
<file path=[Content_Types].xml><?xml version="1.0" encoding="utf-8"?>
<Types xmlns="http://schemas.openxmlformats.org/package/2006/content-types">
  <Default Extension="fntdata" ContentType="application/x-fontdata"/>
  <Default Extension="jpg" ContentType="image/jpeg"/>
  <Default Extension="mp3" ContentType="audio/m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5" r:id="rId1"/>
    <p:sldMasterId id="2147483686" r:id="rId2"/>
  </p:sldMasterIdLst>
  <p:notesMasterIdLst>
    <p:notesMasterId r:id="rId76"/>
  </p:notesMasterIdLst>
  <p:sldIdLst>
    <p:sldId id="256" r:id="rId3"/>
    <p:sldId id="259" r:id="rId4"/>
    <p:sldId id="324" r:id="rId5"/>
    <p:sldId id="322" r:id="rId6"/>
    <p:sldId id="268" r:id="rId7"/>
    <p:sldId id="283" r:id="rId8"/>
    <p:sldId id="261" r:id="rId9"/>
    <p:sldId id="326" r:id="rId10"/>
    <p:sldId id="333" r:id="rId11"/>
    <p:sldId id="334" r:id="rId12"/>
    <p:sldId id="335" r:id="rId13"/>
    <p:sldId id="337" r:id="rId14"/>
    <p:sldId id="336" r:id="rId15"/>
    <p:sldId id="338" r:id="rId16"/>
    <p:sldId id="340" r:id="rId17"/>
    <p:sldId id="262" r:id="rId18"/>
    <p:sldId id="289" r:id="rId19"/>
    <p:sldId id="257" r:id="rId20"/>
    <p:sldId id="258" r:id="rId21"/>
    <p:sldId id="331" r:id="rId22"/>
    <p:sldId id="327" r:id="rId23"/>
    <p:sldId id="263" r:id="rId24"/>
    <p:sldId id="264" r:id="rId25"/>
    <p:sldId id="265" r:id="rId26"/>
    <p:sldId id="266" r:id="rId27"/>
    <p:sldId id="267" r:id="rId28"/>
    <p:sldId id="269" r:id="rId29"/>
    <p:sldId id="270" r:id="rId30"/>
    <p:sldId id="271" r:id="rId31"/>
    <p:sldId id="272" r:id="rId32"/>
    <p:sldId id="273" r:id="rId33"/>
    <p:sldId id="274" r:id="rId34"/>
    <p:sldId id="275" r:id="rId35"/>
    <p:sldId id="276" r:id="rId36"/>
    <p:sldId id="277" r:id="rId37"/>
    <p:sldId id="278" r:id="rId38"/>
    <p:sldId id="279" r:id="rId39"/>
    <p:sldId id="280" r:id="rId40"/>
    <p:sldId id="281" r:id="rId41"/>
    <p:sldId id="282" r:id="rId42"/>
    <p:sldId id="284" r:id="rId43"/>
    <p:sldId id="285" r:id="rId44"/>
    <p:sldId id="286" r:id="rId45"/>
    <p:sldId id="287" r:id="rId46"/>
    <p:sldId id="288" r:id="rId47"/>
    <p:sldId id="290" r:id="rId48"/>
    <p:sldId id="291" r:id="rId49"/>
    <p:sldId id="292" r:id="rId50"/>
    <p:sldId id="293" r:id="rId51"/>
    <p:sldId id="294" r:id="rId52"/>
    <p:sldId id="295" r:id="rId53"/>
    <p:sldId id="296" r:id="rId54"/>
    <p:sldId id="297" r:id="rId55"/>
    <p:sldId id="298" r:id="rId56"/>
    <p:sldId id="299" r:id="rId57"/>
    <p:sldId id="300" r:id="rId58"/>
    <p:sldId id="301" r:id="rId59"/>
    <p:sldId id="302" r:id="rId60"/>
    <p:sldId id="303" r:id="rId61"/>
    <p:sldId id="304" r:id="rId62"/>
    <p:sldId id="305" r:id="rId63"/>
    <p:sldId id="306" r:id="rId64"/>
    <p:sldId id="307" r:id="rId65"/>
    <p:sldId id="308" r:id="rId66"/>
    <p:sldId id="309" r:id="rId67"/>
    <p:sldId id="310" r:id="rId68"/>
    <p:sldId id="311" r:id="rId69"/>
    <p:sldId id="312" r:id="rId70"/>
    <p:sldId id="313" r:id="rId71"/>
    <p:sldId id="314" r:id="rId72"/>
    <p:sldId id="315" r:id="rId73"/>
    <p:sldId id="316" r:id="rId74"/>
    <p:sldId id="317" r:id="rId75"/>
  </p:sldIdLst>
  <p:sldSz cx="9144000" cy="5143500" type="screen16x9"/>
  <p:notesSz cx="6858000" cy="9144000"/>
  <p:embeddedFontLst>
    <p:embeddedFont>
      <p:font typeface="Amatic SC" pitchFamily="2" charset="-79"/>
      <p:regular r:id="rId77"/>
      <p:bold r:id="rId78"/>
    </p:embeddedFont>
    <p:embeddedFont>
      <p:font typeface="Anaheim" panose="02000503000000000000" pitchFamily="2" charset="77"/>
      <p:regular r:id="rId79"/>
    </p:embeddedFont>
    <p:embeddedFont>
      <p:font typeface="Bebas Neue" panose="020B0606020202050201" pitchFamily="34" charset="77"/>
      <p:regular r:id="rId80"/>
    </p:embeddedFont>
    <p:embeddedFont>
      <p:font typeface="Bigelow Rules" panose="02000508000000020004" pitchFamily="2" charset="0"/>
      <p:regular r:id="rId81"/>
    </p:embeddedFont>
    <p:embeddedFont>
      <p:font typeface="Calibri" panose="020F0502020204030204" pitchFamily="34" charset="0"/>
      <p:regular r:id="rId82"/>
      <p:bold r:id="rId83"/>
      <p:italic r:id="rId84"/>
      <p:boldItalic r:id="rId85"/>
    </p:embeddedFont>
    <p:embeddedFont>
      <p:font typeface="Cambria" panose="02040503050406030204" pitchFamily="18" charset="0"/>
      <p:regular r:id="rId86"/>
      <p:bold r:id="rId87"/>
      <p:italic r:id="rId88"/>
      <p:boldItalic r:id="rId89"/>
    </p:embeddedFont>
    <p:embeddedFont>
      <p:font typeface="Fredoka" pitchFamily="2" charset="-79"/>
      <p:regular r:id="rId90"/>
      <p:bold r:id="rId91"/>
    </p:embeddedFont>
    <p:embeddedFont>
      <p:font typeface="Nunito Light" panose="020F0302020204030204" pitchFamily="34" charset="0"/>
      <p:regular r:id="rId92"/>
      <p:italic r:id="rId93"/>
    </p:embeddedFont>
    <p:embeddedFont>
      <p:font typeface="Proxima Nova" panose="02000506030000020004" pitchFamily="2" charset="0"/>
      <p:regular r:id="rId94"/>
      <p:bold r:id="rId95"/>
      <p:italic r:id="rId96"/>
      <p:boldItalic r:id="rId97"/>
    </p:embeddedFont>
    <p:embeddedFont>
      <p:font typeface="PT Sans" panose="020B0503020203020204" pitchFamily="34" charset="77"/>
      <p:regular r:id="rId98"/>
      <p:bold r:id="rId99"/>
      <p:italic r:id="rId100"/>
      <p:boldItalic r:id="rId101"/>
    </p:embeddedFont>
    <p:embeddedFont>
      <p:font typeface="Roboto Medium" panose="02000000000000000000" pitchFamily="2" charset="0"/>
      <p:regular r:id="rId102"/>
      <p:bold r:id="rId103"/>
      <p:italic r:id="rId104"/>
      <p:boldItalic r:id="rId10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5A92C8D-A674-4D40-A94E-86A82A8B1102}">
  <a:tblStyle styleId="{45A92C8D-A674-4D40-A94E-86A82A8B110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21"/>
    <p:restoredTop sz="96296"/>
  </p:normalViewPr>
  <p:slideViewPr>
    <p:cSldViewPr snapToGrid="0">
      <p:cViewPr varScale="1">
        <p:scale>
          <a:sx n="155" d="100"/>
          <a:sy n="155" d="100"/>
        </p:scale>
        <p:origin x="400" y="176"/>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font" Target="fonts/font8.fntdata"/><Relationship Id="rId89" Type="http://schemas.openxmlformats.org/officeDocument/2006/relationships/font" Target="fonts/font13.fntdata"/><Relationship Id="rId16" Type="http://schemas.openxmlformats.org/officeDocument/2006/relationships/slide" Target="slides/slide14.xml"/><Relationship Id="rId107" Type="http://schemas.openxmlformats.org/officeDocument/2006/relationships/viewProps" Target="viewProps.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font" Target="fonts/font3.fntdata"/><Relationship Id="rId102" Type="http://schemas.openxmlformats.org/officeDocument/2006/relationships/font" Target="fonts/font26.fntdata"/><Relationship Id="rId5" Type="http://schemas.openxmlformats.org/officeDocument/2006/relationships/slide" Target="slides/slide3.xml"/><Relationship Id="rId90" Type="http://schemas.openxmlformats.org/officeDocument/2006/relationships/font" Target="fonts/font14.fntdata"/><Relationship Id="rId95" Type="http://schemas.openxmlformats.org/officeDocument/2006/relationships/font" Target="fonts/font19.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80" Type="http://schemas.openxmlformats.org/officeDocument/2006/relationships/font" Target="fonts/font4.fntdata"/><Relationship Id="rId85" Type="http://schemas.openxmlformats.org/officeDocument/2006/relationships/font" Target="fonts/font9.fntdata"/><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font" Target="fonts/font27.fntdata"/><Relationship Id="rId108" Type="http://schemas.openxmlformats.org/officeDocument/2006/relationships/theme" Target="theme/theme1.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font" Target="fonts/font15.fntdata"/><Relationship Id="rId96" Type="http://schemas.openxmlformats.org/officeDocument/2006/relationships/font" Target="fonts/font20.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presProps" Target="presProp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font" Target="fonts/font2.fntdata"/><Relationship Id="rId81" Type="http://schemas.openxmlformats.org/officeDocument/2006/relationships/font" Target="fonts/font5.fntdata"/><Relationship Id="rId86" Type="http://schemas.openxmlformats.org/officeDocument/2006/relationships/font" Target="fonts/font10.fntdata"/><Relationship Id="rId94" Type="http://schemas.openxmlformats.org/officeDocument/2006/relationships/font" Target="fonts/font18.fntdata"/><Relationship Id="rId99" Type="http://schemas.openxmlformats.org/officeDocument/2006/relationships/font" Target="fonts/font23.fntdata"/><Relationship Id="rId101" Type="http://schemas.openxmlformats.org/officeDocument/2006/relationships/font" Target="fonts/font25.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tableStyles" Target="tableStyles.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notesMaster" Target="notesMasters/notesMaster1.xml"/><Relationship Id="rId97" Type="http://schemas.openxmlformats.org/officeDocument/2006/relationships/font" Target="fonts/font21.fntdata"/><Relationship Id="rId104" Type="http://schemas.openxmlformats.org/officeDocument/2006/relationships/font" Target="fonts/font28.fntdata"/><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font" Target="fonts/font16.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font" Target="fonts/font11.fntdata"/><Relationship Id="rId61" Type="http://schemas.openxmlformats.org/officeDocument/2006/relationships/slide" Target="slides/slide59.xml"/><Relationship Id="rId82" Type="http://schemas.openxmlformats.org/officeDocument/2006/relationships/font" Target="fonts/font6.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font" Target="fonts/font1.fntdata"/><Relationship Id="rId100" Type="http://schemas.openxmlformats.org/officeDocument/2006/relationships/font" Target="fonts/font24.fntdata"/><Relationship Id="rId105" Type="http://schemas.openxmlformats.org/officeDocument/2006/relationships/font" Target="fonts/font29.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font" Target="fonts/font17.fntdata"/><Relationship Id="rId98" Type="http://schemas.openxmlformats.org/officeDocument/2006/relationships/font" Target="fonts/font22.fntdata"/><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font" Target="fonts/font7.fntdata"/><Relationship Id="rId88" Type="http://schemas.openxmlformats.org/officeDocument/2006/relationships/font" Target="fonts/font12.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7"/>
        <p:cNvGrpSpPr/>
        <p:nvPr/>
      </p:nvGrpSpPr>
      <p:grpSpPr>
        <a:xfrm>
          <a:off x="0" y="0"/>
          <a:ext cx="0" cy="0"/>
          <a:chOff x="0" y="0"/>
          <a:chExt cx="0" cy="0"/>
        </a:xfrm>
      </p:grpSpPr>
      <p:sp>
        <p:nvSpPr>
          <p:cNvPr id="1228" name="Google Shape;1228;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9" name="Google Shape;1229;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9"/>
        <p:cNvGrpSpPr/>
        <p:nvPr/>
      </p:nvGrpSpPr>
      <p:grpSpPr>
        <a:xfrm>
          <a:off x="0" y="0"/>
          <a:ext cx="0" cy="0"/>
          <a:chOff x="0" y="0"/>
          <a:chExt cx="0" cy="0"/>
        </a:xfrm>
      </p:grpSpPr>
      <p:sp>
        <p:nvSpPr>
          <p:cNvPr id="1290" name="Google Shape;1290;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 name="Google Shape;1291;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7484389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9"/>
        <p:cNvGrpSpPr/>
        <p:nvPr/>
      </p:nvGrpSpPr>
      <p:grpSpPr>
        <a:xfrm>
          <a:off x="0" y="0"/>
          <a:ext cx="0" cy="0"/>
          <a:chOff x="0" y="0"/>
          <a:chExt cx="0" cy="0"/>
        </a:xfrm>
      </p:grpSpPr>
      <p:sp>
        <p:nvSpPr>
          <p:cNvPr id="1290" name="Google Shape;1290;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 name="Google Shape;1291;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0624453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9"/>
        <p:cNvGrpSpPr/>
        <p:nvPr/>
      </p:nvGrpSpPr>
      <p:grpSpPr>
        <a:xfrm>
          <a:off x="0" y="0"/>
          <a:ext cx="0" cy="0"/>
          <a:chOff x="0" y="0"/>
          <a:chExt cx="0" cy="0"/>
        </a:xfrm>
      </p:grpSpPr>
      <p:sp>
        <p:nvSpPr>
          <p:cNvPr id="1290" name="Google Shape;1290;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 name="Google Shape;1291;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385321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9"/>
        <p:cNvGrpSpPr/>
        <p:nvPr/>
      </p:nvGrpSpPr>
      <p:grpSpPr>
        <a:xfrm>
          <a:off x="0" y="0"/>
          <a:ext cx="0" cy="0"/>
          <a:chOff x="0" y="0"/>
          <a:chExt cx="0" cy="0"/>
        </a:xfrm>
      </p:grpSpPr>
      <p:sp>
        <p:nvSpPr>
          <p:cNvPr id="1290" name="Google Shape;1290;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 name="Google Shape;1291;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8750276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9"/>
        <p:cNvGrpSpPr/>
        <p:nvPr/>
      </p:nvGrpSpPr>
      <p:grpSpPr>
        <a:xfrm>
          <a:off x="0" y="0"/>
          <a:ext cx="0" cy="0"/>
          <a:chOff x="0" y="0"/>
          <a:chExt cx="0" cy="0"/>
        </a:xfrm>
      </p:grpSpPr>
      <p:sp>
        <p:nvSpPr>
          <p:cNvPr id="1290" name="Google Shape;1290;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 name="Google Shape;1291;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7412760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9"/>
        <p:cNvGrpSpPr/>
        <p:nvPr/>
      </p:nvGrpSpPr>
      <p:grpSpPr>
        <a:xfrm>
          <a:off x="0" y="0"/>
          <a:ext cx="0" cy="0"/>
          <a:chOff x="0" y="0"/>
          <a:chExt cx="0" cy="0"/>
        </a:xfrm>
      </p:grpSpPr>
      <p:sp>
        <p:nvSpPr>
          <p:cNvPr id="1290" name="Google Shape;1290;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 name="Google Shape;1291;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4459634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0"/>
        <p:cNvGrpSpPr/>
        <p:nvPr/>
      </p:nvGrpSpPr>
      <p:grpSpPr>
        <a:xfrm>
          <a:off x="0" y="0"/>
          <a:ext cx="0" cy="0"/>
          <a:chOff x="0" y="0"/>
          <a:chExt cx="0" cy="0"/>
        </a:xfrm>
      </p:grpSpPr>
      <p:sp>
        <p:nvSpPr>
          <p:cNvPr id="1361" name="Google Shape;1361;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2" name="Google Shape;1362;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3"/>
        <p:cNvGrpSpPr/>
        <p:nvPr/>
      </p:nvGrpSpPr>
      <p:grpSpPr>
        <a:xfrm>
          <a:off x="0" y="0"/>
          <a:ext cx="0" cy="0"/>
          <a:chOff x="0" y="0"/>
          <a:chExt cx="0" cy="0"/>
        </a:xfrm>
      </p:grpSpPr>
      <p:sp>
        <p:nvSpPr>
          <p:cNvPr id="1954" name="Google Shape;1954;gd5260bdd85_0_3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5" name="Google Shape;1955;gd5260bdd85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2"/>
        <p:cNvGrpSpPr/>
        <p:nvPr/>
      </p:nvGrpSpPr>
      <p:grpSpPr>
        <a:xfrm>
          <a:off x="0" y="0"/>
          <a:ext cx="0" cy="0"/>
          <a:chOff x="0" y="0"/>
          <a:chExt cx="0" cy="0"/>
        </a:xfrm>
      </p:grpSpPr>
      <p:sp>
        <p:nvSpPr>
          <p:cNvPr id="1243" name="Google Shape;1243;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4" name="Google Shape;1244;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6"/>
        <p:cNvGrpSpPr/>
        <p:nvPr/>
      </p:nvGrpSpPr>
      <p:grpSpPr>
        <a:xfrm>
          <a:off x="0" y="0"/>
          <a:ext cx="0" cy="0"/>
          <a:chOff x="0" y="0"/>
          <a:chExt cx="0" cy="0"/>
        </a:xfrm>
      </p:grpSpPr>
      <p:sp>
        <p:nvSpPr>
          <p:cNvPr id="1257" name="Google Shape;1257;gd431007ba2_0_2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8" name="Google Shape;1258;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2"/>
        <p:cNvGrpSpPr/>
        <p:nvPr/>
      </p:nvGrpSpPr>
      <p:grpSpPr>
        <a:xfrm>
          <a:off x="0" y="0"/>
          <a:ext cx="0" cy="0"/>
          <a:chOff x="0" y="0"/>
          <a:chExt cx="0" cy="0"/>
        </a:xfrm>
      </p:grpSpPr>
      <p:sp>
        <p:nvSpPr>
          <p:cNvPr id="1283" name="Google Shape;1283;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4" name="Google Shape;1284;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9"/>
        <p:cNvGrpSpPr/>
        <p:nvPr/>
      </p:nvGrpSpPr>
      <p:grpSpPr>
        <a:xfrm>
          <a:off x="0" y="0"/>
          <a:ext cx="0" cy="0"/>
          <a:chOff x="0" y="0"/>
          <a:chExt cx="0" cy="0"/>
        </a:xfrm>
      </p:grpSpPr>
      <p:sp>
        <p:nvSpPr>
          <p:cNvPr id="1290" name="Google Shape;1290;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 name="Google Shape;1291;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1406745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3"/>
        <p:cNvGrpSpPr/>
        <p:nvPr/>
      </p:nvGrpSpPr>
      <p:grpSpPr>
        <a:xfrm>
          <a:off x="0" y="0"/>
          <a:ext cx="0" cy="0"/>
          <a:chOff x="0" y="0"/>
          <a:chExt cx="0" cy="0"/>
        </a:xfrm>
      </p:grpSpPr>
      <p:sp>
        <p:nvSpPr>
          <p:cNvPr id="1354" name="Google Shape;1354;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5" name="Google Shape;1355;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3769476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7"/>
        <p:cNvGrpSpPr/>
        <p:nvPr/>
      </p:nvGrpSpPr>
      <p:grpSpPr>
        <a:xfrm>
          <a:off x="0" y="0"/>
          <a:ext cx="0" cy="0"/>
          <a:chOff x="0" y="0"/>
          <a:chExt cx="0" cy="0"/>
        </a:xfrm>
      </p:grpSpPr>
      <p:sp>
        <p:nvSpPr>
          <p:cNvPr id="1368" name="Google Shape;1368;g54dda1946d_6_3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9" name="Google Shape;1369;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1"/>
        <p:cNvGrpSpPr/>
        <p:nvPr/>
      </p:nvGrpSpPr>
      <p:grpSpPr>
        <a:xfrm>
          <a:off x="0" y="0"/>
          <a:ext cx="0" cy="0"/>
          <a:chOff x="0" y="0"/>
          <a:chExt cx="0" cy="0"/>
        </a:xfrm>
      </p:grpSpPr>
      <p:sp>
        <p:nvSpPr>
          <p:cNvPr id="1392" name="Google Shape;1392;g54dda1946d_6_3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3" name="Google Shape;1393;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0"/>
        <p:cNvGrpSpPr/>
        <p:nvPr/>
      </p:nvGrpSpPr>
      <p:grpSpPr>
        <a:xfrm>
          <a:off x="0" y="0"/>
          <a:ext cx="0" cy="0"/>
          <a:chOff x="0" y="0"/>
          <a:chExt cx="0" cy="0"/>
        </a:xfrm>
      </p:grpSpPr>
      <p:sp>
        <p:nvSpPr>
          <p:cNvPr id="1421" name="Google Shape;1421;gd5260bdd85_0_2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2" name="Google Shape;1422;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6"/>
        <p:cNvGrpSpPr/>
        <p:nvPr/>
      </p:nvGrpSpPr>
      <p:grpSpPr>
        <a:xfrm>
          <a:off x="0" y="0"/>
          <a:ext cx="0" cy="0"/>
          <a:chOff x="0" y="0"/>
          <a:chExt cx="0" cy="0"/>
        </a:xfrm>
      </p:grpSpPr>
      <p:sp>
        <p:nvSpPr>
          <p:cNvPr id="1477" name="Google Shape;1477;g54dda1946d_4_27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8" name="Google Shape;1478;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0"/>
        <p:cNvGrpSpPr/>
        <p:nvPr/>
      </p:nvGrpSpPr>
      <p:grpSpPr>
        <a:xfrm>
          <a:off x="0" y="0"/>
          <a:ext cx="0" cy="0"/>
          <a:chOff x="0" y="0"/>
          <a:chExt cx="0" cy="0"/>
        </a:xfrm>
      </p:grpSpPr>
      <p:sp>
        <p:nvSpPr>
          <p:cNvPr id="1541" name="Google Shape;1541;g16e57d95b22_0_276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2" name="Google Shape;1542;g16e57d95b22_0_276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4"/>
        <p:cNvGrpSpPr/>
        <p:nvPr/>
      </p:nvGrpSpPr>
      <p:grpSpPr>
        <a:xfrm>
          <a:off x="0" y="0"/>
          <a:ext cx="0" cy="0"/>
          <a:chOff x="0" y="0"/>
          <a:chExt cx="0" cy="0"/>
        </a:xfrm>
      </p:grpSpPr>
      <p:sp>
        <p:nvSpPr>
          <p:cNvPr id="1565" name="Google Shape;1565;g54dda1946d_6_3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6" name="Google Shape;1566;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9"/>
        <p:cNvGrpSpPr/>
        <p:nvPr/>
      </p:nvGrpSpPr>
      <p:grpSpPr>
        <a:xfrm>
          <a:off x="0" y="0"/>
          <a:ext cx="0" cy="0"/>
          <a:chOff x="0" y="0"/>
          <a:chExt cx="0" cy="0"/>
        </a:xfrm>
      </p:grpSpPr>
      <p:sp>
        <p:nvSpPr>
          <p:cNvPr id="1570" name="Google Shape;1570;g54dda1946d_6_3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1" name="Google Shape;1571;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5"/>
        <p:cNvGrpSpPr/>
        <p:nvPr/>
      </p:nvGrpSpPr>
      <p:grpSpPr>
        <a:xfrm>
          <a:off x="0" y="0"/>
          <a:ext cx="0" cy="0"/>
          <a:chOff x="0" y="0"/>
          <a:chExt cx="0" cy="0"/>
        </a:xfrm>
      </p:grpSpPr>
      <p:sp>
        <p:nvSpPr>
          <p:cNvPr id="1576" name="Google Shape;1576;g54dda1946d_6_3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7" name="Google Shape;1577;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9"/>
        <p:cNvGrpSpPr/>
        <p:nvPr/>
      </p:nvGrpSpPr>
      <p:grpSpPr>
        <a:xfrm>
          <a:off x="0" y="0"/>
          <a:ext cx="0" cy="0"/>
          <a:chOff x="0" y="0"/>
          <a:chExt cx="0" cy="0"/>
        </a:xfrm>
      </p:grpSpPr>
      <p:sp>
        <p:nvSpPr>
          <p:cNvPr id="1290" name="Google Shape;1290;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 name="Google Shape;1291;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4891289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2"/>
        <p:cNvGrpSpPr/>
        <p:nvPr/>
      </p:nvGrpSpPr>
      <p:grpSpPr>
        <a:xfrm>
          <a:off x="0" y="0"/>
          <a:ext cx="0" cy="0"/>
          <a:chOff x="0" y="0"/>
          <a:chExt cx="0" cy="0"/>
        </a:xfrm>
      </p:grpSpPr>
      <p:sp>
        <p:nvSpPr>
          <p:cNvPr id="1583" name="Google Shape;1583;g54dda1946d_4_27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4" name="Google Shape;1584;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3"/>
        <p:cNvGrpSpPr/>
        <p:nvPr/>
      </p:nvGrpSpPr>
      <p:grpSpPr>
        <a:xfrm>
          <a:off x="0" y="0"/>
          <a:ext cx="0" cy="0"/>
          <a:chOff x="0" y="0"/>
          <a:chExt cx="0" cy="0"/>
        </a:xfrm>
      </p:grpSpPr>
      <p:sp>
        <p:nvSpPr>
          <p:cNvPr id="1594" name="Google Shape;1594;g54dda1946d_4_27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5" name="Google Shape;1595;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0"/>
        <p:cNvGrpSpPr/>
        <p:nvPr/>
      </p:nvGrpSpPr>
      <p:grpSpPr>
        <a:xfrm>
          <a:off x="0" y="0"/>
          <a:ext cx="0" cy="0"/>
          <a:chOff x="0" y="0"/>
          <a:chExt cx="0" cy="0"/>
        </a:xfrm>
      </p:grpSpPr>
      <p:sp>
        <p:nvSpPr>
          <p:cNvPr id="1601" name="Google Shape;1601;gd5260bdd85_0_2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2" name="Google Shape;1602;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6"/>
        <p:cNvGrpSpPr/>
        <p:nvPr/>
      </p:nvGrpSpPr>
      <p:grpSpPr>
        <a:xfrm>
          <a:off x="0" y="0"/>
          <a:ext cx="0" cy="0"/>
          <a:chOff x="0" y="0"/>
          <a:chExt cx="0" cy="0"/>
        </a:xfrm>
      </p:grpSpPr>
      <p:sp>
        <p:nvSpPr>
          <p:cNvPr id="1627" name="Google Shape;1627;g54dda1946d_0_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8" name="Google Shape;1628;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4"/>
        <p:cNvGrpSpPr/>
        <p:nvPr/>
      </p:nvGrpSpPr>
      <p:grpSpPr>
        <a:xfrm>
          <a:off x="0" y="0"/>
          <a:ext cx="0" cy="0"/>
          <a:chOff x="0" y="0"/>
          <a:chExt cx="0" cy="0"/>
        </a:xfrm>
      </p:grpSpPr>
      <p:sp>
        <p:nvSpPr>
          <p:cNvPr id="1635" name="Google Shape;1635;g54dda1946d_4_27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6" name="Google Shape;1636;g54dda1946d_4_2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2"/>
        <p:cNvGrpSpPr/>
        <p:nvPr/>
      </p:nvGrpSpPr>
      <p:grpSpPr>
        <a:xfrm>
          <a:off x="0" y="0"/>
          <a:ext cx="0" cy="0"/>
          <a:chOff x="0" y="0"/>
          <a:chExt cx="0" cy="0"/>
        </a:xfrm>
      </p:grpSpPr>
      <p:sp>
        <p:nvSpPr>
          <p:cNvPr id="1643" name="Google Shape;1643;g16e57d95b22_0_275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4" name="Google Shape;1644;g16e57d95b22_0_275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0"/>
        <p:cNvGrpSpPr/>
        <p:nvPr/>
      </p:nvGrpSpPr>
      <p:grpSpPr>
        <a:xfrm>
          <a:off x="0" y="0"/>
          <a:ext cx="0" cy="0"/>
          <a:chOff x="0" y="0"/>
          <a:chExt cx="0" cy="0"/>
        </a:xfrm>
      </p:grpSpPr>
      <p:sp>
        <p:nvSpPr>
          <p:cNvPr id="1651" name="Google Shape;1651;g54dda1946d_4_26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2" name="Google Shape;1652;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2"/>
        <p:cNvGrpSpPr/>
        <p:nvPr/>
      </p:nvGrpSpPr>
      <p:grpSpPr>
        <a:xfrm>
          <a:off x="0" y="0"/>
          <a:ext cx="0" cy="0"/>
          <a:chOff x="0" y="0"/>
          <a:chExt cx="0" cy="0"/>
        </a:xfrm>
      </p:grpSpPr>
      <p:sp>
        <p:nvSpPr>
          <p:cNvPr id="1733" name="Google Shape;1733;g54dda1946d_4_27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4" name="Google Shape;1734;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7"/>
        <p:cNvGrpSpPr/>
        <p:nvPr/>
      </p:nvGrpSpPr>
      <p:grpSpPr>
        <a:xfrm>
          <a:off x="0" y="0"/>
          <a:ext cx="0" cy="0"/>
          <a:chOff x="0" y="0"/>
          <a:chExt cx="0" cy="0"/>
        </a:xfrm>
      </p:grpSpPr>
      <p:sp>
        <p:nvSpPr>
          <p:cNvPr id="1788" name="Google Shape;1788;g54dda1946d_4_26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9" name="Google Shape;1789;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9"/>
        <p:cNvGrpSpPr/>
        <p:nvPr/>
      </p:nvGrpSpPr>
      <p:grpSpPr>
        <a:xfrm>
          <a:off x="0" y="0"/>
          <a:ext cx="0" cy="0"/>
          <a:chOff x="0" y="0"/>
          <a:chExt cx="0" cy="0"/>
        </a:xfrm>
      </p:grpSpPr>
      <p:sp>
        <p:nvSpPr>
          <p:cNvPr id="1810" name="Google Shape;1810;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1" name="Google Shape;1811;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9"/>
        <p:cNvGrpSpPr/>
        <p:nvPr/>
      </p:nvGrpSpPr>
      <p:grpSpPr>
        <a:xfrm>
          <a:off x="0" y="0"/>
          <a:ext cx="0" cy="0"/>
          <a:chOff x="0" y="0"/>
          <a:chExt cx="0" cy="0"/>
        </a:xfrm>
      </p:grpSpPr>
      <p:sp>
        <p:nvSpPr>
          <p:cNvPr id="1290" name="Google Shape;1290;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 name="Google Shape;1291;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6116069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5"/>
        <p:cNvGrpSpPr/>
        <p:nvPr/>
      </p:nvGrpSpPr>
      <p:grpSpPr>
        <a:xfrm>
          <a:off x="0" y="0"/>
          <a:ext cx="0" cy="0"/>
          <a:chOff x="0" y="0"/>
          <a:chExt cx="0" cy="0"/>
        </a:xfrm>
      </p:grpSpPr>
      <p:sp>
        <p:nvSpPr>
          <p:cNvPr id="1816" name="Google Shape;1816;g54dda1946d_4_26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7" name="Google Shape;1817;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8"/>
        <p:cNvGrpSpPr/>
        <p:nvPr/>
      </p:nvGrpSpPr>
      <p:grpSpPr>
        <a:xfrm>
          <a:off x="0" y="0"/>
          <a:ext cx="0" cy="0"/>
          <a:chOff x="0" y="0"/>
          <a:chExt cx="0" cy="0"/>
        </a:xfrm>
      </p:grpSpPr>
      <p:sp>
        <p:nvSpPr>
          <p:cNvPr id="1849" name="Google Shape;1849;g16e57d95b22_0_276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0" name="Google Shape;1850;g16e57d95b22_0_27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3"/>
        <p:cNvGrpSpPr/>
        <p:nvPr/>
      </p:nvGrpSpPr>
      <p:grpSpPr>
        <a:xfrm>
          <a:off x="0" y="0"/>
          <a:ext cx="0" cy="0"/>
          <a:chOff x="0" y="0"/>
          <a:chExt cx="0" cy="0"/>
        </a:xfrm>
      </p:grpSpPr>
      <p:sp>
        <p:nvSpPr>
          <p:cNvPr id="1864" name="Google Shape;1864;g16e57d95b22_0_276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5" name="Google Shape;1865;g16e57d95b22_0_276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1"/>
        <p:cNvGrpSpPr/>
        <p:nvPr/>
      </p:nvGrpSpPr>
      <p:grpSpPr>
        <a:xfrm>
          <a:off x="0" y="0"/>
          <a:ext cx="0" cy="0"/>
          <a:chOff x="0" y="0"/>
          <a:chExt cx="0" cy="0"/>
        </a:xfrm>
      </p:grpSpPr>
      <p:sp>
        <p:nvSpPr>
          <p:cNvPr id="1882" name="Google Shape;1882;gd5260bdd85_0_1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3" name="Google Shape;1883;gd5260bdd85_0_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4"/>
        <p:cNvGrpSpPr/>
        <p:nvPr/>
      </p:nvGrpSpPr>
      <p:grpSpPr>
        <a:xfrm>
          <a:off x="0" y="0"/>
          <a:ext cx="0" cy="0"/>
          <a:chOff x="0" y="0"/>
          <a:chExt cx="0" cy="0"/>
        </a:xfrm>
      </p:grpSpPr>
      <p:sp>
        <p:nvSpPr>
          <p:cNvPr id="1895" name="Google Shape;1895;g16e57d95b22_0_276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6" name="Google Shape;1896;g16e57d95b22_0_276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4"/>
        <p:cNvGrpSpPr/>
        <p:nvPr/>
      </p:nvGrpSpPr>
      <p:grpSpPr>
        <a:xfrm>
          <a:off x="0" y="0"/>
          <a:ext cx="0" cy="0"/>
          <a:chOff x="0" y="0"/>
          <a:chExt cx="0" cy="0"/>
        </a:xfrm>
      </p:grpSpPr>
      <p:sp>
        <p:nvSpPr>
          <p:cNvPr id="1915" name="Google Shape;1915;g16e57d95b22_0_277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6" name="Google Shape;1916;g16e57d95b22_0_277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7"/>
        <p:cNvGrpSpPr/>
        <p:nvPr/>
      </p:nvGrpSpPr>
      <p:grpSpPr>
        <a:xfrm>
          <a:off x="0" y="0"/>
          <a:ext cx="0" cy="0"/>
          <a:chOff x="0" y="0"/>
          <a:chExt cx="0" cy="0"/>
        </a:xfrm>
      </p:grpSpPr>
      <p:sp>
        <p:nvSpPr>
          <p:cNvPr id="1968" name="Google Shape;1968;g135e18421cc_13_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9" name="Google Shape;1969;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8"/>
        <p:cNvGrpSpPr/>
        <p:nvPr/>
      </p:nvGrpSpPr>
      <p:grpSpPr>
        <a:xfrm>
          <a:off x="0" y="0"/>
          <a:ext cx="0" cy="0"/>
          <a:chOff x="0" y="0"/>
          <a:chExt cx="0" cy="0"/>
        </a:xfrm>
      </p:grpSpPr>
      <p:sp>
        <p:nvSpPr>
          <p:cNvPr id="1989" name="Google Shape;1989;g14bb7168497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0" name="Google Shape;1990;g14bb716849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0"/>
        <p:cNvGrpSpPr/>
        <p:nvPr/>
      </p:nvGrpSpPr>
      <p:grpSpPr>
        <a:xfrm>
          <a:off x="0" y="0"/>
          <a:ext cx="0" cy="0"/>
          <a:chOff x="0" y="0"/>
          <a:chExt cx="0" cy="0"/>
        </a:xfrm>
      </p:grpSpPr>
      <p:sp>
        <p:nvSpPr>
          <p:cNvPr id="2331" name="Google Shape;2331;gd44c0c1fca_0_1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2" name="Google Shape;2332;gd44c0c1fca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2"/>
        <p:cNvGrpSpPr/>
        <p:nvPr/>
      </p:nvGrpSpPr>
      <p:grpSpPr>
        <a:xfrm>
          <a:off x="0" y="0"/>
          <a:ext cx="0" cy="0"/>
          <a:chOff x="0" y="0"/>
          <a:chExt cx="0" cy="0"/>
        </a:xfrm>
      </p:grpSpPr>
      <p:sp>
        <p:nvSpPr>
          <p:cNvPr id="2343" name="Google Shape;2343;g16e57d95b22_0_279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4" name="Google Shape;2344;g16e57d95b22_0_279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7"/>
        <p:cNvGrpSpPr/>
        <p:nvPr/>
      </p:nvGrpSpPr>
      <p:grpSpPr>
        <a:xfrm>
          <a:off x="0" y="0"/>
          <a:ext cx="0" cy="0"/>
          <a:chOff x="0" y="0"/>
          <a:chExt cx="0" cy="0"/>
        </a:xfrm>
      </p:grpSpPr>
      <p:sp>
        <p:nvSpPr>
          <p:cNvPr id="1558" name="Google Shape;1558;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9" name="Google Shape;1559;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9"/>
        <p:cNvGrpSpPr/>
        <p:nvPr/>
      </p:nvGrpSpPr>
      <p:grpSpPr>
        <a:xfrm>
          <a:off x="0" y="0"/>
          <a:ext cx="0" cy="0"/>
          <a:chOff x="0" y="0"/>
          <a:chExt cx="0" cy="0"/>
        </a:xfrm>
      </p:grpSpPr>
      <p:sp>
        <p:nvSpPr>
          <p:cNvPr id="2350" name="Google Shape;2350;g16e57d95b22_0_138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1" name="Google Shape;2351;g16e57d95b22_0_138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5"/>
        <p:cNvGrpSpPr/>
        <p:nvPr/>
      </p:nvGrpSpPr>
      <p:grpSpPr>
        <a:xfrm>
          <a:off x="0" y="0"/>
          <a:ext cx="0" cy="0"/>
          <a:chOff x="0" y="0"/>
          <a:chExt cx="0" cy="0"/>
        </a:xfrm>
      </p:grpSpPr>
      <p:sp>
        <p:nvSpPr>
          <p:cNvPr id="2356" name="Google Shape;2356;g16e57d95b22_0_139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7" name="Google Shape;2357;g16e57d95b22_0_139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1"/>
        <p:cNvGrpSpPr/>
        <p:nvPr/>
      </p:nvGrpSpPr>
      <p:grpSpPr>
        <a:xfrm>
          <a:off x="0" y="0"/>
          <a:ext cx="0" cy="0"/>
          <a:chOff x="0" y="0"/>
          <a:chExt cx="0" cy="0"/>
        </a:xfrm>
      </p:grpSpPr>
      <p:sp>
        <p:nvSpPr>
          <p:cNvPr id="2382" name="Google Shape;2382;g16e57d95b22_0_139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3" name="Google Shape;2383;g16e57d95b22_0_139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7"/>
        <p:cNvGrpSpPr/>
        <p:nvPr/>
      </p:nvGrpSpPr>
      <p:grpSpPr>
        <a:xfrm>
          <a:off x="0" y="0"/>
          <a:ext cx="0" cy="0"/>
          <a:chOff x="0" y="0"/>
          <a:chExt cx="0" cy="0"/>
        </a:xfrm>
      </p:grpSpPr>
      <p:sp>
        <p:nvSpPr>
          <p:cNvPr id="2398" name="Google Shape;2398;g16e57d95b22_0_139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9" name="Google Shape;2399;g16e57d95b22_0_139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4"/>
        <p:cNvGrpSpPr/>
        <p:nvPr/>
      </p:nvGrpSpPr>
      <p:grpSpPr>
        <a:xfrm>
          <a:off x="0" y="0"/>
          <a:ext cx="0" cy="0"/>
          <a:chOff x="0" y="0"/>
          <a:chExt cx="0" cy="0"/>
        </a:xfrm>
      </p:grpSpPr>
      <p:sp>
        <p:nvSpPr>
          <p:cNvPr id="2735" name="Google Shape;2735;g16e57d95b22_0_142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6" name="Google Shape;2736;g16e57d95b22_0_142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48"/>
        <p:cNvGrpSpPr/>
        <p:nvPr/>
      </p:nvGrpSpPr>
      <p:grpSpPr>
        <a:xfrm>
          <a:off x="0" y="0"/>
          <a:ext cx="0" cy="0"/>
          <a:chOff x="0" y="0"/>
          <a:chExt cx="0" cy="0"/>
        </a:xfrm>
      </p:grpSpPr>
      <p:sp>
        <p:nvSpPr>
          <p:cNvPr id="8649" name="Google Shape;8649;g16e57d95b22_0_201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50" name="Google Shape;8650;g16e57d95b22_0_201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75"/>
        <p:cNvGrpSpPr/>
        <p:nvPr/>
      </p:nvGrpSpPr>
      <p:grpSpPr>
        <a:xfrm>
          <a:off x="0" y="0"/>
          <a:ext cx="0" cy="0"/>
          <a:chOff x="0" y="0"/>
          <a:chExt cx="0" cy="0"/>
        </a:xfrm>
      </p:grpSpPr>
      <p:sp>
        <p:nvSpPr>
          <p:cNvPr id="9076" name="Google Shape;9076;g16e57d95b22_0_206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77" name="Google Shape;9077;g16e57d95b22_0_206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38"/>
        <p:cNvGrpSpPr/>
        <p:nvPr/>
      </p:nvGrpSpPr>
      <p:grpSpPr>
        <a:xfrm>
          <a:off x="0" y="0"/>
          <a:ext cx="0" cy="0"/>
          <a:chOff x="0" y="0"/>
          <a:chExt cx="0" cy="0"/>
        </a:xfrm>
      </p:grpSpPr>
      <p:sp>
        <p:nvSpPr>
          <p:cNvPr id="9239" name="Google Shape;9239;g16e57d95b22_0_207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40" name="Google Shape;9240;g16e57d95b22_0_207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40"/>
        <p:cNvGrpSpPr/>
        <p:nvPr/>
      </p:nvGrpSpPr>
      <p:grpSpPr>
        <a:xfrm>
          <a:off x="0" y="0"/>
          <a:ext cx="0" cy="0"/>
          <a:chOff x="0" y="0"/>
          <a:chExt cx="0" cy="0"/>
        </a:xfrm>
      </p:grpSpPr>
      <p:sp>
        <p:nvSpPr>
          <p:cNvPr id="9641" name="Google Shape;9641;g16e57d95b22_0_211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42" name="Google Shape;9642;g16e57d95b22_0_21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11"/>
        <p:cNvGrpSpPr/>
        <p:nvPr/>
      </p:nvGrpSpPr>
      <p:grpSpPr>
        <a:xfrm>
          <a:off x="0" y="0"/>
          <a:ext cx="0" cy="0"/>
          <a:chOff x="0" y="0"/>
          <a:chExt cx="0" cy="0"/>
        </a:xfrm>
      </p:grpSpPr>
      <p:sp>
        <p:nvSpPr>
          <p:cNvPr id="10012" name="Google Shape;10012;g16e57d95b22_0_215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13" name="Google Shape;10013;g16e57d95b22_0_215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1"/>
        <p:cNvGrpSpPr/>
        <p:nvPr/>
      </p:nvGrpSpPr>
      <p:grpSpPr>
        <a:xfrm>
          <a:off x="0" y="0"/>
          <a:ext cx="0" cy="0"/>
          <a:chOff x="0" y="0"/>
          <a:chExt cx="0" cy="0"/>
        </a:xfrm>
      </p:grpSpPr>
      <p:sp>
        <p:nvSpPr>
          <p:cNvPr id="1832" name="Google Shape;1832;g16e57d95b22_0_276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3" name="Google Shape;1833;g16e57d95b22_0_276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93"/>
        <p:cNvGrpSpPr/>
        <p:nvPr/>
      </p:nvGrpSpPr>
      <p:grpSpPr>
        <a:xfrm>
          <a:off x="0" y="0"/>
          <a:ext cx="0" cy="0"/>
          <a:chOff x="0" y="0"/>
          <a:chExt cx="0" cy="0"/>
        </a:xfrm>
      </p:grpSpPr>
      <p:sp>
        <p:nvSpPr>
          <p:cNvPr id="10394" name="Google Shape;10394;g16e57d95b22_0_219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95" name="Google Shape;10395;g16e57d95b22_0_219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24"/>
        <p:cNvGrpSpPr/>
        <p:nvPr/>
      </p:nvGrpSpPr>
      <p:grpSpPr>
        <a:xfrm>
          <a:off x="0" y="0"/>
          <a:ext cx="0" cy="0"/>
          <a:chOff x="0" y="0"/>
          <a:chExt cx="0" cy="0"/>
        </a:xfrm>
      </p:grpSpPr>
      <p:sp>
        <p:nvSpPr>
          <p:cNvPr id="10825" name="Google Shape;10825;g16e57d95b22_0_223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26" name="Google Shape;10826;g16e57d95b22_0_223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17"/>
        <p:cNvGrpSpPr/>
        <p:nvPr/>
      </p:nvGrpSpPr>
      <p:grpSpPr>
        <a:xfrm>
          <a:off x="0" y="0"/>
          <a:ext cx="0" cy="0"/>
          <a:chOff x="0" y="0"/>
          <a:chExt cx="0" cy="0"/>
        </a:xfrm>
      </p:grpSpPr>
      <p:sp>
        <p:nvSpPr>
          <p:cNvPr id="11618" name="Google Shape;11618;g16e57d95b22_0_231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19" name="Google Shape;11619;g16e57d95b22_0_23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58"/>
        <p:cNvGrpSpPr/>
        <p:nvPr/>
      </p:nvGrpSpPr>
      <p:grpSpPr>
        <a:xfrm>
          <a:off x="0" y="0"/>
          <a:ext cx="0" cy="0"/>
          <a:chOff x="0" y="0"/>
          <a:chExt cx="0" cy="0"/>
        </a:xfrm>
      </p:grpSpPr>
      <p:sp>
        <p:nvSpPr>
          <p:cNvPr id="12359" name="Google Shape;12359;g16e57d95b22_0_238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0" name="Google Shape;12360;g16e57d95b22_0_238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51"/>
        <p:cNvGrpSpPr/>
        <p:nvPr/>
      </p:nvGrpSpPr>
      <p:grpSpPr>
        <a:xfrm>
          <a:off x="0" y="0"/>
          <a:ext cx="0" cy="0"/>
          <a:chOff x="0" y="0"/>
          <a:chExt cx="0" cy="0"/>
        </a:xfrm>
      </p:grpSpPr>
      <p:sp>
        <p:nvSpPr>
          <p:cNvPr id="13052" name="Google Shape;13052;g16e57d95b22_0_245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53" name="Google Shape;13053;g16e57d95b22_0_245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53"/>
        <p:cNvGrpSpPr/>
        <p:nvPr/>
      </p:nvGrpSpPr>
      <p:grpSpPr>
        <a:xfrm>
          <a:off x="0" y="0"/>
          <a:ext cx="0" cy="0"/>
          <a:chOff x="0" y="0"/>
          <a:chExt cx="0" cy="0"/>
        </a:xfrm>
      </p:grpSpPr>
      <p:sp>
        <p:nvSpPr>
          <p:cNvPr id="13354" name="Google Shape;13354;g16e57d95b22_0_248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55" name="Google Shape;13355;g16e57d95b22_0_248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93"/>
        <p:cNvGrpSpPr/>
        <p:nvPr/>
      </p:nvGrpSpPr>
      <p:grpSpPr>
        <a:xfrm>
          <a:off x="0" y="0"/>
          <a:ext cx="0" cy="0"/>
          <a:chOff x="0" y="0"/>
          <a:chExt cx="0" cy="0"/>
        </a:xfrm>
      </p:grpSpPr>
      <p:sp>
        <p:nvSpPr>
          <p:cNvPr id="13994" name="Google Shape;13994;g16e57d95b22_0_255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95" name="Google Shape;13995;g16e57d95b22_0_255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9"/>
        <p:cNvGrpSpPr/>
        <p:nvPr/>
      </p:nvGrpSpPr>
      <p:grpSpPr>
        <a:xfrm>
          <a:off x="0" y="0"/>
          <a:ext cx="0" cy="0"/>
          <a:chOff x="0" y="0"/>
          <a:chExt cx="0" cy="0"/>
        </a:xfrm>
      </p:grpSpPr>
      <p:sp>
        <p:nvSpPr>
          <p:cNvPr id="14110" name="Google Shape;14110;g16e57d95b22_0_256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11" name="Google Shape;14111;g16e57d95b22_0_256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55"/>
        <p:cNvGrpSpPr/>
        <p:nvPr/>
      </p:nvGrpSpPr>
      <p:grpSpPr>
        <a:xfrm>
          <a:off x="0" y="0"/>
          <a:ext cx="0" cy="0"/>
          <a:chOff x="0" y="0"/>
          <a:chExt cx="0" cy="0"/>
        </a:xfrm>
      </p:grpSpPr>
      <p:sp>
        <p:nvSpPr>
          <p:cNvPr id="14156" name="Google Shape;14156;g16e57d95b22_0_256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57" name="Google Shape;14157;g16e57d95b22_0_256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29"/>
        <p:cNvGrpSpPr/>
        <p:nvPr/>
      </p:nvGrpSpPr>
      <p:grpSpPr>
        <a:xfrm>
          <a:off x="0" y="0"/>
          <a:ext cx="0" cy="0"/>
          <a:chOff x="0" y="0"/>
          <a:chExt cx="0" cy="0"/>
        </a:xfrm>
      </p:grpSpPr>
      <p:sp>
        <p:nvSpPr>
          <p:cNvPr id="14530" name="Google Shape;14530;g16e57d95b22_0_260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31" name="Google Shape;14531;g16e57d95b22_0_260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3"/>
        <p:cNvGrpSpPr/>
        <p:nvPr/>
      </p:nvGrpSpPr>
      <p:grpSpPr>
        <a:xfrm>
          <a:off x="0" y="0"/>
          <a:ext cx="0" cy="0"/>
          <a:chOff x="0" y="0"/>
          <a:chExt cx="0" cy="0"/>
        </a:xfrm>
      </p:grpSpPr>
      <p:sp>
        <p:nvSpPr>
          <p:cNvPr id="1354" name="Google Shape;1354;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5" name="Google Shape;1355;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85"/>
        <p:cNvGrpSpPr/>
        <p:nvPr/>
      </p:nvGrpSpPr>
      <p:grpSpPr>
        <a:xfrm>
          <a:off x="0" y="0"/>
          <a:ext cx="0" cy="0"/>
          <a:chOff x="0" y="0"/>
          <a:chExt cx="0" cy="0"/>
        </a:xfrm>
      </p:grpSpPr>
      <p:sp>
        <p:nvSpPr>
          <p:cNvPr id="14986" name="Google Shape;14986;g16e57d95b22_0_265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87" name="Google Shape;14987;g16e57d95b22_0_265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99"/>
        <p:cNvGrpSpPr/>
        <p:nvPr/>
      </p:nvGrpSpPr>
      <p:grpSpPr>
        <a:xfrm>
          <a:off x="0" y="0"/>
          <a:ext cx="0" cy="0"/>
          <a:chOff x="0" y="0"/>
          <a:chExt cx="0" cy="0"/>
        </a:xfrm>
      </p:grpSpPr>
      <p:sp>
        <p:nvSpPr>
          <p:cNvPr id="15300" name="Google Shape;15300;g16e57d95b22_0_268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01" name="Google Shape;15301;g16e57d95b22_0_268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33"/>
        <p:cNvGrpSpPr/>
        <p:nvPr/>
      </p:nvGrpSpPr>
      <p:grpSpPr>
        <a:xfrm>
          <a:off x="0" y="0"/>
          <a:ext cx="0" cy="0"/>
          <a:chOff x="0" y="0"/>
          <a:chExt cx="0" cy="0"/>
        </a:xfrm>
      </p:grpSpPr>
      <p:sp>
        <p:nvSpPr>
          <p:cNvPr id="15634" name="Google Shape;15634;g16e57d95b22_0_271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35" name="Google Shape;15635;g16e57d95b22_0_271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11"/>
        <p:cNvGrpSpPr/>
        <p:nvPr/>
      </p:nvGrpSpPr>
      <p:grpSpPr>
        <a:xfrm>
          <a:off x="0" y="0"/>
          <a:ext cx="0" cy="0"/>
          <a:chOff x="0" y="0"/>
          <a:chExt cx="0" cy="0"/>
        </a:xfrm>
      </p:grpSpPr>
      <p:sp>
        <p:nvSpPr>
          <p:cNvPr id="16012" name="Google Shape;16012;g16e57d95b22_0_275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13" name="Google Shape;16013;g16e57d95b22_0_275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9"/>
        <p:cNvGrpSpPr/>
        <p:nvPr/>
      </p:nvGrpSpPr>
      <p:grpSpPr>
        <a:xfrm>
          <a:off x="0" y="0"/>
          <a:ext cx="0" cy="0"/>
          <a:chOff x="0" y="0"/>
          <a:chExt cx="0" cy="0"/>
        </a:xfrm>
      </p:grpSpPr>
      <p:sp>
        <p:nvSpPr>
          <p:cNvPr id="1290" name="Google Shape;1290;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 name="Google Shape;1291;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03233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9"/>
        <p:cNvGrpSpPr/>
        <p:nvPr/>
      </p:nvGrpSpPr>
      <p:grpSpPr>
        <a:xfrm>
          <a:off x="0" y="0"/>
          <a:ext cx="0" cy="0"/>
          <a:chOff x="0" y="0"/>
          <a:chExt cx="0" cy="0"/>
        </a:xfrm>
      </p:grpSpPr>
      <p:sp>
        <p:nvSpPr>
          <p:cNvPr id="1290" name="Google Shape;1290;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 name="Google Shape;1291;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47039298"/>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5.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5.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6.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6" Type="http://schemas.openxmlformats.org/officeDocument/2006/relationships/image" Target="../media/image1.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6.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6.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5.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5.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3.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1.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5.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6" Type="http://schemas.openxmlformats.org/officeDocument/2006/relationships/image" Target="../media/image1.png"/><Relationship Id="rId5" Type="http://schemas.openxmlformats.org/officeDocument/2006/relationships/image" Target="../media/image3.png"/><Relationship Id="rId4" Type="http://schemas.openxmlformats.org/officeDocument/2006/relationships/image" Target="../media/image5.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6.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6" Type="http://schemas.openxmlformats.org/officeDocument/2006/relationships/image" Target="../media/image2.png"/><Relationship Id="rId5" Type="http://schemas.openxmlformats.org/officeDocument/2006/relationships/image" Target="../media/image6.png"/><Relationship Id="rId4" Type="http://schemas.openxmlformats.org/officeDocument/2006/relationships/hyperlink" Target="http://bit.ly/2TtBDfr" TargetMode="Externa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5.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6.png"/><Relationship Id="rId4" Type="http://schemas.openxmlformats.org/officeDocument/2006/relationships/image" Target="../media/image4.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281900" y="732725"/>
            <a:ext cx="4370400" cy="3217500"/>
          </a:xfrm>
          <a:prstGeom prst="rect">
            <a:avLst/>
          </a:prstGeom>
        </p:spPr>
        <p:txBody>
          <a:bodyPr spcFirstLastPara="1" wrap="square" lIns="91425" tIns="91425" rIns="91425" bIns="91425" anchor="b" anchorCtr="0">
            <a:noAutofit/>
          </a:bodyPr>
          <a:lstStyle>
            <a:lvl1pPr lvl="0">
              <a:lnSpc>
                <a:spcPct val="80000"/>
              </a:lnSpc>
              <a:spcBef>
                <a:spcPts val="0"/>
              </a:spcBef>
              <a:spcAft>
                <a:spcPts val="0"/>
              </a:spcAft>
              <a:buClr>
                <a:srgbClr val="191919"/>
              </a:buClr>
              <a:buSzPts val="5200"/>
              <a:buNone/>
              <a:defRPr sz="80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1281900" y="3979675"/>
            <a:ext cx="4370400" cy="431100"/>
          </a:xfrm>
          <a:prstGeom prst="rect">
            <a:avLst/>
          </a:prstGeom>
          <a:noFill/>
        </p:spPr>
        <p:txBody>
          <a:bodyPr spcFirstLastPara="1" wrap="square" lIns="91425" tIns="91425" rIns="91425" bIns="91425" anchor="t" anchorCtr="0">
            <a:noAutofit/>
          </a:bodyPr>
          <a:lstStyle>
            <a:lvl1pPr lvl="0">
              <a:lnSpc>
                <a:spcPct val="100000"/>
              </a:lnSpc>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1" name="Google Shape;11;p2"/>
          <p:cNvGrpSpPr/>
          <p:nvPr/>
        </p:nvGrpSpPr>
        <p:grpSpPr>
          <a:xfrm rot="9799382" flipH="1">
            <a:off x="8649026" y="1284711"/>
            <a:ext cx="717091" cy="829614"/>
            <a:chOff x="-3084600" y="2098313"/>
            <a:chExt cx="1385775" cy="1603225"/>
          </a:xfrm>
        </p:grpSpPr>
        <p:sp>
          <p:nvSpPr>
            <p:cNvPr id="12" name="Google Shape;12;p2"/>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16;p2"/>
          <p:cNvGrpSpPr/>
          <p:nvPr/>
        </p:nvGrpSpPr>
        <p:grpSpPr>
          <a:xfrm rot="10800000">
            <a:off x="-292819" y="3687244"/>
            <a:ext cx="832269" cy="721343"/>
            <a:chOff x="-2221075" y="539488"/>
            <a:chExt cx="1608250" cy="1393900"/>
          </a:xfrm>
        </p:grpSpPr>
        <p:grpSp>
          <p:nvGrpSpPr>
            <p:cNvPr id="17" name="Google Shape;17;p2"/>
            <p:cNvGrpSpPr/>
            <p:nvPr/>
          </p:nvGrpSpPr>
          <p:grpSpPr>
            <a:xfrm>
              <a:off x="-2221075" y="605163"/>
              <a:ext cx="1553525" cy="1298700"/>
              <a:chOff x="-2221075" y="605163"/>
              <a:chExt cx="1553525" cy="1298700"/>
            </a:xfrm>
          </p:grpSpPr>
          <p:sp>
            <p:nvSpPr>
              <p:cNvPr id="18" name="Google Shape;18;p2"/>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 name="Google Shape;27;p2"/>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 name="Google Shape;28;p2"/>
          <p:cNvGrpSpPr/>
          <p:nvPr/>
        </p:nvGrpSpPr>
        <p:grpSpPr>
          <a:xfrm rot="-9122607">
            <a:off x="-140206" y="949431"/>
            <a:ext cx="717124" cy="829652"/>
            <a:chOff x="-3084600" y="2098313"/>
            <a:chExt cx="1385775" cy="1603225"/>
          </a:xfrm>
        </p:grpSpPr>
        <p:sp>
          <p:nvSpPr>
            <p:cNvPr id="29" name="Google Shape;29;p2"/>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3" name="Google Shape;33;p2"/>
          <p:cNvPicPr preferRelativeResize="0"/>
          <p:nvPr/>
        </p:nvPicPr>
        <p:blipFill>
          <a:blip r:embed="rId2">
            <a:alphaModFix/>
          </a:blip>
          <a:stretch>
            <a:fillRect/>
          </a:stretch>
        </p:blipFill>
        <p:spPr>
          <a:xfrm>
            <a:off x="-1479251" y="1533774"/>
            <a:ext cx="2532024" cy="2532024"/>
          </a:xfrm>
          <a:prstGeom prst="rect">
            <a:avLst/>
          </a:prstGeom>
          <a:noFill/>
          <a:ln>
            <a:noFill/>
          </a:ln>
        </p:spPr>
      </p:pic>
      <p:pic>
        <p:nvPicPr>
          <p:cNvPr id="34" name="Google Shape;34;p2"/>
          <p:cNvPicPr preferRelativeResize="0"/>
          <p:nvPr/>
        </p:nvPicPr>
        <p:blipFill>
          <a:blip r:embed="rId3">
            <a:alphaModFix/>
          </a:blip>
          <a:stretch>
            <a:fillRect/>
          </a:stretch>
        </p:blipFill>
        <p:spPr>
          <a:xfrm rot="-9766185">
            <a:off x="8432563" y="2082818"/>
            <a:ext cx="2224723" cy="2224766"/>
          </a:xfrm>
          <a:prstGeom prst="rect">
            <a:avLst/>
          </a:prstGeom>
          <a:noFill/>
          <a:ln>
            <a:noFill/>
          </a:ln>
        </p:spPr>
      </p:pic>
      <p:pic>
        <p:nvPicPr>
          <p:cNvPr id="35" name="Google Shape;35;p2"/>
          <p:cNvPicPr preferRelativeResize="0"/>
          <p:nvPr/>
        </p:nvPicPr>
        <p:blipFill>
          <a:blip r:embed="rId4">
            <a:alphaModFix/>
          </a:blip>
          <a:stretch>
            <a:fillRect/>
          </a:stretch>
        </p:blipFill>
        <p:spPr>
          <a:xfrm rot="2267131">
            <a:off x="8189509" y="-888552"/>
            <a:ext cx="2448052" cy="2448054"/>
          </a:xfrm>
          <a:prstGeom prst="rect">
            <a:avLst/>
          </a:prstGeom>
          <a:noFill/>
          <a:ln>
            <a:noFill/>
          </a:ln>
        </p:spPr>
      </p:pic>
      <p:pic>
        <p:nvPicPr>
          <p:cNvPr id="36" name="Google Shape;36;p2"/>
          <p:cNvPicPr preferRelativeResize="0"/>
          <p:nvPr/>
        </p:nvPicPr>
        <p:blipFill>
          <a:blip r:embed="rId5">
            <a:alphaModFix/>
          </a:blip>
          <a:stretch>
            <a:fillRect/>
          </a:stretch>
        </p:blipFill>
        <p:spPr>
          <a:xfrm>
            <a:off x="-1479250" y="-1543250"/>
            <a:ext cx="2669276" cy="2669276"/>
          </a:xfrm>
          <a:prstGeom prst="rect">
            <a:avLst/>
          </a:prstGeom>
          <a:noFill/>
          <a:ln>
            <a:noFill/>
          </a:ln>
        </p:spPr>
      </p:pic>
      <p:pic>
        <p:nvPicPr>
          <p:cNvPr id="37" name="Google Shape;37;p2"/>
          <p:cNvPicPr preferRelativeResize="0"/>
          <p:nvPr/>
        </p:nvPicPr>
        <p:blipFill rotWithShape="1">
          <a:blip r:embed="rId6">
            <a:alphaModFix/>
          </a:blip>
          <a:srcRect l="6664" t="19826"/>
          <a:stretch/>
        </p:blipFill>
        <p:spPr>
          <a:xfrm rot="147971">
            <a:off x="5941304" y="-1362196"/>
            <a:ext cx="2772770" cy="2381669"/>
          </a:xfrm>
          <a:prstGeom prst="rect">
            <a:avLst/>
          </a:prstGeom>
          <a:noFill/>
          <a:ln>
            <a:noFill/>
          </a:ln>
        </p:spPr>
      </p:pic>
      <p:pic>
        <p:nvPicPr>
          <p:cNvPr id="38" name="Google Shape;38;p2"/>
          <p:cNvPicPr preferRelativeResize="0"/>
          <p:nvPr/>
        </p:nvPicPr>
        <p:blipFill>
          <a:blip r:embed="rId7">
            <a:alphaModFix/>
          </a:blip>
          <a:stretch>
            <a:fillRect/>
          </a:stretch>
        </p:blipFill>
        <p:spPr>
          <a:xfrm rot="-9782743">
            <a:off x="722752" y="-1735749"/>
            <a:ext cx="2669275" cy="2669275"/>
          </a:xfrm>
          <a:prstGeom prst="rect">
            <a:avLst/>
          </a:prstGeom>
          <a:noFill/>
          <a:ln>
            <a:noFill/>
          </a:ln>
        </p:spPr>
      </p:pic>
      <p:pic>
        <p:nvPicPr>
          <p:cNvPr id="39" name="Google Shape;39;p2"/>
          <p:cNvPicPr preferRelativeResize="0"/>
          <p:nvPr/>
        </p:nvPicPr>
        <p:blipFill>
          <a:blip r:embed="rId7">
            <a:alphaModFix/>
          </a:blip>
          <a:stretch>
            <a:fillRect/>
          </a:stretch>
        </p:blipFill>
        <p:spPr>
          <a:xfrm rot="2210504">
            <a:off x="-808598" y="3990841"/>
            <a:ext cx="2508720" cy="2508718"/>
          </a:xfrm>
          <a:prstGeom prst="rect">
            <a:avLst/>
          </a:prstGeom>
          <a:noFill/>
          <a:ln>
            <a:noFill/>
          </a:ln>
        </p:spPr>
      </p:pic>
      <p:pic>
        <p:nvPicPr>
          <p:cNvPr id="40" name="Google Shape;40;p2"/>
          <p:cNvPicPr preferRelativeResize="0"/>
          <p:nvPr/>
        </p:nvPicPr>
        <p:blipFill rotWithShape="1">
          <a:blip r:embed="rId6">
            <a:alphaModFix/>
          </a:blip>
          <a:srcRect l="5651" t="19214" b="3802"/>
          <a:stretch/>
        </p:blipFill>
        <p:spPr>
          <a:xfrm rot="304588">
            <a:off x="1260765" y="4461027"/>
            <a:ext cx="2809469" cy="2292420"/>
          </a:xfrm>
          <a:prstGeom prst="rect">
            <a:avLst/>
          </a:prstGeom>
          <a:noFill/>
          <a:ln>
            <a:noFill/>
          </a:ln>
        </p:spPr>
      </p:pic>
      <p:pic>
        <p:nvPicPr>
          <p:cNvPr id="41" name="Google Shape;41;p2"/>
          <p:cNvPicPr preferRelativeResize="0"/>
          <p:nvPr/>
        </p:nvPicPr>
        <p:blipFill>
          <a:blip r:embed="rId5">
            <a:alphaModFix/>
          </a:blip>
          <a:stretch>
            <a:fillRect/>
          </a:stretch>
        </p:blipFill>
        <p:spPr>
          <a:xfrm flipH="1">
            <a:off x="8152999" y="4267200"/>
            <a:ext cx="2133601" cy="2133601"/>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00"/>
        <p:cNvGrpSpPr/>
        <p:nvPr/>
      </p:nvGrpSpPr>
      <p:grpSpPr>
        <a:xfrm>
          <a:off x="0" y="0"/>
          <a:ext cx="0" cy="0"/>
          <a:chOff x="0" y="0"/>
          <a:chExt cx="0" cy="0"/>
        </a:xfrm>
      </p:grpSpPr>
      <p:sp>
        <p:nvSpPr>
          <p:cNvPr id="301" name="Google Shape;301;p11"/>
          <p:cNvSpPr txBox="1">
            <a:spLocks noGrp="1"/>
          </p:cNvSpPr>
          <p:nvPr>
            <p:ph type="title" hasCustomPrompt="1"/>
          </p:nvPr>
        </p:nvSpPr>
        <p:spPr>
          <a:xfrm>
            <a:off x="713225" y="1533750"/>
            <a:ext cx="4268400" cy="1578900"/>
          </a:xfrm>
          <a:prstGeom prst="rect">
            <a:avLst/>
          </a:prstGeom>
        </p:spPr>
        <p:txBody>
          <a:bodyPr spcFirstLastPara="1" wrap="square" lIns="91425" tIns="91425" rIns="91425" bIns="91425" anchor="ctr" anchorCtr="0">
            <a:noAutofit/>
          </a:bodyPr>
          <a:lstStyle>
            <a:lvl1pPr lvl="0">
              <a:spcBef>
                <a:spcPts val="0"/>
              </a:spcBef>
              <a:spcAft>
                <a:spcPts val="0"/>
              </a:spcAft>
              <a:buSzPts val="9600"/>
              <a:buNone/>
              <a:defRPr sz="12600">
                <a:solidFill>
                  <a:schemeClr val="dk2"/>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302" name="Google Shape;302;p11"/>
          <p:cNvSpPr txBox="1">
            <a:spLocks noGrp="1"/>
          </p:cNvSpPr>
          <p:nvPr>
            <p:ph type="subTitle" idx="1"/>
          </p:nvPr>
        </p:nvSpPr>
        <p:spPr>
          <a:xfrm>
            <a:off x="713225" y="3112650"/>
            <a:ext cx="4268400" cy="497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pic>
        <p:nvPicPr>
          <p:cNvPr id="303" name="Google Shape;303;p11"/>
          <p:cNvPicPr preferRelativeResize="0"/>
          <p:nvPr/>
        </p:nvPicPr>
        <p:blipFill>
          <a:blip r:embed="rId2">
            <a:alphaModFix/>
          </a:blip>
          <a:stretch>
            <a:fillRect/>
          </a:stretch>
        </p:blipFill>
        <p:spPr>
          <a:xfrm rot="1435424">
            <a:off x="1487965" y="4225543"/>
            <a:ext cx="2224722" cy="2224767"/>
          </a:xfrm>
          <a:prstGeom prst="rect">
            <a:avLst/>
          </a:prstGeom>
          <a:noFill/>
          <a:ln>
            <a:noFill/>
          </a:ln>
        </p:spPr>
      </p:pic>
      <p:pic>
        <p:nvPicPr>
          <p:cNvPr id="304" name="Google Shape;304;p11"/>
          <p:cNvPicPr preferRelativeResize="0"/>
          <p:nvPr/>
        </p:nvPicPr>
        <p:blipFill>
          <a:blip r:embed="rId3">
            <a:alphaModFix/>
          </a:blip>
          <a:stretch>
            <a:fillRect/>
          </a:stretch>
        </p:blipFill>
        <p:spPr>
          <a:xfrm rot="616136">
            <a:off x="-1262923" y="3695849"/>
            <a:ext cx="2466246" cy="2466227"/>
          </a:xfrm>
          <a:prstGeom prst="rect">
            <a:avLst/>
          </a:prstGeom>
          <a:noFill/>
          <a:ln>
            <a:noFill/>
          </a:ln>
        </p:spPr>
      </p:pic>
      <p:grpSp>
        <p:nvGrpSpPr>
          <p:cNvPr id="305" name="Google Shape;305;p11"/>
          <p:cNvGrpSpPr/>
          <p:nvPr/>
        </p:nvGrpSpPr>
        <p:grpSpPr>
          <a:xfrm rot="7966581">
            <a:off x="798910" y="4697547"/>
            <a:ext cx="832378" cy="721438"/>
            <a:chOff x="-2221075" y="539488"/>
            <a:chExt cx="1608250" cy="1393900"/>
          </a:xfrm>
        </p:grpSpPr>
        <p:grpSp>
          <p:nvGrpSpPr>
            <p:cNvPr id="306" name="Google Shape;306;p11"/>
            <p:cNvGrpSpPr/>
            <p:nvPr/>
          </p:nvGrpSpPr>
          <p:grpSpPr>
            <a:xfrm>
              <a:off x="-2221075" y="605163"/>
              <a:ext cx="1553525" cy="1298700"/>
              <a:chOff x="-2221075" y="605163"/>
              <a:chExt cx="1553525" cy="1298700"/>
            </a:xfrm>
          </p:grpSpPr>
          <p:sp>
            <p:nvSpPr>
              <p:cNvPr id="307" name="Google Shape;307;p11"/>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1"/>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1"/>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1"/>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1"/>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1"/>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1"/>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1"/>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1"/>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6" name="Google Shape;316;p11"/>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17" name="Google Shape;317;p11"/>
          <p:cNvPicPr preferRelativeResize="0"/>
          <p:nvPr/>
        </p:nvPicPr>
        <p:blipFill>
          <a:blip r:embed="rId4">
            <a:alphaModFix/>
          </a:blip>
          <a:stretch>
            <a:fillRect/>
          </a:stretch>
        </p:blipFill>
        <p:spPr>
          <a:xfrm>
            <a:off x="2159300" y="-1543250"/>
            <a:ext cx="2669276" cy="2669276"/>
          </a:xfrm>
          <a:prstGeom prst="rect">
            <a:avLst/>
          </a:prstGeom>
          <a:noFill/>
          <a:ln>
            <a:noFill/>
          </a:ln>
        </p:spPr>
      </p:pic>
      <p:pic>
        <p:nvPicPr>
          <p:cNvPr id="318" name="Google Shape;318;p11"/>
          <p:cNvPicPr preferRelativeResize="0"/>
          <p:nvPr/>
        </p:nvPicPr>
        <p:blipFill>
          <a:blip r:embed="rId3">
            <a:alphaModFix/>
          </a:blip>
          <a:stretch>
            <a:fillRect/>
          </a:stretch>
        </p:blipFill>
        <p:spPr>
          <a:xfrm rot="-9782743">
            <a:off x="-496448" y="-1735749"/>
            <a:ext cx="2669275" cy="2669275"/>
          </a:xfrm>
          <a:prstGeom prst="rect">
            <a:avLst/>
          </a:prstGeom>
          <a:noFill/>
          <a:ln>
            <a:noFill/>
          </a:ln>
        </p:spPr>
      </p:pic>
      <p:grpSp>
        <p:nvGrpSpPr>
          <p:cNvPr id="319" name="Google Shape;319;p11"/>
          <p:cNvGrpSpPr/>
          <p:nvPr/>
        </p:nvGrpSpPr>
        <p:grpSpPr>
          <a:xfrm>
            <a:off x="7259229" y="264336"/>
            <a:ext cx="122522" cy="122522"/>
            <a:chOff x="1472375" y="3214263"/>
            <a:chExt cx="302075" cy="302075"/>
          </a:xfrm>
        </p:grpSpPr>
        <p:sp>
          <p:nvSpPr>
            <p:cNvPr id="320" name="Google Shape;320;p11"/>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1"/>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2" name="Google Shape;322;p11"/>
          <p:cNvSpPr/>
          <p:nvPr/>
        </p:nvSpPr>
        <p:spPr>
          <a:xfrm>
            <a:off x="5976202" y="266967"/>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1"/>
          <p:cNvSpPr/>
          <p:nvPr/>
        </p:nvSpPr>
        <p:spPr>
          <a:xfrm>
            <a:off x="8258244" y="243075"/>
            <a:ext cx="172541" cy="1650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2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325"/>
        <p:cNvGrpSpPr/>
        <p:nvPr/>
      </p:nvGrpSpPr>
      <p:grpSpPr>
        <a:xfrm>
          <a:off x="0" y="0"/>
          <a:ext cx="0" cy="0"/>
          <a:chOff x="0" y="0"/>
          <a:chExt cx="0" cy="0"/>
        </a:xfrm>
      </p:grpSpPr>
      <p:sp>
        <p:nvSpPr>
          <p:cNvPr id="326" name="Google Shape;326;p13"/>
          <p:cNvSpPr txBox="1">
            <a:spLocks noGrp="1"/>
          </p:cNvSpPr>
          <p:nvPr>
            <p:ph type="title"/>
          </p:nvPr>
        </p:nvSpPr>
        <p:spPr>
          <a:xfrm>
            <a:off x="720000" y="445025"/>
            <a:ext cx="7704000" cy="699000"/>
          </a:xfrm>
          <a:prstGeom prst="rect">
            <a:avLst/>
          </a:prstGeom>
        </p:spPr>
        <p:txBody>
          <a:bodyPr spcFirstLastPara="1" wrap="square" lIns="91425" tIns="91425" rIns="91425" bIns="91425"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sp>
        <p:nvSpPr>
          <p:cNvPr id="327" name="Google Shape;327;p13"/>
          <p:cNvSpPr txBox="1">
            <a:spLocks noGrp="1"/>
          </p:cNvSpPr>
          <p:nvPr>
            <p:ph type="subTitle" idx="1"/>
          </p:nvPr>
        </p:nvSpPr>
        <p:spPr>
          <a:xfrm>
            <a:off x="2077787" y="2141606"/>
            <a:ext cx="2161500" cy="61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28" name="Google Shape;328;p13"/>
          <p:cNvSpPr txBox="1">
            <a:spLocks noGrp="1"/>
          </p:cNvSpPr>
          <p:nvPr>
            <p:ph type="subTitle" idx="2"/>
          </p:nvPr>
        </p:nvSpPr>
        <p:spPr>
          <a:xfrm>
            <a:off x="5791812" y="2141606"/>
            <a:ext cx="2161500" cy="61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29" name="Google Shape;329;p13"/>
          <p:cNvSpPr txBox="1">
            <a:spLocks noGrp="1"/>
          </p:cNvSpPr>
          <p:nvPr>
            <p:ph type="subTitle" idx="3"/>
          </p:nvPr>
        </p:nvSpPr>
        <p:spPr>
          <a:xfrm>
            <a:off x="2077787" y="3545554"/>
            <a:ext cx="2161500" cy="58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30" name="Google Shape;330;p13"/>
          <p:cNvSpPr txBox="1">
            <a:spLocks noGrp="1"/>
          </p:cNvSpPr>
          <p:nvPr>
            <p:ph type="subTitle" idx="4"/>
          </p:nvPr>
        </p:nvSpPr>
        <p:spPr>
          <a:xfrm>
            <a:off x="5791812" y="3545554"/>
            <a:ext cx="2161500" cy="58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31" name="Google Shape;331;p13"/>
          <p:cNvSpPr txBox="1">
            <a:spLocks noGrp="1"/>
          </p:cNvSpPr>
          <p:nvPr>
            <p:ph type="title" idx="5" hasCustomPrompt="1"/>
          </p:nvPr>
        </p:nvSpPr>
        <p:spPr>
          <a:xfrm>
            <a:off x="1190688" y="1991808"/>
            <a:ext cx="734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dk2"/>
              </a:buClr>
              <a:buSzPts val="3000"/>
              <a:buNone/>
              <a:defRPr sz="4000" b="1">
                <a:solidFill>
                  <a:schemeClr val="dk2"/>
                </a:solidFill>
              </a:defRPr>
            </a:lvl1pPr>
            <a:lvl2pPr lvl="1" rtl="0">
              <a:spcBef>
                <a:spcPts val="0"/>
              </a:spcBef>
              <a:spcAft>
                <a:spcPts val="0"/>
              </a:spcAft>
              <a:buClr>
                <a:schemeClr val="dk2"/>
              </a:buClr>
              <a:buSzPts val="3000"/>
              <a:buNone/>
              <a:defRPr sz="3000">
                <a:solidFill>
                  <a:schemeClr val="dk2"/>
                </a:solidFill>
              </a:defRPr>
            </a:lvl2pPr>
            <a:lvl3pPr lvl="2" rtl="0">
              <a:spcBef>
                <a:spcPts val="0"/>
              </a:spcBef>
              <a:spcAft>
                <a:spcPts val="0"/>
              </a:spcAft>
              <a:buClr>
                <a:schemeClr val="dk2"/>
              </a:buClr>
              <a:buSzPts val="3000"/>
              <a:buNone/>
              <a:defRPr sz="3000">
                <a:solidFill>
                  <a:schemeClr val="dk2"/>
                </a:solidFill>
              </a:defRPr>
            </a:lvl3pPr>
            <a:lvl4pPr lvl="3" rtl="0">
              <a:spcBef>
                <a:spcPts val="0"/>
              </a:spcBef>
              <a:spcAft>
                <a:spcPts val="0"/>
              </a:spcAft>
              <a:buClr>
                <a:schemeClr val="dk2"/>
              </a:buClr>
              <a:buSzPts val="3000"/>
              <a:buNone/>
              <a:defRPr sz="3000">
                <a:solidFill>
                  <a:schemeClr val="dk2"/>
                </a:solidFill>
              </a:defRPr>
            </a:lvl4pPr>
            <a:lvl5pPr lvl="4" rtl="0">
              <a:spcBef>
                <a:spcPts val="0"/>
              </a:spcBef>
              <a:spcAft>
                <a:spcPts val="0"/>
              </a:spcAft>
              <a:buClr>
                <a:schemeClr val="dk2"/>
              </a:buClr>
              <a:buSzPts val="3000"/>
              <a:buNone/>
              <a:defRPr sz="3000">
                <a:solidFill>
                  <a:schemeClr val="dk2"/>
                </a:solidFill>
              </a:defRPr>
            </a:lvl5pPr>
            <a:lvl6pPr lvl="5" rtl="0">
              <a:spcBef>
                <a:spcPts val="0"/>
              </a:spcBef>
              <a:spcAft>
                <a:spcPts val="0"/>
              </a:spcAft>
              <a:buClr>
                <a:schemeClr val="dk2"/>
              </a:buClr>
              <a:buSzPts val="3000"/>
              <a:buNone/>
              <a:defRPr sz="3000">
                <a:solidFill>
                  <a:schemeClr val="dk2"/>
                </a:solidFill>
              </a:defRPr>
            </a:lvl6pPr>
            <a:lvl7pPr lvl="6" rtl="0">
              <a:spcBef>
                <a:spcPts val="0"/>
              </a:spcBef>
              <a:spcAft>
                <a:spcPts val="0"/>
              </a:spcAft>
              <a:buClr>
                <a:schemeClr val="dk2"/>
              </a:buClr>
              <a:buSzPts val="3000"/>
              <a:buNone/>
              <a:defRPr sz="3000">
                <a:solidFill>
                  <a:schemeClr val="dk2"/>
                </a:solidFill>
              </a:defRPr>
            </a:lvl7pPr>
            <a:lvl8pPr lvl="7" rtl="0">
              <a:spcBef>
                <a:spcPts val="0"/>
              </a:spcBef>
              <a:spcAft>
                <a:spcPts val="0"/>
              </a:spcAft>
              <a:buClr>
                <a:schemeClr val="dk2"/>
              </a:buClr>
              <a:buSzPts val="3000"/>
              <a:buNone/>
              <a:defRPr sz="3000">
                <a:solidFill>
                  <a:schemeClr val="dk2"/>
                </a:solidFill>
              </a:defRPr>
            </a:lvl8pPr>
            <a:lvl9pPr lvl="8" rtl="0">
              <a:spcBef>
                <a:spcPts val="0"/>
              </a:spcBef>
              <a:spcAft>
                <a:spcPts val="0"/>
              </a:spcAft>
              <a:buClr>
                <a:schemeClr val="dk2"/>
              </a:buClr>
              <a:buSzPts val="3000"/>
              <a:buNone/>
              <a:defRPr sz="3000">
                <a:solidFill>
                  <a:schemeClr val="dk2"/>
                </a:solidFill>
              </a:defRPr>
            </a:lvl9pPr>
          </a:lstStyle>
          <a:p>
            <a:r>
              <a:t>xx%</a:t>
            </a:r>
          </a:p>
        </p:txBody>
      </p:sp>
      <p:sp>
        <p:nvSpPr>
          <p:cNvPr id="332" name="Google Shape;332;p13"/>
          <p:cNvSpPr txBox="1">
            <a:spLocks noGrp="1"/>
          </p:cNvSpPr>
          <p:nvPr>
            <p:ph type="title" idx="6" hasCustomPrompt="1"/>
          </p:nvPr>
        </p:nvSpPr>
        <p:spPr>
          <a:xfrm>
            <a:off x="1190688" y="3367258"/>
            <a:ext cx="734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dk2"/>
              </a:buClr>
              <a:buSzPts val="3000"/>
              <a:buNone/>
              <a:defRPr sz="4000" b="1">
                <a:solidFill>
                  <a:schemeClr val="dk2"/>
                </a:solidFill>
              </a:defRPr>
            </a:lvl1pPr>
            <a:lvl2pPr lvl="1" rtl="0">
              <a:spcBef>
                <a:spcPts val="0"/>
              </a:spcBef>
              <a:spcAft>
                <a:spcPts val="0"/>
              </a:spcAft>
              <a:buClr>
                <a:schemeClr val="dk2"/>
              </a:buClr>
              <a:buSzPts val="3000"/>
              <a:buNone/>
              <a:defRPr sz="3000">
                <a:solidFill>
                  <a:schemeClr val="dk2"/>
                </a:solidFill>
              </a:defRPr>
            </a:lvl2pPr>
            <a:lvl3pPr lvl="2" rtl="0">
              <a:spcBef>
                <a:spcPts val="0"/>
              </a:spcBef>
              <a:spcAft>
                <a:spcPts val="0"/>
              </a:spcAft>
              <a:buClr>
                <a:schemeClr val="dk2"/>
              </a:buClr>
              <a:buSzPts val="3000"/>
              <a:buNone/>
              <a:defRPr sz="3000">
                <a:solidFill>
                  <a:schemeClr val="dk2"/>
                </a:solidFill>
              </a:defRPr>
            </a:lvl3pPr>
            <a:lvl4pPr lvl="3" rtl="0">
              <a:spcBef>
                <a:spcPts val="0"/>
              </a:spcBef>
              <a:spcAft>
                <a:spcPts val="0"/>
              </a:spcAft>
              <a:buClr>
                <a:schemeClr val="dk2"/>
              </a:buClr>
              <a:buSzPts val="3000"/>
              <a:buNone/>
              <a:defRPr sz="3000">
                <a:solidFill>
                  <a:schemeClr val="dk2"/>
                </a:solidFill>
              </a:defRPr>
            </a:lvl4pPr>
            <a:lvl5pPr lvl="4" rtl="0">
              <a:spcBef>
                <a:spcPts val="0"/>
              </a:spcBef>
              <a:spcAft>
                <a:spcPts val="0"/>
              </a:spcAft>
              <a:buClr>
                <a:schemeClr val="dk2"/>
              </a:buClr>
              <a:buSzPts val="3000"/>
              <a:buNone/>
              <a:defRPr sz="3000">
                <a:solidFill>
                  <a:schemeClr val="dk2"/>
                </a:solidFill>
              </a:defRPr>
            </a:lvl5pPr>
            <a:lvl6pPr lvl="5" rtl="0">
              <a:spcBef>
                <a:spcPts val="0"/>
              </a:spcBef>
              <a:spcAft>
                <a:spcPts val="0"/>
              </a:spcAft>
              <a:buClr>
                <a:schemeClr val="dk2"/>
              </a:buClr>
              <a:buSzPts val="3000"/>
              <a:buNone/>
              <a:defRPr sz="3000">
                <a:solidFill>
                  <a:schemeClr val="dk2"/>
                </a:solidFill>
              </a:defRPr>
            </a:lvl6pPr>
            <a:lvl7pPr lvl="6" rtl="0">
              <a:spcBef>
                <a:spcPts val="0"/>
              </a:spcBef>
              <a:spcAft>
                <a:spcPts val="0"/>
              </a:spcAft>
              <a:buClr>
                <a:schemeClr val="dk2"/>
              </a:buClr>
              <a:buSzPts val="3000"/>
              <a:buNone/>
              <a:defRPr sz="3000">
                <a:solidFill>
                  <a:schemeClr val="dk2"/>
                </a:solidFill>
              </a:defRPr>
            </a:lvl7pPr>
            <a:lvl8pPr lvl="7" rtl="0">
              <a:spcBef>
                <a:spcPts val="0"/>
              </a:spcBef>
              <a:spcAft>
                <a:spcPts val="0"/>
              </a:spcAft>
              <a:buClr>
                <a:schemeClr val="dk2"/>
              </a:buClr>
              <a:buSzPts val="3000"/>
              <a:buNone/>
              <a:defRPr sz="3000">
                <a:solidFill>
                  <a:schemeClr val="dk2"/>
                </a:solidFill>
              </a:defRPr>
            </a:lvl8pPr>
            <a:lvl9pPr lvl="8" rtl="0">
              <a:spcBef>
                <a:spcPts val="0"/>
              </a:spcBef>
              <a:spcAft>
                <a:spcPts val="0"/>
              </a:spcAft>
              <a:buClr>
                <a:schemeClr val="dk2"/>
              </a:buClr>
              <a:buSzPts val="3000"/>
              <a:buNone/>
              <a:defRPr sz="3000">
                <a:solidFill>
                  <a:schemeClr val="dk2"/>
                </a:solidFill>
              </a:defRPr>
            </a:lvl9pPr>
          </a:lstStyle>
          <a:p>
            <a:r>
              <a:t>xx%</a:t>
            </a:r>
          </a:p>
        </p:txBody>
      </p:sp>
      <p:sp>
        <p:nvSpPr>
          <p:cNvPr id="333" name="Google Shape;333;p13"/>
          <p:cNvSpPr txBox="1">
            <a:spLocks noGrp="1"/>
          </p:cNvSpPr>
          <p:nvPr>
            <p:ph type="title" idx="7" hasCustomPrompt="1"/>
          </p:nvPr>
        </p:nvSpPr>
        <p:spPr>
          <a:xfrm>
            <a:off x="4904713" y="1991808"/>
            <a:ext cx="734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dk2"/>
              </a:buClr>
              <a:buSzPts val="3000"/>
              <a:buNone/>
              <a:defRPr sz="4000" b="1">
                <a:solidFill>
                  <a:schemeClr val="dk2"/>
                </a:solidFill>
              </a:defRPr>
            </a:lvl1pPr>
            <a:lvl2pPr lvl="1" rtl="0">
              <a:spcBef>
                <a:spcPts val="0"/>
              </a:spcBef>
              <a:spcAft>
                <a:spcPts val="0"/>
              </a:spcAft>
              <a:buClr>
                <a:schemeClr val="dk2"/>
              </a:buClr>
              <a:buSzPts val="3000"/>
              <a:buNone/>
              <a:defRPr sz="3000">
                <a:solidFill>
                  <a:schemeClr val="dk2"/>
                </a:solidFill>
              </a:defRPr>
            </a:lvl2pPr>
            <a:lvl3pPr lvl="2" rtl="0">
              <a:spcBef>
                <a:spcPts val="0"/>
              </a:spcBef>
              <a:spcAft>
                <a:spcPts val="0"/>
              </a:spcAft>
              <a:buClr>
                <a:schemeClr val="dk2"/>
              </a:buClr>
              <a:buSzPts val="3000"/>
              <a:buNone/>
              <a:defRPr sz="3000">
                <a:solidFill>
                  <a:schemeClr val="dk2"/>
                </a:solidFill>
              </a:defRPr>
            </a:lvl3pPr>
            <a:lvl4pPr lvl="3" rtl="0">
              <a:spcBef>
                <a:spcPts val="0"/>
              </a:spcBef>
              <a:spcAft>
                <a:spcPts val="0"/>
              </a:spcAft>
              <a:buClr>
                <a:schemeClr val="dk2"/>
              </a:buClr>
              <a:buSzPts val="3000"/>
              <a:buNone/>
              <a:defRPr sz="3000">
                <a:solidFill>
                  <a:schemeClr val="dk2"/>
                </a:solidFill>
              </a:defRPr>
            </a:lvl4pPr>
            <a:lvl5pPr lvl="4" rtl="0">
              <a:spcBef>
                <a:spcPts val="0"/>
              </a:spcBef>
              <a:spcAft>
                <a:spcPts val="0"/>
              </a:spcAft>
              <a:buClr>
                <a:schemeClr val="dk2"/>
              </a:buClr>
              <a:buSzPts val="3000"/>
              <a:buNone/>
              <a:defRPr sz="3000">
                <a:solidFill>
                  <a:schemeClr val="dk2"/>
                </a:solidFill>
              </a:defRPr>
            </a:lvl5pPr>
            <a:lvl6pPr lvl="5" rtl="0">
              <a:spcBef>
                <a:spcPts val="0"/>
              </a:spcBef>
              <a:spcAft>
                <a:spcPts val="0"/>
              </a:spcAft>
              <a:buClr>
                <a:schemeClr val="dk2"/>
              </a:buClr>
              <a:buSzPts val="3000"/>
              <a:buNone/>
              <a:defRPr sz="3000">
                <a:solidFill>
                  <a:schemeClr val="dk2"/>
                </a:solidFill>
              </a:defRPr>
            </a:lvl6pPr>
            <a:lvl7pPr lvl="6" rtl="0">
              <a:spcBef>
                <a:spcPts val="0"/>
              </a:spcBef>
              <a:spcAft>
                <a:spcPts val="0"/>
              </a:spcAft>
              <a:buClr>
                <a:schemeClr val="dk2"/>
              </a:buClr>
              <a:buSzPts val="3000"/>
              <a:buNone/>
              <a:defRPr sz="3000">
                <a:solidFill>
                  <a:schemeClr val="dk2"/>
                </a:solidFill>
              </a:defRPr>
            </a:lvl7pPr>
            <a:lvl8pPr lvl="7" rtl="0">
              <a:spcBef>
                <a:spcPts val="0"/>
              </a:spcBef>
              <a:spcAft>
                <a:spcPts val="0"/>
              </a:spcAft>
              <a:buClr>
                <a:schemeClr val="dk2"/>
              </a:buClr>
              <a:buSzPts val="3000"/>
              <a:buNone/>
              <a:defRPr sz="3000">
                <a:solidFill>
                  <a:schemeClr val="dk2"/>
                </a:solidFill>
              </a:defRPr>
            </a:lvl8pPr>
            <a:lvl9pPr lvl="8" rtl="0">
              <a:spcBef>
                <a:spcPts val="0"/>
              </a:spcBef>
              <a:spcAft>
                <a:spcPts val="0"/>
              </a:spcAft>
              <a:buClr>
                <a:schemeClr val="dk2"/>
              </a:buClr>
              <a:buSzPts val="3000"/>
              <a:buNone/>
              <a:defRPr sz="3000">
                <a:solidFill>
                  <a:schemeClr val="dk2"/>
                </a:solidFill>
              </a:defRPr>
            </a:lvl9pPr>
          </a:lstStyle>
          <a:p>
            <a:r>
              <a:t>xx%</a:t>
            </a:r>
          </a:p>
        </p:txBody>
      </p:sp>
      <p:sp>
        <p:nvSpPr>
          <p:cNvPr id="334" name="Google Shape;334;p13"/>
          <p:cNvSpPr txBox="1">
            <a:spLocks noGrp="1"/>
          </p:cNvSpPr>
          <p:nvPr>
            <p:ph type="title" idx="8" hasCustomPrompt="1"/>
          </p:nvPr>
        </p:nvSpPr>
        <p:spPr>
          <a:xfrm>
            <a:off x="4904713" y="3367262"/>
            <a:ext cx="734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dk2"/>
              </a:buClr>
              <a:buSzPts val="3000"/>
              <a:buNone/>
              <a:defRPr sz="4000" b="1">
                <a:solidFill>
                  <a:schemeClr val="dk2"/>
                </a:solidFill>
              </a:defRPr>
            </a:lvl1pPr>
            <a:lvl2pPr lvl="1" rtl="0">
              <a:spcBef>
                <a:spcPts val="0"/>
              </a:spcBef>
              <a:spcAft>
                <a:spcPts val="0"/>
              </a:spcAft>
              <a:buClr>
                <a:schemeClr val="dk2"/>
              </a:buClr>
              <a:buSzPts val="3000"/>
              <a:buNone/>
              <a:defRPr sz="3000">
                <a:solidFill>
                  <a:schemeClr val="dk2"/>
                </a:solidFill>
              </a:defRPr>
            </a:lvl2pPr>
            <a:lvl3pPr lvl="2" rtl="0">
              <a:spcBef>
                <a:spcPts val="0"/>
              </a:spcBef>
              <a:spcAft>
                <a:spcPts val="0"/>
              </a:spcAft>
              <a:buClr>
                <a:schemeClr val="dk2"/>
              </a:buClr>
              <a:buSzPts val="3000"/>
              <a:buNone/>
              <a:defRPr sz="3000">
                <a:solidFill>
                  <a:schemeClr val="dk2"/>
                </a:solidFill>
              </a:defRPr>
            </a:lvl3pPr>
            <a:lvl4pPr lvl="3" rtl="0">
              <a:spcBef>
                <a:spcPts val="0"/>
              </a:spcBef>
              <a:spcAft>
                <a:spcPts val="0"/>
              </a:spcAft>
              <a:buClr>
                <a:schemeClr val="dk2"/>
              </a:buClr>
              <a:buSzPts val="3000"/>
              <a:buNone/>
              <a:defRPr sz="3000">
                <a:solidFill>
                  <a:schemeClr val="dk2"/>
                </a:solidFill>
              </a:defRPr>
            </a:lvl4pPr>
            <a:lvl5pPr lvl="4" rtl="0">
              <a:spcBef>
                <a:spcPts val="0"/>
              </a:spcBef>
              <a:spcAft>
                <a:spcPts val="0"/>
              </a:spcAft>
              <a:buClr>
                <a:schemeClr val="dk2"/>
              </a:buClr>
              <a:buSzPts val="3000"/>
              <a:buNone/>
              <a:defRPr sz="3000">
                <a:solidFill>
                  <a:schemeClr val="dk2"/>
                </a:solidFill>
              </a:defRPr>
            </a:lvl5pPr>
            <a:lvl6pPr lvl="5" rtl="0">
              <a:spcBef>
                <a:spcPts val="0"/>
              </a:spcBef>
              <a:spcAft>
                <a:spcPts val="0"/>
              </a:spcAft>
              <a:buClr>
                <a:schemeClr val="dk2"/>
              </a:buClr>
              <a:buSzPts val="3000"/>
              <a:buNone/>
              <a:defRPr sz="3000">
                <a:solidFill>
                  <a:schemeClr val="dk2"/>
                </a:solidFill>
              </a:defRPr>
            </a:lvl6pPr>
            <a:lvl7pPr lvl="6" rtl="0">
              <a:spcBef>
                <a:spcPts val="0"/>
              </a:spcBef>
              <a:spcAft>
                <a:spcPts val="0"/>
              </a:spcAft>
              <a:buClr>
                <a:schemeClr val="dk2"/>
              </a:buClr>
              <a:buSzPts val="3000"/>
              <a:buNone/>
              <a:defRPr sz="3000">
                <a:solidFill>
                  <a:schemeClr val="dk2"/>
                </a:solidFill>
              </a:defRPr>
            </a:lvl7pPr>
            <a:lvl8pPr lvl="7" rtl="0">
              <a:spcBef>
                <a:spcPts val="0"/>
              </a:spcBef>
              <a:spcAft>
                <a:spcPts val="0"/>
              </a:spcAft>
              <a:buClr>
                <a:schemeClr val="dk2"/>
              </a:buClr>
              <a:buSzPts val="3000"/>
              <a:buNone/>
              <a:defRPr sz="3000">
                <a:solidFill>
                  <a:schemeClr val="dk2"/>
                </a:solidFill>
              </a:defRPr>
            </a:lvl8pPr>
            <a:lvl9pPr lvl="8" rtl="0">
              <a:spcBef>
                <a:spcPts val="0"/>
              </a:spcBef>
              <a:spcAft>
                <a:spcPts val="0"/>
              </a:spcAft>
              <a:buClr>
                <a:schemeClr val="dk2"/>
              </a:buClr>
              <a:buSzPts val="3000"/>
              <a:buNone/>
              <a:defRPr sz="3000">
                <a:solidFill>
                  <a:schemeClr val="dk2"/>
                </a:solidFill>
              </a:defRPr>
            </a:lvl9pPr>
          </a:lstStyle>
          <a:p>
            <a:r>
              <a:t>xx%</a:t>
            </a:r>
          </a:p>
        </p:txBody>
      </p:sp>
      <p:sp>
        <p:nvSpPr>
          <p:cNvPr id="335" name="Google Shape;335;p13"/>
          <p:cNvSpPr txBox="1">
            <a:spLocks noGrp="1"/>
          </p:cNvSpPr>
          <p:nvPr>
            <p:ph type="subTitle" idx="9"/>
          </p:nvPr>
        </p:nvSpPr>
        <p:spPr>
          <a:xfrm>
            <a:off x="2077787" y="1811350"/>
            <a:ext cx="2161500" cy="4629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36" name="Google Shape;336;p13"/>
          <p:cNvSpPr txBox="1">
            <a:spLocks noGrp="1"/>
          </p:cNvSpPr>
          <p:nvPr>
            <p:ph type="subTitle" idx="13"/>
          </p:nvPr>
        </p:nvSpPr>
        <p:spPr>
          <a:xfrm>
            <a:off x="5791812" y="1811350"/>
            <a:ext cx="2161500" cy="4629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37" name="Google Shape;337;p13"/>
          <p:cNvSpPr txBox="1">
            <a:spLocks noGrp="1"/>
          </p:cNvSpPr>
          <p:nvPr>
            <p:ph type="subTitle" idx="14"/>
          </p:nvPr>
        </p:nvSpPr>
        <p:spPr>
          <a:xfrm>
            <a:off x="2077787" y="3186791"/>
            <a:ext cx="2161500" cy="4629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38" name="Google Shape;338;p13"/>
          <p:cNvSpPr txBox="1">
            <a:spLocks noGrp="1"/>
          </p:cNvSpPr>
          <p:nvPr>
            <p:ph type="subTitle" idx="15"/>
          </p:nvPr>
        </p:nvSpPr>
        <p:spPr>
          <a:xfrm>
            <a:off x="5791812" y="3186791"/>
            <a:ext cx="2161500" cy="4629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339" name="Google Shape;339;p13"/>
          <p:cNvGrpSpPr/>
          <p:nvPr/>
        </p:nvGrpSpPr>
        <p:grpSpPr>
          <a:xfrm>
            <a:off x="4136581" y="4784348"/>
            <a:ext cx="102706" cy="102736"/>
            <a:chOff x="1472375" y="3214263"/>
            <a:chExt cx="302075" cy="302075"/>
          </a:xfrm>
        </p:grpSpPr>
        <p:sp>
          <p:nvSpPr>
            <p:cNvPr id="340" name="Google Shape;340;p13"/>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3"/>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 name="Google Shape;342;p13"/>
          <p:cNvGrpSpPr/>
          <p:nvPr/>
        </p:nvGrpSpPr>
        <p:grpSpPr>
          <a:xfrm>
            <a:off x="6811290" y="4819396"/>
            <a:ext cx="122522" cy="122522"/>
            <a:chOff x="1472375" y="3214263"/>
            <a:chExt cx="302075" cy="302075"/>
          </a:xfrm>
        </p:grpSpPr>
        <p:sp>
          <p:nvSpPr>
            <p:cNvPr id="343" name="Google Shape;343;p13"/>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3"/>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5" name="Google Shape;345;p13"/>
          <p:cNvSpPr/>
          <p:nvPr/>
        </p:nvSpPr>
        <p:spPr>
          <a:xfrm>
            <a:off x="2368000" y="4784360"/>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3"/>
          <p:cNvSpPr/>
          <p:nvPr/>
        </p:nvSpPr>
        <p:spPr>
          <a:xfrm>
            <a:off x="5562225" y="482205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 name="Google Shape;347;p13"/>
          <p:cNvGrpSpPr/>
          <p:nvPr/>
        </p:nvGrpSpPr>
        <p:grpSpPr>
          <a:xfrm rot="10800000">
            <a:off x="-307019" y="3525319"/>
            <a:ext cx="832269" cy="721343"/>
            <a:chOff x="-2221075" y="539488"/>
            <a:chExt cx="1608250" cy="1393900"/>
          </a:xfrm>
        </p:grpSpPr>
        <p:grpSp>
          <p:nvGrpSpPr>
            <p:cNvPr id="348" name="Google Shape;348;p13"/>
            <p:cNvGrpSpPr/>
            <p:nvPr/>
          </p:nvGrpSpPr>
          <p:grpSpPr>
            <a:xfrm>
              <a:off x="-2221075" y="605163"/>
              <a:ext cx="1553525" cy="1298700"/>
              <a:chOff x="-2221075" y="605163"/>
              <a:chExt cx="1553525" cy="1298700"/>
            </a:xfrm>
          </p:grpSpPr>
          <p:sp>
            <p:nvSpPr>
              <p:cNvPr id="349" name="Google Shape;349;p13"/>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3"/>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3"/>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3"/>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3"/>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3"/>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3"/>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3"/>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3"/>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8" name="Google Shape;358;p13"/>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 name="Google Shape;359;p13"/>
          <p:cNvGrpSpPr/>
          <p:nvPr/>
        </p:nvGrpSpPr>
        <p:grpSpPr>
          <a:xfrm rot="10007775">
            <a:off x="1275962" y="4633189"/>
            <a:ext cx="717111" cy="829637"/>
            <a:chOff x="-3084600" y="2098313"/>
            <a:chExt cx="1385775" cy="1603225"/>
          </a:xfrm>
        </p:grpSpPr>
        <p:sp>
          <p:nvSpPr>
            <p:cNvPr id="360" name="Google Shape;360;p13"/>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3"/>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3"/>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3"/>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 name="Google Shape;364;p13"/>
          <p:cNvGrpSpPr/>
          <p:nvPr/>
        </p:nvGrpSpPr>
        <p:grpSpPr>
          <a:xfrm rot="9799382" flipH="1">
            <a:off x="8477576" y="1206074"/>
            <a:ext cx="717091" cy="829614"/>
            <a:chOff x="-3084600" y="2098313"/>
            <a:chExt cx="1385775" cy="1603225"/>
          </a:xfrm>
        </p:grpSpPr>
        <p:sp>
          <p:nvSpPr>
            <p:cNvPr id="365" name="Google Shape;365;p13"/>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3"/>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3"/>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3"/>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 name="Google Shape;369;p13"/>
          <p:cNvGrpSpPr/>
          <p:nvPr/>
        </p:nvGrpSpPr>
        <p:grpSpPr>
          <a:xfrm>
            <a:off x="6758506" y="-181837"/>
            <a:ext cx="832269" cy="721343"/>
            <a:chOff x="-2221075" y="539488"/>
            <a:chExt cx="1608250" cy="1393900"/>
          </a:xfrm>
        </p:grpSpPr>
        <p:grpSp>
          <p:nvGrpSpPr>
            <p:cNvPr id="370" name="Google Shape;370;p13"/>
            <p:cNvGrpSpPr/>
            <p:nvPr/>
          </p:nvGrpSpPr>
          <p:grpSpPr>
            <a:xfrm>
              <a:off x="-2221075" y="605163"/>
              <a:ext cx="1553525" cy="1298700"/>
              <a:chOff x="-2221075" y="605163"/>
              <a:chExt cx="1553525" cy="1298700"/>
            </a:xfrm>
          </p:grpSpPr>
          <p:sp>
            <p:nvSpPr>
              <p:cNvPr id="371" name="Google Shape;371;p13"/>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3"/>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3"/>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3"/>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3"/>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13"/>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3"/>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3"/>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3"/>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 name="Google Shape;380;p13"/>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 name="Google Shape;381;p13"/>
          <p:cNvGrpSpPr/>
          <p:nvPr/>
        </p:nvGrpSpPr>
        <p:grpSpPr>
          <a:xfrm>
            <a:off x="332345" y="1387390"/>
            <a:ext cx="122491" cy="122522"/>
            <a:chOff x="1472375" y="3214263"/>
            <a:chExt cx="302075" cy="302075"/>
          </a:xfrm>
        </p:grpSpPr>
        <p:sp>
          <p:nvSpPr>
            <p:cNvPr id="382" name="Google Shape;382;p13"/>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3"/>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 name="Google Shape;384;p13"/>
          <p:cNvSpPr/>
          <p:nvPr/>
        </p:nvSpPr>
        <p:spPr>
          <a:xfrm>
            <a:off x="332325" y="870727"/>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85" name="Google Shape;385;p13"/>
          <p:cNvPicPr preferRelativeResize="0"/>
          <p:nvPr/>
        </p:nvPicPr>
        <p:blipFill>
          <a:blip r:embed="rId2">
            <a:alphaModFix/>
          </a:blip>
          <a:stretch>
            <a:fillRect/>
          </a:stretch>
        </p:blipFill>
        <p:spPr>
          <a:xfrm rot="1792427">
            <a:off x="-553399" y="4234900"/>
            <a:ext cx="1893992" cy="1893985"/>
          </a:xfrm>
          <a:prstGeom prst="rect">
            <a:avLst/>
          </a:prstGeom>
          <a:noFill/>
          <a:ln>
            <a:noFill/>
          </a:ln>
        </p:spPr>
      </p:pic>
      <p:pic>
        <p:nvPicPr>
          <p:cNvPr id="386" name="Google Shape;386;p13"/>
          <p:cNvPicPr preferRelativeResize="0"/>
          <p:nvPr/>
        </p:nvPicPr>
        <p:blipFill>
          <a:blip r:embed="rId3">
            <a:alphaModFix/>
          </a:blip>
          <a:stretch>
            <a:fillRect/>
          </a:stretch>
        </p:blipFill>
        <p:spPr>
          <a:xfrm rot="-10071908">
            <a:off x="7618834" y="-714770"/>
            <a:ext cx="1921630" cy="1921663"/>
          </a:xfrm>
          <a:prstGeom prst="rect">
            <a:avLst/>
          </a:prstGeom>
          <a:noFill/>
          <a:ln>
            <a:noFill/>
          </a:ln>
        </p:spPr>
      </p:pic>
      <p:pic>
        <p:nvPicPr>
          <p:cNvPr id="387" name="Google Shape;387;p13"/>
          <p:cNvPicPr preferRelativeResize="0"/>
          <p:nvPr/>
        </p:nvPicPr>
        <p:blipFill>
          <a:blip r:embed="rId4">
            <a:alphaModFix/>
          </a:blip>
          <a:stretch>
            <a:fillRect/>
          </a:stretch>
        </p:blipFill>
        <p:spPr>
          <a:xfrm rot="-1231124">
            <a:off x="8396568" y="1944331"/>
            <a:ext cx="1831180" cy="1831179"/>
          </a:xfrm>
          <a:prstGeom prst="rect">
            <a:avLst/>
          </a:prstGeom>
          <a:noFill/>
          <a:ln>
            <a:noFill/>
          </a:ln>
        </p:spPr>
      </p:pic>
      <p:pic>
        <p:nvPicPr>
          <p:cNvPr id="388" name="Google Shape;388;p13"/>
          <p:cNvPicPr preferRelativeResize="0"/>
          <p:nvPr/>
        </p:nvPicPr>
        <p:blipFill>
          <a:blip r:embed="rId5">
            <a:alphaModFix/>
          </a:blip>
          <a:stretch>
            <a:fillRect/>
          </a:stretch>
        </p:blipFill>
        <p:spPr>
          <a:xfrm>
            <a:off x="7837788" y="4038357"/>
            <a:ext cx="1996657" cy="1996652"/>
          </a:xfrm>
          <a:prstGeom prst="rect">
            <a:avLst/>
          </a:prstGeom>
          <a:noFill/>
          <a:ln>
            <a:noFill/>
          </a:ln>
        </p:spPr>
      </p:pic>
      <p:pic>
        <p:nvPicPr>
          <p:cNvPr id="389" name="Google Shape;389;p13"/>
          <p:cNvPicPr preferRelativeResize="0"/>
          <p:nvPr/>
        </p:nvPicPr>
        <p:blipFill>
          <a:blip r:embed="rId6">
            <a:alphaModFix/>
          </a:blip>
          <a:stretch>
            <a:fillRect/>
          </a:stretch>
        </p:blipFill>
        <p:spPr>
          <a:xfrm rot="622150">
            <a:off x="-1049059" y="1518203"/>
            <a:ext cx="1996656" cy="1996651"/>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390"/>
        <p:cNvGrpSpPr/>
        <p:nvPr/>
      </p:nvGrpSpPr>
      <p:grpSpPr>
        <a:xfrm>
          <a:off x="0" y="0"/>
          <a:ext cx="0" cy="0"/>
          <a:chOff x="0" y="0"/>
          <a:chExt cx="0" cy="0"/>
        </a:xfrm>
      </p:grpSpPr>
      <p:sp>
        <p:nvSpPr>
          <p:cNvPr id="391" name="Google Shape;391;p14"/>
          <p:cNvSpPr txBox="1">
            <a:spLocks noGrp="1"/>
          </p:cNvSpPr>
          <p:nvPr>
            <p:ph type="title"/>
          </p:nvPr>
        </p:nvSpPr>
        <p:spPr>
          <a:xfrm>
            <a:off x="713225" y="3022500"/>
            <a:ext cx="5478000" cy="5319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92" name="Google Shape;392;p14"/>
          <p:cNvSpPr txBox="1">
            <a:spLocks noGrp="1"/>
          </p:cNvSpPr>
          <p:nvPr>
            <p:ph type="subTitle" idx="1"/>
          </p:nvPr>
        </p:nvSpPr>
        <p:spPr>
          <a:xfrm>
            <a:off x="713225" y="1589094"/>
            <a:ext cx="5478000" cy="1390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000"/>
              <a:buNone/>
              <a:defRPr sz="25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pic>
        <p:nvPicPr>
          <p:cNvPr id="393" name="Google Shape;393;p14"/>
          <p:cNvPicPr preferRelativeResize="0"/>
          <p:nvPr/>
        </p:nvPicPr>
        <p:blipFill>
          <a:blip r:embed="rId2">
            <a:alphaModFix/>
          </a:blip>
          <a:stretch>
            <a:fillRect/>
          </a:stretch>
        </p:blipFill>
        <p:spPr>
          <a:xfrm rot="-9126884">
            <a:off x="1560970" y="-1835247"/>
            <a:ext cx="2669272" cy="2669272"/>
          </a:xfrm>
          <a:prstGeom prst="rect">
            <a:avLst/>
          </a:prstGeom>
          <a:noFill/>
          <a:ln>
            <a:noFill/>
          </a:ln>
        </p:spPr>
      </p:pic>
      <p:pic>
        <p:nvPicPr>
          <p:cNvPr id="394" name="Google Shape;394;p14"/>
          <p:cNvPicPr preferRelativeResize="0"/>
          <p:nvPr/>
        </p:nvPicPr>
        <p:blipFill>
          <a:blip r:embed="rId3">
            <a:alphaModFix/>
          </a:blip>
          <a:stretch>
            <a:fillRect/>
          </a:stretch>
        </p:blipFill>
        <p:spPr>
          <a:xfrm rot="7904701">
            <a:off x="4391976" y="-1612995"/>
            <a:ext cx="2224722" cy="2224768"/>
          </a:xfrm>
          <a:prstGeom prst="rect">
            <a:avLst/>
          </a:prstGeom>
          <a:noFill/>
          <a:ln>
            <a:noFill/>
          </a:ln>
        </p:spPr>
      </p:pic>
      <p:pic>
        <p:nvPicPr>
          <p:cNvPr id="395" name="Google Shape;395;p14"/>
          <p:cNvPicPr preferRelativeResize="0"/>
          <p:nvPr/>
        </p:nvPicPr>
        <p:blipFill rotWithShape="1">
          <a:blip r:embed="rId4">
            <a:alphaModFix/>
          </a:blip>
          <a:srcRect l="6664" t="19826"/>
          <a:stretch/>
        </p:blipFill>
        <p:spPr>
          <a:xfrm rot="147971">
            <a:off x="-89833" y="4152079"/>
            <a:ext cx="2772770" cy="2381669"/>
          </a:xfrm>
          <a:prstGeom prst="rect">
            <a:avLst/>
          </a:prstGeom>
          <a:noFill/>
          <a:ln>
            <a:noFill/>
          </a:ln>
        </p:spPr>
      </p:pic>
      <p:pic>
        <p:nvPicPr>
          <p:cNvPr id="396" name="Google Shape;396;p14"/>
          <p:cNvPicPr preferRelativeResize="0"/>
          <p:nvPr/>
        </p:nvPicPr>
        <p:blipFill>
          <a:blip r:embed="rId5">
            <a:alphaModFix/>
          </a:blip>
          <a:stretch>
            <a:fillRect/>
          </a:stretch>
        </p:blipFill>
        <p:spPr>
          <a:xfrm rot="2267131">
            <a:off x="-640166" y="-2001702"/>
            <a:ext cx="2448052" cy="2448054"/>
          </a:xfrm>
          <a:prstGeom prst="rect">
            <a:avLst/>
          </a:prstGeom>
          <a:noFill/>
          <a:ln>
            <a:noFill/>
          </a:ln>
        </p:spPr>
      </p:pic>
      <p:grpSp>
        <p:nvGrpSpPr>
          <p:cNvPr id="397" name="Google Shape;397;p14"/>
          <p:cNvGrpSpPr/>
          <p:nvPr/>
        </p:nvGrpSpPr>
        <p:grpSpPr>
          <a:xfrm rot="-3404392">
            <a:off x="3935592" y="-458385"/>
            <a:ext cx="832216" cy="721297"/>
            <a:chOff x="-2221075" y="539488"/>
            <a:chExt cx="1608250" cy="1393900"/>
          </a:xfrm>
        </p:grpSpPr>
        <p:grpSp>
          <p:nvGrpSpPr>
            <p:cNvPr id="398" name="Google Shape;398;p14"/>
            <p:cNvGrpSpPr/>
            <p:nvPr/>
          </p:nvGrpSpPr>
          <p:grpSpPr>
            <a:xfrm>
              <a:off x="-2221075" y="605163"/>
              <a:ext cx="1553525" cy="1298700"/>
              <a:chOff x="-2221075" y="605163"/>
              <a:chExt cx="1553525" cy="1298700"/>
            </a:xfrm>
          </p:grpSpPr>
          <p:sp>
            <p:nvSpPr>
              <p:cNvPr id="399" name="Google Shape;399;p14"/>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4"/>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4"/>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4"/>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4"/>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4"/>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4"/>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4"/>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4"/>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 name="Google Shape;408;p14"/>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 name="Google Shape;409;p14"/>
          <p:cNvGrpSpPr/>
          <p:nvPr/>
        </p:nvGrpSpPr>
        <p:grpSpPr>
          <a:xfrm rot="-1567162">
            <a:off x="1320189" y="-512526"/>
            <a:ext cx="717058" cy="829576"/>
            <a:chOff x="-3084600" y="2098313"/>
            <a:chExt cx="1385775" cy="1603225"/>
          </a:xfrm>
        </p:grpSpPr>
        <p:sp>
          <p:nvSpPr>
            <p:cNvPr id="410" name="Google Shape;410;p14"/>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4"/>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4"/>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4"/>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 name="Google Shape;414;p14"/>
          <p:cNvGrpSpPr/>
          <p:nvPr/>
        </p:nvGrpSpPr>
        <p:grpSpPr>
          <a:xfrm>
            <a:off x="4107008" y="4817650"/>
            <a:ext cx="102706" cy="102736"/>
            <a:chOff x="1472375" y="3214263"/>
            <a:chExt cx="302075" cy="302075"/>
          </a:xfrm>
        </p:grpSpPr>
        <p:sp>
          <p:nvSpPr>
            <p:cNvPr id="415" name="Google Shape;415;p14"/>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4"/>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 name="Google Shape;417;p14"/>
          <p:cNvSpPr/>
          <p:nvPr/>
        </p:nvSpPr>
        <p:spPr>
          <a:xfrm>
            <a:off x="5583827" y="481039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4"/>
          <p:cNvSpPr/>
          <p:nvPr/>
        </p:nvSpPr>
        <p:spPr>
          <a:xfrm>
            <a:off x="2983502" y="481039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419"/>
        <p:cNvGrpSpPr/>
        <p:nvPr/>
      </p:nvGrpSpPr>
      <p:grpSpPr>
        <a:xfrm>
          <a:off x="0" y="0"/>
          <a:ext cx="0" cy="0"/>
          <a:chOff x="0" y="0"/>
          <a:chExt cx="0" cy="0"/>
        </a:xfrm>
      </p:grpSpPr>
      <p:sp>
        <p:nvSpPr>
          <p:cNvPr id="420" name="Google Shape;420;p15"/>
          <p:cNvSpPr txBox="1">
            <a:spLocks noGrp="1"/>
          </p:cNvSpPr>
          <p:nvPr>
            <p:ph type="title"/>
          </p:nvPr>
        </p:nvSpPr>
        <p:spPr>
          <a:xfrm>
            <a:off x="720000" y="1010963"/>
            <a:ext cx="2785500" cy="2005200"/>
          </a:xfrm>
          <a:prstGeom prst="rect">
            <a:avLst/>
          </a:prstGeom>
        </p:spPr>
        <p:txBody>
          <a:bodyPr spcFirstLastPara="1" wrap="square" lIns="91425" tIns="91425" rIns="91425" bIns="91425" anchor="b"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sp>
        <p:nvSpPr>
          <p:cNvPr id="421" name="Google Shape;421;p15"/>
          <p:cNvSpPr txBox="1">
            <a:spLocks noGrp="1"/>
          </p:cNvSpPr>
          <p:nvPr>
            <p:ph type="subTitle" idx="1"/>
          </p:nvPr>
        </p:nvSpPr>
        <p:spPr>
          <a:xfrm>
            <a:off x="720000" y="3016238"/>
            <a:ext cx="2785500" cy="1116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22" name="Google Shape;422;p15"/>
          <p:cNvSpPr>
            <a:spLocks noGrp="1"/>
          </p:cNvSpPr>
          <p:nvPr>
            <p:ph type="pic" idx="2"/>
          </p:nvPr>
        </p:nvSpPr>
        <p:spPr>
          <a:xfrm>
            <a:off x="4543425" y="539500"/>
            <a:ext cx="3543300" cy="4064400"/>
          </a:xfrm>
          <a:prstGeom prst="ellipse">
            <a:avLst/>
          </a:prstGeom>
          <a:noFill/>
          <a:ln>
            <a:noFill/>
          </a:ln>
        </p:spPr>
      </p:sp>
      <p:grpSp>
        <p:nvGrpSpPr>
          <p:cNvPr id="423" name="Google Shape;423;p15"/>
          <p:cNvGrpSpPr/>
          <p:nvPr/>
        </p:nvGrpSpPr>
        <p:grpSpPr>
          <a:xfrm rot="-3622722">
            <a:off x="754305" y="-341495"/>
            <a:ext cx="832327" cy="721394"/>
            <a:chOff x="-2221075" y="539488"/>
            <a:chExt cx="1608250" cy="1393900"/>
          </a:xfrm>
        </p:grpSpPr>
        <p:grpSp>
          <p:nvGrpSpPr>
            <p:cNvPr id="424" name="Google Shape;424;p15"/>
            <p:cNvGrpSpPr/>
            <p:nvPr/>
          </p:nvGrpSpPr>
          <p:grpSpPr>
            <a:xfrm>
              <a:off x="-2221075" y="605163"/>
              <a:ext cx="1553525" cy="1298700"/>
              <a:chOff x="-2221075" y="605163"/>
              <a:chExt cx="1553525" cy="1298700"/>
            </a:xfrm>
          </p:grpSpPr>
          <p:sp>
            <p:nvSpPr>
              <p:cNvPr id="425" name="Google Shape;425;p15"/>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5"/>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5"/>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5"/>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5"/>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5"/>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5"/>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5"/>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5"/>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4" name="Google Shape;434;p15"/>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 name="Google Shape;435;p15"/>
          <p:cNvGrpSpPr/>
          <p:nvPr/>
        </p:nvGrpSpPr>
        <p:grpSpPr>
          <a:xfrm rot="-9122607">
            <a:off x="-270831" y="906981"/>
            <a:ext cx="717124" cy="829652"/>
            <a:chOff x="-3084600" y="2098313"/>
            <a:chExt cx="1385775" cy="1603225"/>
          </a:xfrm>
        </p:grpSpPr>
        <p:sp>
          <p:nvSpPr>
            <p:cNvPr id="436" name="Google Shape;436;p15"/>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5"/>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5"/>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5"/>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40" name="Google Shape;440;p15"/>
          <p:cNvPicPr preferRelativeResize="0"/>
          <p:nvPr/>
        </p:nvPicPr>
        <p:blipFill>
          <a:blip r:embed="rId2">
            <a:alphaModFix/>
          </a:blip>
          <a:stretch>
            <a:fillRect/>
          </a:stretch>
        </p:blipFill>
        <p:spPr>
          <a:xfrm rot="-9782747">
            <a:off x="1349213" y="-1430034"/>
            <a:ext cx="2397296" cy="2397296"/>
          </a:xfrm>
          <a:prstGeom prst="rect">
            <a:avLst/>
          </a:prstGeom>
          <a:noFill/>
          <a:ln>
            <a:noFill/>
          </a:ln>
        </p:spPr>
      </p:pic>
      <p:pic>
        <p:nvPicPr>
          <p:cNvPr id="441" name="Google Shape;441;p15"/>
          <p:cNvPicPr preferRelativeResize="0"/>
          <p:nvPr/>
        </p:nvPicPr>
        <p:blipFill>
          <a:blip r:embed="rId3">
            <a:alphaModFix/>
          </a:blip>
          <a:stretch>
            <a:fillRect/>
          </a:stretch>
        </p:blipFill>
        <p:spPr>
          <a:xfrm rot="7904701">
            <a:off x="-1325599" y="-1093245"/>
            <a:ext cx="2224722" cy="2224768"/>
          </a:xfrm>
          <a:prstGeom prst="rect">
            <a:avLst/>
          </a:prstGeom>
          <a:noFill/>
          <a:ln>
            <a:noFill/>
          </a:ln>
        </p:spPr>
      </p:pic>
      <p:grpSp>
        <p:nvGrpSpPr>
          <p:cNvPr id="442" name="Google Shape;442;p15"/>
          <p:cNvGrpSpPr/>
          <p:nvPr/>
        </p:nvGrpSpPr>
        <p:grpSpPr>
          <a:xfrm rot="10800000">
            <a:off x="-264244" y="3802269"/>
            <a:ext cx="832269" cy="721343"/>
            <a:chOff x="-2221075" y="539488"/>
            <a:chExt cx="1608250" cy="1393900"/>
          </a:xfrm>
        </p:grpSpPr>
        <p:grpSp>
          <p:nvGrpSpPr>
            <p:cNvPr id="443" name="Google Shape;443;p15"/>
            <p:cNvGrpSpPr/>
            <p:nvPr/>
          </p:nvGrpSpPr>
          <p:grpSpPr>
            <a:xfrm>
              <a:off x="-2221075" y="605163"/>
              <a:ext cx="1553525" cy="1298700"/>
              <a:chOff x="-2221075" y="605163"/>
              <a:chExt cx="1553525" cy="1298700"/>
            </a:xfrm>
          </p:grpSpPr>
          <p:sp>
            <p:nvSpPr>
              <p:cNvPr id="444" name="Google Shape;444;p15"/>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5"/>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5"/>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5"/>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5"/>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5"/>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5"/>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5"/>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5"/>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 name="Google Shape;453;p15"/>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54" name="Google Shape;454;p15"/>
          <p:cNvPicPr preferRelativeResize="0"/>
          <p:nvPr/>
        </p:nvPicPr>
        <p:blipFill rotWithShape="1">
          <a:blip r:embed="rId4">
            <a:alphaModFix/>
          </a:blip>
          <a:srcRect l="6664" t="19826"/>
          <a:stretch/>
        </p:blipFill>
        <p:spPr>
          <a:xfrm rot="8460371" flipH="1">
            <a:off x="1741804" y="3810902"/>
            <a:ext cx="2772768" cy="2381673"/>
          </a:xfrm>
          <a:prstGeom prst="rect">
            <a:avLst/>
          </a:prstGeom>
          <a:noFill/>
          <a:ln>
            <a:noFill/>
          </a:ln>
        </p:spPr>
      </p:pic>
      <p:pic>
        <p:nvPicPr>
          <p:cNvPr id="455" name="Google Shape;455;p15"/>
          <p:cNvPicPr preferRelativeResize="0"/>
          <p:nvPr/>
        </p:nvPicPr>
        <p:blipFill>
          <a:blip r:embed="rId5">
            <a:alphaModFix/>
          </a:blip>
          <a:stretch>
            <a:fillRect/>
          </a:stretch>
        </p:blipFill>
        <p:spPr>
          <a:xfrm rot="545752">
            <a:off x="-469720" y="4206408"/>
            <a:ext cx="2223612" cy="2223637"/>
          </a:xfrm>
          <a:prstGeom prst="rect">
            <a:avLst/>
          </a:prstGeom>
          <a:noFill/>
          <a:ln>
            <a:noFill/>
          </a:ln>
        </p:spPr>
      </p:pic>
      <p:sp>
        <p:nvSpPr>
          <p:cNvPr id="456" name="Google Shape;456;p15"/>
          <p:cNvSpPr/>
          <p:nvPr/>
        </p:nvSpPr>
        <p:spPr>
          <a:xfrm>
            <a:off x="8663781" y="2399138"/>
            <a:ext cx="172541" cy="1650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5"/>
          <p:cNvSpPr/>
          <p:nvPr/>
        </p:nvSpPr>
        <p:spPr>
          <a:xfrm>
            <a:off x="8697564" y="3295542"/>
            <a:ext cx="104971" cy="100445"/>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 name="Google Shape;458;p15"/>
          <p:cNvGrpSpPr/>
          <p:nvPr/>
        </p:nvGrpSpPr>
        <p:grpSpPr>
          <a:xfrm>
            <a:off x="8706054" y="1747500"/>
            <a:ext cx="87994" cy="88025"/>
            <a:chOff x="1472375" y="3214263"/>
            <a:chExt cx="302075" cy="302075"/>
          </a:xfrm>
        </p:grpSpPr>
        <p:sp>
          <p:nvSpPr>
            <p:cNvPr id="459" name="Google Shape;459;p15"/>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5"/>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461"/>
        <p:cNvGrpSpPr/>
        <p:nvPr/>
      </p:nvGrpSpPr>
      <p:grpSpPr>
        <a:xfrm>
          <a:off x="0" y="0"/>
          <a:ext cx="0" cy="0"/>
          <a:chOff x="0" y="0"/>
          <a:chExt cx="0" cy="0"/>
        </a:xfrm>
      </p:grpSpPr>
      <p:sp>
        <p:nvSpPr>
          <p:cNvPr id="462" name="Google Shape;462;p16"/>
          <p:cNvSpPr txBox="1">
            <a:spLocks noGrp="1"/>
          </p:cNvSpPr>
          <p:nvPr>
            <p:ph type="title"/>
          </p:nvPr>
        </p:nvSpPr>
        <p:spPr>
          <a:xfrm>
            <a:off x="2098350" y="529475"/>
            <a:ext cx="4947300" cy="70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sp>
        <p:nvSpPr>
          <p:cNvPr id="463" name="Google Shape;463;p16"/>
          <p:cNvSpPr txBox="1">
            <a:spLocks noGrp="1"/>
          </p:cNvSpPr>
          <p:nvPr>
            <p:ph type="subTitle" idx="1"/>
          </p:nvPr>
        </p:nvSpPr>
        <p:spPr>
          <a:xfrm>
            <a:off x="2098350" y="4031300"/>
            <a:ext cx="4947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464" name="Google Shape;464;p16"/>
          <p:cNvGrpSpPr/>
          <p:nvPr/>
        </p:nvGrpSpPr>
        <p:grpSpPr>
          <a:xfrm rot="9799382" flipH="1">
            <a:off x="8649026" y="1397811"/>
            <a:ext cx="717091" cy="829614"/>
            <a:chOff x="-3084600" y="2098313"/>
            <a:chExt cx="1385775" cy="1603225"/>
          </a:xfrm>
        </p:grpSpPr>
        <p:sp>
          <p:nvSpPr>
            <p:cNvPr id="465" name="Google Shape;465;p16"/>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6"/>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6"/>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6"/>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69" name="Google Shape;469;p16"/>
          <p:cNvPicPr preferRelativeResize="0"/>
          <p:nvPr/>
        </p:nvPicPr>
        <p:blipFill>
          <a:blip r:embed="rId2">
            <a:alphaModFix/>
          </a:blip>
          <a:stretch>
            <a:fillRect/>
          </a:stretch>
        </p:blipFill>
        <p:spPr>
          <a:xfrm rot="-9766185">
            <a:off x="8301176" y="2332368"/>
            <a:ext cx="2224723" cy="2224766"/>
          </a:xfrm>
          <a:prstGeom prst="rect">
            <a:avLst/>
          </a:prstGeom>
          <a:noFill/>
          <a:ln>
            <a:noFill/>
          </a:ln>
        </p:spPr>
      </p:pic>
      <p:pic>
        <p:nvPicPr>
          <p:cNvPr id="470" name="Google Shape;470;p16"/>
          <p:cNvPicPr preferRelativeResize="0"/>
          <p:nvPr/>
        </p:nvPicPr>
        <p:blipFill>
          <a:blip r:embed="rId3">
            <a:alphaModFix/>
          </a:blip>
          <a:stretch>
            <a:fillRect/>
          </a:stretch>
        </p:blipFill>
        <p:spPr>
          <a:xfrm rot="2267131">
            <a:off x="8189509" y="-888552"/>
            <a:ext cx="2448052" cy="2448054"/>
          </a:xfrm>
          <a:prstGeom prst="rect">
            <a:avLst/>
          </a:prstGeom>
          <a:noFill/>
          <a:ln>
            <a:noFill/>
          </a:ln>
        </p:spPr>
      </p:pic>
      <p:pic>
        <p:nvPicPr>
          <p:cNvPr id="471" name="Google Shape;471;p16"/>
          <p:cNvPicPr preferRelativeResize="0"/>
          <p:nvPr/>
        </p:nvPicPr>
        <p:blipFill>
          <a:blip r:embed="rId4">
            <a:alphaModFix/>
          </a:blip>
          <a:stretch>
            <a:fillRect/>
          </a:stretch>
        </p:blipFill>
        <p:spPr>
          <a:xfrm rot="-990233">
            <a:off x="7342627" y="4130464"/>
            <a:ext cx="2669271" cy="2669271"/>
          </a:xfrm>
          <a:prstGeom prst="rect">
            <a:avLst/>
          </a:prstGeom>
          <a:noFill/>
          <a:ln>
            <a:noFill/>
          </a:ln>
        </p:spPr>
      </p:pic>
      <p:grpSp>
        <p:nvGrpSpPr>
          <p:cNvPr id="472" name="Google Shape;472;p16"/>
          <p:cNvGrpSpPr/>
          <p:nvPr/>
        </p:nvGrpSpPr>
        <p:grpSpPr>
          <a:xfrm rot="10800000">
            <a:off x="-264244" y="3802269"/>
            <a:ext cx="832269" cy="721343"/>
            <a:chOff x="-2221075" y="539488"/>
            <a:chExt cx="1608250" cy="1393900"/>
          </a:xfrm>
        </p:grpSpPr>
        <p:grpSp>
          <p:nvGrpSpPr>
            <p:cNvPr id="473" name="Google Shape;473;p16"/>
            <p:cNvGrpSpPr/>
            <p:nvPr/>
          </p:nvGrpSpPr>
          <p:grpSpPr>
            <a:xfrm>
              <a:off x="-2221075" y="605163"/>
              <a:ext cx="1553525" cy="1298700"/>
              <a:chOff x="-2221075" y="605163"/>
              <a:chExt cx="1553525" cy="1298700"/>
            </a:xfrm>
          </p:grpSpPr>
          <p:sp>
            <p:nvSpPr>
              <p:cNvPr id="474" name="Google Shape;474;p16"/>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6"/>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6"/>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6"/>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6"/>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6"/>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6"/>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6"/>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6"/>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 name="Google Shape;483;p16"/>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 name="Google Shape;484;p16"/>
          <p:cNvGrpSpPr/>
          <p:nvPr/>
        </p:nvGrpSpPr>
        <p:grpSpPr>
          <a:xfrm rot="-9122607">
            <a:off x="-270831" y="906981"/>
            <a:ext cx="717124" cy="829652"/>
            <a:chOff x="-3084600" y="2098313"/>
            <a:chExt cx="1385775" cy="1603225"/>
          </a:xfrm>
        </p:grpSpPr>
        <p:sp>
          <p:nvSpPr>
            <p:cNvPr id="485" name="Google Shape;485;p16"/>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6"/>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6"/>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6"/>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89" name="Google Shape;489;p16"/>
          <p:cNvPicPr preferRelativeResize="0"/>
          <p:nvPr/>
        </p:nvPicPr>
        <p:blipFill>
          <a:blip r:embed="rId2">
            <a:alphaModFix/>
          </a:blip>
          <a:stretch>
            <a:fillRect/>
          </a:stretch>
        </p:blipFill>
        <p:spPr>
          <a:xfrm rot="1435424">
            <a:off x="-686548" y="4352718"/>
            <a:ext cx="2224722" cy="2224767"/>
          </a:xfrm>
          <a:prstGeom prst="rect">
            <a:avLst/>
          </a:prstGeom>
          <a:noFill/>
          <a:ln>
            <a:noFill/>
          </a:ln>
        </p:spPr>
      </p:pic>
      <p:pic>
        <p:nvPicPr>
          <p:cNvPr id="490" name="Google Shape;490;p16"/>
          <p:cNvPicPr preferRelativeResize="0"/>
          <p:nvPr/>
        </p:nvPicPr>
        <p:blipFill>
          <a:blip r:embed="rId2">
            <a:alphaModFix/>
          </a:blip>
          <a:stretch>
            <a:fillRect/>
          </a:stretch>
        </p:blipFill>
        <p:spPr>
          <a:xfrm rot="7904701">
            <a:off x="-1325599" y="-1093245"/>
            <a:ext cx="2224722" cy="2224768"/>
          </a:xfrm>
          <a:prstGeom prst="rect">
            <a:avLst/>
          </a:prstGeom>
          <a:noFill/>
          <a:ln>
            <a:noFill/>
          </a:ln>
        </p:spPr>
      </p:pic>
      <p:pic>
        <p:nvPicPr>
          <p:cNvPr id="491" name="Google Shape;491;p16"/>
          <p:cNvPicPr preferRelativeResize="0"/>
          <p:nvPr/>
        </p:nvPicPr>
        <p:blipFill rotWithShape="1">
          <a:blip r:embed="rId5">
            <a:alphaModFix/>
          </a:blip>
          <a:srcRect l="6664" t="19826"/>
          <a:stretch/>
        </p:blipFill>
        <p:spPr>
          <a:xfrm rot="147971">
            <a:off x="-1059971" y="1695804"/>
            <a:ext cx="2772770" cy="2381669"/>
          </a:xfrm>
          <a:prstGeom prst="rect">
            <a:avLst/>
          </a:prstGeom>
          <a:noFill/>
          <a:ln>
            <a:noFill/>
          </a:ln>
        </p:spPr>
      </p:pic>
      <p:grpSp>
        <p:nvGrpSpPr>
          <p:cNvPr id="492" name="Google Shape;492;p16"/>
          <p:cNvGrpSpPr/>
          <p:nvPr/>
        </p:nvGrpSpPr>
        <p:grpSpPr>
          <a:xfrm>
            <a:off x="4321504" y="4798886"/>
            <a:ext cx="122522" cy="122522"/>
            <a:chOff x="1472375" y="3214263"/>
            <a:chExt cx="302075" cy="302075"/>
          </a:xfrm>
        </p:grpSpPr>
        <p:sp>
          <p:nvSpPr>
            <p:cNvPr id="493" name="Google Shape;493;p16"/>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6"/>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 name="Google Shape;495;p16"/>
          <p:cNvSpPr/>
          <p:nvPr/>
        </p:nvSpPr>
        <p:spPr>
          <a:xfrm>
            <a:off x="3038477" y="4801517"/>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6"/>
          <p:cNvSpPr/>
          <p:nvPr/>
        </p:nvSpPr>
        <p:spPr>
          <a:xfrm>
            <a:off x="5320519" y="4777625"/>
            <a:ext cx="172541" cy="1650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497"/>
        <p:cNvGrpSpPr/>
        <p:nvPr/>
      </p:nvGrpSpPr>
      <p:grpSpPr>
        <a:xfrm>
          <a:off x="0" y="0"/>
          <a:ext cx="0" cy="0"/>
          <a:chOff x="0" y="0"/>
          <a:chExt cx="0" cy="0"/>
        </a:xfrm>
      </p:grpSpPr>
      <p:sp>
        <p:nvSpPr>
          <p:cNvPr id="498" name="Google Shape;498;p17"/>
          <p:cNvSpPr txBox="1">
            <a:spLocks noGrp="1"/>
          </p:cNvSpPr>
          <p:nvPr>
            <p:ph type="title"/>
          </p:nvPr>
        </p:nvSpPr>
        <p:spPr>
          <a:xfrm>
            <a:off x="5177300" y="1701300"/>
            <a:ext cx="2630400" cy="704100"/>
          </a:xfrm>
          <a:prstGeom prst="rect">
            <a:avLst/>
          </a:prstGeom>
        </p:spPr>
        <p:txBody>
          <a:bodyPr spcFirstLastPara="1" wrap="square" lIns="91425" tIns="91425" rIns="91425" bIns="91425" anchor="b" anchorCtr="0">
            <a:noAutofit/>
          </a:bodyPr>
          <a:lstStyle>
            <a:lvl1pPr lvl="0" algn="r"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sp>
        <p:nvSpPr>
          <p:cNvPr id="499" name="Google Shape;499;p17"/>
          <p:cNvSpPr txBox="1">
            <a:spLocks noGrp="1"/>
          </p:cNvSpPr>
          <p:nvPr>
            <p:ph type="subTitle" idx="1"/>
          </p:nvPr>
        </p:nvSpPr>
        <p:spPr>
          <a:xfrm>
            <a:off x="5177437" y="2361900"/>
            <a:ext cx="2630400" cy="1080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pic>
        <p:nvPicPr>
          <p:cNvPr id="500" name="Google Shape;500;p17"/>
          <p:cNvPicPr preferRelativeResize="0"/>
          <p:nvPr/>
        </p:nvPicPr>
        <p:blipFill>
          <a:blip r:embed="rId2">
            <a:alphaModFix/>
          </a:blip>
          <a:stretch>
            <a:fillRect/>
          </a:stretch>
        </p:blipFill>
        <p:spPr>
          <a:xfrm rot="-1673118" flipH="1">
            <a:off x="5257721" y="4210751"/>
            <a:ext cx="2401677" cy="2401682"/>
          </a:xfrm>
          <a:prstGeom prst="rect">
            <a:avLst/>
          </a:prstGeom>
          <a:noFill/>
          <a:ln>
            <a:noFill/>
          </a:ln>
        </p:spPr>
      </p:pic>
      <p:pic>
        <p:nvPicPr>
          <p:cNvPr id="501" name="Google Shape;501;p17"/>
          <p:cNvPicPr preferRelativeResize="0"/>
          <p:nvPr/>
        </p:nvPicPr>
        <p:blipFill>
          <a:blip r:embed="rId3">
            <a:alphaModFix/>
          </a:blip>
          <a:stretch>
            <a:fillRect/>
          </a:stretch>
        </p:blipFill>
        <p:spPr>
          <a:xfrm rot="2895304" flipH="1">
            <a:off x="7804918" y="4410725"/>
            <a:ext cx="2001697" cy="2001739"/>
          </a:xfrm>
          <a:prstGeom prst="rect">
            <a:avLst/>
          </a:prstGeom>
          <a:noFill/>
          <a:ln>
            <a:noFill/>
          </a:ln>
        </p:spPr>
      </p:pic>
      <p:pic>
        <p:nvPicPr>
          <p:cNvPr id="502" name="Google Shape;502;p17"/>
          <p:cNvPicPr preferRelativeResize="0"/>
          <p:nvPr/>
        </p:nvPicPr>
        <p:blipFill>
          <a:blip r:embed="rId4">
            <a:alphaModFix/>
          </a:blip>
          <a:stretch>
            <a:fillRect/>
          </a:stretch>
        </p:blipFill>
        <p:spPr>
          <a:xfrm rot="8532863" flipH="1">
            <a:off x="3277243" y="4559562"/>
            <a:ext cx="2202638" cy="2202640"/>
          </a:xfrm>
          <a:prstGeom prst="rect">
            <a:avLst/>
          </a:prstGeom>
          <a:noFill/>
          <a:ln>
            <a:noFill/>
          </a:ln>
        </p:spPr>
      </p:pic>
      <p:grpSp>
        <p:nvGrpSpPr>
          <p:cNvPr id="503" name="Google Shape;503;p17"/>
          <p:cNvGrpSpPr/>
          <p:nvPr/>
        </p:nvGrpSpPr>
        <p:grpSpPr>
          <a:xfrm rot="-7395394" flipH="1">
            <a:off x="7394365" y="4724738"/>
            <a:ext cx="748713" cy="648924"/>
            <a:chOff x="-2221075" y="539488"/>
            <a:chExt cx="1608250" cy="1393900"/>
          </a:xfrm>
        </p:grpSpPr>
        <p:grpSp>
          <p:nvGrpSpPr>
            <p:cNvPr id="504" name="Google Shape;504;p17"/>
            <p:cNvGrpSpPr/>
            <p:nvPr/>
          </p:nvGrpSpPr>
          <p:grpSpPr>
            <a:xfrm>
              <a:off x="-2221075" y="605163"/>
              <a:ext cx="1553525" cy="1298700"/>
              <a:chOff x="-2221075" y="605163"/>
              <a:chExt cx="1553525" cy="1298700"/>
            </a:xfrm>
          </p:grpSpPr>
          <p:sp>
            <p:nvSpPr>
              <p:cNvPr id="505" name="Google Shape;505;p17"/>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7"/>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7"/>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7"/>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7"/>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7"/>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7"/>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7"/>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7"/>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 name="Google Shape;514;p17"/>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 name="Google Shape;515;p17"/>
          <p:cNvGrpSpPr/>
          <p:nvPr/>
        </p:nvGrpSpPr>
        <p:grpSpPr>
          <a:xfrm rot="-9232515" flipH="1">
            <a:off x="5041244" y="4675892"/>
            <a:ext cx="645166" cy="746402"/>
            <a:chOff x="-3084600" y="2098313"/>
            <a:chExt cx="1385775" cy="1603225"/>
          </a:xfrm>
        </p:grpSpPr>
        <p:sp>
          <p:nvSpPr>
            <p:cNvPr id="516" name="Google Shape;516;p17"/>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7"/>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7"/>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7"/>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 name="Google Shape;520;p17"/>
          <p:cNvGrpSpPr/>
          <p:nvPr/>
        </p:nvGrpSpPr>
        <p:grpSpPr>
          <a:xfrm>
            <a:off x="4716221" y="264700"/>
            <a:ext cx="102706" cy="102736"/>
            <a:chOff x="1472375" y="3214263"/>
            <a:chExt cx="302075" cy="302075"/>
          </a:xfrm>
        </p:grpSpPr>
        <p:sp>
          <p:nvSpPr>
            <p:cNvPr id="521" name="Google Shape;521;p17"/>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7"/>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 name="Google Shape;523;p17"/>
          <p:cNvGrpSpPr/>
          <p:nvPr/>
        </p:nvGrpSpPr>
        <p:grpSpPr>
          <a:xfrm>
            <a:off x="7206429" y="254811"/>
            <a:ext cx="122522" cy="122522"/>
            <a:chOff x="1472375" y="3214263"/>
            <a:chExt cx="302075" cy="302075"/>
          </a:xfrm>
        </p:grpSpPr>
        <p:sp>
          <p:nvSpPr>
            <p:cNvPr id="524" name="Google Shape;524;p17"/>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7"/>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6" name="Google Shape;526;p17"/>
          <p:cNvSpPr/>
          <p:nvPr/>
        </p:nvSpPr>
        <p:spPr>
          <a:xfrm>
            <a:off x="5923402" y="25744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7"/>
          <p:cNvSpPr/>
          <p:nvPr/>
        </p:nvSpPr>
        <p:spPr>
          <a:xfrm>
            <a:off x="8205444" y="233550"/>
            <a:ext cx="172541" cy="1650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28" name="Google Shape;528;p17"/>
          <p:cNvPicPr preferRelativeResize="0"/>
          <p:nvPr/>
        </p:nvPicPr>
        <p:blipFill>
          <a:blip r:embed="rId5">
            <a:alphaModFix/>
          </a:blip>
          <a:stretch>
            <a:fillRect/>
          </a:stretch>
        </p:blipFill>
        <p:spPr>
          <a:xfrm>
            <a:off x="-1479250" y="-1543250"/>
            <a:ext cx="2669276" cy="2669276"/>
          </a:xfrm>
          <a:prstGeom prst="rect">
            <a:avLst/>
          </a:prstGeom>
          <a:noFill/>
          <a:ln>
            <a:noFill/>
          </a:ln>
        </p:spPr>
      </p:pic>
      <p:pic>
        <p:nvPicPr>
          <p:cNvPr id="529" name="Google Shape;529;p17"/>
          <p:cNvPicPr preferRelativeResize="0"/>
          <p:nvPr/>
        </p:nvPicPr>
        <p:blipFill>
          <a:blip r:embed="rId2">
            <a:alphaModFix/>
          </a:blip>
          <a:stretch>
            <a:fillRect/>
          </a:stretch>
        </p:blipFill>
        <p:spPr>
          <a:xfrm rot="-9782743">
            <a:off x="722752" y="-1735749"/>
            <a:ext cx="2669275" cy="2669275"/>
          </a:xfrm>
          <a:prstGeom prst="rect">
            <a:avLst/>
          </a:prstGeom>
          <a:noFill/>
          <a:ln>
            <a:noFill/>
          </a:ln>
        </p:spPr>
      </p:pic>
      <p:pic>
        <p:nvPicPr>
          <p:cNvPr id="530" name="Google Shape;530;p17"/>
          <p:cNvPicPr preferRelativeResize="0"/>
          <p:nvPr/>
        </p:nvPicPr>
        <p:blipFill>
          <a:blip r:embed="rId6">
            <a:alphaModFix/>
          </a:blip>
          <a:stretch>
            <a:fillRect/>
          </a:stretch>
        </p:blipFill>
        <p:spPr>
          <a:xfrm rot="2171495">
            <a:off x="-1670805" y="1080402"/>
            <a:ext cx="2532032" cy="2532032"/>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3">
  <p:cSld name="CUSTOM_4_1_1">
    <p:spTree>
      <p:nvGrpSpPr>
        <p:cNvPr id="1" name="Shape 531"/>
        <p:cNvGrpSpPr/>
        <p:nvPr/>
      </p:nvGrpSpPr>
      <p:grpSpPr>
        <a:xfrm>
          <a:off x="0" y="0"/>
          <a:ext cx="0" cy="0"/>
          <a:chOff x="0" y="0"/>
          <a:chExt cx="0" cy="0"/>
        </a:xfrm>
      </p:grpSpPr>
      <p:sp>
        <p:nvSpPr>
          <p:cNvPr id="532" name="Google Shape;532;p18"/>
          <p:cNvSpPr txBox="1">
            <a:spLocks noGrp="1"/>
          </p:cNvSpPr>
          <p:nvPr>
            <p:ph type="title"/>
          </p:nvPr>
        </p:nvSpPr>
        <p:spPr>
          <a:xfrm>
            <a:off x="1540650" y="1712625"/>
            <a:ext cx="2470800" cy="702300"/>
          </a:xfrm>
          <a:prstGeom prst="rect">
            <a:avLst/>
          </a:prstGeom>
        </p:spPr>
        <p:txBody>
          <a:bodyPr spcFirstLastPara="1" wrap="square" lIns="91425" tIns="91425" rIns="91425" bIns="91425" anchor="b"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sp>
        <p:nvSpPr>
          <p:cNvPr id="533" name="Google Shape;533;p18"/>
          <p:cNvSpPr txBox="1">
            <a:spLocks noGrp="1"/>
          </p:cNvSpPr>
          <p:nvPr>
            <p:ph type="subTitle" idx="1"/>
          </p:nvPr>
        </p:nvSpPr>
        <p:spPr>
          <a:xfrm>
            <a:off x="1540643" y="2357775"/>
            <a:ext cx="2470800" cy="107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pic>
        <p:nvPicPr>
          <p:cNvPr id="534" name="Google Shape;534;p18"/>
          <p:cNvPicPr preferRelativeResize="0"/>
          <p:nvPr/>
        </p:nvPicPr>
        <p:blipFill>
          <a:blip r:embed="rId2">
            <a:alphaModFix/>
          </a:blip>
          <a:stretch>
            <a:fillRect/>
          </a:stretch>
        </p:blipFill>
        <p:spPr>
          <a:xfrm rot="1435424">
            <a:off x="1487965" y="4225543"/>
            <a:ext cx="2224722" cy="2224767"/>
          </a:xfrm>
          <a:prstGeom prst="rect">
            <a:avLst/>
          </a:prstGeom>
          <a:noFill/>
          <a:ln>
            <a:noFill/>
          </a:ln>
        </p:spPr>
      </p:pic>
      <p:pic>
        <p:nvPicPr>
          <p:cNvPr id="535" name="Google Shape;535;p18"/>
          <p:cNvPicPr preferRelativeResize="0"/>
          <p:nvPr/>
        </p:nvPicPr>
        <p:blipFill>
          <a:blip r:embed="rId3">
            <a:alphaModFix/>
          </a:blip>
          <a:stretch>
            <a:fillRect/>
          </a:stretch>
        </p:blipFill>
        <p:spPr>
          <a:xfrm rot="616136">
            <a:off x="-1262923" y="3695849"/>
            <a:ext cx="2466246" cy="2466227"/>
          </a:xfrm>
          <a:prstGeom prst="rect">
            <a:avLst/>
          </a:prstGeom>
          <a:noFill/>
          <a:ln>
            <a:noFill/>
          </a:ln>
        </p:spPr>
      </p:pic>
      <p:grpSp>
        <p:nvGrpSpPr>
          <p:cNvPr id="536" name="Google Shape;536;p18"/>
          <p:cNvGrpSpPr/>
          <p:nvPr/>
        </p:nvGrpSpPr>
        <p:grpSpPr>
          <a:xfrm rot="7966581">
            <a:off x="798910" y="4697547"/>
            <a:ext cx="832378" cy="721438"/>
            <a:chOff x="-2221075" y="539488"/>
            <a:chExt cx="1608250" cy="1393900"/>
          </a:xfrm>
        </p:grpSpPr>
        <p:grpSp>
          <p:nvGrpSpPr>
            <p:cNvPr id="537" name="Google Shape;537;p18"/>
            <p:cNvGrpSpPr/>
            <p:nvPr/>
          </p:nvGrpSpPr>
          <p:grpSpPr>
            <a:xfrm>
              <a:off x="-2221075" y="605163"/>
              <a:ext cx="1553525" cy="1298700"/>
              <a:chOff x="-2221075" y="605163"/>
              <a:chExt cx="1553525" cy="1298700"/>
            </a:xfrm>
          </p:grpSpPr>
          <p:sp>
            <p:nvSpPr>
              <p:cNvPr id="538" name="Google Shape;538;p18"/>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8"/>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8"/>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8"/>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8"/>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8"/>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8"/>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8"/>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8"/>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7" name="Google Shape;547;p18"/>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48" name="Google Shape;548;p18"/>
          <p:cNvPicPr preferRelativeResize="0"/>
          <p:nvPr/>
        </p:nvPicPr>
        <p:blipFill>
          <a:blip r:embed="rId3">
            <a:alphaModFix/>
          </a:blip>
          <a:stretch>
            <a:fillRect/>
          </a:stretch>
        </p:blipFill>
        <p:spPr>
          <a:xfrm rot="-9126884">
            <a:off x="1875295" y="-1503972"/>
            <a:ext cx="2669272" cy="2669272"/>
          </a:xfrm>
          <a:prstGeom prst="rect">
            <a:avLst/>
          </a:prstGeom>
          <a:noFill/>
          <a:ln>
            <a:noFill/>
          </a:ln>
        </p:spPr>
      </p:pic>
      <p:pic>
        <p:nvPicPr>
          <p:cNvPr id="549" name="Google Shape;549;p18"/>
          <p:cNvPicPr preferRelativeResize="0"/>
          <p:nvPr/>
        </p:nvPicPr>
        <p:blipFill>
          <a:blip r:embed="rId4">
            <a:alphaModFix/>
          </a:blip>
          <a:stretch>
            <a:fillRect/>
          </a:stretch>
        </p:blipFill>
        <p:spPr>
          <a:xfrm rot="2267131">
            <a:off x="-325841" y="-1670427"/>
            <a:ext cx="2448052" cy="2448054"/>
          </a:xfrm>
          <a:prstGeom prst="rect">
            <a:avLst/>
          </a:prstGeom>
          <a:noFill/>
          <a:ln>
            <a:noFill/>
          </a:ln>
        </p:spPr>
      </p:pic>
      <p:grpSp>
        <p:nvGrpSpPr>
          <p:cNvPr id="550" name="Google Shape;550;p18"/>
          <p:cNvGrpSpPr/>
          <p:nvPr/>
        </p:nvGrpSpPr>
        <p:grpSpPr>
          <a:xfrm rot="-1567162">
            <a:off x="1634514" y="-181251"/>
            <a:ext cx="717058" cy="829576"/>
            <a:chOff x="-3084600" y="2098313"/>
            <a:chExt cx="1385775" cy="1603225"/>
          </a:xfrm>
        </p:grpSpPr>
        <p:sp>
          <p:nvSpPr>
            <p:cNvPr id="551" name="Google Shape;551;p18"/>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8"/>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8"/>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8"/>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 name="Google Shape;555;p18"/>
          <p:cNvGrpSpPr/>
          <p:nvPr/>
        </p:nvGrpSpPr>
        <p:grpSpPr>
          <a:xfrm rot="-5400000">
            <a:off x="8711185" y="3610448"/>
            <a:ext cx="102705" cy="102736"/>
            <a:chOff x="1472375" y="3214263"/>
            <a:chExt cx="302075" cy="302075"/>
          </a:xfrm>
        </p:grpSpPr>
        <p:sp>
          <p:nvSpPr>
            <p:cNvPr id="556" name="Google Shape;556;p18"/>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8"/>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 name="Google Shape;558;p18"/>
          <p:cNvGrpSpPr/>
          <p:nvPr/>
        </p:nvGrpSpPr>
        <p:grpSpPr>
          <a:xfrm rot="-5400000">
            <a:off x="8701280" y="2079214"/>
            <a:ext cx="122522" cy="122522"/>
            <a:chOff x="1472375" y="3214263"/>
            <a:chExt cx="302075" cy="302075"/>
          </a:xfrm>
        </p:grpSpPr>
        <p:sp>
          <p:nvSpPr>
            <p:cNvPr id="559" name="Google Shape;559;p18"/>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8"/>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1" name="Google Shape;561;p18"/>
          <p:cNvSpPr/>
          <p:nvPr/>
        </p:nvSpPr>
        <p:spPr>
          <a:xfrm rot="-5400000">
            <a:off x="8711167" y="2736250"/>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8"/>
          <p:cNvSpPr/>
          <p:nvPr/>
        </p:nvSpPr>
        <p:spPr>
          <a:xfrm>
            <a:off x="8701277" y="1067067"/>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563"/>
        <p:cNvGrpSpPr/>
        <p:nvPr/>
      </p:nvGrpSpPr>
      <p:grpSpPr>
        <a:xfrm>
          <a:off x="0" y="0"/>
          <a:ext cx="0" cy="0"/>
          <a:chOff x="0" y="0"/>
          <a:chExt cx="0" cy="0"/>
        </a:xfrm>
      </p:grpSpPr>
      <p:sp>
        <p:nvSpPr>
          <p:cNvPr id="564" name="Google Shape;564;p19"/>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sp>
        <p:nvSpPr>
          <p:cNvPr id="565" name="Google Shape;565;p19"/>
          <p:cNvSpPr txBox="1">
            <a:spLocks noGrp="1"/>
          </p:cNvSpPr>
          <p:nvPr>
            <p:ph type="subTitle" idx="1"/>
          </p:nvPr>
        </p:nvSpPr>
        <p:spPr>
          <a:xfrm>
            <a:off x="6121828" y="2676025"/>
            <a:ext cx="2153700" cy="127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6" name="Google Shape;566;p19"/>
          <p:cNvSpPr txBox="1">
            <a:spLocks noGrp="1"/>
          </p:cNvSpPr>
          <p:nvPr>
            <p:ph type="subTitle" idx="2"/>
          </p:nvPr>
        </p:nvSpPr>
        <p:spPr>
          <a:xfrm>
            <a:off x="865625" y="2676025"/>
            <a:ext cx="2153700" cy="127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7" name="Google Shape;567;p19"/>
          <p:cNvSpPr txBox="1">
            <a:spLocks noGrp="1"/>
          </p:cNvSpPr>
          <p:nvPr>
            <p:ph type="subTitle" idx="3"/>
          </p:nvPr>
        </p:nvSpPr>
        <p:spPr>
          <a:xfrm>
            <a:off x="865625" y="2286000"/>
            <a:ext cx="2153700" cy="4572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568" name="Google Shape;568;p19"/>
          <p:cNvSpPr txBox="1">
            <a:spLocks noGrp="1"/>
          </p:cNvSpPr>
          <p:nvPr>
            <p:ph type="subTitle" idx="4"/>
          </p:nvPr>
        </p:nvSpPr>
        <p:spPr>
          <a:xfrm>
            <a:off x="6121828" y="2286000"/>
            <a:ext cx="2153700" cy="4572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569" name="Google Shape;569;p19"/>
          <p:cNvGrpSpPr/>
          <p:nvPr/>
        </p:nvGrpSpPr>
        <p:grpSpPr>
          <a:xfrm rot="9799382" flipH="1">
            <a:off x="8649026" y="1397811"/>
            <a:ext cx="717091" cy="829614"/>
            <a:chOff x="-3084600" y="2098313"/>
            <a:chExt cx="1385775" cy="1603225"/>
          </a:xfrm>
        </p:grpSpPr>
        <p:sp>
          <p:nvSpPr>
            <p:cNvPr id="570" name="Google Shape;570;p19"/>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9"/>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9"/>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9"/>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74" name="Google Shape;574;p19"/>
          <p:cNvPicPr preferRelativeResize="0"/>
          <p:nvPr/>
        </p:nvPicPr>
        <p:blipFill>
          <a:blip r:embed="rId2">
            <a:alphaModFix/>
          </a:blip>
          <a:stretch>
            <a:fillRect/>
          </a:stretch>
        </p:blipFill>
        <p:spPr>
          <a:xfrm rot="-9766185">
            <a:off x="8301176" y="2332368"/>
            <a:ext cx="2224723" cy="2224766"/>
          </a:xfrm>
          <a:prstGeom prst="rect">
            <a:avLst/>
          </a:prstGeom>
          <a:noFill/>
          <a:ln>
            <a:noFill/>
          </a:ln>
        </p:spPr>
      </p:pic>
      <p:pic>
        <p:nvPicPr>
          <p:cNvPr id="575" name="Google Shape;575;p19"/>
          <p:cNvPicPr preferRelativeResize="0"/>
          <p:nvPr/>
        </p:nvPicPr>
        <p:blipFill>
          <a:blip r:embed="rId3">
            <a:alphaModFix/>
          </a:blip>
          <a:stretch>
            <a:fillRect/>
          </a:stretch>
        </p:blipFill>
        <p:spPr>
          <a:xfrm rot="2267131">
            <a:off x="8189509" y="-888552"/>
            <a:ext cx="2448052" cy="2448054"/>
          </a:xfrm>
          <a:prstGeom prst="rect">
            <a:avLst/>
          </a:prstGeom>
          <a:noFill/>
          <a:ln>
            <a:noFill/>
          </a:ln>
        </p:spPr>
      </p:pic>
      <p:pic>
        <p:nvPicPr>
          <p:cNvPr id="576" name="Google Shape;576;p19"/>
          <p:cNvPicPr preferRelativeResize="0"/>
          <p:nvPr/>
        </p:nvPicPr>
        <p:blipFill>
          <a:blip r:embed="rId4">
            <a:alphaModFix/>
          </a:blip>
          <a:stretch>
            <a:fillRect/>
          </a:stretch>
        </p:blipFill>
        <p:spPr>
          <a:xfrm rot="-990233">
            <a:off x="7342627" y="4130464"/>
            <a:ext cx="2669271" cy="2669271"/>
          </a:xfrm>
          <a:prstGeom prst="rect">
            <a:avLst/>
          </a:prstGeom>
          <a:noFill/>
          <a:ln>
            <a:noFill/>
          </a:ln>
        </p:spPr>
      </p:pic>
      <p:pic>
        <p:nvPicPr>
          <p:cNvPr id="577" name="Google Shape;577;p19"/>
          <p:cNvPicPr preferRelativeResize="0"/>
          <p:nvPr/>
        </p:nvPicPr>
        <p:blipFill>
          <a:blip r:embed="rId2">
            <a:alphaModFix/>
          </a:blip>
          <a:stretch>
            <a:fillRect/>
          </a:stretch>
        </p:blipFill>
        <p:spPr>
          <a:xfrm rot="1435424">
            <a:off x="-686548" y="4352718"/>
            <a:ext cx="2224722" cy="2224767"/>
          </a:xfrm>
          <a:prstGeom prst="rect">
            <a:avLst/>
          </a:prstGeom>
          <a:noFill/>
          <a:ln>
            <a:noFill/>
          </a:ln>
        </p:spPr>
      </p:pic>
      <p:grpSp>
        <p:nvGrpSpPr>
          <p:cNvPr id="578" name="Google Shape;578;p19"/>
          <p:cNvGrpSpPr/>
          <p:nvPr/>
        </p:nvGrpSpPr>
        <p:grpSpPr>
          <a:xfrm rot="10800000">
            <a:off x="7249545" y="255772"/>
            <a:ext cx="102706" cy="102736"/>
            <a:chOff x="1472375" y="3214263"/>
            <a:chExt cx="302075" cy="302075"/>
          </a:xfrm>
        </p:grpSpPr>
        <p:sp>
          <p:nvSpPr>
            <p:cNvPr id="579" name="Google Shape;579;p19"/>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9"/>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 name="Google Shape;581;p19"/>
          <p:cNvGrpSpPr/>
          <p:nvPr/>
        </p:nvGrpSpPr>
        <p:grpSpPr>
          <a:xfrm rot="10800000">
            <a:off x="5528496" y="255763"/>
            <a:ext cx="122522" cy="122522"/>
            <a:chOff x="1472375" y="3214263"/>
            <a:chExt cx="302075" cy="302075"/>
          </a:xfrm>
        </p:grpSpPr>
        <p:sp>
          <p:nvSpPr>
            <p:cNvPr id="582" name="Google Shape;582;p19"/>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9"/>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4" name="Google Shape;584;p19"/>
          <p:cNvSpPr/>
          <p:nvPr/>
        </p:nvSpPr>
        <p:spPr>
          <a:xfrm rot="10800000">
            <a:off x="6516063" y="212798"/>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5" name="Google Shape;585;p19"/>
          <p:cNvGrpSpPr/>
          <p:nvPr/>
        </p:nvGrpSpPr>
        <p:grpSpPr>
          <a:xfrm rot="10800000">
            <a:off x="3372870" y="4799197"/>
            <a:ext cx="102706" cy="102736"/>
            <a:chOff x="1472375" y="3214263"/>
            <a:chExt cx="302075" cy="302075"/>
          </a:xfrm>
        </p:grpSpPr>
        <p:sp>
          <p:nvSpPr>
            <p:cNvPr id="586" name="Google Shape;586;p19"/>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9"/>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 name="Google Shape;588;p19"/>
          <p:cNvGrpSpPr/>
          <p:nvPr/>
        </p:nvGrpSpPr>
        <p:grpSpPr>
          <a:xfrm rot="10800000">
            <a:off x="1651821" y="4799188"/>
            <a:ext cx="122522" cy="122522"/>
            <a:chOff x="1472375" y="3214263"/>
            <a:chExt cx="302075" cy="302075"/>
          </a:xfrm>
        </p:grpSpPr>
        <p:sp>
          <p:nvSpPr>
            <p:cNvPr id="589" name="Google Shape;589;p19"/>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9"/>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1" name="Google Shape;591;p19"/>
          <p:cNvSpPr/>
          <p:nvPr/>
        </p:nvSpPr>
        <p:spPr>
          <a:xfrm rot="10800000">
            <a:off x="2639388" y="4756223"/>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 name="Google Shape;592;p19"/>
          <p:cNvGrpSpPr/>
          <p:nvPr/>
        </p:nvGrpSpPr>
        <p:grpSpPr>
          <a:xfrm rot="10800000">
            <a:off x="-264244" y="3802269"/>
            <a:ext cx="832269" cy="721343"/>
            <a:chOff x="-2221075" y="539488"/>
            <a:chExt cx="1608250" cy="1393900"/>
          </a:xfrm>
        </p:grpSpPr>
        <p:grpSp>
          <p:nvGrpSpPr>
            <p:cNvPr id="593" name="Google Shape;593;p19"/>
            <p:cNvGrpSpPr/>
            <p:nvPr/>
          </p:nvGrpSpPr>
          <p:grpSpPr>
            <a:xfrm>
              <a:off x="-2221075" y="605163"/>
              <a:ext cx="1553525" cy="1298700"/>
              <a:chOff x="-2221075" y="605163"/>
              <a:chExt cx="1553525" cy="1298700"/>
            </a:xfrm>
          </p:grpSpPr>
          <p:sp>
            <p:nvSpPr>
              <p:cNvPr id="594" name="Google Shape;594;p19"/>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9"/>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9"/>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9"/>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9"/>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9"/>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9"/>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9"/>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9"/>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 name="Google Shape;603;p19"/>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04" name="Google Shape;604;p19"/>
          <p:cNvPicPr preferRelativeResize="0"/>
          <p:nvPr/>
        </p:nvPicPr>
        <p:blipFill rotWithShape="1">
          <a:blip r:embed="rId5">
            <a:alphaModFix/>
          </a:blip>
          <a:srcRect l="6664" t="19826"/>
          <a:stretch/>
        </p:blipFill>
        <p:spPr>
          <a:xfrm rot="-147971" flipH="1">
            <a:off x="-1957096" y="1648179"/>
            <a:ext cx="2772770" cy="2381669"/>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605"/>
        <p:cNvGrpSpPr/>
        <p:nvPr/>
      </p:nvGrpSpPr>
      <p:grpSpPr>
        <a:xfrm>
          <a:off x="0" y="0"/>
          <a:ext cx="0" cy="0"/>
          <a:chOff x="0" y="0"/>
          <a:chExt cx="0" cy="0"/>
        </a:xfrm>
      </p:grpSpPr>
      <p:sp>
        <p:nvSpPr>
          <p:cNvPr id="606" name="Google Shape;606;p20"/>
          <p:cNvSpPr txBox="1">
            <a:spLocks noGrp="1"/>
          </p:cNvSpPr>
          <p:nvPr>
            <p:ph type="title"/>
          </p:nvPr>
        </p:nvSpPr>
        <p:spPr>
          <a:xfrm>
            <a:off x="720000" y="445025"/>
            <a:ext cx="7704000" cy="699000"/>
          </a:xfrm>
          <a:prstGeom prst="rect">
            <a:avLst/>
          </a:prstGeom>
        </p:spPr>
        <p:txBody>
          <a:bodyPr spcFirstLastPara="1" wrap="square" lIns="91425" tIns="91425" rIns="91425" bIns="91425"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sp>
        <p:nvSpPr>
          <p:cNvPr id="607" name="Google Shape;607;p20"/>
          <p:cNvSpPr txBox="1">
            <a:spLocks noGrp="1"/>
          </p:cNvSpPr>
          <p:nvPr>
            <p:ph type="subTitle" idx="1"/>
          </p:nvPr>
        </p:nvSpPr>
        <p:spPr>
          <a:xfrm>
            <a:off x="4985194" y="1400925"/>
            <a:ext cx="2947800" cy="287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8" name="Google Shape;608;p20"/>
          <p:cNvSpPr txBox="1">
            <a:spLocks noGrp="1"/>
          </p:cNvSpPr>
          <p:nvPr>
            <p:ph type="subTitle" idx="2"/>
          </p:nvPr>
        </p:nvSpPr>
        <p:spPr>
          <a:xfrm>
            <a:off x="1211006" y="1400925"/>
            <a:ext cx="2947800" cy="287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9" name="Google Shape;609;p20"/>
          <p:cNvSpPr/>
          <p:nvPr/>
        </p:nvSpPr>
        <p:spPr>
          <a:xfrm>
            <a:off x="8654256" y="1855650"/>
            <a:ext cx="172541" cy="1650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0"/>
          <p:cNvSpPr/>
          <p:nvPr/>
        </p:nvSpPr>
        <p:spPr>
          <a:xfrm>
            <a:off x="8688039" y="3605430"/>
            <a:ext cx="104971" cy="100445"/>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 name="Google Shape;611;p20"/>
          <p:cNvGrpSpPr/>
          <p:nvPr/>
        </p:nvGrpSpPr>
        <p:grpSpPr>
          <a:xfrm>
            <a:off x="8696529" y="2878938"/>
            <a:ext cx="87994" cy="88025"/>
            <a:chOff x="1472375" y="3214263"/>
            <a:chExt cx="302075" cy="302075"/>
          </a:xfrm>
        </p:grpSpPr>
        <p:sp>
          <p:nvSpPr>
            <p:cNvPr id="612" name="Google Shape;612;p20"/>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0"/>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 name="Google Shape;614;p20"/>
          <p:cNvGrpSpPr/>
          <p:nvPr/>
        </p:nvGrpSpPr>
        <p:grpSpPr>
          <a:xfrm rot="-5400000">
            <a:off x="281922" y="3241673"/>
            <a:ext cx="102705" cy="102736"/>
            <a:chOff x="1472375" y="3214263"/>
            <a:chExt cx="302075" cy="302075"/>
          </a:xfrm>
        </p:grpSpPr>
        <p:sp>
          <p:nvSpPr>
            <p:cNvPr id="615" name="Google Shape;615;p20"/>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0"/>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 name="Google Shape;617;p20"/>
          <p:cNvGrpSpPr/>
          <p:nvPr/>
        </p:nvGrpSpPr>
        <p:grpSpPr>
          <a:xfrm rot="-5400000">
            <a:off x="262130" y="1520639"/>
            <a:ext cx="122522" cy="122522"/>
            <a:chOff x="1472375" y="3214263"/>
            <a:chExt cx="302075" cy="302075"/>
          </a:xfrm>
        </p:grpSpPr>
        <p:sp>
          <p:nvSpPr>
            <p:cNvPr id="618" name="Google Shape;618;p20"/>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0"/>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0" name="Google Shape;620;p20"/>
          <p:cNvSpPr/>
          <p:nvPr/>
        </p:nvSpPr>
        <p:spPr>
          <a:xfrm rot="-5400000">
            <a:off x="307742" y="2510850"/>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21" name="Google Shape;621;p20"/>
          <p:cNvPicPr preferRelativeResize="0"/>
          <p:nvPr/>
        </p:nvPicPr>
        <p:blipFill>
          <a:blip r:embed="rId2">
            <a:alphaModFix/>
          </a:blip>
          <a:stretch>
            <a:fillRect/>
          </a:stretch>
        </p:blipFill>
        <p:spPr>
          <a:xfrm rot="1435424">
            <a:off x="3250090" y="4301743"/>
            <a:ext cx="2224722" cy="2224767"/>
          </a:xfrm>
          <a:prstGeom prst="rect">
            <a:avLst/>
          </a:prstGeom>
          <a:noFill/>
          <a:ln>
            <a:noFill/>
          </a:ln>
        </p:spPr>
      </p:pic>
      <p:pic>
        <p:nvPicPr>
          <p:cNvPr id="622" name="Google Shape;622;p20"/>
          <p:cNvPicPr preferRelativeResize="0"/>
          <p:nvPr/>
        </p:nvPicPr>
        <p:blipFill>
          <a:blip r:embed="rId3">
            <a:alphaModFix/>
          </a:blip>
          <a:stretch>
            <a:fillRect/>
          </a:stretch>
        </p:blipFill>
        <p:spPr>
          <a:xfrm rot="2267131">
            <a:off x="7722784" y="-1221927"/>
            <a:ext cx="2448052" cy="2448054"/>
          </a:xfrm>
          <a:prstGeom prst="rect">
            <a:avLst/>
          </a:prstGeom>
          <a:noFill/>
          <a:ln>
            <a:noFill/>
          </a:ln>
        </p:spPr>
      </p:pic>
      <p:pic>
        <p:nvPicPr>
          <p:cNvPr id="623" name="Google Shape;623;p20"/>
          <p:cNvPicPr preferRelativeResize="0"/>
          <p:nvPr/>
        </p:nvPicPr>
        <p:blipFill>
          <a:blip r:embed="rId4">
            <a:alphaModFix/>
          </a:blip>
          <a:stretch>
            <a:fillRect/>
          </a:stretch>
        </p:blipFill>
        <p:spPr>
          <a:xfrm rot="616136">
            <a:off x="-1262923" y="3695849"/>
            <a:ext cx="2466246" cy="2466227"/>
          </a:xfrm>
          <a:prstGeom prst="rect">
            <a:avLst/>
          </a:prstGeom>
          <a:noFill/>
          <a:ln>
            <a:noFill/>
          </a:ln>
        </p:spPr>
      </p:pic>
      <p:pic>
        <p:nvPicPr>
          <p:cNvPr id="624" name="Google Shape;624;p20"/>
          <p:cNvPicPr preferRelativeResize="0"/>
          <p:nvPr/>
        </p:nvPicPr>
        <p:blipFill rotWithShape="1">
          <a:blip r:embed="rId5">
            <a:alphaModFix/>
          </a:blip>
          <a:srcRect l="6664" t="19826"/>
          <a:stretch/>
        </p:blipFill>
        <p:spPr>
          <a:xfrm rot="147971">
            <a:off x="6987229" y="4223279"/>
            <a:ext cx="2772770" cy="2381669"/>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2"/>
        <p:cNvGrpSpPr/>
        <p:nvPr/>
      </p:nvGrpSpPr>
      <p:grpSpPr>
        <a:xfrm>
          <a:off x="0" y="0"/>
          <a:ext cx="0" cy="0"/>
          <a:chOff x="0" y="0"/>
          <a:chExt cx="0" cy="0"/>
        </a:xfrm>
      </p:grpSpPr>
      <p:sp>
        <p:nvSpPr>
          <p:cNvPr id="43" name="Google Shape;43;p3"/>
          <p:cNvSpPr txBox="1">
            <a:spLocks noGrp="1"/>
          </p:cNvSpPr>
          <p:nvPr>
            <p:ph type="title"/>
          </p:nvPr>
        </p:nvSpPr>
        <p:spPr>
          <a:xfrm>
            <a:off x="2450700" y="2736209"/>
            <a:ext cx="42426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7000" b="1"/>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44" name="Google Shape;44;p3"/>
          <p:cNvSpPr txBox="1">
            <a:spLocks noGrp="1"/>
          </p:cNvSpPr>
          <p:nvPr>
            <p:ph type="title" idx="2" hasCustomPrompt="1"/>
          </p:nvPr>
        </p:nvSpPr>
        <p:spPr>
          <a:xfrm>
            <a:off x="4121550" y="1457666"/>
            <a:ext cx="900900" cy="84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dk2"/>
              </a:buClr>
              <a:buSzPts val="6000"/>
              <a:buNone/>
              <a:defRPr sz="8000" b="1">
                <a:solidFill>
                  <a:schemeClr val="dk2"/>
                </a:solidFill>
              </a:defRPr>
            </a:lvl1pPr>
            <a:lvl2pPr lvl="1" algn="ctr" rtl="0">
              <a:spcBef>
                <a:spcPts val="0"/>
              </a:spcBef>
              <a:spcAft>
                <a:spcPts val="0"/>
              </a:spcAft>
              <a:buClr>
                <a:schemeClr val="dk2"/>
              </a:buClr>
              <a:buSzPts val="6000"/>
              <a:buNone/>
              <a:defRPr sz="6000">
                <a:solidFill>
                  <a:schemeClr val="dk2"/>
                </a:solidFill>
              </a:defRPr>
            </a:lvl2pPr>
            <a:lvl3pPr lvl="2" algn="ctr" rtl="0">
              <a:spcBef>
                <a:spcPts val="0"/>
              </a:spcBef>
              <a:spcAft>
                <a:spcPts val="0"/>
              </a:spcAft>
              <a:buClr>
                <a:schemeClr val="dk2"/>
              </a:buClr>
              <a:buSzPts val="6000"/>
              <a:buNone/>
              <a:defRPr sz="6000">
                <a:solidFill>
                  <a:schemeClr val="dk2"/>
                </a:solidFill>
              </a:defRPr>
            </a:lvl3pPr>
            <a:lvl4pPr lvl="3" algn="ctr" rtl="0">
              <a:spcBef>
                <a:spcPts val="0"/>
              </a:spcBef>
              <a:spcAft>
                <a:spcPts val="0"/>
              </a:spcAft>
              <a:buClr>
                <a:schemeClr val="dk2"/>
              </a:buClr>
              <a:buSzPts val="6000"/>
              <a:buNone/>
              <a:defRPr sz="6000">
                <a:solidFill>
                  <a:schemeClr val="dk2"/>
                </a:solidFill>
              </a:defRPr>
            </a:lvl4pPr>
            <a:lvl5pPr lvl="4" algn="ctr" rtl="0">
              <a:spcBef>
                <a:spcPts val="0"/>
              </a:spcBef>
              <a:spcAft>
                <a:spcPts val="0"/>
              </a:spcAft>
              <a:buClr>
                <a:schemeClr val="dk2"/>
              </a:buClr>
              <a:buSzPts val="6000"/>
              <a:buNone/>
              <a:defRPr sz="6000">
                <a:solidFill>
                  <a:schemeClr val="dk2"/>
                </a:solidFill>
              </a:defRPr>
            </a:lvl5pPr>
            <a:lvl6pPr lvl="5" algn="ctr" rtl="0">
              <a:spcBef>
                <a:spcPts val="0"/>
              </a:spcBef>
              <a:spcAft>
                <a:spcPts val="0"/>
              </a:spcAft>
              <a:buClr>
                <a:schemeClr val="dk2"/>
              </a:buClr>
              <a:buSzPts val="6000"/>
              <a:buNone/>
              <a:defRPr sz="6000">
                <a:solidFill>
                  <a:schemeClr val="dk2"/>
                </a:solidFill>
              </a:defRPr>
            </a:lvl6pPr>
            <a:lvl7pPr lvl="6" algn="ctr" rtl="0">
              <a:spcBef>
                <a:spcPts val="0"/>
              </a:spcBef>
              <a:spcAft>
                <a:spcPts val="0"/>
              </a:spcAft>
              <a:buClr>
                <a:schemeClr val="dk2"/>
              </a:buClr>
              <a:buSzPts val="6000"/>
              <a:buNone/>
              <a:defRPr sz="6000">
                <a:solidFill>
                  <a:schemeClr val="dk2"/>
                </a:solidFill>
              </a:defRPr>
            </a:lvl7pPr>
            <a:lvl8pPr lvl="7" algn="ctr" rtl="0">
              <a:spcBef>
                <a:spcPts val="0"/>
              </a:spcBef>
              <a:spcAft>
                <a:spcPts val="0"/>
              </a:spcAft>
              <a:buClr>
                <a:schemeClr val="dk2"/>
              </a:buClr>
              <a:buSzPts val="6000"/>
              <a:buNone/>
              <a:defRPr sz="6000">
                <a:solidFill>
                  <a:schemeClr val="dk2"/>
                </a:solidFill>
              </a:defRPr>
            </a:lvl8pPr>
            <a:lvl9pPr lvl="8" algn="ctr" rtl="0">
              <a:spcBef>
                <a:spcPts val="0"/>
              </a:spcBef>
              <a:spcAft>
                <a:spcPts val="0"/>
              </a:spcAft>
              <a:buClr>
                <a:schemeClr val="dk2"/>
              </a:buClr>
              <a:buSzPts val="6000"/>
              <a:buNone/>
              <a:defRPr sz="6000">
                <a:solidFill>
                  <a:schemeClr val="dk2"/>
                </a:solidFill>
              </a:defRPr>
            </a:lvl9pPr>
          </a:lstStyle>
          <a:p>
            <a:r>
              <a:t>xx%</a:t>
            </a:r>
          </a:p>
        </p:txBody>
      </p:sp>
      <p:sp>
        <p:nvSpPr>
          <p:cNvPr id="45" name="Google Shape;45;p3"/>
          <p:cNvSpPr txBox="1">
            <a:spLocks noGrp="1"/>
          </p:cNvSpPr>
          <p:nvPr>
            <p:ph type="subTitle" idx="1"/>
          </p:nvPr>
        </p:nvSpPr>
        <p:spPr>
          <a:xfrm>
            <a:off x="2450700" y="3593309"/>
            <a:ext cx="4242600" cy="37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3">
  <p:cSld name="TITLE_AND_TWO_COLUMNS_1_1_1">
    <p:spTree>
      <p:nvGrpSpPr>
        <p:cNvPr id="1" name="Shape 625"/>
        <p:cNvGrpSpPr/>
        <p:nvPr/>
      </p:nvGrpSpPr>
      <p:grpSpPr>
        <a:xfrm>
          <a:off x="0" y="0"/>
          <a:ext cx="0" cy="0"/>
          <a:chOff x="0" y="0"/>
          <a:chExt cx="0" cy="0"/>
        </a:xfrm>
      </p:grpSpPr>
      <p:sp>
        <p:nvSpPr>
          <p:cNvPr id="626" name="Google Shape;626;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sp>
        <p:nvSpPr>
          <p:cNvPr id="627" name="Google Shape;627;p21"/>
          <p:cNvSpPr txBox="1">
            <a:spLocks noGrp="1"/>
          </p:cNvSpPr>
          <p:nvPr>
            <p:ph type="subTitle" idx="1"/>
          </p:nvPr>
        </p:nvSpPr>
        <p:spPr>
          <a:xfrm>
            <a:off x="720000" y="1275250"/>
            <a:ext cx="3747600" cy="306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Nunito Light"/>
              <a:buChar char="●"/>
              <a:defRPr sz="1600"/>
            </a:lvl1pPr>
            <a:lvl2pPr lvl="1" algn="ctr" rtl="0">
              <a:lnSpc>
                <a:spcPct val="100000"/>
              </a:lnSpc>
              <a:spcBef>
                <a:spcPts val="0"/>
              </a:spcBef>
              <a:spcAft>
                <a:spcPts val="0"/>
              </a:spcAft>
              <a:buSzPts val="1400"/>
              <a:buFont typeface="Nunito Light"/>
              <a:buChar char="○"/>
              <a:defRPr/>
            </a:lvl2pPr>
            <a:lvl3pPr lvl="2" algn="ctr" rtl="0">
              <a:lnSpc>
                <a:spcPct val="100000"/>
              </a:lnSpc>
              <a:spcBef>
                <a:spcPts val="1600"/>
              </a:spcBef>
              <a:spcAft>
                <a:spcPts val="0"/>
              </a:spcAft>
              <a:buSzPts val="1400"/>
              <a:buFont typeface="Nunito Light"/>
              <a:buChar char="■"/>
              <a:defRPr/>
            </a:lvl3pPr>
            <a:lvl4pPr lvl="3" algn="ctr" rtl="0">
              <a:lnSpc>
                <a:spcPct val="100000"/>
              </a:lnSpc>
              <a:spcBef>
                <a:spcPts val="1600"/>
              </a:spcBef>
              <a:spcAft>
                <a:spcPts val="0"/>
              </a:spcAft>
              <a:buSzPts val="1400"/>
              <a:buFont typeface="Nunito Light"/>
              <a:buChar char="●"/>
              <a:defRPr/>
            </a:lvl4pPr>
            <a:lvl5pPr lvl="4" algn="ctr" rtl="0">
              <a:lnSpc>
                <a:spcPct val="100000"/>
              </a:lnSpc>
              <a:spcBef>
                <a:spcPts val="1600"/>
              </a:spcBef>
              <a:spcAft>
                <a:spcPts val="0"/>
              </a:spcAft>
              <a:buSzPts val="1400"/>
              <a:buFont typeface="Nunito Light"/>
              <a:buChar char="○"/>
              <a:defRPr/>
            </a:lvl5pPr>
            <a:lvl6pPr lvl="5" algn="ctr" rtl="0">
              <a:lnSpc>
                <a:spcPct val="100000"/>
              </a:lnSpc>
              <a:spcBef>
                <a:spcPts val="1600"/>
              </a:spcBef>
              <a:spcAft>
                <a:spcPts val="0"/>
              </a:spcAft>
              <a:buSzPts val="1400"/>
              <a:buFont typeface="Nunito Light"/>
              <a:buChar char="■"/>
              <a:defRPr/>
            </a:lvl6pPr>
            <a:lvl7pPr lvl="6" algn="ctr" rtl="0">
              <a:lnSpc>
                <a:spcPct val="100000"/>
              </a:lnSpc>
              <a:spcBef>
                <a:spcPts val="1600"/>
              </a:spcBef>
              <a:spcAft>
                <a:spcPts val="0"/>
              </a:spcAft>
              <a:buSzPts val="1400"/>
              <a:buFont typeface="Nunito Light"/>
              <a:buChar char="●"/>
              <a:defRPr/>
            </a:lvl7pPr>
            <a:lvl8pPr lvl="7" algn="ctr" rtl="0">
              <a:lnSpc>
                <a:spcPct val="100000"/>
              </a:lnSpc>
              <a:spcBef>
                <a:spcPts val="1600"/>
              </a:spcBef>
              <a:spcAft>
                <a:spcPts val="0"/>
              </a:spcAft>
              <a:buSzPts val="1400"/>
              <a:buFont typeface="Nunito Light"/>
              <a:buChar char="○"/>
              <a:defRPr/>
            </a:lvl8pPr>
            <a:lvl9pPr lvl="8" algn="ctr" rtl="0">
              <a:lnSpc>
                <a:spcPct val="100000"/>
              </a:lnSpc>
              <a:spcBef>
                <a:spcPts val="1600"/>
              </a:spcBef>
              <a:spcAft>
                <a:spcPts val="1600"/>
              </a:spcAft>
              <a:buSzPts val="1400"/>
              <a:buFont typeface="Nunito Light"/>
              <a:buChar char="■"/>
              <a:defRPr/>
            </a:lvl9pPr>
          </a:lstStyle>
          <a:p>
            <a:endParaRPr/>
          </a:p>
        </p:txBody>
      </p:sp>
      <p:sp>
        <p:nvSpPr>
          <p:cNvPr id="628" name="Google Shape;628;p21"/>
          <p:cNvSpPr txBox="1">
            <a:spLocks noGrp="1"/>
          </p:cNvSpPr>
          <p:nvPr>
            <p:ph type="subTitle" idx="2"/>
          </p:nvPr>
        </p:nvSpPr>
        <p:spPr>
          <a:xfrm>
            <a:off x="4676323" y="1275250"/>
            <a:ext cx="3747600" cy="306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Nunito Light"/>
              <a:buChar char="●"/>
              <a:defRPr sz="1600"/>
            </a:lvl1pPr>
            <a:lvl2pPr lvl="1" algn="ctr" rtl="0">
              <a:lnSpc>
                <a:spcPct val="100000"/>
              </a:lnSpc>
              <a:spcBef>
                <a:spcPts val="0"/>
              </a:spcBef>
              <a:spcAft>
                <a:spcPts val="0"/>
              </a:spcAft>
              <a:buSzPts val="1400"/>
              <a:buFont typeface="Nunito Light"/>
              <a:buChar char="○"/>
              <a:defRPr/>
            </a:lvl2pPr>
            <a:lvl3pPr lvl="2" algn="ctr" rtl="0">
              <a:lnSpc>
                <a:spcPct val="100000"/>
              </a:lnSpc>
              <a:spcBef>
                <a:spcPts val="1600"/>
              </a:spcBef>
              <a:spcAft>
                <a:spcPts val="0"/>
              </a:spcAft>
              <a:buSzPts val="1400"/>
              <a:buFont typeface="Nunito Light"/>
              <a:buChar char="■"/>
              <a:defRPr/>
            </a:lvl3pPr>
            <a:lvl4pPr lvl="3" algn="ctr" rtl="0">
              <a:lnSpc>
                <a:spcPct val="100000"/>
              </a:lnSpc>
              <a:spcBef>
                <a:spcPts val="1600"/>
              </a:spcBef>
              <a:spcAft>
                <a:spcPts val="0"/>
              </a:spcAft>
              <a:buSzPts val="1400"/>
              <a:buFont typeface="Nunito Light"/>
              <a:buChar char="●"/>
              <a:defRPr/>
            </a:lvl4pPr>
            <a:lvl5pPr lvl="4" algn="ctr" rtl="0">
              <a:lnSpc>
                <a:spcPct val="100000"/>
              </a:lnSpc>
              <a:spcBef>
                <a:spcPts val="1600"/>
              </a:spcBef>
              <a:spcAft>
                <a:spcPts val="0"/>
              </a:spcAft>
              <a:buSzPts val="1400"/>
              <a:buFont typeface="Nunito Light"/>
              <a:buChar char="○"/>
              <a:defRPr/>
            </a:lvl5pPr>
            <a:lvl6pPr lvl="5" algn="ctr" rtl="0">
              <a:lnSpc>
                <a:spcPct val="100000"/>
              </a:lnSpc>
              <a:spcBef>
                <a:spcPts val="1600"/>
              </a:spcBef>
              <a:spcAft>
                <a:spcPts val="0"/>
              </a:spcAft>
              <a:buSzPts val="1400"/>
              <a:buFont typeface="Nunito Light"/>
              <a:buChar char="■"/>
              <a:defRPr/>
            </a:lvl6pPr>
            <a:lvl7pPr lvl="6" algn="ctr" rtl="0">
              <a:lnSpc>
                <a:spcPct val="100000"/>
              </a:lnSpc>
              <a:spcBef>
                <a:spcPts val="1600"/>
              </a:spcBef>
              <a:spcAft>
                <a:spcPts val="0"/>
              </a:spcAft>
              <a:buSzPts val="1400"/>
              <a:buFont typeface="Nunito Light"/>
              <a:buChar char="●"/>
              <a:defRPr/>
            </a:lvl7pPr>
            <a:lvl8pPr lvl="7" algn="ctr" rtl="0">
              <a:lnSpc>
                <a:spcPct val="100000"/>
              </a:lnSpc>
              <a:spcBef>
                <a:spcPts val="1600"/>
              </a:spcBef>
              <a:spcAft>
                <a:spcPts val="0"/>
              </a:spcAft>
              <a:buSzPts val="1400"/>
              <a:buFont typeface="Nunito Light"/>
              <a:buChar char="○"/>
              <a:defRPr/>
            </a:lvl8pPr>
            <a:lvl9pPr lvl="8" algn="ctr" rtl="0">
              <a:lnSpc>
                <a:spcPct val="100000"/>
              </a:lnSpc>
              <a:spcBef>
                <a:spcPts val="1600"/>
              </a:spcBef>
              <a:spcAft>
                <a:spcPts val="1600"/>
              </a:spcAft>
              <a:buSzPts val="1400"/>
              <a:buFont typeface="Nunito Light"/>
              <a:buChar char="■"/>
              <a:defRPr/>
            </a:lvl9pPr>
          </a:lstStyle>
          <a:p>
            <a:endParaRPr/>
          </a:p>
        </p:txBody>
      </p:sp>
      <p:pic>
        <p:nvPicPr>
          <p:cNvPr id="629" name="Google Shape;629;p21"/>
          <p:cNvPicPr preferRelativeResize="0"/>
          <p:nvPr/>
        </p:nvPicPr>
        <p:blipFill>
          <a:blip r:embed="rId2">
            <a:alphaModFix/>
          </a:blip>
          <a:stretch>
            <a:fillRect/>
          </a:stretch>
        </p:blipFill>
        <p:spPr>
          <a:xfrm rot="-1673116" flipH="1">
            <a:off x="2183745" y="4239578"/>
            <a:ext cx="2669272" cy="2669272"/>
          </a:xfrm>
          <a:prstGeom prst="rect">
            <a:avLst/>
          </a:prstGeom>
          <a:noFill/>
          <a:ln>
            <a:noFill/>
          </a:ln>
        </p:spPr>
      </p:pic>
      <p:pic>
        <p:nvPicPr>
          <p:cNvPr id="630" name="Google Shape;630;p21"/>
          <p:cNvPicPr preferRelativeResize="0"/>
          <p:nvPr/>
        </p:nvPicPr>
        <p:blipFill>
          <a:blip r:embed="rId3">
            <a:alphaModFix/>
          </a:blip>
          <a:stretch>
            <a:fillRect/>
          </a:stretch>
        </p:blipFill>
        <p:spPr>
          <a:xfrm rot="2895299" flipH="1">
            <a:off x="5166101" y="4228530"/>
            <a:ext cx="2224722" cy="2224768"/>
          </a:xfrm>
          <a:prstGeom prst="rect">
            <a:avLst/>
          </a:prstGeom>
          <a:noFill/>
          <a:ln>
            <a:noFill/>
          </a:ln>
        </p:spPr>
      </p:pic>
      <p:pic>
        <p:nvPicPr>
          <p:cNvPr id="631" name="Google Shape;631;p21"/>
          <p:cNvPicPr preferRelativeResize="0"/>
          <p:nvPr/>
        </p:nvPicPr>
        <p:blipFill rotWithShape="1">
          <a:blip r:embed="rId4">
            <a:alphaModFix/>
          </a:blip>
          <a:srcRect l="6664" t="19826"/>
          <a:stretch/>
        </p:blipFill>
        <p:spPr>
          <a:xfrm rot="10652029" flipH="1">
            <a:off x="8048167" y="4150079"/>
            <a:ext cx="2772770" cy="2381669"/>
          </a:xfrm>
          <a:prstGeom prst="rect">
            <a:avLst/>
          </a:prstGeom>
          <a:noFill/>
          <a:ln>
            <a:noFill/>
          </a:ln>
        </p:spPr>
      </p:pic>
      <p:grpSp>
        <p:nvGrpSpPr>
          <p:cNvPr id="632" name="Google Shape;632;p21"/>
          <p:cNvGrpSpPr/>
          <p:nvPr/>
        </p:nvGrpSpPr>
        <p:grpSpPr>
          <a:xfrm rot="-7395608" flipH="1">
            <a:off x="4729817" y="4810690"/>
            <a:ext cx="832216" cy="721297"/>
            <a:chOff x="-2221075" y="539488"/>
            <a:chExt cx="1608250" cy="1393900"/>
          </a:xfrm>
        </p:grpSpPr>
        <p:grpSp>
          <p:nvGrpSpPr>
            <p:cNvPr id="633" name="Google Shape;633;p21"/>
            <p:cNvGrpSpPr/>
            <p:nvPr/>
          </p:nvGrpSpPr>
          <p:grpSpPr>
            <a:xfrm>
              <a:off x="-2221075" y="605163"/>
              <a:ext cx="1553525" cy="1298700"/>
              <a:chOff x="-2221075" y="605163"/>
              <a:chExt cx="1553525" cy="1298700"/>
            </a:xfrm>
          </p:grpSpPr>
          <p:sp>
            <p:nvSpPr>
              <p:cNvPr id="634" name="Google Shape;634;p21"/>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1"/>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1"/>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1"/>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1"/>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1"/>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1"/>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1"/>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1"/>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3" name="Google Shape;643;p21"/>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 name="Google Shape;644;p21"/>
          <p:cNvGrpSpPr/>
          <p:nvPr/>
        </p:nvGrpSpPr>
        <p:grpSpPr>
          <a:xfrm rot="-9232838" flipH="1">
            <a:off x="7342414" y="4756552"/>
            <a:ext cx="717058" cy="829576"/>
            <a:chOff x="-3084600" y="2098313"/>
            <a:chExt cx="1385775" cy="1603225"/>
          </a:xfrm>
        </p:grpSpPr>
        <p:sp>
          <p:nvSpPr>
            <p:cNvPr id="645" name="Google Shape;645;p21"/>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1"/>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1"/>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1"/>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 name="Google Shape;649;p21"/>
          <p:cNvSpPr/>
          <p:nvPr/>
        </p:nvSpPr>
        <p:spPr>
          <a:xfrm>
            <a:off x="8663781" y="2399138"/>
            <a:ext cx="172541" cy="1650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1"/>
          <p:cNvSpPr/>
          <p:nvPr/>
        </p:nvSpPr>
        <p:spPr>
          <a:xfrm>
            <a:off x="8697564" y="917267"/>
            <a:ext cx="104971" cy="100445"/>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 name="Google Shape;651;p21"/>
          <p:cNvGrpSpPr/>
          <p:nvPr/>
        </p:nvGrpSpPr>
        <p:grpSpPr>
          <a:xfrm>
            <a:off x="8706054" y="1747500"/>
            <a:ext cx="87994" cy="88025"/>
            <a:chOff x="1472375" y="3214263"/>
            <a:chExt cx="302075" cy="302075"/>
          </a:xfrm>
        </p:grpSpPr>
        <p:sp>
          <p:nvSpPr>
            <p:cNvPr id="652" name="Google Shape;652;p21"/>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1"/>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 name="Google Shape;654;p21"/>
          <p:cNvSpPr/>
          <p:nvPr/>
        </p:nvSpPr>
        <p:spPr>
          <a:xfrm>
            <a:off x="307206" y="4104113"/>
            <a:ext cx="172541" cy="1650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1"/>
          <p:cNvSpPr/>
          <p:nvPr/>
        </p:nvSpPr>
        <p:spPr>
          <a:xfrm>
            <a:off x="340989" y="2622242"/>
            <a:ext cx="104971" cy="100445"/>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6" name="Google Shape;656;p21"/>
          <p:cNvGrpSpPr/>
          <p:nvPr/>
        </p:nvGrpSpPr>
        <p:grpSpPr>
          <a:xfrm>
            <a:off x="349479" y="3452475"/>
            <a:ext cx="87994" cy="88025"/>
            <a:chOff x="1472375" y="3214263"/>
            <a:chExt cx="302075" cy="302075"/>
          </a:xfrm>
        </p:grpSpPr>
        <p:sp>
          <p:nvSpPr>
            <p:cNvPr id="657" name="Google Shape;657;p21"/>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1"/>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659"/>
        <p:cNvGrpSpPr/>
        <p:nvPr/>
      </p:nvGrpSpPr>
      <p:grpSpPr>
        <a:xfrm>
          <a:off x="0" y="0"/>
          <a:ext cx="0" cy="0"/>
          <a:chOff x="0" y="0"/>
          <a:chExt cx="0" cy="0"/>
        </a:xfrm>
      </p:grpSpPr>
      <p:sp>
        <p:nvSpPr>
          <p:cNvPr id="660" name="Google Shape;660;p22"/>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sp>
        <p:nvSpPr>
          <p:cNvPr id="661" name="Google Shape;661;p22"/>
          <p:cNvSpPr txBox="1">
            <a:spLocks noGrp="1"/>
          </p:cNvSpPr>
          <p:nvPr>
            <p:ph type="subTitle" idx="1"/>
          </p:nvPr>
        </p:nvSpPr>
        <p:spPr>
          <a:xfrm>
            <a:off x="937625" y="2675928"/>
            <a:ext cx="21753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62" name="Google Shape;662;p22"/>
          <p:cNvSpPr txBox="1">
            <a:spLocks noGrp="1"/>
          </p:cNvSpPr>
          <p:nvPr>
            <p:ph type="subTitle" idx="2"/>
          </p:nvPr>
        </p:nvSpPr>
        <p:spPr>
          <a:xfrm>
            <a:off x="3484348" y="2675928"/>
            <a:ext cx="21753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63" name="Google Shape;663;p22"/>
          <p:cNvSpPr txBox="1">
            <a:spLocks noGrp="1"/>
          </p:cNvSpPr>
          <p:nvPr>
            <p:ph type="subTitle" idx="3"/>
          </p:nvPr>
        </p:nvSpPr>
        <p:spPr>
          <a:xfrm>
            <a:off x="6031075" y="2675928"/>
            <a:ext cx="21753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64" name="Google Shape;664;p22"/>
          <p:cNvSpPr txBox="1">
            <a:spLocks noGrp="1"/>
          </p:cNvSpPr>
          <p:nvPr>
            <p:ph type="subTitle" idx="4"/>
          </p:nvPr>
        </p:nvSpPr>
        <p:spPr>
          <a:xfrm>
            <a:off x="937625" y="2286000"/>
            <a:ext cx="2175300" cy="4545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665" name="Google Shape;665;p22"/>
          <p:cNvSpPr txBox="1">
            <a:spLocks noGrp="1"/>
          </p:cNvSpPr>
          <p:nvPr>
            <p:ph type="subTitle" idx="5"/>
          </p:nvPr>
        </p:nvSpPr>
        <p:spPr>
          <a:xfrm>
            <a:off x="3484348" y="2286000"/>
            <a:ext cx="2175300" cy="4545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666" name="Google Shape;666;p22"/>
          <p:cNvSpPr txBox="1">
            <a:spLocks noGrp="1"/>
          </p:cNvSpPr>
          <p:nvPr>
            <p:ph type="subTitle" idx="6"/>
          </p:nvPr>
        </p:nvSpPr>
        <p:spPr>
          <a:xfrm>
            <a:off x="6031075" y="2286000"/>
            <a:ext cx="2175300" cy="4545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pic>
        <p:nvPicPr>
          <p:cNvPr id="667" name="Google Shape;667;p22"/>
          <p:cNvPicPr preferRelativeResize="0"/>
          <p:nvPr/>
        </p:nvPicPr>
        <p:blipFill>
          <a:blip r:embed="rId2">
            <a:alphaModFix/>
          </a:blip>
          <a:stretch>
            <a:fillRect/>
          </a:stretch>
        </p:blipFill>
        <p:spPr>
          <a:xfrm rot="-1673116" flipH="1">
            <a:off x="1560970" y="4014568"/>
            <a:ext cx="2669272" cy="2669272"/>
          </a:xfrm>
          <a:prstGeom prst="rect">
            <a:avLst/>
          </a:prstGeom>
          <a:noFill/>
          <a:ln>
            <a:noFill/>
          </a:ln>
        </p:spPr>
      </p:pic>
      <p:pic>
        <p:nvPicPr>
          <p:cNvPr id="668" name="Google Shape;668;p22"/>
          <p:cNvPicPr preferRelativeResize="0"/>
          <p:nvPr/>
        </p:nvPicPr>
        <p:blipFill>
          <a:blip r:embed="rId3">
            <a:alphaModFix/>
          </a:blip>
          <a:stretch>
            <a:fillRect/>
          </a:stretch>
        </p:blipFill>
        <p:spPr>
          <a:xfrm rot="2895299" flipH="1">
            <a:off x="4371876" y="4003520"/>
            <a:ext cx="2224722" cy="2224768"/>
          </a:xfrm>
          <a:prstGeom prst="rect">
            <a:avLst/>
          </a:prstGeom>
          <a:noFill/>
          <a:ln>
            <a:noFill/>
          </a:ln>
        </p:spPr>
      </p:pic>
      <p:pic>
        <p:nvPicPr>
          <p:cNvPr id="669" name="Google Shape;669;p22"/>
          <p:cNvPicPr preferRelativeResize="0"/>
          <p:nvPr/>
        </p:nvPicPr>
        <p:blipFill rotWithShape="1">
          <a:blip r:embed="rId4">
            <a:alphaModFix/>
          </a:blip>
          <a:srcRect l="6664" t="19826"/>
          <a:stretch/>
        </p:blipFill>
        <p:spPr>
          <a:xfrm rot="10652029" flipH="1">
            <a:off x="7253942" y="3925070"/>
            <a:ext cx="2772770" cy="2381669"/>
          </a:xfrm>
          <a:prstGeom prst="rect">
            <a:avLst/>
          </a:prstGeom>
          <a:noFill/>
          <a:ln>
            <a:noFill/>
          </a:ln>
        </p:spPr>
      </p:pic>
      <p:pic>
        <p:nvPicPr>
          <p:cNvPr id="670" name="Google Shape;670;p22"/>
          <p:cNvPicPr preferRelativeResize="0"/>
          <p:nvPr/>
        </p:nvPicPr>
        <p:blipFill>
          <a:blip r:embed="rId5">
            <a:alphaModFix/>
          </a:blip>
          <a:stretch>
            <a:fillRect/>
          </a:stretch>
        </p:blipFill>
        <p:spPr>
          <a:xfrm rot="8532869" flipH="1">
            <a:off x="-640166" y="4402240"/>
            <a:ext cx="2448052" cy="2448054"/>
          </a:xfrm>
          <a:prstGeom prst="rect">
            <a:avLst/>
          </a:prstGeom>
          <a:noFill/>
          <a:ln>
            <a:noFill/>
          </a:ln>
        </p:spPr>
      </p:pic>
      <p:grpSp>
        <p:nvGrpSpPr>
          <p:cNvPr id="671" name="Google Shape;671;p22"/>
          <p:cNvGrpSpPr/>
          <p:nvPr/>
        </p:nvGrpSpPr>
        <p:grpSpPr>
          <a:xfrm rot="-7395608" flipH="1">
            <a:off x="3935592" y="4585681"/>
            <a:ext cx="832216" cy="721297"/>
            <a:chOff x="-2221075" y="539488"/>
            <a:chExt cx="1608250" cy="1393900"/>
          </a:xfrm>
        </p:grpSpPr>
        <p:grpSp>
          <p:nvGrpSpPr>
            <p:cNvPr id="672" name="Google Shape;672;p22"/>
            <p:cNvGrpSpPr/>
            <p:nvPr/>
          </p:nvGrpSpPr>
          <p:grpSpPr>
            <a:xfrm>
              <a:off x="-2221075" y="605163"/>
              <a:ext cx="1553525" cy="1298700"/>
              <a:chOff x="-2221075" y="605163"/>
              <a:chExt cx="1553525" cy="1298700"/>
            </a:xfrm>
          </p:grpSpPr>
          <p:sp>
            <p:nvSpPr>
              <p:cNvPr id="673" name="Google Shape;673;p22"/>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2"/>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2"/>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2"/>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2"/>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2"/>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2"/>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2"/>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2"/>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 name="Google Shape;682;p22"/>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 name="Google Shape;683;p22"/>
          <p:cNvGrpSpPr/>
          <p:nvPr/>
        </p:nvGrpSpPr>
        <p:grpSpPr>
          <a:xfrm rot="-9232838" flipH="1">
            <a:off x="1320189" y="4531543"/>
            <a:ext cx="717058" cy="829576"/>
            <a:chOff x="-3084600" y="2098313"/>
            <a:chExt cx="1385775" cy="1603225"/>
          </a:xfrm>
        </p:grpSpPr>
        <p:sp>
          <p:nvSpPr>
            <p:cNvPr id="684" name="Google Shape;684;p22"/>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2"/>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2"/>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2"/>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 name="Google Shape;688;p22"/>
          <p:cNvGrpSpPr/>
          <p:nvPr/>
        </p:nvGrpSpPr>
        <p:grpSpPr>
          <a:xfrm rot="-9232838" flipH="1">
            <a:off x="6548189" y="4531543"/>
            <a:ext cx="717058" cy="829576"/>
            <a:chOff x="-3084600" y="2098313"/>
            <a:chExt cx="1385775" cy="1603225"/>
          </a:xfrm>
        </p:grpSpPr>
        <p:sp>
          <p:nvSpPr>
            <p:cNvPr id="689" name="Google Shape;689;p22"/>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2"/>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2"/>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2"/>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3" name="Google Shape;693;p22"/>
          <p:cNvSpPr/>
          <p:nvPr/>
        </p:nvSpPr>
        <p:spPr>
          <a:xfrm>
            <a:off x="8654256" y="1669350"/>
            <a:ext cx="172541" cy="1650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2"/>
          <p:cNvSpPr/>
          <p:nvPr/>
        </p:nvSpPr>
        <p:spPr>
          <a:xfrm>
            <a:off x="8688039" y="2565755"/>
            <a:ext cx="104971" cy="100445"/>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 name="Google Shape;695;p22"/>
          <p:cNvGrpSpPr/>
          <p:nvPr/>
        </p:nvGrpSpPr>
        <p:grpSpPr>
          <a:xfrm>
            <a:off x="8696529" y="1017713"/>
            <a:ext cx="87994" cy="88025"/>
            <a:chOff x="1472375" y="3214263"/>
            <a:chExt cx="302075" cy="302075"/>
          </a:xfrm>
        </p:grpSpPr>
        <p:sp>
          <p:nvSpPr>
            <p:cNvPr id="696" name="Google Shape;696;p22"/>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2"/>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 name="Google Shape;698;p22"/>
          <p:cNvGrpSpPr/>
          <p:nvPr/>
        </p:nvGrpSpPr>
        <p:grpSpPr>
          <a:xfrm rot="-5400000">
            <a:off x="272035" y="3606948"/>
            <a:ext cx="102705" cy="102736"/>
            <a:chOff x="1472375" y="3214263"/>
            <a:chExt cx="302075" cy="302075"/>
          </a:xfrm>
        </p:grpSpPr>
        <p:sp>
          <p:nvSpPr>
            <p:cNvPr id="699" name="Google Shape;699;p22"/>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2"/>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 name="Google Shape;701;p22"/>
          <p:cNvGrpSpPr/>
          <p:nvPr/>
        </p:nvGrpSpPr>
        <p:grpSpPr>
          <a:xfrm rot="-5400000">
            <a:off x="262130" y="2075714"/>
            <a:ext cx="122522" cy="122522"/>
            <a:chOff x="1472375" y="3214263"/>
            <a:chExt cx="302075" cy="302075"/>
          </a:xfrm>
        </p:grpSpPr>
        <p:sp>
          <p:nvSpPr>
            <p:cNvPr id="702" name="Google Shape;702;p22"/>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2"/>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 name="Google Shape;704;p22"/>
          <p:cNvSpPr/>
          <p:nvPr/>
        </p:nvSpPr>
        <p:spPr>
          <a:xfrm rot="-5400000">
            <a:off x="272017" y="2732750"/>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1">
  <p:cSld name="CUSTOM_6_1">
    <p:spTree>
      <p:nvGrpSpPr>
        <p:cNvPr id="1" name="Shape 705"/>
        <p:cNvGrpSpPr/>
        <p:nvPr/>
      </p:nvGrpSpPr>
      <p:grpSpPr>
        <a:xfrm>
          <a:off x="0" y="0"/>
          <a:ext cx="0" cy="0"/>
          <a:chOff x="0" y="0"/>
          <a:chExt cx="0" cy="0"/>
        </a:xfrm>
      </p:grpSpPr>
      <p:sp>
        <p:nvSpPr>
          <p:cNvPr id="706" name="Google Shape;706;p23"/>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sp>
        <p:nvSpPr>
          <p:cNvPr id="707" name="Google Shape;707;p23"/>
          <p:cNvSpPr txBox="1">
            <a:spLocks noGrp="1"/>
          </p:cNvSpPr>
          <p:nvPr>
            <p:ph type="subTitle" idx="1"/>
          </p:nvPr>
        </p:nvSpPr>
        <p:spPr>
          <a:xfrm>
            <a:off x="5389200" y="1767600"/>
            <a:ext cx="28839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08" name="Google Shape;708;p23"/>
          <p:cNvSpPr txBox="1">
            <a:spLocks noGrp="1"/>
          </p:cNvSpPr>
          <p:nvPr>
            <p:ph type="subTitle" idx="2"/>
          </p:nvPr>
        </p:nvSpPr>
        <p:spPr>
          <a:xfrm>
            <a:off x="5389200" y="2454225"/>
            <a:ext cx="28839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09" name="Google Shape;709;p23"/>
          <p:cNvSpPr txBox="1">
            <a:spLocks noGrp="1"/>
          </p:cNvSpPr>
          <p:nvPr>
            <p:ph type="subTitle" idx="3"/>
          </p:nvPr>
        </p:nvSpPr>
        <p:spPr>
          <a:xfrm>
            <a:off x="5389200" y="3140850"/>
            <a:ext cx="28839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10" name="Google Shape;710;p23"/>
          <p:cNvSpPr txBox="1">
            <a:spLocks noGrp="1"/>
          </p:cNvSpPr>
          <p:nvPr>
            <p:ph type="subTitle" idx="4"/>
          </p:nvPr>
        </p:nvSpPr>
        <p:spPr>
          <a:xfrm>
            <a:off x="2266950" y="1767600"/>
            <a:ext cx="2634300" cy="5277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8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8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8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8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8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8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8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8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711" name="Google Shape;711;p23"/>
          <p:cNvSpPr txBox="1">
            <a:spLocks noGrp="1"/>
          </p:cNvSpPr>
          <p:nvPr>
            <p:ph type="subTitle" idx="5"/>
          </p:nvPr>
        </p:nvSpPr>
        <p:spPr>
          <a:xfrm>
            <a:off x="2266950" y="2454225"/>
            <a:ext cx="2634300" cy="5277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8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8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8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8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8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8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8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8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712" name="Google Shape;712;p23"/>
          <p:cNvSpPr txBox="1">
            <a:spLocks noGrp="1"/>
          </p:cNvSpPr>
          <p:nvPr>
            <p:ph type="subTitle" idx="6"/>
          </p:nvPr>
        </p:nvSpPr>
        <p:spPr>
          <a:xfrm>
            <a:off x="2266950" y="3140850"/>
            <a:ext cx="2634300" cy="5277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8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8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8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8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8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8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8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8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713" name="Google Shape;713;p23"/>
          <p:cNvSpPr txBox="1">
            <a:spLocks noGrp="1"/>
          </p:cNvSpPr>
          <p:nvPr>
            <p:ph type="subTitle" idx="7"/>
          </p:nvPr>
        </p:nvSpPr>
        <p:spPr>
          <a:xfrm>
            <a:off x="870900" y="1767600"/>
            <a:ext cx="908100" cy="5277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SzPts val="2400"/>
              <a:buFont typeface="Bebas Neue"/>
              <a:buNone/>
              <a:defRPr sz="3000" b="1">
                <a:solidFill>
                  <a:schemeClr val="accent1"/>
                </a:solidFill>
                <a:latin typeface="Bigelow Rules"/>
                <a:ea typeface="Bigelow Rules"/>
                <a:cs typeface="Bigelow Rules"/>
                <a:sym typeface="Bigelow Rules"/>
              </a:defRPr>
            </a:lvl1pPr>
            <a:lvl2pPr lvl="1" algn="ctr" rtl="0">
              <a:lnSpc>
                <a:spcPct val="8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8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8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8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8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8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8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8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714" name="Google Shape;714;p23"/>
          <p:cNvSpPr txBox="1">
            <a:spLocks noGrp="1"/>
          </p:cNvSpPr>
          <p:nvPr>
            <p:ph type="subTitle" idx="8"/>
          </p:nvPr>
        </p:nvSpPr>
        <p:spPr>
          <a:xfrm>
            <a:off x="870900" y="2454225"/>
            <a:ext cx="908100" cy="5277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SzPts val="2400"/>
              <a:buFont typeface="Bebas Neue"/>
              <a:buNone/>
              <a:defRPr sz="3000" b="1">
                <a:solidFill>
                  <a:schemeClr val="accent1"/>
                </a:solidFill>
                <a:latin typeface="Bigelow Rules"/>
                <a:ea typeface="Bigelow Rules"/>
                <a:cs typeface="Bigelow Rules"/>
                <a:sym typeface="Bigelow Rules"/>
              </a:defRPr>
            </a:lvl1pPr>
            <a:lvl2pPr lvl="1" algn="ctr" rtl="0">
              <a:lnSpc>
                <a:spcPct val="8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8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8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8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8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8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8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8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715" name="Google Shape;715;p23"/>
          <p:cNvSpPr txBox="1">
            <a:spLocks noGrp="1"/>
          </p:cNvSpPr>
          <p:nvPr>
            <p:ph type="subTitle" idx="9"/>
          </p:nvPr>
        </p:nvSpPr>
        <p:spPr>
          <a:xfrm>
            <a:off x="870900" y="3140850"/>
            <a:ext cx="908100" cy="5277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SzPts val="2400"/>
              <a:buFont typeface="Bebas Neue"/>
              <a:buNone/>
              <a:defRPr sz="3000" b="1">
                <a:solidFill>
                  <a:schemeClr val="accent1"/>
                </a:solidFill>
                <a:latin typeface="Bigelow Rules"/>
                <a:ea typeface="Bigelow Rules"/>
                <a:cs typeface="Bigelow Rules"/>
                <a:sym typeface="Bigelow Rules"/>
              </a:defRPr>
            </a:lvl1pPr>
            <a:lvl2pPr lvl="1" algn="ctr" rtl="0">
              <a:lnSpc>
                <a:spcPct val="8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8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8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8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8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8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8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8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pic>
        <p:nvPicPr>
          <p:cNvPr id="716" name="Google Shape;716;p23"/>
          <p:cNvPicPr preferRelativeResize="0"/>
          <p:nvPr/>
        </p:nvPicPr>
        <p:blipFill>
          <a:blip r:embed="rId2">
            <a:alphaModFix/>
          </a:blip>
          <a:stretch>
            <a:fillRect/>
          </a:stretch>
        </p:blipFill>
        <p:spPr>
          <a:xfrm rot="-1673116" flipH="1">
            <a:off x="221595" y="4239578"/>
            <a:ext cx="2669272" cy="2669272"/>
          </a:xfrm>
          <a:prstGeom prst="rect">
            <a:avLst/>
          </a:prstGeom>
          <a:noFill/>
          <a:ln>
            <a:noFill/>
          </a:ln>
        </p:spPr>
      </p:pic>
      <p:pic>
        <p:nvPicPr>
          <p:cNvPr id="717" name="Google Shape;717;p23"/>
          <p:cNvPicPr preferRelativeResize="0"/>
          <p:nvPr/>
        </p:nvPicPr>
        <p:blipFill>
          <a:blip r:embed="rId3">
            <a:alphaModFix/>
          </a:blip>
          <a:stretch>
            <a:fillRect/>
          </a:stretch>
        </p:blipFill>
        <p:spPr>
          <a:xfrm rot="2895299" flipH="1">
            <a:off x="3203951" y="4228530"/>
            <a:ext cx="2224722" cy="2224768"/>
          </a:xfrm>
          <a:prstGeom prst="rect">
            <a:avLst/>
          </a:prstGeom>
          <a:noFill/>
          <a:ln>
            <a:noFill/>
          </a:ln>
        </p:spPr>
      </p:pic>
      <p:pic>
        <p:nvPicPr>
          <p:cNvPr id="718" name="Google Shape;718;p23"/>
          <p:cNvPicPr preferRelativeResize="0"/>
          <p:nvPr/>
        </p:nvPicPr>
        <p:blipFill rotWithShape="1">
          <a:blip r:embed="rId4">
            <a:alphaModFix/>
          </a:blip>
          <a:srcRect l="6664" t="19826"/>
          <a:stretch/>
        </p:blipFill>
        <p:spPr>
          <a:xfrm rot="10652029" flipH="1">
            <a:off x="6086017" y="4150079"/>
            <a:ext cx="2772770" cy="2381669"/>
          </a:xfrm>
          <a:prstGeom prst="rect">
            <a:avLst/>
          </a:prstGeom>
          <a:noFill/>
          <a:ln>
            <a:noFill/>
          </a:ln>
        </p:spPr>
      </p:pic>
      <p:grpSp>
        <p:nvGrpSpPr>
          <p:cNvPr id="719" name="Google Shape;719;p23"/>
          <p:cNvGrpSpPr/>
          <p:nvPr/>
        </p:nvGrpSpPr>
        <p:grpSpPr>
          <a:xfrm rot="-7395608" flipH="1">
            <a:off x="2767667" y="4810690"/>
            <a:ext cx="832216" cy="721297"/>
            <a:chOff x="-2221075" y="539488"/>
            <a:chExt cx="1608250" cy="1393900"/>
          </a:xfrm>
        </p:grpSpPr>
        <p:grpSp>
          <p:nvGrpSpPr>
            <p:cNvPr id="720" name="Google Shape;720;p23"/>
            <p:cNvGrpSpPr/>
            <p:nvPr/>
          </p:nvGrpSpPr>
          <p:grpSpPr>
            <a:xfrm>
              <a:off x="-2221075" y="605163"/>
              <a:ext cx="1553525" cy="1298700"/>
              <a:chOff x="-2221075" y="605163"/>
              <a:chExt cx="1553525" cy="1298700"/>
            </a:xfrm>
          </p:grpSpPr>
          <p:sp>
            <p:nvSpPr>
              <p:cNvPr id="721" name="Google Shape;721;p23"/>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3"/>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3"/>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3"/>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3"/>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3"/>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3"/>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3"/>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3"/>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 name="Google Shape;730;p23"/>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 name="Google Shape;731;p23"/>
          <p:cNvGrpSpPr/>
          <p:nvPr/>
        </p:nvGrpSpPr>
        <p:grpSpPr>
          <a:xfrm rot="-9232838" flipH="1">
            <a:off x="5380264" y="4756552"/>
            <a:ext cx="717058" cy="829576"/>
            <a:chOff x="-3084600" y="2098313"/>
            <a:chExt cx="1385775" cy="1603225"/>
          </a:xfrm>
        </p:grpSpPr>
        <p:sp>
          <p:nvSpPr>
            <p:cNvPr id="732" name="Google Shape;732;p23"/>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3"/>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3"/>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3"/>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 name="Google Shape;736;p23"/>
          <p:cNvSpPr/>
          <p:nvPr/>
        </p:nvSpPr>
        <p:spPr>
          <a:xfrm>
            <a:off x="8761056" y="3551663"/>
            <a:ext cx="172541" cy="1650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3"/>
          <p:cNvSpPr/>
          <p:nvPr/>
        </p:nvSpPr>
        <p:spPr>
          <a:xfrm>
            <a:off x="8794839" y="4448067"/>
            <a:ext cx="104971" cy="100445"/>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 name="Google Shape;738;p23"/>
          <p:cNvGrpSpPr/>
          <p:nvPr/>
        </p:nvGrpSpPr>
        <p:grpSpPr>
          <a:xfrm>
            <a:off x="8803329" y="2900025"/>
            <a:ext cx="87994" cy="88025"/>
            <a:chOff x="1472375" y="3214263"/>
            <a:chExt cx="302075" cy="302075"/>
          </a:xfrm>
        </p:grpSpPr>
        <p:sp>
          <p:nvSpPr>
            <p:cNvPr id="739" name="Google Shape;739;p23"/>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3"/>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41" name="Google Shape;741;p23"/>
          <p:cNvPicPr preferRelativeResize="0"/>
          <p:nvPr/>
        </p:nvPicPr>
        <p:blipFill>
          <a:blip r:embed="rId5">
            <a:alphaModFix/>
          </a:blip>
          <a:stretch>
            <a:fillRect/>
          </a:stretch>
        </p:blipFill>
        <p:spPr>
          <a:xfrm rot="-8542278">
            <a:off x="7764081" y="-1510417"/>
            <a:ext cx="2448056" cy="2448056"/>
          </a:xfrm>
          <a:prstGeom prst="rect">
            <a:avLst/>
          </a:prstGeom>
          <a:noFill/>
          <a:ln>
            <a:noFill/>
          </a:ln>
        </p:spPr>
      </p:pic>
      <p:grpSp>
        <p:nvGrpSpPr>
          <p:cNvPr id="742" name="Google Shape;742;p23"/>
          <p:cNvGrpSpPr/>
          <p:nvPr/>
        </p:nvGrpSpPr>
        <p:grpSpPr>
          <a:xfrm rot="10335496" flipH="1">
            <a:off x="8617525" y="793735"/>
            <a:ext cx="717022" cy="829534"/>
            <a:chOff x="-3084600" y="2098313"/>
            <a:chExt cx="1385775" cy="1603225"/>
          </a:xfrm>
        </p:grpSpPr>
        <p:sp>
          <p:nvSpPr>
            <p:cNvPr id="743" name="Google Shape;743;p23"/>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3"/>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3"/>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3"/>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 name="Google Shape;747;p23"/>
          <p:cNvGrpSpPr/>
          <p:nvPr/>
        </p:nvGrpSpPr>
        <p:grpSpPr>
          <a:xfrm rot="-10224248" flipH="1">
            <a:off x="8613781" y="1590297"/>
            <a:ext cx="748662" cy="648879"/>
            <a:chOff x="-2221075" y="539488"/>
            <a:chExt cx="1608250" cy="1393900"/>
          </a:xfrm>
        </p:grpSpPr>
        <p:grpSp>
          <p:nvGrpSpPr>
            <p:cNvPr id="748" name="Google Shape;748;p23"/>
            <p:cNvGrpSpPr/>
            <p:nvPr/>
          </p:nvGrpSpPr>
          <p:grpSpPr>
            <a:xfrm>
              <a:off x="-2221075" y="605163"/>
              <a:ext cx="1553525" cy="1298700"/>
              <a:chOff x="-2221075" y="605163"/>
              <a:chExt cx="1553525" cy="1298700"/>
            </a:xfrm>
          </p:grpSpPr>
          <p:sp>
            <p:nvSpPr>
              <p:cNvPr id="749" name="Google Shape;749;p23"/>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3"/>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3"/>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3"/>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3"/>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3"/>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3"/>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3"/>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3"/>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 name="Google Shape;758;p23"/>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759"/>
        <p:cNvGrpSpPr/>
        <p:nvPr/>
      </p:nvGrpSpPr>
      <p:grpSpPr>
        <a:xfrm>
          <a:off x="0" y="0"/>
          <a:ext cx="0" cy="0"/>
          <a:chOff x="0" y="0"/>
          <a:chExt cx="0" cy="0"/>
        </a:xfrm>
      </p:grpSpPr>
      <p:sp>
        <p:nvSpPr>
          <p:cNvPr id="760" name="Google Shape;760;p24"/>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sp>
        <p:nvSpPr>
          <p:cNvPr id="761" name="Google Shape;761;p24"/>
          <p:cNvSpPr txBox="1">
            <a:spLocks noGrp="1"/>
          </p:cNvSpPr>
          <p:nvPr>
            <p:ph type="subTitle" idx="1"/>
          </p:nvPr>
        </p:nvSpPr>
        <p:spPr>
          <a:xfrm>
            <a:off x="1955366" y="2204775"/>
            <a:ext cx="19632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62" name="Google Shape;762;p24"/>
          <p:cNvSpPr txBox="1">
            <a:spLocks noGrp="1"/>
          </p:cNvSpPr>
          <p:nvPr>
            <p:ph type="subTitle" idx="2"/>
          </p:nvPr>
        </p:nvSpPr>
        <p:spPr>
          <a:xfrm>
            <a:off x="5225434" y="2204775"/>
            <a:ext cx="19632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63" name="Google Shape;763;p24"/>
          <p:cNvSpPr txBox="1">
            <a:spLocks noGrp="1"/>
          </p:cNvSpPr>
          <p:nvPr>
            <p:ph type="subTitle" idx="3"/>
          </p:nvPr>
        </p:nvSpPr>
        <p:spPr>
          <a:xfrm>
            <a:off x="1955366" y="3952500"/>
            <a:ext cx="19632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64" name="Google Shape;764;p24"/>
          <p:cNvSpPr txBox="1">
            <a:spLocks noGrp="1"/>
          </p:cNvSpPr>
          <p:nvPr>
            <p:ph type="subTitle" idx="4"/>
          </p:nvPr>
        </p:nvSpPr>
        <p:spPr>
          <a:xfrm>
            <a:off x="5225434" y="3952500"/>
            <a:ext cx="19632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65" name="Google Shape;765;p24"/>
          <p:cNvSpPr txBox="1">
            <a:spLocks noGrp="1"/>
          </p:cNvSpPr>
          <p:nvPr>
            <p:ph type="subTitle" idx="5"/>
          </p:nvPr>
        </p:nvSpPr>
        <p:spPr>
          <a:xfrm>
            <a:off x="1955366" y="1847850"/>
            <a:ext cx="1963200" cy="4572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766" name="Google Shape;766;p24"/>
          <p:cNvSpPr txBox="1">
            <a:spLocks noGrp="1"/>
          </p:cNvSpPr>
          <p:nvPr>
            <p:ph type="subTitle" idx="6"/>
          </p:nvPr>
        </p:nvSpPr>
        <p:spPr>
          <a:xfrm>
            <a:off x="1955366" y="3592775"/>
            <a:ext cx="1963200" cy="4572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767" name="Google Shape;767;p24"/>
          <p:cNvSpPr txBox="1">
            <a:spLocks noGrp="1"/>
          </p:cNvSpPr>
          <p:nvPr>
            <p:ph type="subTitle" idx="7"/>
          </p:nvPr>
        </p:nvSpPr>
        <p:spPr>
          <a:xfrm>
            <a:off x="5225434" y="1847850"/>
            <a:ext cx="1963200" cy="4572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768" name="Google Shape;768;p24"/>
          <p:cNvSpPr txBox="1">
            <a:spLocks noGrp="1"/>
          </p:cNvSpPr>
          <p:nvPr>
            <p:ph type="subTitle" idx="8"/>
          </p:nvPr>
        </p:nvSpPr>
        <p:spPr>
          <a:xfrm>
            <a:off x="5225434" y="3592775"/>
            <a:ext cx="1963200" cy="4572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769" name="Google Shape;769;p24"/>
          <p:cNvGrpSpPr/>
          <p:nvPr/>
        </p:nvGrpSpPr>
        <p:grpSpPr>
          <a:xfrm rot="10800000">
            <a:off x="-264244" y="3802269"/>
            <a:ext cx="832269" cy="721343"/>
            <a:chOff x="-2221075" y="539488"/>
            <a:chExt cx="1608250" cy="1393900"/>
          </a:xfrm>
        </p:grpSpPr>
        <p:grpSp>
          <p:nvGrpSpPr>
            <p:cNvPr id="770" name="Google Shape;770;p24"/>
            <p:cNvGrpSpPr/>
            <p:nvPr/>
          </p:nvGrpSpPr>
          <p:grpSpPr>
            <a:xfrm>
              <a:off x="-2221075" y="605163"/>
              <a:ext cx="1553525" cy="1298700"/>
              <a:chOff x="-2221075" y="605163"/>
              <a:chExt cx="1553525" cy="1298700"/>
            </a:xfrm>
          </p:grpSpPr>
          <p:sp>
            <p:nvSpPr>
              <p:cNvPr id="771" name="Google Shape;771;p24"/>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4"/>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4"/>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4"/>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4"/>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4"/>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4"/>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4"/>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4"/>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 name="Google Shape;780;p24"/>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81" name="Google Shape;781;p24"/>
          <p:cNvPicPr preferRelativeResize="0"/>
          <p:nvPr/>
        </p:nvPicPr>
        <p:blipFill>
          <a:blip r:embed="rId2">
            <a:alphaModFix/>
          </a:blip>
          <a:stretch>
            <a:fillRect/>
          </a:stretch>
        </p:blipFill>
        <p:spPr>
          <a:xfrm rot="1435424">
            <a:off x="-686548" y="4352718"/>
            <a:ext cx="2224722" cy="2224767"/>
          </a:xfrm>
          <a:prstGeom prst="rect">
            <a:avLst/>
          </a:prstGeom>
          <a:noFill/>
          <a:ln>
            <a:noFill/>
          </a:ln>
        </p:spPr>
      </p:pic>
      <p:pic>
        <p:nvPicPr>
          <p:cNvPr id="782" name="Google Shape;782;p24"/>
          <p:cNvPicPr preferRelativeResize="0"/>
          <p:nvPr/>
        </p:nvPicPr>
        <p:blipFill rotWithShape="1">
          <a:blip r:embed="rId3">
            <a:alphaModFix/>
          </a:blip>
          <a:srcRect l="6664" t="19826"/>
          <a:stretch/>
        </p:blipFill>
        <p:spPr>
          <a:xfrm rot="-147971" flipH="1">
            <a:off x="-1793396" y="1556979"/>
            <a:ext cx="2772770" cy="2381669"/>
          </a:xfrm>
          <a:prstGeom prst="rect">
            <a:avLst/>
          </a:prstGeom>
          <a:noFill/>
          <a:ln>
            <a:noFill/>
          </a:ln>
        </p:spPr>
      </p:pic>
      <p:grpSp>
        <p:nvGrpSpPr>
          <p:cNvPr id="783" name="Google Shape;783;p24"/>
          <p:cNvGrpSpPr/>
          <p:nvPr/>
        </p:nvGrpSpPr>
        <p:grpSpPr>
          <a:xfrm rot="9799382" flipH="1">
            <a:off x="8649026" y="1397811"/>
            <a:ext cx="717091" cy="829614"/>
            <a:chOff x="-3084600" y="2098313"/>
            <a:chExt cx="1385775" cy="1603225"/>
          </a:xfrm>
        </p:grpSpPr>
        <p:sp>
          <p:nvSpPr>
            <p:cNvPr id="784" name="Google Shape;784;p24"/>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4"/>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4"/>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4"/>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88" name="Google Shape;788;p24"/>
          <p:cNvPicPr preferRelativeResize="0"/>
          <p:nvPr/>
        </p:nvPicPr>
        <p:blipFill>
          <a:blip r:embed="rId2">
            <a:alphaModFix/>
          </a:blip>
          <a:stretch>
            <a:fillRect/>
          </a:stretch>
        </p:blipFill>
        <p:spPr>
          <a:xfrm rot="-9766185">
            <a:off x="8432563" y="2082818"/>
            <a:ext cx="2224723" cy="2224766"/>
          </a:xfrm>
          <a:prstGeom prst="rect">
            <a:avLst/>
          </a:prstGeom>
          <a:noFill/>
          <a:ln>
            <a:noFill/>
          </a:ln>
        </p:spPr>
      </p:pic>
      <p:pic>
        <p:nvPicPr>
          <p:cNvPr id="789" name="Google Shape;789;p24"/>
          <p:cNvPicPr preferRelativeResize="0"/>
          <p:nvPr/>
        </p:nvPicPr>
        <p:blipFill>
          <a:blip r:embed="rId4">
            <a:alphaModFix/>
          </a:blip>
          <a:stretch>
            <a:fillRect/>
          </a:stretch>
        </p:blipFill>
        <p:spPr>
          <a:xfrm rot="2267131">
            <a:off x="8189509" y="-888552"/>
            <a:ext cx="2448052" cy="2448054"/>
          </a:xfrm>
          <a:prstGeom prst="rect">
            <a:avLst/>
          </a:prstGeom>
          <a:noFill/>
          <a:ln>
            <a:noFill/>
          </a:ln>
        </p:spPr>
      </p:pic>
      <p:pic>
        <p:nvPicPr>
          <p:cNvPr id="790" name="Google Shape;790;p24"/>
          <p:cNvPicPr preferRelativeResize="0"/>
          <p:nvPr/>
        </p:nvPicPr>
        <p:blipFill>
          <a:blip r:embed="rId5">
            <a:alphaModFix/>
          </a:blip>
          <a:stretch>
            <a:fillRect/>
          </a:stretch>
        </p:blipFill>
        <p:spPr>
          <a:xfrm rot="-990233">
            <a:off x="7218802" y="4197139"/>
            <a:ext cx="2669271" cy="2669271"/>
          </a:xfrm>
          <a:prstGeom prst="rect">
            <a:avLst/>
          </a:prstGeom>
          <a:noFill/>
          <a:ln>
            <a:noFill/>
          </a:ln>
        </p:spPr>
      </p:pic>
      <p:grpSp>
        <p:nvGrpSpPr>
          <p:cNvPr id="791" name="Google Shape;791;p24"/>
          <p:cNvGrpSpPr/>
          <p:nvPr/>
        </p:nvGrpSpPr>
        <p:grpSpPr>
          <a:xfrm rot="4261344">
            <a:off x="8555730" y="3914984"/>
            <a:ext cx="832318" cy="721385"/>
            <a:chOff x="-2221075" y="539488"/>
            <a:chExt cx="1608250" cy="1393900"/>
          </a:xfrm>
        </p:grpSpPr>
        <p:grpSp>
          <p:nvGrpSpPr>
            <p:cNvPr id="792" name="Google Shape;792;p24"/>
            <p:cNvGrpSpPr/>
            <p:nvPr/>
          </p:nvGrpSpPr>
          <p:grpSpPr>
            <a:xfrm>
              <a:off x="-2221075" y="605163"/>
              <a:ext cx="1553525" cy="1298700"/>
              <a:chOff x="-2221075" y="605163"/>
              <a:chExt cx="1553525" cy="1298700"/>
            </a:xfrm>
          </p:grpSpPr>
          <p:sp>
            <p:nvSpPr>
              <p:cNvPr id="793" name="Google Shape;793;p24"/>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4"/>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4"/>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4"/>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4"/>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4"/>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4"/>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4"/>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4"/>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2" name="Google Shape;802;p24"/>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 name="Google Shape;803;p24"/>
          <p:cNvGrpSpPr/>
          <p:nvPr/>
        </p:nvGrpSpPr>
        <p:grpSpPr>
          <a:xfrm>
            <a:off x="2766921" y="4817650"/>
            <a:ext cx="102706" cy="102736"/>
            <a:chOff x="1472375" y="3214263"/>
            <a:chExt cx="302075" cy="302075"/>
          </a:xfrm>
        </p:grpSpPr>
        <p:sp>
          <p:nvSpPr>
            <p:cNvPr id="804" name="Google Shape;804;p24"/>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4"/>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 name="Google Shape;806;p24"/>
          <p:cNvGrpSpPr/>
          <p:nvPr/>
        </p:nvGrpSpPr>
        <p:grpSpPr>
          <a:xfrm>
            <a:off x="4849854" y="4807761"/>
            <a:ext cx="122522" cy="122522"/>
            <a:chOff x="1472375" y="3214263"/>
            <a:chExt cx="302075" cy="302075"/>
          </a:xfrm>
        </p:grpSpPr>
        <p:sp>
          <p:nvSpPr>
            <p:cNvPr id="807" name="Google Shape;807;p24"/>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4"/>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 name="Google Shape;809;p24"/>
          <p:cNvSpPr/>
          <p:nvPr/>
        </p:nvSpPr>
        <p:spPr>
          <a:xfrm>
            <a:off x="3850877" y="482029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4"/>
          <p:cNvSpPr/>
          <p:nvPr/>
        </p:nvSpPr>
        <p:spPr>
          <a:xfrm>
            <a:off x="5848869" y="4786500"/>
            <a:ext cx="172541" cy="1650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811"/>
        <p:cNvGrpSpPr/>
        <p:nvPr/>
      </p:nvGrpSpPr>
      <p:grpSpPr>
        <a:xfrm>
          <a:off x="0" y="0"/>
          <a:ext cx="0" cy="0"/>
          <a:chOff x="0" y="0"/>
          <a:chExt cx="0" cy="0"/>
        </a:xfrm>
      </p:grpSpPr>
      <p:sp>
        <p:nvSpPr>
          <p:cNvPr id="812" name="Google Shape;812;p25"/>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sp>
        <p:nvSpPr>
          <p:cNvPr id="813" name="Google Shape;813;p25"/>
          <p:cNvSpPr txBox="1">
            <a:spLocks noGrp="1"/>
          </p:cNvSpPr>
          <p:nvPr>
            <p:ph type="subTitle" idx="1"/>
          </p:nvPr>
        </p:nvSpPr>
        <p:spPr>
          <a:xfrm>
            <a:off x="1030786" y="2269372"/>
            <a:ext cx="20310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14" name="Google Shape;814;p25"/>
          <p:cNvSpPr txBox="1">
            <a:spLocks noGrp="1"/>
          </p:cNvSpPr>
          <p:nvPr>
            <p:ph type="subTitle" idx="2"/>
          </p:nvPr>
        </p:nvSpPr>
        <p:spPr>
          <a:xfrm>
            <a:off x="3556500" y="2269372"/>
            <a:ext cx="20310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15" name="Google Shape;815;p25"/>
          <p:cNvSpPr txBox="1">
            <a:spLocks noGrp="1"/>
          </p:cNvSpPr>
          <p:nvPr>
            <p:ph type="subTitle" idx="3"/>
          </p:nvPr>
        </p:nvSpPr>
        <p:spPr>
          <a:xfrm>
            <a:off x="1030786" y="3944271"/>
            <a:ext cx="2031000" cy="63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16" name="Google Shape;816;p25"/>
          <p:cNvSpPr txBox="1">
            <a:spLocks noGrp="1"/>
          </p:cNvSpPr>
          <p:nvPr>
            <p:ph type="subTitle" idx="4"/>
          </p:nvPr>
        </p:nvSpPr>
        <p:spPr>
          <a:xfrm>
            <a:off x="3556500" y="3950425"/>
            <a:ext cx="2031000" cy="63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17" name="Google Shape;817;p25"/>
          <p:cNvSpPr txBox="1">
            <a:spLocks noGrp="1"/>
          </p:cNvSpPr>
          <p:nvPr>
            <p:ph type="subTitle" idx="5"/>
          </p:nvPr>
        </p:nvSpPr>
        <p:spPr>
          <a:xfrm>
            <a:off x="6082214" y="2269372"/>
            <a:ext cx="20310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18" name="Google Shape;818;p25"/>
          <p:cNvSpPr txBox="1">
            <a:spLocks noGrp="1"/>
          </p:cNvSpPr>
          <p:nvPr>
            <p:ph type="subTitle" idx="6"/>
          </p:nvPr>
        </p:nvSpPr>
        <p:spPr>
          <a:xfrm>
            <a:off x="6082214" y="3950425"/>
            <a:ext cx="2031000" cy="63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19" name="Google Shape;819;p25"/>
          <p:cNvSpPr txBox="1">
            <a:spLocks noGrp="1"/>
          </p:cNvSpPr>
          <p:nvPr>
            <p:ph type="subTitle" idx="7"/>
          </p:nvPr>
        </p:nvSpPr>
        <p:spPr>
          <a:xfrm>
            <a:off x="1034836" y="1909600"/>
            <a:ext cx="2022900" cy="4572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20" name="Google Shape;820;p25"/>
          <p:cNvSpPr txBox="1">
            <a:spLocks noGrp="1"/>
          </p:cNvSpPr>
          <p:nvPr>
            <p:ph type="subTitle" idx="8"/>
          </p:nvPr>
        </p:nvSpPr>
        <p:spPr>
          <a:xfrm>
            <a:off x="3560550" y="1909600"/>
            <a:ext cx="2022900" cy="4572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21" name="Google Shape;821;p25"/>
          <p:cNvSpPr txBox="1">
            <a:spLocks noGrp="1"/>
          </p:cNvSpPr>
          <p:nvPr>
            <p:ph type="subTitle" idx="9"/>
          </p:nvPr>
        </p:nvSpPr>
        <p:spPr>
          <a:xfrm>
            <a:off x="6086264" y="1909600"/>
            <a:ext cx="2022900" cy="4572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22" name="Google Shape;822;p25"/>
          <p:cNvSpPr txBox="1">
            <a:spLocks noGrp="1"/>
          </p:cNvSpPr>
          <p:nvPr>
            <p:ph type="subTitle" idx="13"/>
          </p:nvPr>
        </p:nvSpPr>
        <p:spPr>
          <a:xfrm>
            <a:off x="1034836" y="3646652"/>
            <a:ext cx="2022900" cy="4572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23" name="Google Shape;823;p25"/>
          <p:cNvSpPr txBox="1">
            <a:spLocks noGrp="1"/>
          </p:cNvSpPr>
          <p:nvPr>
            <p:ph type="subTitle" idx="14"/>
          </p:nvPr>
        </p:nvSpPr>
        <p:spPr>
          <a:xfrm>
            <a:off x="3560550" y="3646652"/>
            <a:ext cx="2022900" cy="4572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24" name="Google Shape;824;p25"/>
          <p:cNvSpPr txBox="1">
            <a:spLocks noGrp="1"/>
          </p:cNvSpPr>
          <p:nvPr>
            <p:ph type="subTitle" idx="15"/>
          </p:nvPr>
        </p:nvSpPr>
        <p:spPr>
          <a:xfrm>
            <a:off x="6086264" y="3646652"/>
            <a:ext cx="2022900" cy="4572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pic>
        <p:nvPicPr>
          <p:cNvPr id="825" name="Google Shape;825;p25"/>
          <p:cNvPicPr preferRelativeResize="0"/>
          <p:nvPr/>
        </p:nvPicPr>
        <p:blipFill>
          <a:blip r:embed="rId2">
            <a:alphaModFix/>
          </a:blip>
          <a:stretch>
            <a:fillRect/>
          </a:stretch>
        </p:blipFill>
        <p:spPr>
          <a:xfrm rot="-2700000">
            <a:off x="8216828" y="1679966"/>
            <a:ext cx="2669275" cy="2669275"/>
          </a:xfrm>
          <a:prstGeom prst="rect">
            <a:avLst/>
          </a:prstGeom>
          <a:noFill/>
          <a:ln>
            <a:noFill/>
          </a:ln>
        </p:spPr>
      </p:pic>
      <p:pic>
        <p:nvPicPr>
          <p:cNvPr id="826" name="Google Shape;826;p25"/>
          <p:cNvPicPr preferRelativeResize="0"/>
          <p:nvPr/>
        </p:nvPicPr>
        <p:blipFill>
          <a:blip r:embed="rId3">
            <a:alphaModFix/>
          </a:blip>
          <a:stretch>
            <a:fillRect/>
          </a:stretch>
        </p:blipFill>
        <p:spPr>
          <a:xfrm rot="1435424">
            <a:off x="-686548" y="4352718"/>
            <a:ext cx="2224722" cy="2224767"/>
          </a:xfrm>
          <a:prstGeom prst="rect">
            <a:avLst/>
          </a:prstGeom>
          <a:noFill/>
          <a:ln>
            <a:noFill/>
          </a:ln>
        </p:spPr>
      </p:pic>
      <p:pic>
        <p:nvPicPr>
          <p:cNvPr id="827" name="Google Shape;827;p25"/>
          <p:cNvPicPr preferRelativeResize="0"/>
          <p:nvPr/>
        </p:nvPicPr>
        <p:blipFill>
          <a:blip r:embed="rId4">
            <a:alphaModFix/>
          </a:blip>
          <a:stretch>
            <a:fillRect/>
          </a:stretch>
        </p:blipFill>
        <p:spPr>
          <a:xfrm rot="-264555">
            <a:off x="-1479252" y="2073476"/>
            <a:ext cx="2532028" cy="2532028"/>
          </a:xfrm>
          <a:prstGeom prst="rect">
            <a:avLst/>
          </a:prstGeom>
          <a:noFill/>
          <a:ln>
            <a:noFill/>
          </a:ln>
        </p:spPr>
      </p:pic>
      <p:pic>
        <p:nvPicPr>
          <p:cNvPr id="828" name="Google Shape;828;p25"/>
          <p:cNvPicPr preferRelativeResize="0"/>
          <p:nvPr/>
        </p:nvPicPr>
        <p:blipFill>
          <a:blip r:embed="rId5">
            <a:alphaModFix/>
          </a:blip>
          <a:stretch>
            <a:fillRect/>
          </a:stretch>
        </p:blipFill>
        <p:spPr>
          <a:xfrm rot="545749">
            <a:off x="8158100" y="-670312"/>
            <a:ext cx="2669275" cy="2669275"/>
          </a:xfrm>
          <a:prstGeom prst="rect">
            <a:avLst/>
          </a:prstGeom>
          <a:noFill/>
          <a:ln>
            <a:noFill/>
          </a:ln>
        </p:spPr>
      </p:pic>
      <p:grpSp>
        <p:nvGrpSpPr>
          <p:cNvPr id="829" name="Google Shape;829;p25"/>
          <p:cNvGrpSpPr/>
          <p:nvPr/>
        </p:nvGrpSpPr>
        <p:grpSpPr>
          <a:xfrm>
            <a:off x="4890996" y="4817650"/>
            <a:ext cx="102706" cy="102736"/>
            <a:chOff x="1472375" y="3214263"/>
            <a:chExt cx="302075" cy="302075"/>
          </a:xfrm>
        </p:grpSpPr>
        <p:sp>
          <p:nvSpPr>
            <p:cNvPr id="830" name="Google Shape;830;p25"/>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5"/>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 name="Google Shape;832;p25"/>
          <p:cNvGrpSpPr/>
          <p:nvPr/>
        </p:nvGrpSpPr>
        <p:grpSpPr>
          <a:xfrm>
            <a:off x="6866854" y="4807761"/>
            <a:ext cx="122522" cy="122522"/>
            <a:chOff x="1472375" y="3214263"/>
            <a:chExt cx="302075" cy="302075"/>
          </a:xfrm>
        </p:grpSpPr>
        <p:sp>
          <p:nvSpPr>
            <p:cNvPr id="833" name="Google Shape;833;p25"/>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5"/>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 name="Google Shape;835;p25"/>
          <p:cNvSpPr/>
          <p:nvPr/>
        </p:nvSpPr>
        <p:spPr>
          <a:xfrm>
            <a:off x="5583827" y="481039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5"/>
          <p:cNvSpPr/>
          <p:nvPr/>
        </p:nvSpPr>
        <p:spPr>
          <a:xfrm>
            <a:off x="7865869" y="4786500"/>
            <a:ext cx="172541" cy="1650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5"/>
          <p:cNvSpPr/>
          <p:nvPr/>
        </p:nvSpPr>
        <p:spPr>
          <a:xfrm>
            <a:off x="2983502" y="481039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838"/>
        <p:cNvGrpSpPr/>
        <p:nvPr/>
      </p:nvGrpSpPr>
      <p:grpSpPr>
        <a:xfrm>
          <a:off x="0" y="0"/>
          <a:ext cx="0" cy="0"/>
          <a:chOff x="0" y="0"/>
          <a:chExt cx="0" cy="0"/>
        </a:xfrm>
      </p:grpSpPr>
      <p:sp>
        <p:nvSpPr>
          <p:cNvPr id="839" name="Google Shape;839;p26"/>
          <p:cNvSpPr txBox="1">
            <a:spLocks noGrp="1"/>
          </p:cNvSpPr>
          <p:nvPr>
            <p:ph type="title" hasCustomPrompt="1"/>
          </p:nvPr>
        </p:nvSpPr>
        <p:spPr>
          <a:xfrm>
            <a:off x="4724400" y="977675"/>
            <a:ext cx="3706500" cy="630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solidFill>
                  <a:schemeClr val="dk2"/>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840" name="Google Shape;840;p26"/>
          <p:cNvSpPr txBox="1">
            <a:spLocks noGrp="1"/>
          </p:cNvSpPr>
          <p:nvPr>
            <p:ph type="subTitle" idx="1"/>
          </p:nvPr>
        </p:nvSpPr>
        <p:spPr>
          <a:xfrm>
            <a:off x="4724400" y="1608576"/>
            <a:ext cx="3706500" cy="46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841" name="Google Shape;841;p26"/>
          <p:cNvSpPr txBox="1">
            <a:spLocks noGrp="1"/>
          </p:cNvSpPr>
          <p:nvPr>
            <p:ph type="title" idx="2" hasCustomPrompt="1"/>
          </p:nvPr>
        </p:nvSpPr>
        <p:spPr>
          <a:xfrm>
            <a:off x="4724400" y="2244324"/>
            <a:ext cx="3706500" cy="630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842" name="Google Shape;842;p26"/>
          <p:cNvSpPr txBox="1">
            <a:spLocks noGrp="1"/>
          </p:cNvSpPr>
          <p:nvPr>
            <p:ph type="subTitle" idx="3"/>
          </p:nvPr>
        </p:nvSpPr>
        <p:spPr>
          <a:xfrm>
            <a:off x="4724400" y="2875288"/>
            <a:ext cx="3706500" cy="46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843" name="Google Shape;843;p26"/>
          <p:cNvSpPr txBox="1">
            <a:spLocks noGrp="1"/>
          </p:cNvSpPr>
          <p:nvPr>
            <p:ph type="title" idx="4" hasCustomPrompt="1"/>
          </p:nvPr>
        </p:nvSpPr>
        <p:spPr>
          <a:xfrm>
            <a:off x="4724400" y="3510974"/>
            <a:ext cx="3706500" cy="630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solidFill>
                  <a:schemeClr val="dk2"/>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844" name="Google Shape;844;p26"/>
          <p:cNvSpPr txBox="1">
            <a:spLocks noGrp="1"/>
          </p:cNvSpPr>
          <p:nvPr>
            <p:ph type="subTitle" idx="5"/>
          </p:nvPr>
        </p:nvSpPr>
        <p:spPr>
          <a:xfrm>
            <a:off x="4724400" y="4142000"/>
            <a:ext cx="3706500" cy="46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pic>
        <p:nvPicPr>
          <p:cNvPr id="845" name="Google Shape;845;p26"/>
          <p:cNvPicPr preferRelativeResize="0"/>
          <p:nvPr/>
        </p:nvPicPr>
        <p:blipFill>
          <a:blip r:embed="rId2">
            <a:alphaModFix/>
          </a:blip>
          <a:stretch>
            <a:fillRect/>
          </a:stretch>
        </p:blipFill>
        <p:spPr>
          <a:xfrm rot="-9126884">
            <a:off x="1560970" y="-1835247"/>
            <a:ext cx="2669272" cy="2669272"/>
          </a:xfrm>
          <a:prstGeom prst="rect">
            <a:avLst/>
          </a:prstGeom>
          <a:noFill/>
          <a:ln>
            <a:noFill/>
          </a:ln>
        </p:spPr>
      </p:pic>
      <p:pic>
        <p:nvPicPr>
          <p:cNvPr id="846" name="Google Shape;846;p26"/>
          <p:cNvPicPr preferRelativeResize="0"/>
          <p:nvPr/>
        </p:nvPicPr>
        <p:blipFill>
          <a:blip r:embed="rId3">
            <a:alphaModFix/>
          </a:blip>
          <a:stretch>
            <a:fillRect/>
          </a:stretch>
        </p:blipFill>
        <p:spPr>
          <a:xfrm rot="7904701">
            <a:off x="4391976" y="-1612995"/>
            <a:ext cx="2224722" cy="2224768"/>
          </a:xfrm>
          <a:prstGeom prst="rect">
            <a:avLst/>
          </a:prstGeom>
          <a:noFill/>
          <a:ln>
            <a:noFill/>
          </a:ln>
        </p:spPr>
      </p:pic>
      <p:pic>
        <p:nvPicPr>
          <p:cNvPr id="847" name="Google Shape;847;p26"/>
          <p:cNvPicPr preferRelativeResize="0"/>
          <p:nvPr/>
        </p:nvPicPr>
        <p:blipFill>
          <a:blip r:embed="rId4">
            <a:alphaModFix/>
          </a:blip>
          <a:stretch>
            <a:fillRect/>
          </a:stretch>
        </p:blipFill>
        <p:spPr>
          <a:xfrm rot="2267131">
            <a:off x="-640166" y="-2001702"/>
            <a:ext cx="2448052" cy="2448054"/>
          </a:xfrm>
          <a:prstGeom prst="rect">
            <a:avLst/>
          </a:prstGeom>
          <a:noFill/>
          <a:ln>
            <a:noFill/>
          </a:ln>
        </p:spPr>
      </p:pic>
      <p:grpSp>
        <p:nvGrpSpPr>
          <p:cNvPr id="848" name="Google Shape;848;p26"/>
          <p:cNvGrpSpPr/>
          <p:nvPr/>
        </p:nvGrpSpPr>
        <p:grpSpPr>
          <a:xfrm rot="-3404392">
            <a:off x="3935592" y="-458385"/>
            <a:ext cx="832216" cy="721297"/>
            <a:chOff x="-2221075" y="539488"/>
            <a:chExt cx="1608250" cy="1393900"/>
          </a:xfrm>
        </p:grpSpPr>
        <p:grpSp>
          <p:nvGrpSpPr>
            <p:cNvPr id="849" name="Google Shape;849;p26"/>
            <p:cNvGrpSpPr/>
            <p:nvPr/>
          </p:nvGrpSpPr>
          <p:grpSpPr>
            <a:xfrm>
              <a:off x="-2221075" y="605163"/>
              <a:ext cx="1553525" cy="1298700"/>
              <a:chOff x="-2221075" y="605163"/>
              <a:chExt cx="1553525" cy="1298700"/>
            </a:xfrm>
          </p:grpSpPr>
          <p:sp>
            <p:nvSpPr>
              <p:cNvPr id="850" name="Google Shape;850;p26"/>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6"/>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6"/>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6"/>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6"/>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6"/>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6"/>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6"/>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6"/>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 name="Google Shape;859;p26"/>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 name="Google Shape;860;p26"/>
          <p:cNvGrpSpPr/>
          <p:nvPr/>
        </p:nvGrpSpPr>
        <p:grpSpPr>
          <a:xfrm rot="-1567162">
            <a:off x="1320189" y="-512526"/>
            <a:ext cx="717058" cy="829576"/>
            <a:chOff x="-3084600" y="2098313"/>
            <a:chExt cx="1385775" cy="1603225"/>
          </a:xfrm>
        </p:grpSpPr>
        <p:sp>
          <p:nvSpPr>
            <p:cNvPr id="861" name="Google Shape;861;p26"/>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6"/>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6"/>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6"/>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 name="Google Shape;865;p26"/>
          <p:cNvGrpSpPr/>
          <p:nvPr/>
        </p:nvGrpSpPr>
        <p:grpSpPr>
          <a:xfrm>
            <a:off x="7259229" y="4798886"/>
            <a:ext cx="122522" cy="122522"/>
            <a:chOff x="1472375" y="3214263"/>
            <a:chExt cx="302075" cy="302075"/>
          </a:xfrm>
        </p:grpSpPr>
        <p:sp>
          <p:nvSpPr>
            <p:cNvPr id="866" name="Google Shape;866;p26"/>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6"/>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 name="Google Shape;868;p26"/>
          <p:cNvSpPr/>
          <p:nvPr/>
        </p:nvSpPr>
        <p:spPr>
          <a:xfrm>
            <a:off x="5976202" y="4801517"/>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6"/>
          <p:cNvSpPr/>
          <p:nvPr/>
        </p:nvSpPr>
        <p:spPr>
          <a:xfrm>
            <a:off x="8258244" y="4777625"/>
            <a:ext cx="172541" cy="1650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 name="Google Shape;870;p26"/>
          <p:cNvGrpSpPr/>
          <p:nvPr/>
        </p:nvGrpSpPr>
        <p:grpSpPr>
          <a:xfrm rot="10800000">
            <a:off x="-264244" y="3802269"/>
            <a:ext cx="832269" cy="721343"/>
            <a:chOff x="-2221075" y="539488"/>
            <a:chExt cx="1608250" cy="1393900"/>
          </a:xfrm>
        </p:grpSpPr>
        <p:grpSp>
          <p:nvGrpSpPr>
            <p:cNvPr id="871" name="Google Shape;871;p26"/>
            <p:cNvGrpSpPr/>
            <p:nvPr/>
          </p:nvGrpSpPr>
          <p:grpSpPr>
            <a:xfrm>
              <a:off x="-2221075" y="605163"/>
              <a:ext cx="1553525" cy="1298700"/>
              <a:chOff x="-2221075" y="605163"/>
              <a:chExt cx="1553525" cy="1298700"/>
            </a:xfrm>
          </p:grpSpPr>
          <p:sp>
            <p:nvSpPr>
              <p:cNvPr id="872" name="Google Shape;872;p26"/>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6"/>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6"/>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6"/>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6"/>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6"/>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6"/>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6"/>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6"/>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1" name="Google Shape;881;p26"/>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82" name="Google Shape;882;p26"/>
          <p:cNvPicPr preferRelativeResize="0"/>
          <p:nvPr/>
        </p:nvPicPr>
        <p:blipFill>
          <a:blip r:embed="rId3">
            <a:alphaModFix/>
          </a:blip>
          <a:stretch>
            <a:fillRect/>
          </a:stretch>
        </p:blipFill>
        <p:spPr>
          <a:xfrm rot="1435424">
            <a:off x="-686548" y="4352718"/>
            <a:ext cx="2224722" cy="2224767"/>
          </a:xfrm>
          <a:prstGeom prst="rect">
            <a:avLst/>
          </a:prstGeom>
          <a:noFill/>
          <a:ln>
            <a:noFill/>
          </a:ln>
        </p:spPr>
      </p:pic>
      <p:pic>
        <p:nvPicPr>
          <p:cNvPr id="883" name="Google Shape;883;p26"/>
          <p:cNvPicPr preferRelativeResize="0"/>
          <p:nvPr/>
        </p:nvPicPr>
        <p:blipFill rotWithShape="1">
          <a:blip r:embed="rId5">
            <a:alphaModFix/>
          </a:blip>
          <a:srcRect l="6664" t="19826"/>
          <a:stretch/>
        </p:blipFill>
        <p:spPr>
          <a:xfrm rot="-147971" flipH="1">
            <a:off x="-1793396" y="1556979"/>
            <a:ext cx="2772770" cy="2381669"/>
          </a:xfrm>
          <a:prstGeom prst="rect">
            <a:avLst/>
          </a:prstGeom>
          <a:noFill/>
          <a:ln>
            <a:noFill/>
          </a:ln>
        </p:spPr>
      </p:pic>
      <p:grpSp>
        <p:nvGrpSpPr>
          <p:cNvPr id="884" name="Google Shape;884;p26"/>
          <p:cNvGrpSpPr/>
          <p:nvPr/>
        </p:nvGrpSpPr>
        <p:grpSpPr>
          <a:xfrm rot="10800000">
            <a:off x="-264249" y="777087"/>
            <a:ext cx="832269" cy="721343"/>
            <a:chOff x="-2221075" y="539488"/>
            <a:chExt cx="1608250" cy="1393900"/>
          </a:xfrm>
        </p:grpSpPr>
        <p:grpSp>
          <p:nvGrpSpPr>
            <p:cNvPr id="885" name="Google Shape;885;p26"/>
            <p:cNvGrpSpPr/>
            <p:nvPr/>
          </p:nvGrpSpPr>
          <p:grpSpPr>
            <a:xfrm>
              <a:off x="-2221075" y="605163"/>
              <a:ext cx="1553525" cy="1298700"/>
              <a:chOff x="-2221075" y="605163"/>
              <a:chExt cx="1553525" cy="1298700"/>
            </a:xfrm>
          </p:grpSpPr>
          <p:sp>
            <p:nvSpPr>
              <p:cNvPr id="886" name="Google Shape;886;p26"/>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6"/>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6"/>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6"/>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6"/>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6"/>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6"/>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6"/>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6"/>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5" name="Google Shape;895;p26"/>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896"/>
        <p:cNvGrpSpPr/>
        <p:nvPr/>
      </p:nvGrpSpPr>
      <p:grpSpPr>
        <a:xfrm>
          <a:off x="0" y="0"/>
          <a:ext cx="0" cy="0"/>
          <a:chOff x="0" y="0"/>
          <a:chExt cx="0" cy="0"/>
        </a:xfrm>
      </p:grpSpPr>
      <p:sp>
        <p:nvSpPr>
          <p:cNvPr id="897" name="Google Shape;897;p27"/>
          <p:cNvSpPr txBox="1">
            <a:spLocks noGrp="1"/>
          </p:cNvSpPr>
          <p:nvPr>
            <p:ph type="title" hasCustomPrompt="1"/>
          </p:nvPr>
        </p:nvSpPr>
        <p:spPr>
          <a:xfrm>
            <a:off x="1657750" y="1768275"/>
            <a:ext cx="734700" cy="45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dk2"/>
              </a:buClr>
              <a:buSzPts val="6000"/>
              <a:buNone/>
              <a:defRPr sz="4000">
                <a:solidFill>
                  <a:schemeClr val="dk2"/>
                </a:solidFill>
              </a:defRPr>
            </a:lvl1pPr>
            <a:lvl2pPr lvl="1" algn="ctr" rtl="0">
              <a:spcBef>
                <a:spcPts val="0"/>
              </a:spcBef>
              <a:spcAft>
                <a:spcPts val="0"/>
              </a:spcAft>
              <a:buClr>
                <a:schemeClr val="dk2"/>
              </a:buClr>
              <a:buSzPts val="6000"/>
              <a:buNone/>
              <a:defRPr sz="6000">
                <a:solidFill>
                  <a:schemeClr val="dk2"/>
                </a:solidFill>
              </a:defRPr>
            </a:lvl2pPr>
            <a:lvl3pPr lvl="2" algn="ctr" rtl="0">
              <a:spcBef>
                <a:spcPts val="0"/>
              </a:spcBef>
              <a:spcAft>
                <a:spcPts val="0"/>
              </a:spcAft>
              <a:buClr>
                <a:schemeClr val="dk2"/>
              </a:buClr>
              <a:buSzPts val="6000"/>
              <a:buNone/>
              <a:defRPr sz="6000">
                <a:solidFill>
                  <a:schemeClr val="dk2"/>
                </a:solidFill>
              </a:defRPr>
            </a:lvl3pPr>
            <a:lvl4pPr lvl="3" algn="ctr" rtl="0">
              <a:spcBef>
                <a:spcPts val="0"/>
              </a:spcBef>
              <a:spcAft>
                <a:spcPts val="0"/>
              </a:spcAft>
              <a:buClr>
                <a:schemeClr val="dk2"/>
              </a:buClr>
              <a:buSzPts val="6000"/>
              <a:buNone/>
              <a:defRPr sz="6000">
                <a:solidFill>
                  <a:schemeClr val="dk2"/>
                </a:solidFill>
              </a:defRPr>
            </a:lvl4pPr>
            <a:lvl5pPr lvl="4" algn="ctr" rtl="0">
              <a:spcBef>
                <a:spcPts val="0"/>
              </a:spcBef>
              <a:spcAft>
                <a:spcPts val="0"/>
              </a:spcAft>
              <a:buClr>
                <a:schemeClr val="dk2"/>
              </a:buClr>
              <a:buSzPts val="6000"/>
              <a:buNone/>
              <a:defRPr sz="6000">
                <a:solidFill>
                  <a:schemeClr val="dk2"/>
                </a:solidFill>
              </a:defRPr>
            </a:lvl5pPr>
            <a:lvl6pPr lvl="5" algn="ctr" rtl="0">
              <a:spcBef>
                <a:spcPts val="0"/>
              </a:spcBef>
              <a:spcAft>
                <a:spcPts val="0"/>
              </a:spcAft>
              <a:buClr>
                <a:schemeClr val="dk2"/>
              </a:buClr>
              <a:buSzPts val="6000"/>
              <a:buNone/>
              <a:defRPr sz="6000">
                <a:solidFill>
                  <a:schemeClr val="dk2"/>
                </a:solidFill>
              </a:defRPr>
            </a:lvl6pPr>
            <a:lvl7pPr lvl="6" algn="ctr" rtl="0">
              <a:spcBef>
                <a:spcPts val="0"/>
              </a:spcBef>
              <a:spcAft>
                <a:spcPts val="0"/>
              </a:spcAft>
              <a:buClr>
                <a:schemeClr val="dk2"/>
              </a:buClr>
              <a:buSzPts val="6000"/>
              <a:buNone/>
              <a:defRPr sz="6000">
                <a:solidFill>
                  <a:schemeClr val="dk2"/>
                </a:solidFill>
              </a:defRPr>
            </a:lvl7pPr>
            <a:lvl8pPr lvl="7" algn="ctr" rtl="0">
              <a:spcBef>
                <a:spcPts val="0"/>
              </a:spcBef>
              <a:spcAft>
                <a:spcPts val="0"/>
              </a:spcAft>
              <a:buClr>
                <a:schemeClr val="dk2"/>
              </a:buClr>
              <a:buSzPts val="6000"/>
              <a:buNone/>
              <a:defRPr sz="6000">
                <a:solidFill>
                  <a:schemeClr val="dk2"/>
                </a:solidFill>
              </a:defRPr>
            </a:lvl8pPr>
            <a:lvl9pPr lvl="8" algn="ctr" rtl="0">
              <a:spcBef>
                <a:spcPts val="0"/>
              </a:spcBef>
              <a:spcAft>
                <a:spcPts val="0"/>
              </a:spcAft>
              <a:buClr>
                <a:schemeClr val="dk2"/>
              </a:buClr>
              <a:buSzPts val="6000"/>
              <a:buNone/>
              <a:defRPr sz="6000">
                <a:solidFill>
                  <a:schemeClr val="dk2"/>
                </a:solidFill>
              </a:defRPr>
            </a:lvl9pPr>
          </a:lstStyle>
          <a:p>
            <a:r>
              <a:t>xx%</a:t>
            </a:r>
          </a:p>
        </p:txBody>
      </p:sp>
      <p:sp>
        <p:nvSpPr>
          <p:cNvPr id="898" name="Google Shape;898;p27"/>
          <p:cNvSpPr txBox="1">
            <a:spLocks noGrp="1"/>
          </p:cNvSpPr>
          <p:nvPr>
            <p:ph type="subTitle" idx="1"/>
          </p:nvPr>
        </p:nvSpPr>
        <p:spPr>
          <a:xfrm>
            <a:off x="938500" y="3486300"/>
            <a:ext cx="2173200" cy="7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899" name="Google Shape;899;p27"/>
          <p:cNvSpPr txBox="1">
            <a:spLocks noGrp="1"/>
          </p:cNvSpPr>
          <p:nvPr>
            <p:ph type="subTitle" idx="2"/>
          </p:nvPr>
        </p:nvSpPr>
        <p:spPr>
          <a:xfrm>
            <a:off x="938500" y="3096000"/>
            <a:ext cx="2173200" cy="4572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dk1"/>
              </a:buClr>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900" name="Google Shape;900;p27"/>
          <p:cNvSpPr txBox="1">
            <a:spLocks noGrp="1"/>
          </p:cNvSpPr>
          <p:nvPr>
            <p:ph type="title" idx="3" hasCustomPrompt="1"/>
          </p:nvPr>
        </p:nvSpPr>
        <p:spPr>
          <a:xfrm>
            <a:off x="4204650" y="1768275"/>
            <a:ext cx="734700" cy="45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dk2"/>
              </a:buClr>
              <a:buSzPts val="6000"/>
              <a:buNone/>
              <a:defRPr sz="4000">
                <a:solidFill>
                  <a:schemeClr val="dk2"/>
                </a:solidFill>
              </a:defRPr>
            </a:lvl1pPr>
            <a:lvl2pPr lvl="1" algn="ctr" rtl="0">
              <a:spcBef>
                <a:spcPts val="0"/>
              </a:spcBef>
              <a:spcAft>
                <a:spcPts val="0"/>
              </a:spcAft>
              <a:buClr>
                <a:schemeClr val="dk2"/>
              </a:buClr>
              <a:buSzPts val="6000"/>
              <a:buNone/>
              <a:defRPr sz="6000">
                <a:solidFill>
                  <a:schemeClr val="dk2"/>
                </a:solidFill>
              </a:defRPr>
            </a:lvl2pPr>
            <a:lvl3pPr lvl="2" algn="ctr" rtl="0">
              <a:spcBef>
                <a:spcPts val="0"/>
              </a:spcBef>
              <a:spcAft>
                <a:spcPts val="0"/>
              </a:spcAft>
              <a:buClr>
                <a:schemeClr val="dk2"/>
              </a:buClr>
              <a:buSzPts val="6000"/>
              <a:buNone/>
              <a:defRPr sz="6000">
                <a:solidFill>
                  <a:schemeClr val="dk2"/>
                </a:solidFill>
              </a:defRPr>
            </a:lvl3pPr>
            <a:lvl4pPr lvl="3" algn="ctr" rtl="0">
              <a:spcBef>
                <a:spcPts val="0"/>
              </a:spcBef>
              <a:spcAft>
                <a:spcPts val="0"/>
              </a:spcAft>
              <a:buClr>
                <a:schemeClr val="dk2"/>
              </a:buClr>
              <a:buSzPts val="6000"/>
              <a:buNone/>
              <a:defRPr sz="6000">
                <a:solidFill>
                  <a:schemeClr val="dk2"/>
                </a:solidFill>
              </a:defRPr>
            </a:lvl4pPr>
            <a:lvl5pPr lvl="4" algn="ctr" rtl="0">
              <a:spcBef>
                <a:spcPts val="0"/>
              </a:spcBef>
              <a:spcAft>
                <a:spcPts val="0"/>
              </a:spcAft>
              <a:buClr>
                <a:schemeClr val="dk2"/>
              </a:buClr>
              <a:buSzPts val="6000"/>
              <a:buNone/>
              <a:defRPr sz="6000">
                <a:solidFill>
                  <a:schemeClr val="dk2"/>
                </a:solidFill>
              </a:defRPr>
            </a:lvl5pPr>
            <a:lvl6pPr lvl="5" algn="ctr" rtl="0">
              <a:spcBef>
                <a:spcPts val="0"/>
              </a:spcBef>
              <a:spcAft>
                <a:spcPts val="0"/>
              </a:spcAft>
              <a:buClr>
                <a:schemeClr val="dk2"/>
              </a:buClr>
              <a:buSzPts val="6000"/>
              <a:buNone/>
              <a:defRPr sz="6000">
                <a:solidFill>
                  <a:schemeClr val="dk2"/>
                </a:solidFill>
              </a:defRPr>
            </a:lvl6pPr>
            <a:lvl7pPr lvl="6" algn="ctr" rtl="0">
              <a:spcBef>
                <a:spcPts val="0"/>
              </a:spcBef>
              <a:spcAft>
                <a:spcPts val="0"/>
              </a:spcAft>
              <a:buClr>
                <a:schemeClr val="dk2"/>
              </a:buClr>
              <a:buSzPts val="6000"/>
              <a:buNone/>
              <a:defRPr sz="6000">
                <a:solidFill>
                  <a:schemeClr val="dk2"/>
                </a:solidFill>
              </a:defRPr>
            </a:lvl7pPr>
            <a:lvl8pPr lvl="7" algn="ctr" rtl="0">
              <a:spcBef>
                <a:spcPts val="0"/>
              </a:spcBef>
              <a:spcAft>
                <a:spcPts val="0"/>
              </a:spcAft>
              <a:buClr>
                <a:schemeClr val="dk2"/>
              </a:buClr>
              <a:buSzPts val="6000"/>
              <a:buNone/>
              <a:defRPr sz="6000">
                <a:solidFill>
                  <a:schemeClr val="dk2"/>
                </a:solidFill>
              </a:defRPr>
            </a:lvl8pPr>
            <a:lvl9pPr lvl="8" algn="ctr" rtl="0">
              <a:spcBef>
                <a:spcPts val="0"/>
              </a:spcBef>
              <a:spcAft>
                <a:spcPts val="0"/>
              </a:spcAft>
              <a:buClr>
                <a:schemeClr val="dk2"/>
              </a:buClr>
              <a:buSzPts val="6000"/>
              <a:buNone/>
              <a:defRPr sz="6000">
                <a:solidFill>
                  <a:schemeClr val="dk2"/>
                </a:solidFill>
              </a:defRPr>
            </a:lvl9pPr>
          </a:lstStyle>
          <a:p>
            <a:r>
              <a:t>xx%</a:t>
            </a:r>
          </a:p>
        </p:txBody>
      </p:sp>
      <p:sp>
        <p:nvSpPr>
          <p:cNvPr id="901" name="Google Shape;901;p27"/>
          <p:cNvSpPr txBox="1">
            <a:spLocks noGrp="1"/>
          </p:cNvSpPr>
          <p:nvPr>
            <p:ph type="subTitle" idx="4"/>
          </p:nvPr>
        </p:nvSpPr>
        <p:spPr>
          <a:xfrm>
            <a:off x="3485400" y="3486300"/>
            <a:ext cx="2173200" cy="7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902" name="Google Shape;902;p27"/>
          <p:cNvSpPr txBox="1">
            <a:spLocks noGrp="1"/>
          </p:cNvSpPr>
          <p:nvPr>
            <p:ph type="subTitle" idx="5"/>
          </p:nvPr>
        </p:nvSpPr>
        <p:spPr>
          <a:xfrm>
            <a:off x="3485400" y="3096000"/>
            <a:ext cx="2173200" cy="4572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dk1"/>
              </a:buClr>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903" name="Google Shape;903;p27"/>
          <p:cNvSpPr txBox="1">
            <a:spLocks noGrp="1"/>
          </p:cNvSpPr>
          <p:nvPr>
            <p:ph type="title" idx="6" hasCustomPrompt="1"/>
          </p:nvPr>
        </p:nvSpPr>
        <p:spPr>
          <a:xfrm>
            <a:off x="6751550" y="1768275"/>
            <a:ext cx="734700" cy="45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dk2"/>
              </a:buClr>
              <a:buSzPts val="6000"/>
              <a:buNone/>
              <a:defRPr sz="4000">
                <a:solidFill>
                  <a:schemeClr val="dk2"/>
                </a:solidFill>
              </a:defRPr>
            </a:lvl1pPr>
            <a:lvl2pPr lvl="1" algn="ctr" rtl="0">
              <a:spcBef>
                <a:spcPts val="0"/>
              </a:spcBef>
              <a:spcAft>
                <a:spcPts val="0"/>
              </a:spcAft>
              <a:buClr>
                <a:schemeClr val="dk2"/>
              </a:buClr>
              <a:buSzPts val="6000"/>
              <a:buNone/>
              <a:defRPr sz="6000">
                <a:solidFill>
                  <a:schemeClr val="dk2"/>
                </a:solidFill>
              </a:defRPr>
            </a:lvl2pPr>
            <a:lvl3pPr lvl="2" algn="ctr" rtl="0">
              <a:spcBef>
                <a:spcPts val="0"/>
              </a:spcBef>
              <a:spcAft>
                <a:spcPts val="0"/>
              </a:spcAft>
              <a:buClr>
                <a:schemeClr val="dk2"/>
              </a:buClr>
              <a:buSzPts val="6000"/>
              <a:buNone/>
              <a:defRPr sz="6000">
                <a:solidFill>
                  <a:schemeClr val="dk2"/>
                </a:solidFill>
              </a:defRPr>
            </a:lvl3pPr>
            <a:lvl4pPr lvl="3" algn="ctr" rtl="0">
              <a:spcBef>
                <a:spcPts val="0"/>
              </a:spcBef>
              <a:spcAft>
                <a:spcPts val="0"/>
              </a:spcAft>
              <a:buClr>
                <a:schemeClr val="dk2"/>
              </a:buClr>
              <a:buSzPts val="6000"/>
              <a:buNone/>
              <a:defRPr sz="6000">
                <a:solidFill>
                  <a:schemeClr val="dk2"/>
                </a:solidFill>
              </a:defRPr>
            </a:lvl4pPr>
            <a:lvl5pPr lvl="4" algn="ctr" rtl="0">
              <a:spcBef>
                <a:spcPts val="0"/>
              </a:spcBef>
              <a:spcAft>
                <a:spcPts val="0"/>
              </a:spcAft>
              <a:buClr>
                <a:schemeClr val="dk2"/>
              </a:buClr>
              <a:buSzPts val="6000"/>
              <a:buNone/>
              <a:defRPr sz="6000">
                <a:solidFill>
                  <a:schemeClr val="dk2"/>
                </a:solidFill>
              </a:defRPr>
            </a:lvl5pPr>
            <a:lvl6pPr lvl="5" algn="ctr" rtl="0">
              <a:spcBef>
                <a:spcPts val="0"/>
              </a:spcBef>
              <a:spcAft>
                <a:spcPts val="0"/>
              </a:spcAft>
              <a:buClr>
                <a:schemeClr val="dk2"/>
              </a:buClr>
              <a:buSzPts val="6000"/>
              <a:buNone/>
              <a:defRPr sz="6000">
                <a:solidFill>
                  <a:schemeClr val="dk2"/>
                </a:solidFill>
              </a:defRPr>
            </a:lvl6pPr>
            <a:lvl7pPr lvl="6" algn="ctr" rtl="0">
              <a:spcBef>
                <a:spcPts val="0"/>
              </a:spcBef>
              <a:spcAft>
                <a:spcPts val="0"/>
              </a:spcAft>
              <a:buClr>
                <a:schemeClr val="dk2"/>
              </a:buClr>
              <a:buSzPts val="6000"/>
              <a:buNone/>
              <a:defRPr sz="6000">
                <a:solidFill>
                  <a:schemeClr val="dk2"/>
                </a:solidFill>
              </a:defRPr>
            </a:lvl7pPr>
            <a:lvl8pPr lvl="7" algn="ctr" rtl="0">
              <a:spcBef>
                <a:spcPts val="0"/>
              </a:spcBef>
              <a:spcAft>
                <a:spcPts val="0"/>
              </a:spcAft>
              <a:buClr>
                <a:schemeClr val="dk2"/>
              </a:buClr>
              <a:buSzPts val="6000"/>
              <a:buNone/>
              <a:defRPr sz="6000">
                <a:solidFill>
                  <a:schemeClr val="dk2"/>
                </a:solidFill>
              </a:defRPr>
            </a:lvl8pPr>
            <a:lvl9pPr lvl="8" algn="ctr" rtl="0">
              <a:spcBef>
                <a:spcPts val="0"/>
              </a:spcBef>
              <a:spcAft>
                <a:spcPts val="0"/>
              </a:spcAft>
              <a:buClr>
                <a:schemeClr val="dk2"/>
              </a:buClr>
              <a:buSzPts val="6000"/>
              <a:buNone/>
              <a:defRPr sz="6000">
                <a:solidFill>
                  <a:schemeClr val="dk2"/>
                </a:solidFill>
              </a:defRPr>
            </a:lvl9pPr>
          </a:lstStyle>
          <a:p>
            <a:r>
              <a:t>xx%</a:t>
            </a:r>
          </a:p>
        </p:txBody>
      </p:sp>
      <p:sp>
        <p:nvSpPr>
          <p:cNvPr id="904" name="Google Shape;904;p27"/>
          <p:cNvSpPr txBox="1">
            <a:spLocks noGrp="1"/>
          </p:cNvSpPr>
          <p:nvPr>
            <p:ph type="subTitle" idx="7"/>
          </p:nvPr>
        </p:nvSpPr>
        <p:spPr>
          <a:xfrm>
            <a:off x="6032300" y="3486300"/>
            <a:ext cx="2173200" cy="7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905" name="Google Shape;905;p27"/>
          <p:cNvSpPr txBox="1">
            <a:spLocks noGrp="1"/>
          </p:cNvSpPr>
          <p:nvPr>
            <p:ph type="subTitle" idx="8"/>
          </p:nvPr>
        </p:nvSpPr>
        <p:spPr>
          <a:xfrm>
            <a:off x="6032300" y="3096000"/>
            <a:ext cx="2173200" cy="4572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dk1"/>
              </a:buClr>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906" name="Google Shape;906;p27"/>
          <p:cNvSpPr txBox="1">
            <a:spLocks noGrp="1"/>
          </p:cNvSpPr>
          <p:nvPr>
            <p:ph type="title" idx="9"/>
          </p:nvPr>
        </p:nvSpPr>
        <p:spPr>
          <a:xfrm>
            <a:off x="720000" y="445025"/>
            <a:ext cx="7704000" cy="694800"/>
          </a:xfrm>
          <a:prstGeom prst="rect">
            <a:avLst/>
          </a:prstGeom>
        </p:spPr>
        <p:txBody>
          <a:bodyPr spcFirstLastPara="1" wrap="square" lIns="91425" tIns="91425" rIns="91425" bIns="91425"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grpSp>
        <p:nvGrpSpPr>
          <p:cNvPr id="907" name="Google Shape;907;p27"/>
          <p:cNvGrpSpPr/>
          <p:nvPr/>
        </p:nvGrpSpPr>
        <p:grpSpPr>
          <a:xfrm rot="9799382" flipH="1">
            <a:off x="8477576" y="1206074"/>
            <a:ext cx="717091" cy="829614"/>
            <a:chOff x="-3084600" y="2098313"/>
            <a:chExt cx="1385775" cy="1603225"/>
          </a:xfrm>
        </p:grpSpPr>
        <p:sp>
          <p:nvSpPr>
            <p:cNvPr id="908" name="Google Shape;908;p27"/>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7"/>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7"/>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7"/>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12" name="Google Shape;912;p27"/>
          <p:cNvPicPr preferRelativeResize="0"/>
          <p:nvPr/>
        </p:nvPicPr>
        <p:blipFill>
          <a:blip r:embed="rId2">
            <a:alphaModFix/>
          </a:blip>
          <a:stretch>
            <a:fillRect/>
          </a:stretch>
        </p:blipFill>
        <p:spPr>
          <a:xfrm rot="-10071908">
            <a:off x="7618834" y="-714770"/>
            <a:ext cx="1921630" cy="1921663"/>
          </a:xfrm>
          <a:prstGeom prst="rect">
            <a:avLst/>
          </a:prstGeom>
          <a:noFill/>
          <a:ln>
            <a:noFill/>
          </a:ln>
        </p:spPr>
      </p:pic>
      <p:pic>
        <p:nvPicPr>
          <p:cNvPr id="913" name="Google Shape;913;p27"/>
          <p:cNvPicPr preferRelativeResize="0"/>
          <p:nvPr/>
        </p:nvPicPr>
        <p:blipFill>
          <a:blip r:embed="rId3">
            <a:alphaModFix/>
          </a:blip>
          <a:stretch>
            <a:fillRect/>
          </a:stretch>
        </p:blipFill>
        <p:spPr>
          <a:xfrm rot="-1231124">
            <a:off x="8396568" y="1944331"/>
            <a:ext cx="1831180" cy="1831179"/>
          </a:xfrm>
          <a:prstGeom prst="rect">
            <a:avLst/>
          </a:prstGeom>
          <a:noFill/>
          <a:ln>
            <a:noFill/>
          </a:ln>
        </p:spPr>
      </p:pic>
      <p:pic>
        <p:nvPicPr>
          <p:cNvPr id="914" name="Google Shape;914;p27"/>
          <p:cNvPicPr preferRelativeResize="0"/>
          <p:nvPr/>
        </p:nvPicPr>
        <p:blipFill>
          <a:blip r:embed="rId4">
            <a:alphaModFix/>
          </a:blip>
          <a:stretch>
            <a:fillRect/>
          </a:stretch>
        </p:blipFill>
        <p:spPr>
          <a:xfrm>
            <a:off x="5161575" y="-1098893"/>
            <a:ext cx="1996657" cy="1996652"/>
          </a:xfrm>
          <a:prstGeom prst="rect">
            <a:avLst/>
          </a:prstGeom>
          <a:noFill/>
          <a:ln>
            <a:noFill/>
          </a:ln>
        </p:spPr>
      </p:pic>
      <p:grpSp>
        <p:nvGrpSpPr>
          <p:cNvPr id="915" name="Google Shape;915;p27"/>
          <p:cNvGrpSpPr/>
          <p:nvPr/>
        </p:nvGrpSpPr>
        <p:grpSpPr>
          <a:xfrm rot="-3404392">
            <a:off x="6865217" y="-277410"/>
            <a:ext cx="832216" cy="721297"/>
            <a:chOff x="-2221075" y="539488"/>
            <a:chExt cx="1608250" cy="1393900"/>
          </a:xfrm>
        </p:grpSpPr>
        <p:grpSp>
          <p:nvGrpSpPr>
            <p:cNvPr id="916" name="Google Shape;916;p27"/>
            <p:cNvGrpSpPr/>
            <p:nvPr/>
          </p:nvGrpSpPr>
          <p:grpSpPr>
            <a:xfrm>
              <a:off x="-2221075" y="605163"/>
              <a:ext cx="1553525" cy="1298700"/>
              <a:chOff x="-2221075" y="605163"/>
              <a:chExt cx="1553525" cy="1298700"/>
            </a:xfrm>
          </p:grpSpPr>
          <p:sp>
            <p:nvSpPr>
              <p:cNvPr id="917" name="Google Shape;917;p27"/>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7"/>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7"/>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7"/>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7"/>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7"/>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7"/>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7"/>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7"/>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 name="Google Shape;926;p27"/>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27" name="Google Shape;927;p27"/>
          <p:cNvPicPr preferRelativeResize="0"/>
          <p:nvPr/>
        </p:nvPicPr>
        <p:blipFill rotWithShape="1">
          <a:blip r:embed="rId5">
            <a:alphaModFix/>
          </a:blip>
          <a:srcRect l="6664" t="19826"/>
          <a:stretch/>
        </p:blipFill>
        <p:spPr>
          <a:xfrm rot="-5400013" flipH="1">
            <a:off x="-1742801" y="2878241"/>
            <a:ext cx="2772777" cy="2381670"/>
          </a:xfrm>
          <a:prstGeom prst="rect">
            <a:avLst/>
          </a:prstGeom>
          <a:noFill/>
          <a:ln>
            <a:noFill/>
          </a:ln>
        </p:spPr>
      </p:pic>
      <p:pic>
        <p:nvPicPr>
          <p:cNvPr id="928" name="Google Shape;928;p27"/>
          <p:cNvPicPr preferRelativeResize="0"/>
          <p:nvPr/>
        </p:nvPicPr>
        <p:blipFill>
          <a:blip r:embed="rId4">
            <a:alphaModFix/>
          </a:blip>
          <a:stretch>
            <a:fillRect/>
          </a:stretch>
        </p:blipFill>
        <p:spPr>
          <a:xfrm rot="545752">
            <a:off x="-452170" y="4331708"/>
            <a:ext cx="2223612" cy="2223637"/>
          </a:xfrm>
          <a:prstGeom prst="rect">
            <a:avLst/>
          </a:prstGeom>
          <a:noFill/>
          <a:ln>
            <a:noFill/>
          </a:ln>
        </p:spPr>
      </p:pic>
      <p:grpSp>
        <p:nvGrpSpPr>
          <p:cNvPr id="929" name="Google Shape;929;p27"/>
          <p:cNvGrpSpPr/>
          <p:nvPr/>
        </p:nvGrpSpPr>
        <p:grpSpPr>
          <a:xfrm>
            <a:off x="6962179" y="4801411"/>
            <a:ext cx="122522" cy="122522"/>
            <a:chOff x="1472375" y="3214263"/>
            <a:chExt cx="302075" cy="302075"/>
          </a:xfrm>
        </p:grpSpPr>
        <p:sp>
          <p:nvSpPr>
            <p:cNvPr id="930" name="Google Shape;930;p27"/>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7"/>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 name="Google Shape;932;p27"/>
          <p:cNvSpPr/>
          <p:nvPr/>
        </p:nvSpPr>
        <p:spPr>
          <a:xfrm>
            <a:off x="5679152" y="480404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7"/>
          <p:cNvSpPr/>
          <p:nvPr/>
        </p:nvSpPr>
        <p:spPr>
          <a:xfrm>
            <a:off x="7961194" y="4780150"/>
            <a:ext cx="172541" cy="1650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 1">
  <p:cSld name="CUSTOM_10">
    <p:spTree>
      <p:nvGrpSpPr>
        <p:cNvPr id="1" name="Shape 934"/>
        <p:cNvGrpSpPr/>
        <p:nvPr/>
      </p:nvGrpSpPr>
      <p:grpSpPr>
        <a:xfrm>
          <a:off x="0" y="0"/>
          <a:ext cx="0" cy="0"/>
          <a:chOff x="0" y="0"/>
          <a:chExt cx="0" cy="0"/>
        </a:xfrm>
      </p:grpSpPr>
      <p:sp>
        <p:nvSpPr>
          <p:cNvPr id="935" name="Google Shape;935;p28"/>
          <p:cNvSpPr txBox="1">
            <a:spLocks noGrp="1"/>
          </p:cNvSpPr>
          <p:nvPr>
            <p:ph type="title"/>
          </p:nvPr>
        </p:nvSpPr>
        <p:spPr>
          <a:xfrm>
            <a:off x="713225" y="3387200"/>
            <a:ext cx="40683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70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36" name="Google Shape;936;p28"/>
          <p:cNvSpPr txBox="1">
            <a:spLocks noGrp="1"/>
          </p:cNvSpPr>
          <p:nvPr>
            <p:ph type="title" idx="2" hasCustomPrompt="1"/>
          </p:nvPr>
        </p:nvSpPr>
        <p:spPr>
          <a:xfrm>
            <a:off x="834275" y="2204303"/>
            <a:ext cx="900900" cy="84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dk2"/>
              </a:buClr>
              <a:buSzPts val="6000"/>
              <a:buNone/>
              <a:defRPr sz="8000" b="1">
                <a:solidFill>
                  <a:schemeClr val="dk2"/>
                </a:solidFill>
              </a:defRPr>
            </a:lvl1pPr>
            <a:lvl2pPr lvl="1" algn="ctr" rtl="0">
              <a:spcBef>
                <a:spcPts val="0"/>
              </a:spcBef>
              <a:spcAft>
                <a:spcPts val="0"/>
              </a:spcAft>
              <a:buClr>
                <a:schemeClr val="dk2"/>
              </a:buClr>
              <a:buSzPts val="6000"/>
              <a:buNone/>
              <a:defRPr sz="6000">
                <a:solidFill>
                  <a:schemeClr val="dk2"/>
                </a:solidFill>
              </a:defRPr>
            </a:lvl2pPr>
            <a:lvl3pPr lvl="2" algn="ctr" rtl="0">
              <a:spcBef>
                <a:spcPts val="0"/>
              </a:spcBef>
              <a:spcAft>
                <a:spcPts val="0"/>
              </a:spcAft>
              <a:buClr>
                <a:schemeClr val="dk2"/>
              </a:buClr>
              <a:buSzPts val="6000"/>
              <a:buNone/>
              <a:defRPr sz="6000">
                <a:solidFill>
                  <a:schemeClr val="dk2"/>
                </a:solidFill>
              </a:defRPr>
            </a:lvl3pPr>
            <a:lvl4pPr lvl="3" algn="ctr" rtl="0">
              <a:spcBef>
                <a:spcPts val="0"/>
              </a:spcBef>
              <a:spcAft>
                <a:spcPts val="0"/>
              </a:spcAft>
              <a:buClr>
                <a:schemeClr val="dk2"/>
              </a:buClr>
              <a:buSzPts val="6000"/>
              <a:buNone/>
              <a:defRPr sz="6000">
                <a:solidFill>
                  <a:schemeClr val="dk2"/>
                </a:solidFill>
              </a:defRPr>
            </a:lvl4pPr>
            <a:lvl5pPr lvl="4" algn="ctr" rtl="0">
              <a:spcBef>
                <a:spcPts val="0"/>
              </a:spcBef>
              <a:spcAft>
                <a:spcPts val="0"/>
              </a:spcAft>
              <a:buClr>
                <a:schemeClr val="dk2"/>
              </a:buClr>
              <a:buSzPts val="6000"/>
              <a:buNone/>
              <a:defRPr sz="6000">
                <a:solidFill>
                  <a:schemeClr val="dk2"/>
                </a:solidFill>
              </a:defRPr>
            </a:lvl5pPr>
            <a:lvl6pPr lvl="5" algn="ctr" rtl="0">
              <a:spcBef>
                <a:spcPts val="0"/>
              </a:spcBef>
              <a:spcAft>
                <a:spcPts val="0"/>
              </a:spcAft>
              <a:buClr>
                <a:schemeClr val="dk2"/>
              </a:buClr>
              <a:buSzPts val="6000"/>
              <a:buNone/>
              <a:defRPr sz="6000">
                <a:solidFill>
                  <a:schemeClr val="dk2"/>
                </a:solidFill>
              </a:defRPr>
            </a:lvl6pPr>
            <a:lvl7pPr lvl="6" algn="ctr" rtl="0">
              <a:spcBef>
                <a:spcPts val="0"/>
              </a:spcBef>
              <a:spcAft>
                <a:spcPts val="0"/>
              </a:spcAft>
              <a:buClr>
                <a:schemeClr val="dk2"/>
              </a:buClr>
              <a:buSzPts val="6000"/>
              <a:buNone/>
              <a:defRPr sz="6000">
                <a:solidFill>
                  <a:schemeClr val="dk2"/>
                </a:solidFill>
              </a:defRPr>
            </a:lvl7pPr>
            <a:lvl8pPr lvl="7" algn="ctr" rtl="0">
              <a:spcBef>
                <a:spcPts val="0"/>
              </a:spcBef>
              <a:spcAft>
                <a:spcPts val="0"/>
              </a:spcAft>
              <a:buClr>
                <a:schemeClr val="dk2"/>
              </a:buClr>
              <a:buSzPts val="6000"/>
              <a:buNone/>
              <a:defRPr sz="6000">
                <a:solidFill>
                  <a:schemeClr val="dk2"/>
                </a:solidFill>
              </a:defRPr>
            </a:lvl8pPr>
            <a:lvl9pPr lvl="8" algn="ctr" rtl="0">
              <a:spcBef>
                <a:spcPts val="0"/>
              </a:spcBef>
              <a:spcAft>
                <a:spcPts val="0"/>
              </a:spcAft>
              <a:buClr>
                <a:schemeClr val="dk2"/>
              </a:buClr>
              <a:buSzPts val="6000"/>
              <a:buNone/>
              <a:defRPr sz="6000">
                <a:solidFill>
                  <a:schemeClr val="dk2"/>
                </a:solidFill>
              </a:defRPr>
            </a:lvl9pPr>
          </a:lstStyle>
          <a:p>
            <a:r>
              <a:t>xx%</a:t>
            </a:r>
          </a:p>
        </p:txBody>
      </p:sp>
      <p:sp>
        <p:nvSpPr>
          <p:cNvPr id="937" name="Google Shape;937;p28"/>
          <p:cNvSpPr txBox="1">
            <a:spLocks noGrp="1"/>
          </p:cNvSpPr>
          <p:nvPr>
            <p:ph type="subTitle" idx="1"/>
          </p:nvPr>
        </p:nvSpPr>
        <p:spPr>
          <a:xfrm>
            <a:off x="713225" y="4229000"/>
            <a:ext cx="4068300" cy="37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38" name="Google Shape;938;p28"/>
          <p:cNvSpPr/>
          <p:nvPr/>
        </p:nvSpPr>
        <p:spPr>
          <a:xfrm>
            <a:off x="265175" y="2902260"/>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 name="Google Shape;939;p28"/>
          <p:cNvGrpSpPr/>
          <p:nvPr/>
        </p:nvGrpSpPr>
        <p:grpSpPr>
          <a:xfrm>
            <a:off x="265182" y="4150015"/>
            <a:ext cx="122491" cy="122522"/>
            <a:chOff x="1472375" y="3214263"/>
            <a:chExt cx="302075" cy="302075"/>
          </a:xfrm>
        </p:grpSpPr>
        <p:sp>
          <p:nvSpPr>
            <p:cNvPr id="940" name="Google Shape;940;p28"/>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8"/>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 name="Google Shape;942;p28"/>
          <p:cNvSpPr/>
          <p:nvPr/>
        </p:nvSpPr>
        <p:spPr>
          <a:xfrm>
            <a:off x="8681288" y="286240"/>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 name="Google Shape;943;p28"/>
          <p:cNvGrpSpPr/>
          <p:nvPr/>
        </p:nvGrpSpPr>
        <p:grpSpPr>
          <a:xfrm rot="-3404392">
            <a:off x="449442" y="-400160"/>
            <a:ext cx="832216" cy="721297"/>
            <a:chOff x="-2221075" y="539488"/>
            <a:chExt cx="1608250" cy="1393900"/>
          </a:xfrm>
        </p:grpSpPr>
        <p:grpSp>
          <p:nvGrpSpPr>
            <p:cNvPr id="944" name="Google Shape;944;p28"/>
            <p:cNvGrpSpPr/>
            <p:nvPr/>
          </p:nvGrpSpPr>
          <p:grpSpPr>
            <a:xfrm>
              <a:off x="-2221075" y="605163"/>
              <a:ext cx="1553525" cy="1298700"/>
              <a:chOff x="-2221075" y="605163"/>
              <a:chExt cx="1553525" cy="1298700"/>
            </a:xfrm>
          </p:grpSpPr>
          <p:sp>
            <p:nvSpPr>
              <p:cNvPr id="945" name="Google Shape;945;p28"/>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8"/>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8"/>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8"/>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8"/>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8"/>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8"/>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8"/>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8"/>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 name="Google Shape;954;p28"/>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 name="Google Shape;955;p28"/>
          <p:cNvGrpSpPr/>
          <p:nvPr/>
        </p:nvGrpSpPr>
        <p:grpSpPr>
          <a:xfrm rot="-6554205">
            <a:off x="-165444" y="-172424"/>
            <a:ext cx="717130" cy="829660"/>
            <a:chOff x="-3084600" y="2098313"/>
            <a:chExt cx="1385775" cy="1603225"/>
          </a:xfrm>
        </p:grpSpPr>
        <p:sp>
          <p:nvSpPr>
            <p:cNvPr id="956" name="Google Shape;956;p28"/>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8"/>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8"/>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8"/>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60" name="Google Shape;960;p28"/>
          <p:cNvPicPr preferRelativeResize="0"/>
          <p:nvPr/>
        </p:nvPicPr>
        <p:blipFill>
          <a:blip r:embed="rId2">
            <a:alphaModFix/>
          </a:blip>
          <a:stretch>
            <a:fillRect/>
          </a:stretch>
        </p:blipFill>
        <p:spPr>
          <a:xfrm rot="-9782743">
            <a:off x="3237365" y="-1735749"/>
            <a:ext cx="2669275" cy="2669275"/>
          </a:xfrm>
          <a:prstGeom prst="rect">
            <a:avLst/>
          </a:prstGeom>
          <a:noFill/>
          <a:ln>
            <a:noFill/>
          </a:ln>
        </p:spPr>
      </p:pic>
      <p:pic>
        <p:nvPicPr>
          <p:cNvPr id="961" name="Google Shape;961;p28"/>
          <p:cNvPicPr preferRelativeResize="0"/>
          <p:nvPr/>
        </p:nvPicPr>
        <p:blipFill>
          <a:blip r:embed="rId3">
            <a:alphaModFix/>
          </a:blip>
          <a:stretch>
            <a:fillRect/>
          </a:stretch>
        </p:blipFill>
        <p:spPr>
          <a:xfrm rot="1435424">
            <a:off x="5935502" y="-995707"/>
            <a:ext cx="2224722" cy="2224767"/>
          </a:xfrm>
          <a:prstGeom prst="rect">
            <a:avLst/>
          </a:prstGeom>
          <a:noFill/>
          <a:ln>
            <a:noFill/>
          </a:ln>
        </p:spPr>
      </p:pic>
      <p:pic>
        <p:nvPicPr>
          <p:cNvPr id="962" name="Google Shape;962;p28"/>
          <p:cNvPicPr preferRelativeResize="0"/>
          <p:nvPr/>
        </p:nvPicPr>
        <p:blipFill>
          <a:blip r:embed="rId3">
            <a:alphaModFix/>
          </a:blip>
          <a:stretch>
            <a:fillRect/>
          </a:stretch>
        </p:blipFill>
        <p:spPr>
          <a:xfrm rot="7904701">
            <a:off x="1238151" y="-1226220"/>
            <a:ext cx="2224722" cy="2224768"/>
          </a:xfrm>
          <a:prstGeom prst="rect">
            <a:avLst/>
          </a:prstGeom>
          <a:noFill/>
          <a:ln>
            <a:noFill/>
          </a:ln>
        </p:spPr>
      </p:pic>
      <p:pic>
        <p:nvPicPr>
          <p:cNvPr id="963" name="Google Shape;963;p28"/>
          <p:cNvPicPr preferRelativeResize="0"/>
          <p:nvPr/>
        </p:nvPicPr>
        <p:blipFill rotWithShape="1">
          <a:blip r:embed="rId4">
            <a:alphaModFix/>
          </a:blip>
          <a:srcRect l="6664" t="19826"/>
          <a:stretch/>
        </p:blipFill>
        <p:spPr>
          <a:xfrm rot="147971">
            <a:off x="-1259996" y="414404"/>
            <a:ext cx="2772770" cy="2381669"/>
          </a:xfrm>
          <a:prstGeom prst="rect">
            <a:avLst/>
          </a:prstGeom>
          <a:noFill/>
          <a:ln>
            <a:noFill/>
          </a:ln>
        </p:spPr>
      </p:pic>
      <p:grpSp>
        <p:nvGrpSpPr>
          <p:cNvPr id="964" name="Google Shape;964;p28"/>
          <p:cNvGrpSpPr/>
          <p:nvPr/>
        </p:nvGrpSpPr>
        <p:grpSpPr>
          <a:xfrm>
            <a:off x="8691206" y="1030160"/>
            <a:ext cx="102706" cy="102736"/>
            <a:chOff x="1472375" y="3214263"/>
            <a:chExt cx="302075" cy="302075"/>
          </a:xfrm>
        </p:grpSpPr>
        <p:sp>
          <p:nvSpPr>
            <p:cNvPr id="965" name="Google Shape;965;p28"/>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8"/>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header 2">
  <p:cSld name="CUSTOM_10_1">
    <p:spTree>
      <p:nvGrpSpPr>
        <p:cNvPr id="1" name="Shape 967"/>
        <p:cNvGrpSpPr/>
        <p:nvPr/>
      </p:nvGrpSpPr>
      <p:grpSpPr>
        <a:xfrm>
          <a:off x="0" y="0"/>
          <a:ext cx="0" cy="0"/>
          <a:chOff x="0" y="0"/>
          <a:chExt cx="0" cy="0"/>
        </a:xfrm>
      </p:grpSpPr>
      <p:sp>
        <p:nvSpPr>
          <p:cNvPr id="968" name="Google Shape;968;p29"/>
          <p:cNvSpPr txBox="1">
            <a:spLocks noGrp="1"/>
          </p:cNvSpPr>
          <p:nvPr>
            <p:ph type="title"/>
          </p:nvPr>
        </p:nvSpPr>
        <p:spPr>
          <a:xfrm>
            <a:off x="4188175" y="2574622"/>
            <a:ext cx="42426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70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69" name="Google Shape;969;p29"/>
          <p:cNvSpPr txBox="1">
            <a:spLocks noGrp="1"/>
          </p:cNvSpPr>
          <p:nvPr>
            <p:ph type="title" idx="2" hasCustomPrompt="1"/>
          </p:nvPr>
        </p:nvSpPr>
        <p:spPr>
          <a:xfrm>
            <a:off x="7408825" y="1391728"/>
            <a:ext cx="900900" cy="84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8000" b="1"/>
            </a:lvl1pPr>
            <a:lvl2pPr lvl="1" algn="ctr" rtl="0">
              <a:spcBef>
                <a:spcPts val="0"/>
              </a:spcBef>
              <a:spcAft>
                <a:spcPts val="0"/>
              </a:spcAft>
              <a:buClr>
                <a:schemeClr val="dk2"/>
              </a:buClr>
              <a:buSzPts val="6000"/>
              <a:buNone/>
              <a:defRPr sz="6000">
                <a:solidFill>
                  <a:schemeClr val="dk2"/>
                </a:solidFill>
              </a:defRPr>
            </a:lvl2pPr>
            <a:lvl3pPr lvl="2" algn="ctr" rtl="0">
              <a:spcBef>
                <a:spcPts val="0"/>
              </a:spcBef>
              <a:spcAft>
                <a:spcPts val="0"/>
              </a:spcAft>
              <a:buClr>
                <a:schemeClr val="dk2"/>
              </a:buClr>
              <a:buSzPts val="6000"/>
              <a:buNone/>
              <a:defRPr sz="6000">
                <a:solidFill>
                  <a:schemeClr val="dk2"/>
                </a:solidFill>
              </a:defRPr>
            </a:lvl3pPr>
            <a:lvl4pPr lvl="3" algn="ctr" rtl="0">
              <a:spcBef>
                <a:spcPts val="0"/>
              </a:spcBef>
              <a:spcAft>
                <a:spcPts val="0"/>
              </a:spcAft>
              <a:buClr>
                <a:schemeClr val="dk2"/>
              </a:buClr>
              <a:buSzPts val="6000"/>
              <a:buNone/>
              <a:defRPr sz="6000">
                <a:solidFill>
                  <a:schemeClr val="dk2"/>
                </a:solidFill>
              </a:defRPr>
            </a:lvl4pPr>
            <a:lvl5pPr lvl="4" algn="ctr" rtl="0">
              <a:spcBef>
                <a:spcPts val="0"/>
              </a:spcBef>
              <a:spcAft>
                <a:spcPts val="0"/>
              </a:spcAft>
              <a:buClr>
                <a:schemeClr val="dk2"/>
              </a:buClr>
              <a:buSzPts val="6000"/>
              <a:buNone/>
              <a:defRPr sz="6000">
                <a:solidFill>
                  <a:schemeClr val="dk2"/>
                </a:solidFill>
              </a:defRPr>
            </a:lvl5pPr>
            <a:lvl6pPr lvl="5" algn="ctr" rtl="0">
              <a:spcBef>
                <a:spcPts val="0"/>
              </a:spcBef>
              <a:spcAft>
                <a:spcPts val="0"/>
              </a:spcAft>
              <a:buClr>
                <a:schemeClr val="dk2"/>
              </a:buClr>
              <a:buSzPts val="6000"/>
              <a:buNone/>
              <a:defRPr sz="6000">
                <a:solidFill>
                  <a:schemeClr val="dk2"/>
                </a:solidFill>
              </a:defRPr>
            </a:lvl6pPr>
            <a:lvl7pPr lvl="6" algn="ctr" rtl="0">
              <a:spcBef>
                <a:spcPts val="0"/>
              </a:spcBef>
              <a:spcAft>
                <a:spcPts val="0"/>
              </a:spcAft>
              <a:buClr>
                <a:schemeClr val="dk2"/>
              </a:buClr>
              <a:buSzPts val="6000"/>
              <a:buNone/>
              <a:defRPr sz="6000">
                <a:solidFill>
                  <a:schemeClr val="dk2"/>
                </a:solidFill>
              </a:defRPr>
            </a:lvl7pPr>
            <a:lvl8pPr lvl="7" algn="ctr" rtl="0">
              <a:spcBef>
                <a:spcPts val="0"/>
              </a:spcBef>
              <a:spcAft>
                <a:spcPts val="0"/>
              </a:spcAft>
              <a:buClr>
                <a:schemeClr val="dk2"/>
              </a:buClr>
              <a:buSzPts val="6000"/>
              <a:buNone/>
              <a:defRPr sz="6000">
                <a:solidFill>
                  <a:schemeClr val="dk2"/>
                </a:solidFill>
              </a:defRPr>
            </a:lvl8pPr>
            <a:lvl9pPr lvl="8" algn="ctr" rtl="0">
              <a:spcBef>
                <a:spcPts val="0"/>
              </a:spcBef>
              <a:spcAft>
                <a:spcPts val="0"/>
              </a:spcAft>
              <a:buClr>
                <a:schemeClr val="dk2"/>
              </a:buClr>
              <a:buSzPts val="6000"/>
              <a:buNone/>
              <a:defRPr sz="6000">
                <a:solidFill>
                  <a:schemeClr val="dk2"/>
                </a:solidFill>
              </a:defRPr>
            </a:lvl9pPr>
          </a:lstStyle>
          <a:p>
            <a:r>
              <a:t>xx%</a:t>
            </a:r>
          </a:p>
        </p:txBody>
      </p:sp>
      <p:sp>
        <p:nvSpPr>
          <p:cNvPr id="970" name="Google Shape;970;p29"/>
          <p:cNvSpPr txBox="1">
            <a:spLocks noGrp="1"/>
          </p:cNvSpPr>
          <p:nvPr>
            <p:ph type="subTitle" idx="1"/>
          </p:nvPr>
        </p:nvSpPr>
        <p:spPr>
          <a:xfrm>
            <a:off x="4188175" y="3416422"/>
            <a:ext cx="4242600" cy="375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71" name="Google Shape;971;p29"/>
          <p:cNvSpPr/>
          <p:nvPr/>
        </p:nvSpPr>
        <p:spPr>
          <a:xfrm>
            <a:off x="264150" y="2229214"/>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 name="Google Shape;972;p29"/>
          <p:cNvGrpSpPr/>
          <p:nvPr/>
        </p:nvGrpSpPr>
        <p:grpSpPr>
          <a:xfrm>
            <a:off x="303574" y="1240749"/>
            <a:ext cx="122522" cy="122522"/>
            <a:chOff x="1472375" y="3214263"/>
            <a:chExt cx="302075" cy="302075"/>
          </a:xfrm>
        </p:grpSpPr>
        <p:sp>
          <p:nvSpPr>
            <p:cNvPr id="973" name="Google Shape;973;p29"/>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9"/>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 name="Google Shape;975;p29"/>
          <p:cNvGrpSpPr/>
          <p:nvPr/>
        </p:nvGrpSpPr>
        <p:grpSpPr>
          <a:xfrm>
            <a:off x="317566" y="3296956"/>
            <a:ext cx="122491" cy="122522"/>
            <a:chOff x="1472375" y="3214263"/>
            <a:chExt cx="302075" cy="302075"/>
          </a:xfrm>
        </p:grpSpPr>
        <p:sp>
          <p:nvSpPr>
            <p:cNvPr id="976" name="Google Shape;976;p29"/>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9"/>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 name="Google Shape;978;p29"/>
          <p:cNvSpPr/>
          <p:nvPr/>
        </p:nvSpPr>
        <p:spPr>
          <a:xfrm>
            <a:off x="317537" y="4294594"/>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79" name="Google Shape;979;p29"/>
          <p:cNvPicPr preferRelativeResize="0"/>
          <p:nvPr/>
        </p:nvPicPr>
        <p:blipFill>
          <a:blip r:embed="rId2">
            <a:alphaModFix/>
          </a:blip>
          <a:stretch>
            <a:fillRect/>
          </a:stretch>
        </p:blipFill>
        <p:spPr>
          <a:xfrm rot="-9126884">
            <a:off x="1560970" y="-1681772"/>
            <a:ext cx="2669272" cy="2669272"/>
          </a:xfrm>
          <a:prstGeom prst="rect">
            <a:avLst/>
          </a:prstGeom>
          <a:noFill/>
          <a:ln>
            <a:noFill/>
          </a:ln>
        </p:spPr>
      </p:pic>
      <p:pic>
        <p:nvPicPr>
          <p:cNvPr id="980" name="Google Shape;980;p29"/>
          <p:cNvPicPr preferRelativeResize="0"/>
          <p:nvPr/>
        </p:nvPicPr>
        <p:blipFill>
          <a:blip r:embed="rId3">
            <a:alphaModFix/>
          </a:blip>
          <a:stretch>
            <a:fillRect/>
          </a:stretch>
        </p:blipFill>
        <p:spPr>
          <a:xfrm rot="7904701">
            <a:off x="4371876" y="-1226220"/>
            <a:ext cx="2224722" cy="2224768"/>
          </a:xfrm>
          <a:prstGeom prst="rect">
            <a:avLst/>
          </a:prstGeom>
          <a:noFill/>
          <a:ln>
            <a:noFill/>
          </a:ln>
        </p:spPr>
      </p:pic>
      <p:pic>
        <p:nvPicPr>
          <p:cNvPr id="981" name="Google Shape;981;p29"/>
          <p:cNvPicPr preferRelativeResize="0"/>
          <p:nvPr/>
        </p:nvPicPr>
        <p:blipFill rotWithShape="1">
          <a:blip r:embed="rId4">
            <a:alphaModFix/>
          </a:blip>
          <a:srcRect l="6664" t="19826"/>
          <a:stretch/>
        </p:blipFill>
        <p:spPr>
          <a:xfrm rot="147971">
            <a:off x="7253942" y="-1304671"/>
            <a:ext cx="2772770" cy="2381669"/>
          </a:xfrm>
          <a:prstGeom prst="rect">
            <a:avLst/>
          </a:prstGeom>
          <a:noFill/>
          <a:ln>
            <a:noFill/>
          </a:ln>
        </p:spPr>
      </p:pic>
      <p:pic>
        <p:nvPicPr>
          <p:cNvPr id="982" name="Google Shape;982;p29"/>
          <p:cNvPicPr preferRelativeResize="0"/>
          <p:nvPr/>
        </p:nvPicPr>
        <p:blipFill>
          <a:blip r:embed="rId5">
            <a:alphaModFix/>
          </a:blip>
          <a:stretch>
            <a:fillRect/>
          </a:stretch>
        </p:blipFill>
        <p:spPr>
          <a:xfrm rot="2267131">
            <a:off x="-640166" y="-1848227"/>
            <a:ext cx="2448052" cy="2448054"/>
          </a:xfrm>
          <a:prstGeom prst="rect">
            <a:avLst/>
          </a:prstGeom>
          <a:noFill/>
          <a:ln>
            <a:noFill/>
          </a:ln>
        </p:spPr>
      </p:pic>
      <p:grpSp>
        <p:nvGrpSpPr>
          <p:cNvPr id="983" name="Google Shape;983;p29"/>
          <p:cNvGrpSpPr/>
          <p:nvPr/>
        </p:nvGrpSpPr>
        <p:grpSpPr>
          <a:xfrm rot="-3404392">
            <a:off x="3935592" y="-304910"/>
            <a:ext cx="832216" cy="721297"/>
            <a:chOff x="-2221075" y="539488"/>
            <a:chExt cx="1608250" cy="1393900"/>
          </a:xfrm>
        </p:grpSpPr>
        <p:grpSp>
          <p:nvGrpSpPr>
            <p:cNvPr id="984" name="Google Shape;984;p29"/>
            <p:cNvGrpSpPr/>
            <p:nvPr/>
          </p:nvGrpSpPr>
          <p:grpSpPr>
            <a:xfrm>
              <a:off x="-2221075" y="605163"/>
              <a:ext cx="1553525" cy="1298700"/>
              <a:chOff x="-2221075" y="605163"/>
              <a:chExt cx="1553525" cy="1298700"/>
            </a:xfrm>
          </p:grpSpPr>
          <p:sp>
            <p:nvSpPr>
              <p:cNvPr id="985" name="Google Shape;985;p29"/>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9"/>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9"/>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9"/>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9"/>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9"/>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9"/>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9"/>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9"/>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4" name="Google Shape;994;p29"/>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 name="Google Shape;995;p29"/>
          <p:cNvGrpSpPr/>
          <p:nvPr/>
        </p:nvGrpSpPr>
        <p:grpSpPr>
          <a:xfrm rot="-1567162">
            <a:off x="1320189" y="-359051"/>
            <a:ext cx="717058" cy="829576"/>
            <a:chOff x="-3084600" y="2098313"/>
            <a:chExt cx="1385775" cy="1603225"/>
          </a:xfrm>
        </p:grpSpPr>
        <p:sp>
          <p:nvSpPr>
            <p:cNvPr id="996" name="Google Shape;996;p29"/>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9"/>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9"/>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9"/>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 name="Google Shape;1000;p29"/>
          <p:cNvGrpSpPr/>
          <p:nvPr/>
        </p:nvGrpSpPr>
        <p:grpSpPr>
          <a:xfrm rot="-1567162">
            <a:off x="6548189" y="-359051"/>
            <a:ext cx="717058" cy="829576"/>
            <a:chOff x="-3084600" y="2098313"/>
            <a:chExt cx="1385775" cy="1603225"/>
          </a:xfrm>
        </p:grpSpPr>
        <p:sp>
          <p:nvSpPr>
            <p:cNvPr id="1001" name="Google Shape;1001;p29"/>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9"/>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9"/>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9"/>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3">
  <p:cSld name="CUSTOM_10_1_1">
    <p:spTree>
      <p:nvGrpSpPr>
        <p:cNvPr id="1" name="Shape 1005"/>
        <p:cNvGrpSpPr/>
        <p:nvPr/>
      </p:nvGrpSpPr>
      <p:grpSpPr>
        <a:xfrm>
          <a:off x="0" y="0"/>
          <a:ext cx="0" cy="0"/>
          <a:chOff x="0" y="0"/>
          <a:chExt cx="0" cy="0"/>
        </a:xfrm>
      </p:grpSpPr>
      <p:sp>
        <p:nvSpPr>
          <p:cNvPr id="1006" name="Google Shape;1006;p30"/>
          <p:cNvSpPr txBox="1">
            <a:spLocks noGrp="1"/>
          </p:cNvSpPr>
          <p:nvPr>
            <p:ph type="title"/>
          </p:nvPr>
        </p:nvSpPr>
        <p:spPr>
          <a:xfrm>
            <a:off x="4021612" y="1895225"/>
            <a:ext cx="2526000" cy="10149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70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07" name="Google Shape;1007;p30"/>
          <p:cNvSpPr txBox="1">
            <a:spLocks noGrp="1"/>
          </p:cNvSpPr>
          <p:nvPr>
            <p:ph type="title" idx="2" hasCustomPrompt="1"/>
          </p:nvPr>
        </p:nvSpPr>
        <p:spPr>
          <a:xfrm>
            <a:off x="2799619" y="2171097"/>
            <a:ext cx="900900" cy="84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dk2"/>
              </a:buClr>
              <a:buSzPts val="6000"/>
              <a:buNone/>
              <a:defRPr sz="8000" b="1">
                <a:solidFill>
                  <a:schemeClr val="dk2"/>
                </a:solidFill>
              </a:defRPr>
            </a:lvl1pPr>
            <a:lvl2pPr lvl="1" algn="ctr" rtl="0">
              <a:spcBef>
                <a:spcPts val="0"/>
              </a:spcBef>
              <a:spcAft>
                <a:spcPts val="0"/>
              </a:spcAft>
              <a:buClr>
                <a:schemeClr val="dk2"/>
              </a:buClr>
              <a:buSzPts val="6000"/>
              <a:buNone/>
              <a:defRPr sz="6000">
                <a:solidFill>
                  <a:schemeClr val="dk2"/>
                </a:solidFill>
              </a:defRPr>
            </a:lvl2pPr>
            <a:lvl3pPr lvl="2" algn="ctr" rtl="0">
              <a:spcBef>
                <a:spcPts val="0"/>
              </a:spcBef>
              <a:spcAft>
                <a:spcPts val="0"/>
              </a:spcAft>
              <a:buClr>
                <a:schemeClr val="dk2"/>
              </a:buClr>
              <a:buSzPts val="6000"/>
              <a:buNone/>
              <a:defRPr sz="6000">
                <a:solidFill>
                  <a:schemeClr val="dk2"/>
                </a:solidFill>
              </a:defRPr>
            </a:lvl3pPr>
            <a:lvl4pPr lvl="3" algn="ctr" rtl="0">
              <a:spcBef>
                <a:spcPts val="0"/>
              </a:spcBef>
              <a:spcAft>
                <a:spcPts val="0"/>
              </a:spcAft>
              <a:buClr>
                <a:schemeClr val="dk2"/>
              </a:buClr>
              <a:buSzPts val="6000"/>
              <a:buNone/>
              <a:defRPr sz="6000">
                <a:solidFill>
                  <a:schemeClr val="dk2"/>
                </a:solidFill>
              </a:defRPr>
            </a:lvl4pPr>
            <a:lvl5pPr lvl="4" algn="ctr" rtl="0">
              <a:spcBef>
                <a:spcPts val="0"/>
              </a:spcBef>
              <a:spcAft>
                <a:spcPts val="0"/>
              </a:spcAft>
              <a:buClr>
                <a:schemeClr val="dk2"/>
              </a:buClr>
              <a:buSzPts val="6000"/>
              <a:buNone/>
              <a:defRPr sz="6000">
                <a:solidFill>
                  <a:schemeClr val="dk2"/>
                </a:solidFill>
              </a:defRPr>
            </a:lvl5pPr>
            <a:lvl6pPr lvl="5" algn="ctr" rtl="0">
              <a:spcBef>
                <a:spcPts val="0"/>
              </a:spcBef>
              <a:spcAft>
                <a:spcPts val="0"/>
              </a:spcAft>
              <a:buClr>
                <a:schemeClr val="dk2"/>
              </a:buClr>
              <a:buSzPts val="6000"/>
              <a:buNone/>
              <a:defRPr sz="6000">
                <a:solidFill>
                  <a:schemeClr val="dk2"/>
                </a:solidFill>
              </a:defRPr>
            </a:lvl6pPr>
            <a:lvl7pPr lvl="6" algn="ctr" rtl="0">
              <a:spcBef>
                <a:spcPts val="0"/>
              </a:spcBef>
              <a:spcAft>
                <a:spcPts val="0"/>
              </a:spcAft>
              <a:buClr>
                <a:schemeClr val="dk2"/>
              </a:buClr>
              <a:buSzPts val="6000"/>
              <a:buNone/>
              <a:defRPr sz="6000">
                <a:solidFill>
                  <a:schemeClr val="dk2"/>
                </a:solidFill>
              </a:defRPr>
            </a:lvl7pPr>
            <a:lvl8pPr lvl="7" algn="ctr" rtl="0">
              <a:spcBef>
                <a:spcPts val="0"/>
              </a:spcBef>
              <a:spcAft>
                <a:spcPts val="0"/>
              </a:spcAft>
              <a:buClr>
                <a:schemeClr val="dk2"/>
              </a:buClr>
              <a:buSzPts val="6000"/>
              <a:buNone/>
              <a:defRPr sz="6000">
                <a:solidFill>
                  <a:schemeClr val="dk2"/>
                </a:solidFill>
              </a:defRPr>
            </a:lvl8pPr>
            <a:lvl9pPr lvl="8" algn="ctr" rtl="0">
              <a:spcBef>
                <a:spcPts val="0"/>
              </a:spcBef>
              <a:spcAft>
                <a:spcPts val="0"/>
              </a:spcAft>
              <a:buClr>
                <a:schemeClr val="dk2"/>
              </a:buClr>
              <a:buSzPts val="6000"/>
              <a:buNone/>
              <a:defRPr sz="6000">
                <a:solidFill>
                  <a:schemeClr val="dk2"/>
                </a:solidFill>
              </a:defRPr>
            </a:lvl9pPr>
          </a:lstStyle>
          <a:p>
            <a:r>
              <a:t>xx%</a:t>
            </a:r>
          </a:p>
        </p:txBody>
      </p:sp>
      <p:sp>
        <p:nvSpPr>
          <p:cNvPr id="1008" name="Google Shape;1008;p30"/>
          <p:cNvSpPr txBox="1">
            <a:spLocks noGrp="1"/>
          </p:cNvSpPr>
          <p:nvPr>
            <p:ph type="subTitle" idx="1"/>
          </p:nvPr>
        </p:nvSpPr>
        <p:spPr>
          <a:xfrm>
            <a:off x="4021606" y="2859838"/>
            <a:ext cx="2526000" cy="700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pic>
        <p:nvPicPr>
          <p:cNvPr id="1009" name="Google Shape;1009;p30"/>
          <p:cNvPicPr preferRelativeResize="0"/>
          <p:nvPr/>
        </p:nvPicPr>
        <p:blipFill>
          <a:blip r:embed="rId2">
            <a:alphaModFix/>
          </a:blip>
          <a:stretch>
            <a:fillRect/>
          </a:stretch>
        </p:blipFill>
        <p:spPr>
          <a:xfrm rot="-9126884">
            <a:off x="4170820" y="-1681772"/>
            <a:ext cx="2669272" cy="2669272"/>
          </a:xfrm>
          <a:prstGeom prst="rect">
            <a:avLst/>
          </a:prstGeom>
          <a:noFill/>
          <a:ln>
            <a:noFill/>
          </a:ln>
        </p:spPr>
      </p:pic>
      <p:pic>
        <p:nvPicPr>
          <p:cNvPr id="1010" name="Google Shape;1010;p30"/>
          <p:cNvPicPr preferRelativeResize="0"/>
          <p:nvPr/>
        </p:nvPicPr>
        <p:blipFill>
          <a:blip r:embed="rId3">
            <a:alphaModFix/>
          </a:blip>
          <a:stretch>
            <a:fillRect/>
          </a:stretch>
        </p:blipFill>
        <p:spPr>
          <a:xfrm rot="1517992">
            <a:off x="3406188" y="4229279"/>
            <a:ext cx="2224723" cy="2224768"/>
          </a:xfrm>
          <a:prstGeom prst="rect">
            <a:avLst/>
          </a:prstGeom>
          <a:noFill/>
          <a:ln>
            <a:noFill/>
          </a:ln>
        </p:spPr>
      </p:pic>
      <p:pic>
        <p:nvPicPr>
          <p:cNvPr id="1011" name="Google Shape;1011;p30"/>
          <p:cNvPicPr preferRelativeResize="0"/>
          <p:nvPr/>
        </p:nvPicPr>
        <p:blipFill rotWithShape="1">
          <a:blip r:embed="rId4">
            <a:alphaModFix/>
          </a:blip>
          <a:srcRect l="6664" t="19826"/>
          <a:stretch/>
        </p:blipFill>
        <p:spPr>
          <a:xfrm rot="147971">
            <a:off x="-400558" y="-1304671"/>
            <a:ext cx="2772770" cy="2381669"/>
          </a:xfrm>
          <a:prstGeom prst="rect">
            <a:avLst/>
          </a:prstGeom>
          <a:noFill/>
          <a:ln>
            <a:noFill/>
          </a:ln>
        </p:spPr>
      </p:pic>
      <p:pic>
        <p:nvPicPr>
          <p:cNvPr id="1012" name="Google Shape;1012;p30"/>
          <p:cNvPicPr preferRelativeResize="0"/>
          <p:nvPr/>
        </p:nvPicPr>
        <p:blipFill>
          <a:blip r:embed="rId5">
            <a:alphaModFix/>
          </a:blip>
          <a:stretch>
            <a:fillRect/>
          </a:stretch>
        </p:blipFill>
        <p:spPr>
          <a:xfrm rot="2267131">
            <a:off x="7722784" y="-1571164"/>
            <a:ext cx="2448052" cy="2448054"/>
          </a:xfrm>
          <a:prstGeom prst="rect">
            <a:avLst/>
          </a:prstGeom>
          <a:noFill/>
          <a:ln>
            <a:noFill/>
          </a:ln>
        </p:spPr>
      </p:pic>
      <p:grpSp>
        <p:nvGrpSpPr>
          <p:cNvPr id="1013" name="Google Shape;1013;p30"/>
          <p:cNvGrpSpPr/>
          <p:nvPr/>
        </p:nvGrpSpPr>
        <p:grpSpPr>
          <a:xfrm rot="-3404392">
            <a:off x="3935592" y="-304910"/>
            <a:ext cx="832216" cy="721297"/>
            <a:chOff x="-2221075" y="539488"/>
            <a:chExt cx="1608250" cy="1393900"/>
          </a:xfrm>
        </p:grpSpPr>
        <p:grpSp>
          <p:nvGrpSpPr>
            <p:cNvPr id="1014" name="Google Shape;1014;p30"/>
            <p:cNvGrpSpPr/>
            <p:nvPr/>
          </p:nvGrpSpPr>
          <p:grpSpPr>
            <a:xfrm>
              <a:off x="-2221075" y="605163"/>
              <a:ext cx="1553525" cy="1298700"/>
              <a:chOff x="-2221075" y="605163"/>
              <a:chExt cx="1553525" cy="1298700"/>
            </a:xfrm>
          </p:grpSpPr>
          <p:sp>
            <p:nvSpPr>
              <p:cNvPr id="1015" name="Google Shape;1015;p30"/>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0"/>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0"/>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0"/>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0"/>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0"/>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0"/>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0"/>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0"/>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 name="Google Shape;1024;p30"/>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 name="Google Shape;1025;p30"/>
          <p:cNvGrpSpPr/>
          <p:nvPr/>
        </p:nvGrpSpPr>
        <p:grpSpPr>
          <a:xfrm rot="-1567162">
            <a:off x="1320189" y="-359051"/>
            <a:ext cx="717058" cy="829576"/>
            <a:chOff x="-3084600" y="2098313"/>
            <a:chExt cx="1385775" cy="1603225"/>
          </a:xfrm>
        </p:grpSpPr>
        <p:sp>
          <p:nvSpPr>
            <p:cNvPr id="1026" name="Google Shape;1026;p30"/>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0"/>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0"/>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0"/>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 name="Google Shape;1030;p30"/>
          <p:cNvGrpSpPr/>
          <p:nvPr/>
        </p:nvGrpSpPr>
        <p:grpSpPr>
          <a:xfrm rot="-1567162">
            <a:off x="6738689" y="-359051"/>
            <a:ext cx="717058" cy="829576"/>
            <a:chOff x="-3084600" y="2098313"/>
            <a:chExt cx="1385775" cy="1603225"/>
          </a:xfrm>
        </p:grpSpPr>
        <p:sp>
          <p:nvSpPr>
            <p:cNvPr id="1031" name="Google Shape;1031;p30"/>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0"/>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0"/>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0"/>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35" name="Google Shape;1035;p30"/>
          <p:cNvPicPr preferRelativeResize="0"/>
          <p:nvPr/>
        </p:nvPicPr>
        <p:blipFill>
          <a:blip r:embed="rId6">
            <a:alphaModFix/>
          </a:blip>
          <a:stretch>
            <a:fillRect/>
          </a:stretch>
        </p:blipFill>
        <p:spPr>
          <a:xfrm rot="1792444">
            <a:off x="2065299" y="-1182675"/>
            <a:ext cx="2137674" cy="2137675"/>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6"/>
        <p:cNvGrpSpPr/>
        <p:nvPr/>
      </p:nvGrpSpPr>
      <p:grpSpPr>
        <a:xfrm>
          <a:off x="0" y="0"/>
          <a:ext cx="0" cy="0"/>
          <a:chOff x="0" y="0"/>
          <a:chExt cx="0" cy="0"/>
        </a:xfrm>
      </p:grpSpPr>
      <p:sp>
        <p:nvSpPr>
          <p:cNvPr id="47" name="Google Shape;47;p4"/>
          <p:cNvSpPr txBox="1">
            <a:spLocks noGrp="1"/>
          </p:cNvSpPr>
          <p:nvPr>
            <p:ph type="title"/>
          </p:nvPr>
        </p:nvSpPr>
        <p:spPr>
          <a:xfrm>
            <a:off x="720000" y="445025"/>
            <a:ext cx="7704000" cy="699000"/>
          </a:xfrm>
          <a:prstGeom prst="rect">
            <a:avLst/>
          </a:prstGeom>
        </p:spPr>
        <p:txBody>
          <a:bodyPr spcFirstLastPara="1" wrap="square" lIns="91425" tIns="91425" rIns="91425" bIns="91425"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sp>
        <p:nvSpPr>
          <p:cNvPr id="48" name="Google Shape;48;p4"/>
          <p:cNvSpPr txBox="1">
            <a:spLocks noGrp="1"/>
          </p:cNvSpPr>
          <p:nvPr>
            <p:ph type="body" idx="1"/>
          </p:nvPr>
        </p:nvSpPr>
        <p:spPr>
          <a:xfrm>
            <a:off x="720000" y="1131801"/>
            <a:ext cx="7704000" cy="4416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grpSp>
        <p:nvGrpSpPr>
          <p:cNvPr id="49" name="Google Shape;49;p4"/>
          <p:cNvGrpSpPr/>
          <p:nvPr/>
        </p:nvGrpSpPr>
        <p:grpSpPr>
          <a:xfrm>
            <a:off x="1156881" y="4714560"/>
            <a:ext cx="102705" cy="102736"/>
            <a:chOff x="1472375" y="3214263"/>
            <a:chExt cx="302075" cy="302075"/>
          </a:xfrm>
        </p:grpSpPr>
        <p:sp>
          <p:nvSpPr>
            <p:cNvPr id="50" name="Google Shape;50;p4"/>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4"/>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 name="Google Shape;52;p4"/>
          <p:cNvSpPr/>
          <p:nvPr/>
        </p:nvSpPr>
        <p:spPr>
          <a:xfrm>
            <a:off x="281050" y="488860"/>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 name="Google Shape;53;p4"/>
          <p:cNvGrpSpPr/>
          <p:nvPr/>
        </p:nvGrpSpPr>
        <p:grpSpPr>
          <a:xfrm>
            <a:off x="8369532" y="4714540"/>
            <a:ext cx="122491" cy="122522"/>
            <a:chOff x="1472375" y="3214263"/>
            <a:chExt cx="302075" cy="302075"/>
          </a:xfrm>
        </p:grpSpPr>
        <p:sp>
          <p:nvSpPr>
            <p:cNvPr id="54" name="Google Shape;54;p4"/>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4"/>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 name="Google Shape;56;p4"/>
          <p:cNvSpPr/>
          <p:nvPr/>
        </p:nvSpPr>
        <p:spPr>
          <a:xfrm>
            <a:off x="4610050" y="4707315"/>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4"/>
          <p:cNvSpPr/>
          <p:nvPr/>
        </p:nvSpPr>
        <p:spPr>
          <a:xfrm flipH="1">
            <a:off x="8721575" y="2707660"/>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8" name="Google Shape;58;p4"/>
          <p:cNvPicPr preferRelativeResize="0"/>
          <p:nvPr/>
        </p:nvPicPr>
        <p:blipFill>
          <a:blip r:embed="rId2">
            <a:alphaModFix/>
          </a:blip>
          <a:stretch>
            <a:fillRect/>
          </a:stretch>
        </p:blipFill>
        <p:spPr>
          <a:xfrm rot="199011">
            <a:off x="-1395186" y="3142442"/>
            <a:ext cx="2224721" cy="2224766"/>
          </a:xfrm>
          <a:prstGeom prst="rect">
            <a:avLst/>
          </a:prstGeom>
          <a:noFill/>
          <a:ln>
            <a:noFill/>
          </a:ln>
        </p:spPr>
      </p:pic>
      <p:pic>
        <p:nvPicPr>
          <p:cNvPr id="59" name="Google Shape;59;p4"/>
          <p:cNvPicPr preferRelativeResize="0"/>
          <p:nvPr/>
        </p:nvPicPr>
        <p:blipFill rotWithShape="1">
          <a:blip r:embed="rId3">
            <a:alphaModFix/>
          </a:blip>
          <a:srcRect l="6664" t="19826"/>
          <a:stretch/>
        </p:blipFill>
        <p:spPr>
          <a:xfrm rot="-7412675">
            <a:off x="7198460" y="-1414672"/>
            <a:ext cx="2772766" cy="2381672"/>
          </a:xfrm>
          <a:prstGeom prst="rect">
            <a:avLst/>
          </a:prstGeom>
          <a:noFill/>
          <a:ln>
            <a:noFill/>
          </a:ln>
        </p:spPr>
      </p:pic>
      <p:grpSp>
        <p:nvGrpSpPr>
          <p:cNvPr id="60" name="Google Shape;60;p4"/>
          <p:cNvGrpSpPr/>
          <p:nvPr/>
        </p:nvGrpSpPr>
        <p:grpSpPr>
          <a:xfrm rot="10800000">
            <a:off x="-349894" y="2334903"/>
            <a:ext cx="832269" cy="721343"/>
            <a:chOff x="-2221075" y="539488"/>
            <a:chExt cx="1608250" cy="1393900"/>
          </a:xfrm>
        </p:grpSpPr>
        <p:grpSp>
          <p:nvGrpSpPr>
            <p:cNvPr id="61" name="Google Shape;61;p4"/>
            <p:cNvGrpSpPr/>
            <p:nvPr/>
          </p:nvGrpSpPr>
          <p:grpSpPr>
            <a:xfrm>
              <a:off x="-2221075" y="605163"/>
              <a:ext cx="1553525" cy="1298700"/>
              <a:chOff x="-2221075" y="605163"/>
              <a:chExt cx="1553525" cy="1298700"/>
            </a:xfrm>
          </p:grpSpPr>
          <p:sp>
            <p:nvSpPr>
              <p:cNvPr id="62" name="Google Shape;62;p4"/>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4"/>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4"/>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4"/>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4"/>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4"/>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4"/>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4"/>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4"/>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 name="Google Shape;71;p4"/>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 name="Google Shape;72;p4"/>
          <p:cNvGrpSpPr/>
          <p:nvPr/>
        </p:nvGrpSpPr>
        <p:grpSpPr>
          <a:xfrm rot="-9122607">
            <a:off x="-387381" y="1709381"/>
            <a:ext cx="717124" cy="829652"/>
            <a:chOff x="-3084600" y="2098313"/>
            <a:chExt cx="1385775" cy="1603225"/>
          </a:xfrm>
        </p:grpSpPr>
        <p:sp>
          <p:nvSpPr>
            <p:cNvPr id="73" name="Google Shape;73;p4"/>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4"/>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4"/>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4"/>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 name="Google Shape;77;p4"/>
          <p:cNvGrpSpPr/>
          <p:nvPr/>
        </p:nvGrpSpPr>
        <p:grpSpPr>
          <a:xfrm rot="9706295" flipH="1">
            <a:off x="8590228" y="1826588"/>
            <a:ext cx="832387" cy="721445"/>
            <a:chOff x="-2221075" y="539488"/>
            <a:chExt cx="1608250" cy="1393900"/>
          </a:xfrm>
        </p:grpSpPr>
        <p:grpSp>
          <p:nvGrpSpPr>
            <p:cNvPr id="78" name="Google Shape;78;p4"/>
            <p:cNvGrpSpPr/>
            <p:nvPr/>
          </p:nvGrpSpPr>
          <p:grpSpPr>
            <a:xfrm>
              <a:off x="-2221075" y="605163"/>
              <a:ext cx="1553525" cy="1298700"/>
              <a:chOff x="-2221075" y="605163"/>
              <a:chExt cx="1553525" cy="1298700"/>
            </a:xfrm>
          </p:grpSpPr>
          <p:sp>
            <p:nvSpPr>
              <p:cNvPr id="79" name="Google Shape;79;p4"/>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4"/>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4"/>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4"/>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4"/>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4"/>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4"/>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4"/>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4"/>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 name="Google Shape;88;p4"/>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89;p4"/>
          <p:cNvGrpSpPr/>
          <p:nvPr/>
        </p:nvGrpSpPr>
        <p:grpSpPr>
          <a:xfrm rot="9970876" flipH="1">
            <a:off x="8647877" y="1122404"/>
            <a:ext cx="717108" cy="829633"/>
            <a:chOff x="-3084600" y="2098313"/>
            <a:chExt cx="1385775" cy="1603225"/>
          </a:xfrm>
        </p:grpSpPr>
        <p:sp>
          <p:nvSpPr>
            <p:cNvPr id="90" name="Google Shape;90;p4"/>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4"/>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4"/>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4"/>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1">
  <p:cSld name="CUSTOM_11">
    <p:spTree>
      <p:nvGrpSpPr>
        <p:cNvPr id="1" name="Shape 1036"/>
        <p:cNvGrpSpPr/>
        <p:nvPr/>
      </p:nvGrpSpPr>
      <p:grpSpPr>
        <a:xfrm>
          <a:off x="0" y="0"/>
          <a:ext cx="0" cy="0"/>
          <a:chOff x="0" y="0"/>
          <a:chExt cx="0" cy="0"/>
        </a:xfrm>
      </p:grpSpPr>
      <p:sp>
        <p:nvSpPr>
          <p:cNvPr id="1037" name="Google Shape;1037;p31"/>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grpSp>
        <p:nvGrpSpPr>
          <p:cNvPr id="1038" name="Google Shape;1038;p31"/>
          <p:cNvGrpSpPr/>
          <p:nvPr/>
        </p:nvGrpSpPr>
        <p:grpSpPr>
          <a:xfrm rot="9799382" flipH="1">
            <a:off x="8649026" y="1906811"/>
            <a:ext cx="717091" cy="829614"/>
            <a:chOff x="-3084600" y="2098313"/>
            <a:chExt cx="1385775" cy="1603225"/>
          </a:xfrm>
        </p:grpSpPr>
        <p:sp>
          <p:nvSpPr>
            <p:cNvPr id="1039" name="Google Shape;1039;p31"/>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1"/>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1"/>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1"/>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43" name="Google Shape;1043;p31"/>
          <p:cNvPicPr preferRelativeResize="0"/>
          <p:nvPr/>
        </p:nvPicPr>
        <p:blipFill>
          <a:blip r:embed="rId2">
            <a:alphaModFix/>
          </a:blip>
          <a:stretch>
            <a:fillRect/>
          </a:stretch>
        </p:blipFill>
        <p:spPr>
          <a:xfrm rot="-9766185">
            <a:off x="8310701" y="2712293"/>
            <a:ext cx="2224723" cy="2224766"/>
          </a:xfrm>
          <a:prstGeom prst="rect">
            <a:avLst/>
          </a:prstGeom>
          <a:noFill/>
          <a:ln>
            <a:noFill/>
          </a:ln>
        </p:spPr>
      </p:pic>
      <p:pic>
        <p:nvPicPr>
          <p:cNvPr id="1044" name="Google Shape;1044;p31"/>
          <p:cNvPicPr preferRelativeResize="0"/>
          <p:nvPr/>
        </p:nvPicPr>
        <p:blipFill>
          <a:blip r:embed="rId3">
            <a:alphaModFix/>
          </a:blip>
          <a:stretch>
            <a:fillRect/>
          </a:stretch>
        </p:blipFill>
        <p:spPr>
          <a:xfrm rot="2267131">
            <a:off x="8294284" y="-508627"/>
            <a:ext cx="2448052" cy="2448054"/>
          </a:xfrm>
          <a:prstGeom prst="rect">
            <a:avLst/>
          </a:prstGeom>
          <a:noFill/>
          <a:ln>
            <a:noFill/>
          </a:ln>
        </p:spPr>
      </p:pic>
      <p:pic>
        <p:nvPicPr>
          <p:cNvPr id="1045" name="Google Shape;1045;p31"/>
          <p:cNvPicPr preferRelativeResize="0"/>
          <p:nvPr/>
        </p:nvPicPr>
        <p:blipFill>
          <a:blip r:embed="rId4">
            <a:alphaModFix/>
          </a:blip>
          <a:stretch>
            <a:fillRect/>
          </a:stretch>
        </p:blipFill>
        <p:spPr>
          <a:xfrm rot="-990233">
            <a:off x="6150577" y="4298914"/>
            <a:ext cx="2669271" cy="2669271"/>
          </a:xfrm>
          <a:prstGeom prst="rect">
            <a:avLst/>
          </a:prstGeom>
          <a:noFill/>
          <a:ln>
            <a:noFill/>
          </a:ln>
        </p:spPr>
      </p:pic>
      <p:grpSp>
        <p:nvGrpSpPr>
          <p:cNvPr id="1046" name="Google Shape;1046;p31"/>
          <p:cNvGrpSpPr/>
          <p:nvPr/>
        </p:nvGrpSpPr>
        <p:grpSpPr>
          <a:xfrm rot="-9904448" flipH="1">
            <a:off x="8142196" y="4674038"/>
            <a:ext cx="748650" cy="648869"/>
            <a:chOff x="-2221075" y="539488"/>
            <a:chExt cx="1608250" cy="1393900"/>
          </a:xfrm>
        </p:grpSpPr>
        <p:grpSp>
          <p:nvGrpSpPr>
            <p:cNvPr id="1047" name="Google Shape;1047;p31"/>
            <p:cNvGrpSpPr/>
            <p:nvPr/>
          </p:nvGrpSpPr>
          <p:grpSpPr>
            <a:xfrm>
              <a:off x="-2221075" y="605163"/>
              <a:ext cx="1553525" cy="1298700"/>
              <a:chOff x="-2221075" y="605163"/>
              <a:chExt cx="1553525" cy="1298700"/>
            </a:xfrm>
          </p:grpSpPr>
          <p:sp>
            <p:nvSpPr>
              <p:cNvPr id="1048" name="Google Shape;1048;p31"/>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1"/>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1"/>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1"/>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1"/>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1"/>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1"/>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1"/>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1"/>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7" name="Google Shape;1057;p31"/>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 name="Google Shape;1058;p31"/>
          <p:cNvGrpSpPr/>
          <p:nvPr/>
        </p:nvGrpSpPr>
        <p:grpSpPr>
          <a:xfrm rot="-5400000">
            <a:off x="357760" y="3962873"/>
            <a:ext cx="102705" cy="102736"/>
            <a:chOff x="1472375" y="3214263"/>
            <a:chExt cx="302075" cy="302075"/>
          </a:xfrm>
        </p:grpSpPr>
        <p:sp>
          <p:nvSpPr>
            <p:cNvPr id="1059" name="Google Shape;1059;p31"/>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1"/>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 name="Google Shape;1061;p31"/>
          <p:cNvGrpSpPr/>
          <p:nvPr/>
        </p:nvGrpSpPr>
        <p:grpSpPr>
          <a:xfrm rot="-5400000">
            <a:off x="347855" y="2431639"/>
            <a:ext cx="122522" cy="122522"/>
            <a:chOff x="1472375" y="3214263"/>
            <a:chExt cx="302075" cy="302075"/>
          </a:xfrm>
        </p:grpSpPr>
        <p:sp>
          <p:nvSpPr>
            <p:cNvPr id="1062" name="Google Shape;1062;p31"/>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1"/>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4" name="Google Shape;1064;p31"/>
          <p:cNvSpPr/>
          <p:nvPr/>
        </p:nvSpPr>
        <p:spPr>
          <a:xfrm rot="-5400000">
            <a:off x="357742" y="3088675"/>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1"/>
          <p:cNvSpPr/>
          <p:nvPr/>
        </p:nvSpPr>
        <p:spPr>
          <a:xfrm>
            <a:off x="347852" y="141949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66" name="Google Shape;1066;p31"/>
          <p:cNvPicPr preferRelativeResize="0"/>
          <p:nvPr/>
        </p:nvPicPr>
        <p:blipFill>
          <a:blip r:embed="rId5">
            <a:alphaModFix/>
          </a:blip>
          <a:stretch>
            <a:fillRect/>
          </a:stretch>
        </p:blipFill>
        <p:spPr>
          <a:xfrm rot="-10799992">
            <a:off x="6321456" y="-1469017"/>
            <a:ext cx="2223611" cy="2223636"/>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2">
  <p:cSld name="CUSTOM_11_1">
    <p:spTree>
      <p:nvGrpSpPr>
        <p:cNvPr id="1" name="Shape 1067"/>
        <p:cNvGrpSpPr/>
        <p:nvPr/>
      </p:nvGrpSpPr>
      <p:grpSpPr>
        <a:xfrm>
          <a:off x="0" y="0"/>
          <a:ext cx="0" cy="0"/>
          <a:chOff x="0" y="0"/>
          <a:chExt cx="0" cy="0"/>
        </a:xfrm>
      </p:grpSpPr>
      <p:sp>
        <p:nvSpPr>
          <p:cNvPr id="1068" name="Google Shape;1068;p32"/>
          <p:cNvSpPr txBox="1">
            <a:spLocks noGrp="1"/>
          </p:cNvSpPr>
          <p:nvPr>
            <p:ph type="title"/>
          </p:nvPr>
        </p:nvSpPr>
        <p:spPr>
          <a:xfrm>
            <a:off x="720000" y="445000"/>
            <a:ext cx="7704000" cy="694800"/>
          </a:xfrm>
          <a:prstGeom prst="rect">
            <a:avLst/>
          </a:prstGeom>
        </p:spPr>
        <p:txBody>
          <a:bodyPr spcFirstLastPara="1" wrap="square" lIns="91425" tIns="91425" rIns="91425" bIns="91425"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pic>
        <p:nvPicPr>
          <p:cNvPr id="1069" name="Google Shape;1069;p32"/>
          <p:cNvPicPr preferRelativeResize="0"/>
          <p:nvPr/>
        </p:nvPicPr>
        <p:blipFill>
          <a:blip r:embed="rId2">
            <a:alphaModFix/>
          </a:blip>
          <a:stretch>
            <a:fillRect/>
          </a:stretch>
        </p:blipFill>
        <p:spPr>
          <a:xfrm rot="-9126882">
            <a:off x="4562396" y="-1603759"/>
            <a:ext cx="2401677" cy="2401682"/>
          </a:xfrm>
          <a:prstGeom prst="rect">
            <a:avLst/>
          </a:prstGeom>
          <a:noFill/>
          <a:ln>
            <a:noFill/>
          </a:ln>
        </p:spPr>
      </p:pic>
      <p:pic>
        <p:nvPicPr>
          <p:cNvPr id="1070" name="Google Shape;1070;p32"/>
          <p:cNvPicPr preferRelativeResize="0"/>
          <p:nvPr/>
        </p:nvPicPr>
        <p:blipFill>
          <a:blip r:embed="rId3">
            <a:alphaModFix/>
          </a:blip>
          <a:stretch>
            <a:fillRect/>
          </a:stretch>
        </p:blipFill>
        <p:spPr>
          <a:xfrm rot="7904696">
            <a:off x="7223893" y="-1193865"/>
            <a:ext cx="2001697" cy="2001739"/>
          </a:xfrm>
          <a:prstGeom prst="rect">
            <a:avLst/>
          </a:prstGeom>
          <a:noFill/>
          <a:ln>
            <a:noFill/>
          </a:ln>
        </p:spPr>
      </p:pic>
      <p:grpSp>
        <p:nvGrpSpPr>
          <p:cNvPr id="1071" name="Google Shape;1071;p32"/>
          <p:cNvGrpSpPr/>
          <p:nvPr/>
        </p:nvGrpSpPr>
        <p:grpSpPr>
          <a:xfrm rot="-3404606">
            <a:off x="6870490" y="-198838"/>
            <a:ext cx="748713" cy="648924"/>
            <a:chOff x="-2221075" y="539488"/>
            <a:chExt cx="1608250" cy="1393900"/>
          </a:xfrm>
        </p:grpSpPr>
        <p:grpSp>
          <p:nvGrpSpPr>
            <p:cNvPr id="1072" name="Google Shape;1072;p32"/>
            <p:cNvGrpSpPr/>
            <p:nvPr/>
          </p:nvGrpSpPr>
          <p:grpSpPr>
            <a:xfrm>
              <a:off x="-2221075" y="605163"/>
              <a:ext cx="1553525" cy="1298700"/>
              <a:chOff x="-2221075" y="605163"/>
              <a:chExt cx="1553525" cy="1298700"/>
            </a:xfrm>
          </p:grpSpPr>
          <p:sp>
            <p:nvSpPr>
              <p:cNvPr id="1073" name="Google Shape;1073;p32"/>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2"/>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2"/>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2"/>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2"/>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2"/>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2"/>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2"/>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2"/>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2" name="Google Shape;1082;p32"/>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 name="Google Shape;1083;p32"/>
          <p:cNvGrpSpPr/>
          <p:nvPr/>
        </p:nvGrpSpPr>
        <p:grpSpPr>
          <a:xfrm rot="4896951">
            <a:off x="8722788" y="538637"/>
            <a:ext cx="645323" cy="746585"/>
            <a:chOff x="-3084600" y="2098313"/>
            <a:chExt cx="1385775" cy="1603225"/>
          </a:xfrm>
        </p:grpSpPr>
        <p:sp>
          <p:nvSpPr>
            <p:cNvPr id="1084" name="Google Shape;1084;p32"/>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2"/>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2"/>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2"/>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88" name="Google Shape;1088;p32"/>
          <p:cNvPicPr preferRelativeResize="0"/>
          <p:nvPr/>
        </p:nvPicPr>
        <p:blipFill rotWithShape="1">
          <a:blip r:embed="rId4">
            <a:alphaModFix/>
          </a:blip>
          <a:srcRect l="6664" t="19826"/>
          <a:stretch/>
        </p:blipFill>
        <p:spPr>
          <a:xfrm rot="147971">
            <a:off x="8393027" y="1076254"/>
            <a:ext cx="2772770" cy="2381669"/>
          </a:xfrm>
          <a:prstGeom prst="rect">
            <a:avLst/>
          </a:prstGeom>
          <a:noFill/>
          <a:ln>
            <a:noFill/>
          </a:ln>
        </p:spPr>
      </p:pic>
      <p:grpSp>
        <p:nvGrpSpPr>
          <p:cNvPr id="1089" name="Google Shape;1089;p32"/>
          <p:cNvGrpSpPr/>
          <p:nvPr/>
        </p:nvGrpSpPr>
        <p:grpSpPr>
          <a:xfrm rot="10800000">
            <a:off x="3357105" y="4828397"/>
            <a:ext cx="102705" cy="102736"/>
            <a:chOff x="1472375" y="3214263"/>
            <a:chExt cx="302075" cy="302075"/>
          </a:xfrm>
        </p:grpSpPr>
        <p:sp>
          <p:nvSpPr>
            <p:cNvPr id="1090" name="Google Shape;1090;p32"/>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2"/>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 name="Google Shape;1092;p32"/>
          <p:cNvGrpSpPr/>
          <p:nvPr/>
        </p:nvGrpSpPr>
        <p:grpSpPr>
          <a:xfrm rot="10800000">
            <a:off x="1825855" y="4818501"/>
            <a:ext cx="122522" cy="122522"/>
            <a:chOff x="1472375" y="3214263"/>
            <a:chExt cx="302075" cy="302075"/>
          </a:xfrm>
        </p:grpSpPr>
        <p:sp>
          <p:nvSpPr>
            <p:cNvPr id="1093" name="Google Shape;1093;p32"/>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2"/>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 name="Google Shape;1095;p32"/>
          <p:cNvSpPr/>
          <p:nvPr/>
        </p:nvSpPr>
        <p:spPr>
          <a:xfrm rot="10800000">
            <a:off x="2480247" y="4811261"/>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2"/>
          <p:cNvSpPr/>
          <p:nvPr/>
        </p:nvSpPr>
        <p:spPr>
          <a:xfrm rot="-5400000">
            <a:off x="811064" y="4821150"/>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 name="Google Shape;1097;p32"/>
          <p:cNvGrpSpPr/>
          <p:nvPr/>
        </p:nvGrpSpPr>
        <p:grpSpPr>
          <a:xfrm rot="-5400000">
            <a:off x="319660" y="3792073"/>
            <a:ext cx="102705" cy="102736"/>
            <a:chOff x="1472375" y="3214263"/>
            <a:chExt cx="302075" cy="302075"/>
          </a:xfrm>
        </p:grpSpPr>
        <p:sp>
          <p:nvSpPr>
            <p:cNvPr id="1098" name="Google Shape;1098;p32"/>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2"/>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32"/>
          <p:cNvGrpSpPr/>
          <p:nvPr/>
        </p:nvGrpSpPr>
        <p:grpSpPr>
          <a:xfrm rot="-5400000">
            <a:off x="309755" y="2260839"/>
            <a:ext cx="122522" cy="122522"/>
            <a:chOff x="1472375" y="3214263"/>
            <a:chExt cx="302075" cy="302075"/>
          </a:xfrm>
        </p:grpSpPr>
        <p:sp>
          <p:nvSpPr>
            <p:cNvPr id="1101" name="Google Shape;1101;p32"/>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2"/>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 name="Google Shape;1103;p32"/>
          <p:cNvSpPr/>
          <p:nvPr/>
        </p:nvSpPr>
        <p:spPr>
          <a:xfrm rot="-5400000">
            <a:off x="319642" y="2917875"/>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2"/>
          <p:cNvSpPr/>
          <p:nvPr/>
        </p:nvSpPr>
        <p:spPr>
          <a:xfrm>
            <a:off x="309752" y="124869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3">
  <p:cSld name="CUSTOM_11_1_1">
    <p:spTree>
      <p:nvGrpSpPr>
        <p:cNvPr id="1" name="Shape 1105"/>
        <p:cNvGrpSpPr/>
        <p:nvPr/>
      </p:nvGrpSpPr>
      <p:grpSpPr>
        <a:xfrm>
          <a:off x="0" y="0"/>
          <a:ext cx="0" cy="0"/>
          <a:chOff x="0" y="0"/>
          <a:chExt cx="0" cy="0"/>
        </a:xfrm>
      </p:grpSpPr>
      <p:sp>
        <p:nvSpPr>
          <p:cNvPr id="1106" name="Google Shape;1106;p33"/>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grpSp>
        <p:nvGrpSpPr>
          <p:cNvPr id="1107" name="Google Shape;1107;p33"/>
          <p:cNvGrpSpPr/>
          <p:nvPr/>
        </p:nvGrpSpPr>
        <p:grpSpPr>
          <a:xfrm rot="10800000">
            <a:off x="5481180" y="4828397"/>
            <a:ext cx="102705" cy="102736"/>
            <a:chOff x="1472375" y="3214263"/>
            <a:chExt cx="302075" cy="302075"/>
          </a:xfrm>
        </p:grpSpPr>
        <p:sp>
          <p:nvSpPr>
            <p:cNvPr id="1108" name="Google Shape;1108;p33"/>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3"/>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 name="Google Shape;1110;p33"/>
          <p:cNvGrpSpPr/>
          <p:nvPr/>
        </p:nvGrpSpPr>
        <p:grpSpPr>
          <a:xfrm rot="10800000">
            <a:off x="3949930" y="4818501"/>
            <a:ext cx="122522" cy="122522"/>
            <a:chOff x="1472375" y="3214263"/>
            <a:chExt cx="302075" cy="302075"/>
          </a:xfrm>
        </p:grpSpPr>
        <p:sp>
          <p:nvSpPr>
            <p:cNvPr id="1111" name="Google Shape;1111;p33"/>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3"/>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 name="Google Shape;1113;p33"/>
          <p:cNvSpPr/>
          <p:nvPr/>
        </p:nvSpPr>
        <p:spPr>
          <a:xfrm rot="10800000">
            <a:off x="4604322" y="4811261"/>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3"/>
          <p:cNvSpPr/>
          <p:nvPr/>
        </p:nvSpPr>
        <p:spPr>
          <a:xfrm rot="-5400000">
            <a:off x="2935139" y="4821150"/>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 name="Google Shape;1115;p33"/>
          <p:cNvGrpSpPr/>
          <p:nvPr/>
        </p:nvGrpSpPr>
        <p:grpSpPr>
          <a:xfrm rot="-5400000">
            <a:off x="319660" y="3792073"/>
            <a:ext cx="102705" cy="102736"/>
            <a:chOff x="1472375" y="3214263"/>
            <a:chExt cx="302075" cy="302075"/>
          </a:xfrm>
        </p:grpSpPr>
        <p:sp>
          <p:nvSpPr>
            <p:cNvPr id="1116" name="Google Shape;1116;p33"/>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3"/>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 name="Google Shape;1118;p33"/>
          <p:cNvGrpSpPr/>
          <p:nvPr/>
        </p:nvGrpSpPr>
        <p:grpSpPr>
          <a:xfrm rot="-5400000">
            <a:off x="309755" y="2260839"/>
            <a:ext cx="122522" cy="122522"/>
            <a:chOff x="1472375" y="3214263"/>
            <a:chExt cx="302075" cy="302075"/>
          </a:xfrm>
        </p:grpSpPr>
        <p:sp>
          <p:nvSpPr>
            <p:cNvPr id="1119" name="Google Shape;1119;p33"/>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3"/>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 name="Google Shape;1121;p33"/>
          <p:cNvSpPr/>
          <p:nvPr/>
        </p:nvSpPr>
        <p:spPr>
          <a:xfrm rot="-5400000">
            <a:off x="319642" y="2917875"/>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3"/>
          <p:cNvSpPr/>
          <p:nvPr/>
        </p:nvSpPr>
        <p:spPr>
          <a:xfrm>
            <a:off x="309752" y="124869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 name="Google Shape;1123;p33"/>
          <p:cNvGrpSpPr/>
          <p:nvPr/>
        </p:nvGrpSpPr>
        <p:grpSpPr>
          <a:xfrm rot="-5400000">
            <a:off x="8720710" y="4115923"/>
            <a:ext cx="102705" cy="102736"/>
            <a:chOff x="1472375" y="3214263"/>
            <a:chExt cx="302075" cy="302075"/>
          </a:xfrm>
        </p:grpSpPr>
        <p:sp>
          <p:nvSpPr>
            <p:cNvPr id="1124" name="Google Shape;1124;p33"/>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3"/>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 name="Google Shape;1126;p33"/>
          <p:cNvGrpSpPr/>
          <p:nvPr/>
        </p:nvGrpSpPr>
        <p:grpSpPr>
          <a:xfrm rot="-5400000">
            <a:off x="8710805" y="2584689"/>
            <a:ext cx="122522" cy="122522"/>
            <a:chOff x="1472375" y="3214263"/>
            <a:chExt cx="302075" cy="302075"/>
          </a:xfrm>
        </p:grpSpPr>
        <p:sp>
          <p:nvSpPr>
            <p:cNvPr id="1127" name="Google Shape;1127;p33"/>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3"/>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 name="Google Shape;1129;p33"/>
          <p:cNvSpPr/>
          <p:nvPr/>
        </p:nvSpPr>
        <p:spPr>
          <a:xfrm rot="-5400000">
            <a:off x="8720692" y="3241725"/>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3"/>
          <p:cNvSpPr/>
          <p:nvPr/>
        </p:nvSpPr>
        <p:spPr>
          <a:xfrm>
            <a:off x="8710802" y="157254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 name="Google Shape;1131;p33"/>
          <p:cNvGrpSpPr/>
          <p:nvPr/>
        </p:nvGrpSpPr>
        <p:grpSpPr>
          <a:xfrm rot="-464504" flipH="1">
            <a:off x="6825590" y="-363615"/>
            <a:ext cx="717022" cy="829534"/>
            <a:chOff x="-3084600" y="2098313"/>
            <a:chExt cx="1385775" cy="1603225"/>
          </a:xfrm>
        </p:grpSpPr>
        <p:sp>
          <p:nvSpPr>
            <p:cNvPr id="1132" name="Google Shape;1132;p33"/>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3"/>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3"/>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3"/>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36" name="Google Shape;1136;p33"/>
          <p:cNvPicPr preferRelativeResize="0"/>
          <p:nvPr/>
        </p:nvPicPr>
        <p:blipFill>
          <a:blip r:embed="rId2">
            <a:alphaModFix/>
          </a:blip>
          <a:stretch>
            <a:fillRect/>
          </a:stretch>
        </p:blipFill>
        <p:spPr>
          <a:xfrm rot="-9766185">
            <a:off x="7948751" y="-1330157"/>
            <a:ext cx="2224723" cy="2224766"/>
          </a:xfrm>
          <a:prstGeom prst="rect">
            <a:avLst/>
          </a:prstGeom>
          <a:noFill/>
          <a:ln>
            <a:noFill/>
          </a:ln>
        </p:spPr>
      </p:pic>
      <p:grpSp>
        <p:nvGrpSpPr>
          <p:cNvPr id="1137" name="Google Shape;1137;p33"/>
          <p:cNvGrpSpPr/>
          <p:nvPr/>
        </p:nvGrpSpPr>
        <p:grpSpPr>
          <a:xfrm rot="575752" flipH="1">
            <a:off x="7372244" y="-273284"/>
            <a:ext cx="748662" cy="648879"/>
            <a:chOff x="-2221075" y="539488"/>
            <a:chExt cx="1608250" cy="1393900"/>
          </a:xfrm>
        </p:grpSpPr>
        <p:grpSp>
          <p:nvGrpSpPr>
            <p:cNvPr id="1138" name="Google Shape;1138;p33"/>
            <p:cNvGrpSpPr/>
            <p:nvPr/>
          </p:nvGrpSpPr>
          <p:grpSpPr>
            <a:xfrm>
              <a:off x="-2221075" y="605163"/>
              <a:ext cx="1553525" cy="1298700"/>
              <a:chOff x="-2221075" y="605163"/>
              <a:chExt cx="1553525" cy="1298700"/>
            </a:xfrm>
          </p:grpSpPr>
          <p:sp>
            <p:nvSpPr>
              <p:cNvPr id="1139" name="Google Shape;1139;p33"/>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3"/>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3"/>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3"/>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3"/>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3"/>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3"/>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3"/>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3"/>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 name="Google Shape;1148;p33"/>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1149"/>
        <p:cNvGrpSpPr/>
        <p:nvPr/>
      </p:nvGrpSpPr>
      <p:grpSpPr>
        <a:xfrm>
          <a:off x="0" y="0"/>
          <a:ext cx="0" cy="0"/>
          <a:chOff x="0" y="0"/>
          <a:chExt cx="0" cy="0"/>
        </a:xfrm>
      </p:grpSpPr>
      <p:sp>
        <p:nvSpPr>
          <p:cNvPr id="1150" name="Google Shape;1150;p34"/>
          <p:cNvSpPr txBox="1">
            <a:spLocks noGrp="1"/>
          </p:cNvSpPr>
          <p:nvPr>
            <p:ph type="title"/>
          </p:nvPr>
        </p:nvSpPr>
        <p:spPr>
          <a:xfrm>
            <a:off x="713225" y="539500"/>
            <a:ext cx="3524400" cy="1384500"/>
          </a:xfrm>
          <a:prstGeom prst="rect">
            <a:avLst/>
          </a:prstGeom>
        </p:spPr>
        <p:txBody>
          <a:bodyPr spcFirstLastPara="1" wrap="square" lIns="91425" tIns="91425" rIns="91425" bIns="91425" anchor="b" anchorCtr="0">
            <a:noAutofit/>
          </a:bodyPr>
          <a:lstStyle>
            <a:lvl1pPr lvl="0" rtl="0">
              <a:spcBef>
                <a:spcPts val="0"/>
              </a:spcBef>
              <a:spcAft>
                <a:spcPts val="0"/>
              </a:spcAft>
              <a:buSzPts val="4500"/>
              <a:buNone/>
              <a:defRPr sz="10000"/>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sp>
        <p:nvSpPr>
          <p:cNvPr id="1151" name="Google Shape;1151;p34"/>
          <p:cNvSpPr txBox="1">
            <a:spLocks noGrp="1"/>
          </p:cNvSpPr>
          <p:nvPr>
            <p:ph type="subTitle" idx="1"/>
          </p:nvPr>
        </p:nvSpPr>
        <p:spPr>
          <a:xfrm>
            <a:off x="713225" y="1804250"/>
            <a:ext cx="3524400" cy="117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52" name="Google Shape;1152;p34"/>
          <p:cNvSpPr txBox="1"/>
          <p:nvPr/>
        </p:nvSpPr>
        <p:spPr>
          <a:xfrm>
            <a:off x="713225" y="3707200"/>
            <a:ext cx="4873200" cy="5562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100" b="1">
                <a:solidFill>
                  <a:schemeClr val="dk1"/>
                </a:solidFill>
                <a:latin typeface="Fredoka"/>
                <a:ea typeface="Fredoka"/>
                <a:cs typeface="Fredoka"/>
                <a:sym typeface="Fredoka"/>
              </a:rPr>
              <a:t>CREDITS:</a:t>
            </a:r>
            <a:r>
              <a:rPr lang="en" sz="1100">
                <a:solidFill>
                  <a:schemeClr val="dk1"/>
                </a:solidFill>
                <a:latin typeface="Fredoka"/>
                <a:ea typeface="Fredoka"/>
                <a:cs typeface="Fredoka"/>
                <a:sym typeface="Fredoka"/>
              </a:rPr>
              <a:t> This presentation template was created by </a:t>
            </a:r>
            <a:r>
              <a:rPr lang="en" sz="1100" b="1" u="sng">
                <a:solidFill>
                  <a:schemeClr val="hlink"/>
                </a:solidFill>
                <a:latin typeface="Fredoka"/>
                <a:ea typeface="Fredoka"/>
                <a:cs typeface="Fredoka"/>
                <a:sym typeface="Fredoka"/>
                <a:hlinkClick r:id="rId2"/>
              </a:rPr>
              <a:t>Slidesgo</a:t>
            </a:r>
            <a:r>
              <a:rPr lang="en" sz="1100">
                <a:solidFill>
                  <a:schemeClr val="dk1"/>
                </a:solidFill>
                <a:latin typeface="Fredoka"/>
                <a:ea typeface="Fredoka"/>
                <a:cs typeface="Fredoka"/>
                <a:sym typeface="Fredoka"/>
              </a:rPr>
              <a:t>, and includes icons by </a:t>
            </a:r>
            <a:r>
              <a:rPr lang="en" sz="1100" b="1" u="sng">
                <a:solidFill>
                  <a:schemeClr val="dk1"/>
                </a:solidFill>
                <a:latin typeface="Fredoka"/>
                <a:ea typeface="Fredoka"/>
                <a:cs typeface="Fredoka"/>
                <a:sym typeface="Fredoka"/>
                <a:hlinkClick r:id="rId3">
                  <a:extLst>
                    <a:ext uri="{A12FA001-AC4F-418D-AE19-62706E023703}">
                      <ahyp:hlinkClr xmlns:ahyp="http://schemas.microsoft.com/office/drawing/2018/hyperlinkcolor" val="tx"/>
                    </a:ext>
                  </a:extLst>
                </a:hlinkClick>
              </a:rPr>
              <a:t>Flaticon</a:t>
            </a:r>
            <a:r>
              <a:rPr lang="en" sz="1100">
                <a:solidFill>
                  <a:schemeClr val="dk1"/>
                </a:solidFill>
                <a:latin typeface="Fredoka"/>
                <a:ea typeface="Fredoka"/>
                <a:cs typeface="Fredoka"/>
                <a:sym typeface="Fredoka"/>
              </a:rPr>
              <a:t>, and infographics &amp; images by </a:t>
            </a:r>
            <a:r>
              <a:rPr lang="en" sz="1100" b="1" u="sng">
                <a:solidFill>
                  <a:schemeClr val="dk1"/>
                </a:solidFill>
                <a:latin typeface="Fredoka"/>
                <a:ea typeface="Fredoka"/>
                <a:cs typeface="Fredoka"/>
                <a:sym typeface="Fredoka"/>
                <a:hlinkClick r:id="rId4">
                  <a:extLst>
                    <a:ext uri="{A12FA001-AC4F-418D-AE19-62706E023703}">
                      <ahyp:hlinkClr xmlns:ahyp="http://schemas.microsoft.com/office/drawing/2018/hyperlinkcolor" val="tx"/>
                    </a:ext>
                  </a:extLst>
                </a:hlinkClick>
              </a:rPr>
              <a:t>Freepik</a:t>
            </a:r>
            <a:r>
              <a:rPr lang="en" sz="1100" u="sng">
                <a:solidFill>
                  <a:schemeClr val="dk1"/>
                </a:solidFill>
                <a:latin typeface="Fredoka"/>
                <a:ea typeface="Fredoka"/>
                <a:cs typeface="Fredoka"/>
                <a:sym typeface="Fredoka"/>
              </a:rPr>
              <a:t> </a:t>
            </a:r>
            <a:endParaRPr sz="1100" b="1" u="sng">
              <a:solidFill>
                <a:schemeClr val="dk1"/>
              </a:solidFill>
              <a:latin typeface="Fredoka"/>
              <a:ea typeface="Fredoka"/>
              <a:cs typeface="Fredoka"/>
              <a:sym typeface="Fredoka"/>
            </a:endParaRPr>
          </a:p>
        </p:txBody>
      </p:sp>
      <p:pic>
        <p:nvPicPr>
          <p:cNvPr id="1153" name="Google Shape;1153;p34"/>
          <p:cNvPicPr preferRelativeResize="0"/>
          <p:nvPr/>
        </p:nvPicPr>
        <p:blipFill>
          <a:blip r:embed="rId5">
            <a:alphaModFix/>
          </a:blip>
          <a:stretch>
            <a:fillRect/>
          </a:stretch>
        </p:blipFill>
        <p:spPr>
          <a:xfrm rot="-9126884">
            <a:off x="3511645" y="-1837372"/>
            <a:ext cx="2669272" cy="2669272"/>
          </a:xfrm>
          <a:prstGeom prst="rect">
            <a:avLst/>
          </a:prstGeom>
          <a:noFill/>
          <a:ln>
            <a:noFill/>
          </a:ln>
        </p:spPr>
      </p:pic>
      <p:pic>
        <p:nvPicPr>
          <p:cNvPr id="1154" name="Google Shape;1154;p34"/>
          <p:cNvPicPr preferRelativeResize="0"/>
          <p:nvPr/>
        </p:nvPicPr>
        <p:blipFill>
          <a:blip r:embed="rId6">
            <a:alphaModFix/>
          </a:blip>
          <a:stretch>
            <a:fillRect/>
          </a:stretch>
        </p:blipFill>
        <p:spPr>
          <a:xfrm rot="7904701">
            <a:off x="6494001" y="-1381820"/>
            <a:ext cx="2224722" cy="2224768"/>
          </a:xfrm>
          <a:prstGeom prst="rect">
            <a:avLst/>
          </a:prstGeom>
          <a:noFill/>
          <a:ln>
            <a:noFill/>
          </a:ln>
        </p:spPr>
      </p:pic>
      <p:grpSp>
        <p:nvGrpSpPr>
          <p:cNvPr id="1155" name="Google Shape;1155;p34"/>
          <p:cNvGrpSpPr/>
          <p:nvPr/>
        </p:nvGrpSpPr>
        <p:grpSpPr>
          <a:xfrm rot="-3404392">
            <a:off x="6057717" y="-460510"/>
            <a:ext cx="832216" cy="721297"/>
            <a:chOff x="-2221075" y="539488"/>
            <a:chExt cx="1608250" cy="1393900"/>
          </a:xfrm>
        </p:grpSpPr>
        <p:grpSp>
          <p:nvGrpSpPr>
            <p:cNvPr id="1156" name="Google Shape;1156;p34"/>
            <p:cNvGrpSpPr/>
            <p:nvPr/>
          </p:nvGrpSpPr>
          <p:grpSpPr>
            <a:xfrm>
              <a:off x="-2221075" y="605163"/>
              <a:ext cx="1553525" cy="1298700"/>
              <a:chOff x="-2221075" y="605163"/>
              <a:chExt cx="1553525" cy="1298700"/>
            </a:xfrm>
          </p:grpSpPr>
          <p:sp>
            <p:nvSpPr>
              <p:cNvPr id="1157" name="Google Shape;1157;p34"/>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4"/>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4"/>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4"/>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4"/>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4"/>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4"/>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4"/>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4"/>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 name="Google Shape;1166;p34"/>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 name="Google Shape;1167;p34"/>
          <p:cNvGrpSpPr/>
          <p:nvPr/>
        </p:nvGrpSpPr>
        <p:grpSpPr>
          <a:xfrm rot="-1567162">
            <a:off x="8670314" y="-514651"/>
            <a:ext cx="717058" cy="829576"/>
            <a:chOff x="-3084600" y="2098313"/>
            <a:chExt cx="1385775" cy="1603225"/>
          </a:xfrm>
        </p:grpSpPr>
        <p:sp>
          <p:nvSpPr>
            <p:cNvPr id="1168" name="Google Shape;1168;p34"/>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4"/>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4"/>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4"/>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 name="Google Shape;1172;p34"/>
          <p:cNvSpPr/>
          <p:nvPr/>
        </p:nvSpPr>
        <p:spPr>
          <a:xfrm>
            <a:off x="259581" y="2021363"/>
            <a:ext cx="172541" cy="1650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4"/>
          <p:cNvSpPr/>
          <p:nvPr/>
        </p:nvSpPr>
        <p:spPr>
          <a:xfrm>
            <a:off x="293364" y="539492"/>
            <a:ext cx="104971" cy="100445"/>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4" name="Google Shape;1174;p34"/>
          <p:cNvGrpSpPr/>
          <p:nvPr/>
        </p:nvGrpSpPr>
        <p:grpSpPr>
          <a:xfrm>
            <a:off x="301854" y="1369725"/>
            <a:ext cx="87994" cy="88025"/>
            <a:chOff x="1472375" y="3214263"/>
            <a:chExt cx="302075" cy="302075"/>
          </a:xfrm>
        </p:grpSpPr>
        <p:sp>
          <p:nvSpPr>
            <p:cNvPr id="1175" name="Google Shape;1175;p34"/>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4"/>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7" name="Google Shape;1177;p34"/>
          <p:cNvSpPr/>
          <p:nvPr/>
        </p:nvSpPr>
        <p:spPr>
          <a:xfrm>
            <a:off x="259581" y="4297413"/>
            <a:ext cx="172541" cy="1650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4"/>
          <p:cNvSpPr/>
          <p:nvPr/>
        </p:nvSpPr>
        <p:spPr>
          <a:xfrm>
            <a:off x="293364" y="2815542"/>
            <a:ext cx="104971" cy="100445"/>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 name="Google Shape;1179;p34"/>
          <p:cNvGrpSpPr/>
          <p:nvPr/>
        </p:nvGrpSpPr>
        <p:grpSpPr>
          <a:xfrm>
            <a:off x="301854" y="3645775"/>
            <a:ext cx="87994" cy="88025"/>
            <a:chOff x="1472375" y="3214263"/>
            <a:chExt cx="302075" cy="302075"/>
          </a:xfrm>
        </p:grpSpPr>
        <p:sp>
          <p:nvSpPr>
            <p:cNvPr id="1180" name="Google Shape;1180;p34"/>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4"/>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182"/>
        <p:cNvGrpSpPr/>
        <p:nvPr/>
      </p:nvGrpSpPr>
      <p:grpSpPr>
        <a:xfrm>
          <a:off x="0" y="0"/>
          <a:ext cx="0" cy="0"/>
          <a:chOff x="0" y="0"/>
          <a:chExt cx="0" cy="0"/>
        </a:xfrm>
      </p:grpSpPr>
      <p:pic>
        <p:nvPicPr>
          <p:cNvPr id="1183" name="Google Shape;1183;p35"/>
          <p:cNvPicPr preferRelativeResize="0"/>
          <p:nvPr/>
        </p:nvPicPr>
        <p:blipFill rotWithShape="1">
          <a:blip r:embed="rId2">
            <a:alphaModFix/>
          </a:blip>
          <a:srcRect l="6661" t="19829" r="4155" b="7321"/>
          <a:stretch/>
        </p:blipFill>
        <p:spPr>
          <a:xfrm rot="147970">
            <a:off x="7561777" y="-213192"/>
            <a:ext cx="4072718" cy="3326657"/>
          </a:xfrm>
          <a:prstGeom prst="rect">
            <a:avLst/>
          </a:prstGeom>
          <a:noFill/>
          <a:ln>
            <a:noFill/>
          </a:ln>
        </p:spPr>
      </p:pic>
      <p:pic>
        <p:nvPicPr>
          <p:cNvPr id="1184" name="Google Shape;1184;p35"/>
          <p:cNvPicPr preferRelativeResize="0"/>
          <p:nvPr/>
        </p:nvPicPr>
        <p:blipFill>
          <a:blip r:embed="rId3">
            <a:alphaModFix/>
          </a:blip>
          <a:stretch>
            <a:fillRect/>
          </a:stretch>
        </p:blipFill>
        <p:spPr>
          <a:xfrm rot="2267124">
            <a:off x="7196100" y="3560126"/>
            <a:ext cx="2907501" cy="2907501"/>
          </a:xfrm>
          <a:prstGeom prst="rect">
            <a:avLst/>
          </a:prstGeom>
          <a:noFill/>
          <a:ln>
            <a:noFill/>
          </a:ln>
        </p:spPr>
      </p:pic>
      <p:pic>
        <p:nvPicPr>
          <p:cNvPr id="1185" name="Google Shape;1185;p35"/>
          <p:cNvPicPr preferRelativeResize="0"/>
          <p:nvPr/>
        </p:nvPicPr>
        <p:blipFill>
          <a:blip r:embed="rId4">
            <a:alphaModFix/>
          </a:blip>
          <a:stretch>
            <a:fillRect/>
          </a:stretch>
        </p:blipFill>
        <p:spPr>
          <a:xfrm rot="-10799989">
            <a:off x="5286379" y="-2240547"/>
            <a:ext cx="3344425" cy="3344466"/>
          </a:xfrm>
          <a:prstGeom prst="rect">
            <a:avLst/>
          </a:prstGeom>
          <a:noFill/>
          <a:ln>
            <a:noFill/>
          </a:ln>
        </p:spPr>
      </p:pic>
      <p:grpSp>
        <p:nvGrpSpPr>
          <p:cNvPr id="1186" name="Google Shape;1186;p35"/>
          <p:cNvGrpSpPr/>
          <p:nvPr/>
        </p:nvGrpSpPr>
        <p:grpSpPr>
          <a:xfrm rot="10800000">
            <a:off x="5481180" y="4828397"/>
            <a:ext cx="102705" cy="102736"/>
            <a:chOff x="1472375" y="3214263"/>
            <a:chExt cx="302075" cy="302075"/>
          </a:xfrm>
        </p:grpSpPr>
        <p:sp>
          <p:nvSpPr>
            <p:cNvPr id="1187" name="Google Shape;1187;p35"/>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5"/>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 name="Google Shape;1189;p35"/>
          <p:cNvGrpSpPr/>
          <p:nvPr/>
        </p:nvGrpSpPr>
        <p:grpSpPr>
          <a:xfrm rot="10800000">
            <a:off x="3949930" y="4818501"/>
            <a:ext cx="122522" cy="122522"/>
            <a:chOff x="1472375" y="3214263"/>
            <a:chExt cx="302075" cy="302075"/>
          </a:xfrm>
        </p:grpSpPr>
        <p:sp>
          <p:nvSpPr>
            <p:cNvPr id="1190" name="Google Shape;1190;p35"/>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5"/>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 name="Google Shape;1192;p35"/>
          <p:cNvSpPr/>
          <p:nvPr/>
        </p:nvSpPr>
        <p:spPr>
          <a:xfrm rot="10800000">
            <a:off x="4604322" y="4811261"/>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5"/>
          <p:cNvSpPr/>
          <p:nvPr/>
        </p:nvSpPr>
        <p:spPr>
          <a:xfrm rot="-5400000">
            <a:off x="2935139" y="4821150"/>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 name="Google Shape;1194;p35"/>
          <p:cNvGrpSpPr/>
          <p:nvPr/>
        </p:nvGrpSpPr>
        <p:grpSpPr>
          <a:xfrm rot="-5400000">
            <a:off x="319660" y="3792073"/>
            <a:ext cx="102705" cy="102736"/>
            <a:chOff x="1472375" y="3214263"/>
            <a:chExt cx="302075" cy="302075"/>
          </a:xfrm>
        </p:grpSpPr>
        <p:sp>
          <p:nvSpPr>
            <p:cNvPr id="1195" name="Google Shape;1195;p35"/>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5"/>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 name="Google Shape;1197;p35"/>
          <p:cNvGrpSpPr/>
          <p:nvPr/>
        </p:nvGrpSpPr>
        <p:grpSpPr>
          <a:xfrm rot="-5400000">
            <a:off x="309755" y="2260839"/>
            <a:ext cx="122522" cy="122522"/>
            <a:chOff x="1472375" y="3214263"/>
            <a:chExt cx="302075" cy="302075"/>
          </a:xfrm>
        </p:grpSpPr>
        <p:sp>
          <p:nvSpPr>
            <p:cNvPr id="1198" name="Google Shape;1198;p35"/>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5"/>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 name="Google Shape;1200;p35"/>
          <p:cNvSpPr/>
          <p:nvPr/>
        </p:nvSpPr>
        <p:spPr>
          <a:xfrm rot="-5400000">
            <a:off x="319642" y="2917875"/>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5"/>
          <p:cNvSpPr/>
          <p:nvPr/>
        </p:nvSpPr>
        <p:spPr>
          <a:xfrm>
            <a:off x="309752" y="124869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2" name="Google Shape;1202;p35"/>
          <p:cNvGrpSpPr/>
          <p:nvPr/>
        </p:nvGrpSpPr>
        <p:grpSpPr>
          <a:xfrm rot="9799382" flipH="1">
            <a:off x="8534726" y="3000661"/>
            <a:ext cx="717091" cy="829614"/>
            <a:chOff x="-3084600" y="2098313"/>
            <a:chExt cx="1385775" cy="1603225"/>
          </a:xfrm>
        </p:grpSpPr>
        <p:sp>
          <p:nvSpPr>
            <p:cNvPr id="1203" name="Google Shape;1203;p35"/>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5"/>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5"/>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5"/>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207"/>
        <p:cNvGrpSpPr/>
        <p:nvPr/>
      </p:nvGrpSpPr>
      <p:grpSpPr>
        <a:xfrm>
          <a:off x="0" y="0"/>
          <a:ext cx="0" cy="0"/>
          <a:chOff x="0" y="0"/>
          <a:chExt cx="0" cy="0"/>
        </a:xfrm>
      </p:grpSpPr>
      <p:pic>
        <p:nvPicPr>
          <p:cNvPr id="1208" name="Google Shape;1208;p36"/>
          <p:cNvPicPr preferRelativeResize="0"/>
          <p:nvPr/>
        </p:nvPicPr>
        <p:blipFill>
          <a:blip r:embed="rId2">
            <a:alphaModFix/>
          </a:blip>
          <a:stretch>
            <a:fillRect/>
          </a:stretch>
        </p:blipFill>
        <p:spPr>
          <a:xfrm rot="-1341390">
            <a:off x="-1684531" y="2469427"/>
            <a:ext cx="3166009" cy="3166096"/>
          </a:xfrm>
          <a:prstGeom prst="rect">
            <a:avLst/>
          </a:prstGeom>
          <a:noFill/>
          <a:ln>
            <a:noFill/>
          </a:ln>
        </p:spPr>
      </p:pic>
      <p:pic>
        <p:nvPicPr>
          <p:cNvPr id="1209" name="Google Shape;1209;p36"/>
          <p:cNvPicPr preferRelativeResize="0"/>
          <p:nvPr/>
        </p:nvPicPr>
        <p:blipFill>
          <a:blip r:embed="rId3">
            <a:alphaModFix/>
          </a:blip>
          <a:stretch>
            <a:fillRect/>
          </a:stretch>
        </p:blipFill>
        <p:spPr>
          <a:xfrm rot="3316496">
            <a:off x="-1288372" y="-151772"/>
            <a:ext cx="2581396" cy="2581396"/>
          </a:xfrm>
          <a:prstGeom prst="rect">
            <a:avLst/>
          </a:prstGeom>
          <a:noFill/>
          <a:ln>
            <a:noFill/>
          </a:ln>
        </p:spPr>
      </p:pic>
      <p:pic>
        <p:nvPicPr>
          <p:cNvPr id="1210" name="Google Shape;1210;p36"/>
          <p:cNvPicPr preferRelativeResize="0"/>
          <p:nvPr/>
        </p:nvPicPr>
        <p:blipFill>
          <a:blip r:embed="rId4">
            <a:alphaModFix/>
          </a:blip>
          <a:stretch>
            <a:fillRect/>
          </a:stretch>
        </p:blipFill>
        <p:spPr>
          <a:xfrm rot="8897471">
            <a:off x="531409" y="-1419603"/>
            <a:ext cx="2448052" cy="2448057"/>
          </a:xfrm>
          <a:prstGeom prst="rect">
            <a:avLst/>
          </a:prstGeom>
          <a:noFill/>
          <a:ln>
            <a:noFill/>
          </a:ln>
        </p:spPr>
      </p:pic>
      <p:grpSp>
        <p:nvGrpSpPr>
          <p:cNvPr id="1211" name="Google Shape;1211;p36"/>
          <p:cNvGrpSpPr/>
          <p:nvPr/>
        </p:nvGrpSpPr>
        <p:grpSpPr>
          <a:xfrm rot="1286864" flipH="1">
            <a:off x="2821362" y="-35414"/>
            <a:ext cx="717043" cy="829559"/>
            <a:chOff x="-3084600" y="2098313"/>
            <a:chExt cx="1385775" cy="1603225"/>
          </a:xfrm>
        </p:grpSpPr>
        <p:sp>
          <p:nvSpPr>
            <p:cNvPr id="1212" name="Google Shape;1212;p36"/>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 name="Google Shape;1216;p36"/>
          <p:cNvGrpSpPr/>
          <p:nvPr/>
        </p:nvGrpSpPr>
        <p:grpSpPr>
          <a:xfrm>
            <a:off x="6962179" y="4801411"/>
            <a:ext cx="122522" cy="122522"/>
            <a:chOff x="1472375" y="3214263"/>
            <a:chExt cx="302075" cy="302075"/>
          </a:xfrm>
        </p:grpSpPr>
        <p:sp>
          <p:nvSpPr>
            <p:cNvPr id="1217" name="Google Shape;1217;p36"/>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9" name="Google Shape;1219;p36"/>
          <p:cNvSpPr/>
          <p:nvPr/>
        </p:nvSpPr>
        <p:spPr>
          <a:xfrm>
            <a:off x="5679152" y="480404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6"/>
          <p:cNvSpPr/>
          <p:nvPr/>
        </p:nvSpPr>
        <p:spPr>
          <a:xfrm>
            <a:off x="7961194" y="4780150"/>
            <a:ext cx="172541" cy="1650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224"/>
        <p:cNvGrpSpPr/>
        <p:nvPr/>
      </p:nvGrpSpPr>
      <p:grpSpPr>
        <a:xfrm>
          <a:off x="0" y="0"/>
          <a:ext cx="0" cy="0"/>
          <a:chOff x="0" y="0"/>
          <a:chExt cx="0" cy="0"/>
        </a:xfrm>
      </p:grpSpPr>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225"/>
        <p:cNvGrpSpPr/>
        <p:nvPr/>
      </p:nvGrpSpPr>
      <p:grpSpPr>
        <a:xfrm>
          <a:off x="0" y="0"/>
          <a:ext cx="0" cy="0"/>
          <a:chOff x="0" y="0"/>
          <a:chExt cx="0" cy="0"/>
        </a:xfrm>
      </p:grpSpPr>
      <p:sp>
        <p:nvSpPr>
          <p:cNvPr id="1226" name="Google Shape;1226;p3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94"/>
        <p:cNvGrpSpPr/>
        <p:nvPr/>
      </p:nvGrpSpPr>
      <p:grpSpPr>
        <a:xfrm>
          <a:off x="0" y="0"/>
          <a:ext cx="0" cy="0"/>
          <a:chOff x="0" y="0"/>
          <a:chExt cx="0" cy="0"/>
        </a:xfrm>
      </p:grpSpPr>
      <p:sp>
        <p:nvSpPr>
          <p:cNvPr id="95" name="Google Shape;95;p5"/>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sp>
        <p:nvSpPr>
          <p:cNvPr id="96" name="Google Shape;96;p5"/>
          <p:cNvSpPr txBox="1">
            <a:spLocks noGrp="1"/>
          </p:cNvSpPr>
          <p:nvPr>
            <p:ph type="subTitle" idx="1"/>
          </p:nvPr>
        </p:nvSpPr>
        <p:spPr>
          <a:xfrm>
            <a:off x="6203951" y="3608750"/>
            <a:ext cx="22200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97" name="Google Shape;97;p5"/>
          <p:cNvSpPr txBox="1">
            <a:spLocks noGrp="1"/>
          </p:cNvSpPr>
          <p:nvPr>
            <p:ph type="subTitle" idx="2"/>
          </p:nvPr>
        </p:nvSpPr>
        <p:spPr>
          <a:xfrm>
            <a:off x="720248" y="3608750"/>
            <a:ext cx="22200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98" name="Google Shape;98;p5"/>
          <p:cNvSpPr txBox="1">
            <a:spLocks noGrp="1"/>
          </p:cNvSpPr>
          <p:nvPr>
            <p:ph type="subTitle" idx="3"/>
          </p:nvPr>
        </p:nvSpPr>
        <p:spPr>
          <a:xfrm>
            <a:off x="6203940" y="3209925"/>
            <a:ext cx="2220000" cy="4572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99" name="Google Shape;99;p5"/>
          <p:cNvSpPr txBox="1">
            <a:spLocks noGrp="1"/>
          </p:cNvSpPr>
          <p:nvPr>
            <p:ph type="subTitle" idx="4"/>
          </p:nvPr>
        </p:nvSpPr>
        <p:spPr>
          <a:xfrm>
            <a:off x="720049" y="3209925"/>
            <a:ext cx="2220000" cy="4572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00" name="Google Shape;100;p5"/>
          <p:cNvSpPr txBox="1">
            <a:spLocks noGrp="1"/>
          </p:cNvSpPr>
          <p:nvPr>
            <p:ph type="subTitle" idx="5"/>
          </p:nvPr>
        </p:nvSpPr>
        <p:spPr>
          <a:xfrm>
            <a:off x="3462101" y="3608750"/>
            <a:ext cx="22200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01" name="Google Shape;101;p5"/>
          <p:cNvSpPr txBox="1">
            <a:spLocks noGrp="1"/>
          </p:cNvSpPr>
          <p:nvPr>
            <p:ph type="subTitle" idx="6"/>
          </p:nvPr>
        </p:nvSpPr>
        <p:spPr>
          <a:xfrm>
            <a:off x="3461996" y="3209925"/>
            <a:ext cx="2220000" cy="4572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2400"/>
              <a:buFont typeface="Bebas Neue"/>
              <a:buNone/>
              <a:defRPr sz="3000" b="1">
                <a:solidFill>
                  <a:schemeClr val="dk2"/>
                </a:solidFill>
                <a:latin typeface="Bigelow Rules"/>
                <a:ea typeface="Bigelow Rules"/>
                <a:cs typeface="Bigelow Rules"/>
                <a:sym typeface="Bigelow Rules"/>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pic>
        <p:nvPicPr>
          <p:cNvPr id="102" name="Google Shape;102;p5"/>
          <p:cNvPicPr preferRelativeResize="0"/>
          <p:nvPr/>
        </p:nvPicPr>
        <p:blipFill>
          <a:blip r:embed="rId2">
            <a:alphaModFix/>
          </a:blip>
          <a:stretch>
            <a:fillRect/>
          </a:stretch>
        </p:blipFill>
        <p:spPr>
          <a:xfrm rot="-9126883">
            <a:off x="2421345" y="-1368556"/>
            <a:ext cx="2278359" cy="2278359"/>
          </a:xfrm>
          <a:prstGeom prst="rect">
            <a:avLst/>
          </a:prstGeom>
          <a:noFill/>
          <a:ln>
            <a:noFill/>
          </a:ln>
        </p:spPr>
      </p:pic>
      <p:pic>
        <p:nvPicPr>
          <p:cNvPr id="103" name="Google Shape;103;p5"/>
          <p:cNvPicPr preferRelativeResize="0"/>
          <p:nvPr/>
        </p:nvPicPr>
        <p:blipFill>
          <a:blip r:embed="rId3">
            <a:alphaModFix/>
          </a:blip>
          <a:stretch>
            <a:fillRect/>
          </a:stretch>
        </p:blipFill>
        <p:spPr>
          <a:xfrm rot="7904695">
            <a:off x="5031512" y="-1240110"/>
            <a:ext cx="2157325" cy="2157370"/>
          </a:xfrm>
          <a:prstGeom prst="rect">
            <a:avLst/>
          </a:prstGeom>
          <a:noFill/>
          <a:ln>
            <a:noFill/>
          </a:ln>
        </p:spPr>
      </p:pic>
      <p:pic>
        <p:nvPicPr>
          <p:cNvPr id="104" name="Google Shape;104;p5"/>
          <p:cNvPicPr preferRelativeResize="0"/>
          <p:nvPr/>
        </p:nvPicPr>
        <p:blipFill rotWithShape="1">
          <a:blip r:embed="rId4">
            <a:alphaModFix/>
          </a:blip>
          <a:srcRect l="6664" t="19826"/>
          <a:stretch/>
        </p:blipFill>
        <p:spPr>
          <a:xfrm rot="147971">
            <a:off x="7882592" y="-1304671"/>
            <a:ext cx="2772770" cy="2381669"/>
          </a:xfrm>
          <a:prstGeom prst="rect">
            <a:avLst/>
          </a:prstGeom>
          <a:noFill/>
          <a:ln>
            <a:noFill/>
          </a:ln>
        </p:spPr>
      </p:pic>
      <p:grpSp>
        <p:nvGrpSpPr>
          <p:cNvPr id="105" name="Google Shape;105;p5"/>
          <p:cNvGrpSpPr/>
          <p:nvPr/>
        </p:nvGrpSpPr>
        <p:grpSpPr>
          <a:xfrm rot="-3404392">
            <a:off x="4564242" y="-304910"/>
            <a:ext cx="832216" cy="721297"/>
            <a:chOff x="-2221075" y="539488"/>
            <a:chExt cx="1608250" cy="1393900"/>
          </a:xfrm>
        </p:grpSpPr>
        <p:grpSp>
          <p:nvGrpSpPr>
            <p:cNvPr id="106" name="Google Shape;106;p5"/>
            <p:cNvGrpSpPr/>
            <p:nvPr/>
          </p:nvGrpSpPr>
          <p:grpSpPr>
            <a:xfrm>
              <a:off x="-2221075" y="605163"/>
              <a:ext cx="1553525" cy="1298700"/>
              <a:chOff x="-2221075" y="605163"/>
              <a:chExt cx="1553525" cy="1298700"/>
            </a:xfrm>
          </p:grpSpPr>
          <p:sp>
            <p:nvSpPr>
              <p:cNvPr id="107" name="Google Shape;107;p5"/>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5"/>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5"/>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5"/>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5"/>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5"/>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5"/>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5"/>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5"/>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 name="Google Shape;116;p5"/>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 name="Google Shape;117;p5"/>
          <p:cNvGrpSpPr/>
          <p:nvPr/>
        </p:nvGrpSpPr>
        <p:grpSpPr>
          <a:xfrm rot="-1567162">
            <a:off x="7176839" y="-359051"/>
            <a:ext cx="717058" cy="829576"/>
            <a:chOff x="-3084600" y="2098313"/>
            <a:chExt cx="1385775" cy="1603225"/>
          </a:xfrm>
        </p:grpSpPr>
        <p:sp>
          <p:nvSpPr>
            <p:cNvPr id="118" name="Google Shape;118;p5"/>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5"/>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5"/>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5"/>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2" name="Google Shape;122;p5"/>
          <p:cNvPicPr preferRelativeResize="0"/>
          <p:nvPr/>
        </p:nvPicPr>
        <p:blipFill>
          <a:blip r:embed="rId2">
            <a:alphaModFix/>
          </a:blip>
          <a:stretch>
            <a:fillRect/>
          </a:stretch>
        </p:blipFill>
        <p:spPr>
          <a:xfrm rot="-1673116" flipH="1">
            <a:off x="1560970" y="4290393"/>
            <a:ext cx="2669272" cy="2669272"/>
          </a:xfrm>
          <a:prstGeom prst="rect">
            <a:avLst/>
          </a:prstGeom>
          <a:noFill/>
          <a:ln>
            <a:noFill/>
          </a:ln>
        </p:spPr>
      </p:pic>
      <p:pic>
        <p:nvPicPr>
          <p:cNvPr id="123" name="Google Shape;123;p5"/>
          <p:cNvPicPr preferRelativeResize="0"/>
          <p:nvPr/>
        </p:nvPicPr>
        <p:blipFill>
          <a:blip r:embed="rId3">
            <a:alphaModFix/>
          </a:blip>
          <a:stretch>
            <a:fillRect/>
          </a:stretch>
        </p:blipFill>
        <p:spPr>
          <a:xfrm rot="2895299" flipH="1">
            <a:off x="4648101" y="4309345"/>
            <a:ext cx="2224722" cy="2224768"/>
          </a:xfrm>
          <a:prstGeom prst="rect">
            <a:avLst/>
          </a:prstGeom>
          <a:noFill/>
          <a:ln>
            <a:noFill/>
          </a:ln>
        </p:spPr>
      </p:pic>
      <p:pic>
        <p:nvPicPr>
          <p:cNvPr id="124" name="Google Shape;124;p5"/>
          <p:cNvPicPr preferRelativeResize="0"/>
          <p:nvPr/>
        </p:nvPicPr>
        <p:blipFill>
          <a:blip r:embed="rId5">
            <a:alphaModFix/>
          </a:blip>
          <a:stretch>
            <a:fillRect/>
          </a:stretch>
        </p:blipFill>
        <p:spPr>
          <a:xfrm rot="8532869" flipH="1">
            <a:off x="-792566" y="4601865"/>
            <a:ext cx="2448052" cy="2448054"/>
          </a:xfrm>
          <a:prstGeom prst="rect">
            <a:avLst/>
          </a:prstGeom>
          <a:noFill/>
          <a:ln>
            <a:noFill/>
          </a:ln>
        </p:spPr>
      </p:pic>
      <p:grpSp>
        <p:nvGrpSpPr>
          <p:cNvPr id="125" name="Google Shape;125;p5"/>
          <p:cNvGrpSpPr/>
          <p:nvPr/>
        </p:nvGrpSpPr>
        <p:grpSpPr>
          <a:xfrm rot="-7395608" flipH="1">
            <a:off x="4012967" y="4773618"/>
            <a:ext cx="832216" cy="721297"/>
            <a:chOff x="-2221075" y="539488"/>
            <a:chExt cx="1608250" cy="1393900"/>
          </a:xfrm>
        </p:grpSpPr>
        <p:grpSp>
          <p:nvGrpSpPr>
            <p:cNvPr id="126" name="Google Shape;126;p5"/>
            <p:cNvGrpSpPr/>
            <p:nvPr/>
          </p:nvGrpSpPr>
          <p:grpSpPr>
            <a:xfrm>
              <a:off x="-2221075" y="605163"/>
              <a:ext cx="1553525" cy="1298700"/>
              <a:chOff x="-2221075" y="605163"/>
              <a:chExt cx="1553525" cy="1298700"/>
            </a:xfrm>
          </p:grpSpPr>
          <p:sp>
            <p:nvSpPr>
              <p:cNvPr id="127" name="Google Shape;127;p5"/>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5"/>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5"/>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5"/>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5"/>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5"/>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5"/>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5"/>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5"/>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 name="Google Shape;136;p5"/>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 name="Google Shape;137;p5"/>
          <p:cNvGrpSpPr/>
          <p:nvPr/>
        </p:nvGrpSpPr>
        <p:grpSpPr>
          <a:xfrm rot="-9232838" flipH="1">
            <a:off x="1358289" y="4719493"/>
            <a:ext cx="717058" cy="829576"/>
            <a:chOff x="-3084600" y="2098313"/>
            <a:chExt cx="1385775" cy="1603225"/>
          </a:xfrm>
        </p:grpSpPr>
        <p:sp>
          <p:nvSpPr>
            <p:cNvPr id="138" name="Google Shape;138;p5"/>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5"/>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5"/>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 name="Google Shape;142;p5"/>
          <p:cNvSpPr/>
          <p:nvPr/>
        </p:nvSpPr>
        <p:spPr>
          <a:xfrm rot="10800000">
            <a:off x="276225" y="3137317"/>
            <a:ext cx="184839" cy="176837"/>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 name="Google Shape;143;p5"/>
          <p:cNvGrpSpPr/>
          <p:nvPr/>
        </p:nvGrpSpPr>
        <p:grpSpPr>
          <a:xfrm rot="10800000">
            <a:off x="8761002" y="1135546"/>
            <a:ext cx="112493" cy="112493"/>
            <a:chOff x="1472375" y="3214263"/>
            <a:chExt cx="302075" cy="302075"/>
          </a:xfrm>
        </p:grpSpPr>
        <p:sp>
          <p:nvSpPr>
            <p:cNvPr id="144" name="Google Shape;144;p5"/>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 name="Google Shape;146;p5"/>
          <p:cNvGrpSpPr/>
          <p:nvPr/>
        </p:nvGrpSpPr>
        <p:grpSpPr>
          <a:xfrm rot="10800000">
            <a:off x="299523" y="2221308"/>
            <a:ext cx="112463" cy="112493"/>
            <a:chOff x="1472375" y="3214263"/>
            <a:chExt cx="302075" cy="302075"/>
          </a:xfrm>
        </p:grpSpPr>
        <p:sp>
          <p:nvSpPr>
            <p:cNvPr id="147" name="Google Shape;147;p5"/>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 name="Google Shape;149;p5"/>
          <p:cNvSpPr/>
          <p:nvPr/>
        </p:nvSpPr>
        <p:spPr>
          <a:xfrm rot="10800000">
            <a:off x="299573" y="1310292"/>
            <a:ext cx="112479" cy="107626"/>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a:off x="8716575" y="1962110"/>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5"/>
          <p:cNvSpPr/>
          <p:nvPr/>
        </p:nvSpPr>
        <p:spPr>
          <a:xfrm>
            <a:off x="8755988" y="3428940"/>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52"/>
        <p:cNvGrpSpPr/>
        <p:nvPr/>
      </p:nvGrpSpPr>
      <p:grpSpPr>
        <a:xfrm>
          <a:off x="0" y="0"/>
          <a:ext cx="0" cy="0"/>
          <a:chOff x="0" y="0"/>
          <a:chExt cx="0" cy="0"/>
        </a:xfrm>
      </p:grpSpPr>
      <p:sp>
        <p:nvSpPr>
          <p:cNvPr id="153" name="Google Shape;153;p6"/>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grpSp>
        <p:nvGrpSpPr>
          <p:cNvPr id="154" name="Google Shape;154;p6"/>
          <p:cNvGrpSpPr/>
          <p:nvPr/>
        </p:nvGrpSpPr>
        <p:grpSpPr>
          <a:xfrm rot="-5400000">
            <a:off x="8711185" y="2680498"/>
            <a:ext cx="102706" cy="102736"/>
            <a:chOff x="1472375" y="3214263"/>
            <a:chExt cx="302075" cy="302075"/>
          </a:xfrm>
        </p:grpSpPr>
        <p:sp>
          <p:nvSpPr>
            <p:cNvPr id="155" name="Google Shape;155;p6"/>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6"/>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 name="Google Shape;157;p6"/>
          <p:cNvGrpSpPr/>
          <p:nvPr/>
        </p:nvGrpSpPr>
        <p:grpSpPr>
          <a:xfrm rot="-5400000">
            <a:off x="8701280" y="1149264"/>
            <a:ext cx="122522" cy="122522"/>
            <a:chOff x="1472375" y="3214263"/>
            <a:chExt cx="302075" cy="302075"/>
          </a:xfrm>
        </p:grpSpPr>
        <p:sp>
          <p:nvSpPr>
            <p:cNvPr id="158" name="Google Shape;158;p6"/>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6"/>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 name="Google Shape;160;p6"/>
          <p:cNvSpPr/>
          <p:nvPr/>
        </p:nvSpPr>
        <p:spPr>
          <a:xfrm rot="-5400000">
            <a:off x="8711167" y="1806300"/>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6"/>
          <p:cNvSpPr/>
          <p:nvPr/>
        </p:nvSpPr>
        <p:spPr>
          <a:xfrm>
            <a:off x="8701277" y="32779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2" name="Google Shape;162;p6"/>
          <p:cNvPicPr preferRelativeResize="0"/>
          <p:nvPr/>
        </p:nvPicPr>
        <p:blipFill>
          <a:blip r:embed="rId2">
            <a:alphaModFix/>
          </a:blip>
          <a:stretch>
            <a:fillRect/>
          </a:stretch>
        </p:blipFill>
        <p:spPr>
          <a:xfrm rot="-1673118" flipH="1">
            <a:off x="1562021" y="4210751"/>
            <a:ext cx="2401677" cy="2401682"/>
          </a:xfrm>
          <a:prstGeom prst="rect">
            <a:avLst/>
          </a:prstGeom>
          <a:noFill/>
          <a:ln>
            <a:noFill/>
          </a:ln>
        </p:spPr>
      </p:pic>
      <p:pic>
        <p:nvPicPr>
          <p:cNvPr id="163" name="Google Shape;163;p6"/>
          <p:cNvPicPr preferRelativeResize="0"/>
          <p:nvPr/>
        </p:nvPicPr>
        <p:blipFill>
          <a:blip r:embed="rId3">
            <a:alphaModFix/>
          </a:blip>
          <a:stretch>
            <a:fillRect/>
          </a:stretch>
        </p:blipFill>
        <p:spPr>
          <a:xfrm rot="2895304" flipH="1">
            <a:off x="4109218" y="4410725"/>
            <a:ext cx="2001697" cy="2001739"/>
          </a:xfrm>
          <a:prstGeom prst="rect">
            <a:avLst/>
          </a:prstGeom>
          <a:noFill/>
          <a:ln>
            <a:noFill/>
          </a:ln>
        </p:spPr>
      </p:pic>
      <p:pic>
        <p:nvPicPr>
          <p:cNvPr id="164" name="Google Shape;164;p6"/>
          <p:cNvPicPr preferRelativeResize="0"/>
          <p:nvPr/>
        </p:nvPicPr>
        <p:blipFill>
          <a:blip r:embed="rId4">
            <a:alphaModFix/>
          </a:blip>
          <a:stretch>
            <a:fillRect/>
          </a:stretch>
        </p:blipFill>
        <p:spPr>
          <a:xfrm rot="8532863" flipH="1">
            <a:off x="-418457" y="4559562"/>
            <a:ext cx="2202638" cy="2202640"/>
          </a:xfrm>
          <a:prstGeom prst="rect">
            <a:avLst/>
          </a:prstGeom>
          <a:noFill/>
          <a:ln>
            <a:noFill/>
          </a:ln>
        </p:spPr>
      </p:pic>
      <p:grpSp>
        <p:nvGrpSpPr>
          <p:cNvPr id="165" name="Google Shape;165;p6"/>
          <p:cNvGrpSpPr/>
          <p:nvPr/>
        </p:nvGrpSpPr>
        <p:grpSpPr>
          <a:xfrm rot="-7395394" flipH="1">
            <a:off x="3698665" y="4724738"/>
            <a:ext cx="748713" cy="648924"/>
            <a:chOff x="-2221075" y="539488"/>
            <a:chExt cx="1608250" cy="1393900"/>
          </a:xfrm>
        </p:grpSpPr>
        <p:grpSp>
          <p:nvGrpSpPr>
            <p:cNvPr id="166" name="Google Shape;166;p6"/>
            <p:cNvGrpSpPr/>
            <p:nvPr/>
          </p:nvGrpSpPr>
          <p:grpSpPr>
            <a:xfrm>
              <a:off x="-2221075" y="605163"/>
              <a:ext cx="1553525" cy="1298700"/>
              <a:chOff x="-2221075" y="605163"/>
              <a:chExt cx="1553525" cy="1298700"/>
            </a:xfrm>
          </p:grpSpPr>
          <p:sp>
            <p:nvSpPr>
              <p:cNvPr id="167" name="Google Shape;167;p6"/>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6"/>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6"/>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6"/>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6"/>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6"/>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6"/>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6"/>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 name="Google Shape;176;p6"/>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 name="Google Shape;177;p6"/>
          <p:cNvGrpSpPr/>
          <p:nvPr/>
        </p:nvGrpSpPr>
        <p:grpSpPr>
          <a:xfrm rot="-9232515" flipH="1">
            <a:off x="1345544" y="4675892"/>
            <a:ext cx="645166" cy="746402"/>
            <a:chOff x="-3084600" y="2098313"/>
            <a:chExt cx="1385775" cy="1603225"/>
          </a:xfrm>
        </p:grpSpPr>
        <p:sp>
          <p:nvSpPr>
            <p:cNvPr id="178" name="Google Shape;178;p6"/>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6"/>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6"/>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6"/>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82"/>
        <p:cNvGrpSpPr/>
        <p:nvPr/>
      </p:nvGrpSpPr>
      <p:grpSpPr>
        <a:xfrm>
          <a:off x="0" y="0"/>
          <a:ext cx="0" cy="0"/>
          <a:chOff x="0" y="0"/>
          <a:chExt cx="0" cy="0"/>
        </a:xfrm>
      </p:grpSpPr>
      <p:sp>
        <p:nvSpPr>
          <p:cNvPr id="183" name="Google Shape;183;p7"/>
          <p:cNvSpPr txBox="1">
            <a:spLocks noGrp="1"/>
          </p:cNvSpPr>
          <p:nvPr>
            <p:ph type="title"/>
          </p:nvPr>
        </p:nvSpPr>
        <p:spPr>
          <a:xfrm>
            <a:off x="713225" y="1346525"/>
            <a:ext cx="3756600" cy="1230300"/>
          </a:xfrm>
          <a:prstGeom prst="rect">
            <a:avLst/>
          </a:prstGeom>
        </p:spPr>
        <p:txBody>
          <a:bodyPr spcFirstLastPara="1" wrap="square" lIns="91425" tIns="91425" rIns="91425" bIns="91425" anchor="b" anchorCtr="0">
            <a:noAutofit/>
          </a:bodyPr>
          <a:lstStyle>
            <a:lvl1pPr lvl="0" rtl="0">
              <a:spcBef>
                <a:spcPts val="0"/>
              </a:spcBef>
              <a:spcAft>
                <a:spcPts val="0"/>
              </a:spcAft>
              <a:buSzPts val="4500"/>
              <a:buNone/>
              <a:defRPr/>
            </a:lvl1pPr>
            <a:lvl2pPr lvl="1" rtl="0">
              <a:spcBef>
                <a:spcPts val="0"/>
              </a:spcBef>
              <a:spcAft>
                <a:spcPts val="0"/>
              </a:spcAft>
              <a:buSzPts val="4500"/>
              <a:buNone/>
              <a:defRPr/>
            </a:lvl2pPr>
            <a:lvl3pPr lvl="2" rtl="0">
              <a:spcBef>
                <a:spcPts val="0"/>
              </a:spcBef>
              <a:spcAft>
                <a:spcPts val="0"/>
              </a:spcAft>
              <a:buSzPts val="4500"/>
              <a:buNone/>
              <a:defRPr/>
            </a:lvl3pPr>
            <a:lvl4pPr lvl="3" rtl="0">
              <a:spcBef>
                <a:spcPts val="0"/>
              </a:spcBef>
              <a:spcAft>
                <a:spcPts val="0"/>
              </a:spcAft>
              <a:buSzPts val="4500"/>
              <a:buNone/>
              <a:defRPr/>
            </a:lvl4pPr>
            <a:lvl5pPr lvl="4" rtl="0">
              <a:spcBef>
                <a:spcPts val="0"/>
              </a:spcBef>
              <a:spcAft>
                <a:spcPts val="0"/>
              </a:spcAft>
              <a:buSzPts val="4500"/>
              <a:buNone/>
              <a:defRPr/>
            </a:lvl5pPr>
            <a:lvl6pPr lvl="5" rtl="0">
              <a:spcBef>
                <a:spcPts val="0"/>
              </a:spcBef>
              <a:spcAft>
                <a:spcPts val="0"/>
              </a:spcAft>
              <a:buSzPts val="4500"/>
              <a:buNone/>
              <a:defRPr/>
            </a:lvl6pPr>
            <a:lvl7pPr lvl="6" rtl="0">
              <a:spcBef>
                <a:spcPts val="0"/>
              </a:spcBef>
              <a:spcAft>
                <a:spcPts val="0"/>
              </a:spcAft>
              <a:buSzPts val="4500"/>
              <a:buNone/>
              <a:defRPr/>
            </a:lvl7pPr>
            <a:lvl8pPr lvl="7" rtl="0">
              <a:spcBef>
                <a:spcPts val="0"/>
              </a:spcBef>
              <a:spcAft>
                <a:spcPts val="0"/>
              </a:spcAft>
              <a:buSzPts val="4500"/>
              <a:buNone/>
              <a:defRPr/>
            </a:lvl8pPr>
            <a:lvl9pPr lvl="8" rtl="0">
              <a:spcBef>
                <a:spcPts val="0"/>
              </a:spcBef>
              <a:spcAft>
                <a:spcPts val="0"/>
              </a:spcAft>
              <a:buSzPts val="4500"/>
              <a:buNone/>
              <a:defRPr/>
            </a:lvl9pPr>
          </a:lstStyle>
          <a:p>
            <a:endParaRPr/>
          </a:p>
        </p:txBody>
      </p:sp>
      <p:sp>
        <p:nvSpPr>
          <p:cNvPr id="184" name="Google Shape;184;p7"/>
          <p:cNvSpPr txBox="1">
            <a:spLocks noGrp="1"/>
          </p:cNvSpPr>
          <p:nvPr>
            <p:ph type="subTitle" idx="1"/>
          </p:nvPr>
        </p:nvSpPr>
        <p:spPr>
          <a:xfrm>
            <a:off x="713225" y="2520408"/>
            <a:ext cx="3756600" cy="2001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a:p>
        </p:txBody>
      </p:sp>
      <p:grpSp>
        <p:nvGrpSpPr>
          <p:cNvPr id="185" name="Google Shape;185;p7"/>
          <p:cNvGrpSpPr/>
          <p:nvPr/>
        </p:nvGrpSpPr>
        <p:grpSpPr>
          <a:xfrm rot="-3622722">
            <a:off x="754305" y="-341495"/>
            <a:ext cx="832327" cy="721394"/>
            <a:chOff x="-2221075" y="539488"/>
            <a:chExt cx="1608250" cy="1393900"/>
          </a:xfrm>
        </p:grpSpPr>
        <p:grpSp>
          <p:nvGrpSpPr>
            <p:cNvPr id="186" name="Google Shape;186;p7"/>
            <p:cNvGrpSpPr/>
            <p:nvPr/>
          </p:nvGrpSpPr>
          <p:grpSpPr>
            <a:xfrm>
              <a:off x="-2221075" y="605163"/>
              <a:ext cx="1553525" cy="1298700"/>
              <a:chOff x="-2221075" y="605163"/>
              <a:chExt cx="1553525" cy="1298700"/>
            </a:xfrm>
          </p:grpSpPr>
          <p:sp>
            <p:nvSpPr>
              <p:cNvPr id="187" name="Google Shape;187;p7"/>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7"/>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7"/>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7"/>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7"/>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7"/>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7"/>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7"/>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7"/>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 name="Google Shape;196;p7"/>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 name="Google Shape;197;p7"/>
          <p:cNvGrpSpPr/>
          <p:nvPr/>
        </p:nvGrpSpPr>
        <p:grpSpPr>
          <a:xfrm rot="-9122607">
            <a:off x="-270831" y="906981"/>
            <a:ext cx="717124" cy="829652"/>
            <a:chOff x="-3084600" y="2098313"/>
            <a:chExt cx="1385775" cy="1603225"/>
          </a:xfrm>
        </p:grpSpPr>
        <p:sp>
          <p:nvSpPr>
            <p:cNvPr id="198" name="Google Shape;198;p7"/>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7"/>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7"/>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7"/>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2" name="Google Shape;202;p7"/>
          <p:cNvPicPr preferRelativeResize="0"/>
          <p:nvPr/>
        </p:nvPicPr>
        <p:blipFill>
          <a:blip r:embed="rId2">
            <a:alphaModFix/>
          </a:blip>
          <a:stretch>
            <a:fillRect/>
          </a:stretch>
        </p:blipFill>
        <p:spPr>
          <a:xfrm rot="-9782747">
            <a:off x="1349213" y="-1430034"/>
            <a:ext cx="2397296" cy="2397296"/>
          </a:xfrm>
          <a:prstGeom prst="rect">
            <a:avLst/>
          </a:prstGeom>
          <a:noFill/>
          <a:ln>
            <a:noFill/>
          </a:ln>
        </p:spPr>
      </p:pic>
      <p:pic>
        <p:nvPicPr>
          <p:cNvPr id="203" name="Google Shape;203;p7"/>
          <p:cNvPicPr preferRelativeResize="0"/>
          <p:nvPr/>
        </p:nvPicPr>
        <p:blipFill>
          <a:blip r:embed="rId3">
            <a:alphaModFix/>
          </a:blip>
          <a:stretch>
            <a:fillRect/>
          </a:stretch>
        </p:blipFill>
        <p:spPr>
          <a:xfrm rot="7904701">
            <a:off x="-1325599" y="-1093245"/>
            <a:ext cx="2224722" cy="2224768"/>
          </a:xfrm>
          <a:prstGeom prst="rect">
            <a:avLst/>
          </a:prstGeom>
          <a:noFill/>
          <a:ln>
            <a:noFill/>
          </a:ln>
        </p:spPr>
      </p:pic>
      <p:pic>
        <p:nvPicPr>
          <p:cNvPr id="204" name="Google Shape;204;p7"/>
          <p:cNvPicPr preferRelativeResize="0"/>
          <p:nvPr/>
        </p:nvPicPr>
        <p:blipFill rotWithShape="1">
          <a:blip r:embed="rId4">
            <a:alphaModFix/>
          </a:blip>
          <a:srcRect l="6664" t="19826"/>
          <a:stretch/>
        </p:blipFill>
        <p:spPr>
          <a:xfrm rot="147971">
            <a:off x="3873979" y="-1432971"/>
            <a:ext cx="2772770" cy="2381669"/>
          </a:xfrm>
          <a:prstGeom prst="rect">
            <a:avLst/>
          </a:prstGeom>
          <a:noFill/>
          <a:ln>
            <a:noFill/>
          </a:ln>
        </p:spPr>
      </p:pic>
      <p:grpSp>
        <p:nvGrpSpPr>
          <p:cNvPr id="205" name="Google Shape;205;p7"/>
          <p:cNvGrpSpPr/>
          <p:nvPr/>
        </p:nvGrpSpPr>
        <p:grpSpPr>
          <a:xfrm rot="10800000">
            <a:off x="2962645" y="4837297"/>
            <a:ext cx="102706" cy="102736"/>
            <a:chOff x="1472375" y="3214263"/>
            <a:chExt cx="302075" cy="302075"/>
          </a:xfrm>
        </p:grpSpPr>
        <p:sp>
          <p:nvSpPr>
            <p:cNvPr id="206" name="Google Shape;206;p7"/>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7"/>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 name="Google Shape;208;p7"/>
          <p:cNvGrpSpPr/>
          <p:nvPr/>
        </p:nvGrpSpPr>
        <p:grpSpPr>
          <a:xfrm rot="10800000">
            <a:off x="1241596" y="4837288"/>
            <a:ext cx="122522" cy="122522"/>
            <a:chOff x="1472375" y="3214263"/>
            <a:chExt cx="302075" cy="302075"/>
          </a:xfrm>
        </p:grpSpPr>
        <p:sp>
          <p:nvSpPr>
            <p:cNvPr id="209" name="Google Shape;209;p7"/>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7"/>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 name="Google Shape;211;p7"/>
          <p:cNvSpPr/>
          <p:nvPr/>
        </p:nvSpPr>
        <p:spPr>
          <a:xfrm rot="10800000">
            <a:off x="2229163" y="4794323"/>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12"/>
        <p:cNvGrpSpPr/>
        <p:nvPr/>
      </p:nvGrpSpPr>
      <p:grpSpPr>
        <a:xfrm>
          <a:off x="0" y="0"/>
          <a:ext cx="0" cy="0"/>
          <a:chOff x="0" y="0"/>
          <a:chExt cx="0" cy="0"/>
        </a:xfrm>
      </p:grpSpPr>
      <p:sp>
        <p:nvSpPr>
          <p:cNvPr id="213" name="Google Shape;213;p8"/>
          <p:cNvSpPr txBox="1">
            <a:spLocks noGrp="1"/>
          </p:cNvSpPr>
          <p:nvPr>
            <p:ph type="title"/>
          </p:nvPr>
        </p:nvSpPr>
        <p:spPr>
          <a:xfrm>
            <a:off x="713225" y="1048800"/>
            <a:ext cx="3677700" cy="3045900"/>
          </a:xfrm>
          <a:prstGeom prst="rect">
            <a:avLst/>
          </a:prstGeom>
        </p:spPr>
        <p:txBody>
          <a:bodyPr spcFirstLastPara="1" wrap="square" lIns="91425" tIns="91425" rIns="91425" bIns="91425" anchor="ctr" anchorCtr="0">
            <a:noAutofit/>
          </a:bodyPr>
          <a:lstStyle>
            <a:lvl1pPr lvl="0">
              <a:lnSpc>
                <a:spcPct val="80000"/>
              </a:lnSpc>
              <a:spcBef>
                <a:spcPts val="0"/>
              </a:spcBef>
              <a:spcAft>
                <a:spcPts val="0"/>
              </a:spcAft>
              <a:buSzPts val="4800"/>
              <a:buNone/>
              <a:defRPr sz="12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pic>
        <p:nvPicPr>
          <p:cNvPr id="214" name="Google Shape;214;p8"/>
          <p:cNvPicPr preferRelativeResize="0"/>
          <p:nvPr/>
        </p:nvPicPr>
        <p:blipFill>
          <a:blip r:embed="rId2">
            <a:alphaModFix/>
          </a:blip>
          <a:stretch>
            <a:fillRect/>
          </a:stretch>
        </p:blipFill>
        <p:spPr>
          <a:xfrm rot="1435424">
            <a:off x="1487965" y="4225543"/>
            <a:ext cx="2224722" cy="2224767"/>
          </a:xfrm>
          <a:prstGeom prst="rect">
            <a:avLst/>
          </a:prstGeom>
          <a:noFill/>
          <a:ln>
            <a:noFill/>
          </a:ln>
        </p:spPr>
      </p:pic>
      <p:pic>
        <p:nvPicPr>
          <p:cNvPr id="215" name="Google Shape;215;p8"/>
          <p:cNvPicPr preferRelativeResize="0"/>
          <p:nvPr/>
        </p:nvPicPr>
        <p:blipFill>
          <a:blip r:embed="rId3">
            <a:alphaModFix/>
          </a:blip>
          <a:stretch>
            <a:fillRect/>
          </a:stretch>
        </p:blipFill>
        <p:spPr>
          <a:xfrm rot="616136">
            <a:off x="-1262923" y="3695849"/>
            <a:ext cx="2466246" cy="2466227"/>
          </a:xfrm>
          <a:prstGeom prst="rect">
            <a:avLst/>
          </a:prstGeom>
          <a:noFill/>
          <a:ln>
            <a:noFill/>
          </a:ln>
        </p:spPr>
      </p:pic>
      <p:grpSp>
        <p:nvGrpSpPr>
          <p:cNvPr id="216" name="Google Shape;216;p8"/>
          <p:cNvGrpSpPr/>
          <p:nvPr/>
        </p:nvGrpSpPr>
        <p:grpSpPr>
          <a:xfrm rot="7966581">
            <a:off x="798910" y="4697547"/>
            <a:ext cx="832378" cy="721438"/>
            <a:chOff x="-2221075" y="539488"/>
            <a:chExt cx="1608250" cy="1393900"/>
          </a:xfrm>
        </p:grpSpPr>
        <p:grpSp>
          <p:nvGrpSpPr>
            <p:cNvPr id="217" name="Google Shape;217;p8"/>
            <p:cNvGrpSpPr/>
            <p:nvPr/>
          </p:nvGrpSpPr>
          <p:grpSpPr>
            <a:xfrm>
              <a:off x="-2221075" y="605163"/>
              <a:ext cx="1553525" cy="1298700"/>
              <a:chOff x="-2221075" y="605163"/>
              <a:chExt cx="1553525" cy="1298700"/>
            </a:xfrm>
          </p:grpSpPr>
          <p:sp>
            <p:nvSpPr>
              <p:cNvPr id="218" name="Google Shape;218;p8"/>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8"/>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8"/>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8"/>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8"/>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8"/>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8"/>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8"/>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8"/>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 name="Google Shape;227;p8"/>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 name="Google Shape;228;p8"/>
          <p:cNvGrpSpPr/>
          <p:nvPr/>
        </p:nvGrpSpPr>
        <p:grpSpPr>
          <a:xfrm>
            <a:off x="4716221" y="264700"/>
            <a:ext cx="102706" cy="102736"/>
            <a:chOff x="1472375" y="3214263"/>
            <a:chExt cx="302075" cy="302075"/>
          </a:xfrm>
        </p:grpSpPr>
        <p:sp>
          <p:nvSpPr>
            <p:cNvPr id="229" name="Google Shape;229;p8"/>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8"/>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8"/>
          <p:cNvGrpSpPr/>
          <p:nvPr/>
        </p:nvGrpSpPr>
        <p:grpSpPr>
          <a:xfrm>
            <a:off x="7206429" y="254811"/>
            <a:ext cx="122522" cy="122522"/>
            <a:chOff x="1472375" y="3214263"/>
            <a:chExt cx="302075" cy="302075"/>
          </a:xfrm>
        </p:grpSpPr>
        <p:sp>
          <p:nvSpPr>
            <p:cNvPr id="232" name="Google Shape;232;p8"/>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8"/>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 name="Google Shape;234;p8"/>
          <p:cNvSpPr/>
          <p:nvPr/>
        </p:nvSpPr>
        <p:spPr>
          <a:xfrm>
            <a:off x="5923402" y="25744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8"/>
          <p:cNvSpPr/>
          <p:nvPr/>
        </p:nvSpPr>
        <p:spPr>
          <a:xfrm>
            <a:off x="8205444" y="233550"/>
            <a:ext cx="172541" cy="1650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6" name="Google Shape;236;p8"/>
          <p:cNvPicPr preferRelativeResize="0"/>
          <p:nvPr/>
        </p:nvPicPr>
        <p:blipFill>
          <a:blip r:embed="rId4">
            <a:alphaModFix/>
          </a:blip>
          <a:stretch>
            <a:fillRect/>
          </a:stretch>
        </p:blipFill>
        <p:spPr>
          <a:xfrm>
            <a:off x="-1479250" y="-1543250"/>
            <a:ext cx="2669276" cy="2669276"/>
          </a:xfrm>
          <a:prstGeom prst="rect">
            <a:avLst/>
          </a:prstGeom>
          <a:noFill/>
          <a:ln>
            <a:noFill/>
          </a:ln>
        </p:spPr>
      </p:pic>
      <p:pic>
        <p:nvPicPr>
          <p:cNvPr id="237" name="Google Shape;237;p8"/>
          <p:cNvPicPr preferRelativeResize="0"/>
          <p:nvPr/>
        </p:nvPicPr>
        <p:blipFill>
          <a:blip r:embed="rId3">
            <a:alphaModFix/>
          </a:blip>
          <a:stretch>
            <a:fillRect/>
          </a:stretch>
        </p:blipFill>
        <p:spPr>
          <a:xfrm rot="-9782743">
            <a:off x="722752" y="-1735749"/>
            <a:ext cx="2669275" cy="2669275"/>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38"/>
        <p:cNvGrpSpPr/>
        <p:nvPr/>
      </p:nvGrpSpPr>
      <p:grpSpPr>
        <a:xfrm>
          <a:off x="0" y="0"/>
          <a:ext cx="0" cy="0"/>
          <a:chOff x="0" y="0"/>
          <a:chExt cx="0" cy="0"/>
        </a:xfrm>
      </p:grpSpPr>
      <p:sp>
        <p:nvSpPr>
          <p:cNvPr id="239" name="Google Shape;239;p9"/>
          <p:cNvSpPr txBox="1">
            <a:spLocks noGrp="1"/>
          </p:cNvSpPr>
          <p:nvPr>
            <p:ph type="title"/>
          </p:nvPr>
        </p:nvSpPr>
        <p:spPr>
          <a:xfrm>
            <a:off x="713225" y="1179513"/>
            <a:ext cx="4458900" cy="2380200"/>
          </a:xfrm>
          <a:prstGeom prst="rect">
            <a:avLst/>
          </a:prstGeom>
        </p:spPr>
        <p:txBody>
          <a:bodyPr spcFirstLastPara="1" wrap="square" lIns="91425" tIns="91425" rIns="91425" bIns="91425" anchor="ctr" anchorCtr="0">
            <a:noAutofit/>
          </a:bodyPr>
          <a:lstStyle>
            <a:lvl1pPr lvl="0" rtl="0">
              <a:spcBef>
                <a:spcPts val="0"/>
              </a:spcBef>
              <a:spcAft>
                <a:spcPts val="0"/>
              </a:spcAft>
              <a:buSzPts val="4500"/>
              <a:buNone/>
              <a:defRPr sz="20000">
                <a:solidFill>
                  <a:schemeClr val="dk2"/>
                </a:solidFill>
              </a:defRPr>
            </a:lvl1pPr>
            <a:lvl2pPr lvl="1" algn="ctr" rtl="0">
              <a:spcBef>
                <a:spcPts val="0"/>
              </a:spcBef>
              <a:spcAft>
                <a:spcPts val="0"/>
              </a:spcAft>
              <a:buSzPts val="4500"/>
              <a:buNone/>
              <a:defRPr/>
            </a:lvl2pPr>
            <a:lvl3pPr lvl="2" algn="ctr" rtl="0">
              <a:spcBef>
                <a:spcPts val="0"/>
              </a:spcBef>
              <a:spcAft>
                <a:spcPts val="0"/>
              </a:spcAft>
              <a:buSzPts val="4500"/>
              <a:buNone/>
              <a:defRPr/>
            </a:lvl3pPr>
            <a:lvl4pPr lvl="3" algn="ctr" rtl="0">
              <a:spcBef>
                <a:spcPts val="0"/>
              </a:spcBef>
              <a:spcAft>
                <a:spcPts val="0"/>
              </a:spcAft>
              <a:buSzPts val="4500"/>
              <a:buNone/>
              <a:defRPr/>
            </a:lvl4pPr>
            <a:lvl5pPr lvl="4" algn="ctr" rtl="0">
              <a:spcBef>
                <a:spcPts val="0"/>
              </a:spcBef>
              <a:spcAft>
                <a:spcPts val="0"/>
              </a:spcAft>
              <a:buSzPts val="4500"/>
              <a:buNone/>
              <a:defRPr/>
            </a:lvl5pPr>
            <a:lvl6pPr lvl="5" algn="ctr" rtl="0">
              <a:spcBef>
                <a:spcPts val="0"/>
              </a:spcBef>
              <a:spcAft>
                <a:spcPts val="0"/>
              </a:spcAft>
              <a:buSzPts val="4500"/>
              <a:buNone/>
              <a:defRPr/>
            </a:lvl6pPr>
            <a:lvl7pPr lvl="6" algn="ctr" rtl="0">
              <a:spcBef>
                <a:spcPts val="0"/>
              </a:spcBef>
              <a:spcAft>
                <a:spcPts val="0"/>
              </a:spcAft>
              <a:buSzPts val="4500"/>
              <a:buNone/>
              <a:defRPr/>
            </a:lvl7pPr>
            <a:lvl8pPr lvl="7" algn="ctr" rtl="0">
              <a:spcBef>
                <a:spcPts val="0"/>
              </a:spcBef>
              <a:spcAft>
                <a:spcPts val="0"/>
              </a:spcAft>
              <a:buSzPts val="4500"/>
              <a:buNone/>
              <a:defRPr/>
            </a:lvl8pPr>
            <a:lvl9pPr lvl="8" algn="ctr" rtl="0">
              <a:spcBef>
                <a:spcPts val="0"/>
              </a:spcBef>
              <a:spcAft>
                <a:spcPts val="0"/>
              </a:spcAft>
              <a:buSzPts val="4500"/>
              <a:buNone/>
              <a:defRPr/>
            </a:lvl9pPr>
          </a:lstStyle>
          <a:p>
            <a:endParaRPr/>
          </a:p>
        </p:txBody>
      </p:sp>
      <p:sp>
        <p:nvSpPr>
          <p:cNvPr id="240" name="Google Shape;240;p9"/>
          <p:cNvSpPr txBox="1">
            <a:spLocks noGrp="1"/>
          </p:cNvSpPr>
          <p:nvPr>
            <p:ph type="subTitle" idx="1"/>
          </p:nvPr>
        </p:nvSpPr>
        <p:spPr>
          <a:xfrm>
            <a:off x="713225" y="3360688"/>
            <a:ext cx="4458900" cy="603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1" name="Google Shape;241;p9"/>
          <p:cNvSpPr/>
          <p:nvPr/>
        </p:nvSpPr>
        <p:spPr>
          <a:xfrm>
            <a:off x="332325" y="32780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 name="Google Shape;242;p9"/>
          <p:cNvGrpSpPr/>
          <p:nvPr/>
        </p:nvGrpSpPr>
        <p:grpSpPr>
          <a:xfrm>
            <a:off x="2753531" y="247773"/>
            <a:ext cx="102706" cy="102736"/>
            <a:chOff x="1472375" y="3214263"/>
            <a:chExt cx="302075" cy="302075"/>
          </a:xfrm>
        </p:grpSpPr>
        <p:sp>
          <p:nvSpPr>
            <p:cNvPr id="243" name="Google Shape;243;p9"/>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9"/>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5" name="Google Shape;245;p9"/>
          <p:cNvSpPr/>
          <p:nvPr/>
        </p:nvSpPr>
        <p:spPr>
          <a:xfrm>
            <a:off x="1327850" y="202835"/>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9"/>
          <p:cNvSpPr/>
          <p:nvPr/>
        </p:nvSpPr>
        <p:spPr>
          <a:xfrm>
            <a:off x="332325" y="2199765"/>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 name="Google Shape;247;p9"/>
          <p:cNvGrpSpPr/>
          <p:nvPr/>
        </p:nvGrpSpPr>
        <p:grpSpPr>
          <a:xfrm>
            <a:off x="332327" y="1082771"/>
            <a:ext cx="122522" cy="122522"/>
            <a:chOff x="1472375" y="3214263"/>
            <a:chExt cx="302075" cy="302075"/>
          </a:xfrm>
        </p:grpSpPr>
        <p:sp>
          <p:nvSpPr>
            <p:cNvPr id="248" name="Google Shape;248;p9"/>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9"/>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 name="Google Shape;250;p9"/>
          <p:cNvSpPr/>
          <p:nvPr/>
        </p:nvSpPr>
        <p:spPr>
          <a:xfrm flipH="1">
            <a:off x="292925" y="3085060"/>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 name="Google Shape;251;p9"/>
          <p:cNvGrpSpPr/>
          <p:nvPr/>
        </p:nvGrpSpPr>
        <p:grpSpPr>
          <a:xfrm>
            <a:off x="342244" y="4212848"/>
            <a:ext cx="102705" cy="102736"/>
            <a:chOff x="1472375" y="3214263"/>
            <a:chExt cx="302075" cy="302075"/>
          </a:xfrm>
        </p:grpSpPr>
        <p:sp>
          <p:nvSpPr>
            <p:cNvPr id="252" name="Google Shape;252;p9"/>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9"/>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 name="Google Shape;254;p9"/>
          <p:cNvSpPr/>
          <p:nvPr/>
        </p:nvSpPr>
        <p:spPr>
          <a:xfrm>
            <a:off x="332338" y="4852177"/>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 name="Google Shape;255;p9"/>
          <p:cNvGrpSpPr/>
          <p:nvPr/>
        </p:nvGrpSpPr>
        <p:grpSpPr>
          <a:xfrm>
            <a:off x="1277156" y="4852173"/>
            <a:ext cx="102705" cy="102736"/>
            <a:chOff x="1472375" y="3214263"/>
            <a:chExt cx="302075" cy="302075"/>
          </a:xfrm>
        </p:grpSpPr>
        <p:sp>
          <p:nvSpPr>
            <p:cNvPr id="256" name="Google Shape;256;p9"/>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9"/>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 name="Google Shape;258;p9"/>
          <p:cNvSpPr/>
          <p:nvPr/>
        </p:nvSpPr>
        <p:spPr>
          <a:xfrm flipH="1">
            <a:off x="2293175" y="4807235"/>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59" name="Google Shape;259;p9"/>
          <p:cNvPicPr preferRelativeResize="0"/>
          <p:nvPr/>
        </p:nvPicPr>
        <p:blipFill>
          <a:blip r:embed="rId2">
            <a:alphaModFix/>
          </a:blip>
          <a:stretch>
            <a:fillRect/>
          </a:stretch>
        </p:blipFill>
        <p:spPr>
          <a:xfrm rot="-10071908">
            <a:off x="7942684" y="-913745"/>
            <a:ext cx="1921630" cy="1921663"/>
          </a:xfrm>
          <a:prstGeom prst="rect">
            <a:avLst/>
          </a:prstGeom>
          <a:noFill/>
          <a:ln>
            <a:noFill/>
          </a:ln>
        </p:spPr>
      </p:pic>
      <p:pic>
        <p:nvPicPr>
          <p:cNvPr id="260" name="Google Shape;260;p9"/>
          <p:cNvPicPr preferRelativeResize="0"/>
          <p:nvPr/>
        </p:nvPicPr>
        <p:blipFill>
          <a:blip r:embed="rId3">
            <a:alphaModFix/>
          </a:blip>
          <a:stretch>
            <a:fillRect/>
          </a:stretch>
        </p:blipFill>
        <p:spPr>
          <a:xfrm rot="9536489">
            <a:off x="3978170" y="4493543"/>
            <a:ext cx="1831179" cy="1831178"/>
          </a:xfrm>
          <a:prstGeom prst="rect">
            <a:avLst/>
          </a:prstGeom>
          <a:noFill/>
          <a:ln>
            <a:noFill/>
          </a:ln>
        </p:spPr>
      </p:pic>
      <p:pic>
        <p:nvPicPr>
          <p:cNvPr id="261" name="Google Shape;261;p9"/>
          <p:cNvPicPr preferRelativeResize="0"/>
          <p:nvPr/>
        </p:nvPicPr>
        <p:blipFill>
          <a:blip r:embed="rId4">
            <a:alphaModFix/>
          </a:blip>
          <a:stretch>
            <a:fillRect/>
          </a:stretch>
        </p:blipFill>
        <p:spPr>
          <a:xfrm rot="-2189057">
            <a:off x="5123814" y="-1457142"/>
            <a:ext cx="1996655" cy="1996651"/>
          </a:xfrm>
          <a:prstGeom prst="rect">
            <a:avLst/>
          </a:prstGeom>
          <a:noFill/>
          <a:ln>
            <a:noFill/>
          </a:ln>
        </p:spPr>
      </p:pic>
      <p:pic>
        <p:nvPicPr>
          <p:cNvPr id="262" name="Google Shape;262;p9"/>
          <p:cNvPicPr preferRelativeResize="0"/>
          <p:nvPr/>
        </p:nvPicPr>
        <p:blipFill>
          <a:blip r:embed="rId5">
            <a:alphaModFix/>
          </a:blip>
          <a:stretch>
            <a:fillRect/>
          </a:stretch>
        </p:blipFill>
        <p:spPr>
          <a:xfrm rot="-1212313">
            <a:off x="8415841" y="2475105"/>
            <a:ext cx="1996658" cy="1996653"/>
          </a:xfrm>
          <a:prstGeom prst="rect">
            <a:avLst/>
          </a:prstGeom>
          <a:noFill/>
          <a:ln>
            <a:noFill/>
          </a:ln>
        </p:spPr>
      </p:pic>
      <p:pic>
        <p:nvPicPr>
          <p:cNvPr id="263" name="Google Shape;263;p9"/>
          <p:cNvPicPr preferRelativeResize="0"/>
          <p:nvPr/>
        </p:nvPicPr>
        <p:blipFill rotWithShape="1">
          <a:blip r:embed="rId6">
            <a:alphaModFix/>
          </a:blip>
          <a:srcRect l="5651" t="19214" b="3802"/>
          <a:stretch/>
        </p:blipFill>
        <p:spPr>
          <a:xfrm rot="4531544">
            <a:off x="8299471" y="1163748"/>
            <a:ext cx="2101524" cy="1714759"/>
          </a:xfrm>
          <a:prstGeom prst="rect">
            <a:avLst/>
          </a:prstGeom>
          <a:noFill/>
          <a:ln>
            <a:noFill/>
          </a:ln>
        </p:spPr>
      </p:pic>
      <p:grpSp>
        <p:nvGrpSpPr>
          <p:cNvPr id="264" name="Google Shape;264;p9"/>
          <p:cNvGrpSpPr/>
          <p:nvPr/>
        </p:nvGrpSpPr>
        <p:grpSpPr>
          <a:xfrm rot="9799382" flipH="1">
            <a:off x="8410901" y="4504849"/>
            <a:ext cx="717091" cy="829614"/>
            <a:chOff x="-3084600" y="2098313"/>
            <a:chExt cx="1385775" cy="1603225"/>
          </a:xfrm>
        </p:grpSpPr>
        <p:sp>
          <p:nvSpPr>
            <p:cNvPr id="265" name="Google Shape;265;p9"/>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9"/>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9"/>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9"/>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 name="Google Shape;269;p9"/>
          <p:cNvGrpSpPr/>
          <p:nvPr/>
        </p:nvGrpSpPr>
        <p:grpSpPr>
          <a:xfrm rot="-1739212">
            <a:off x="7244176" y="-487364"/>
            <a:ext cx="832319" cy="721386"/>
            <a:chOff x="-2221075" y="539488"/>
            <a:chExt cx="1608250" cy="1393900"/>
          </a:xfrm>
        </p:grpSpPr>
        <p:grpSp>
          <p:nvGrpSpPr>
            <p:cNvPr id="270" name="Google Shape;270;p9"/>
            <p:cNvGrpSpPr/>
            <p:nvPr/>
          </p:nvGrpSpPr>
          <p:grpSpPr>
            <a:xfrm>
              <a:off x="-2221075" y="605163"/>
              <a:ext cx="1553525" cy="1298700"/>
              <a:chOff x="-2221075" y="605163"/>
              <a:chExt cx="1553525" cy="1298700"/>
            </a:xfrm>
          </p:grpSpPr>
          <p:sp>
            <p:nvSpPr>
              <p:cNvPr id="271" name="Google Shape;271;p9"/>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9"/>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9"/>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9"/>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9"/>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9"/>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9"/>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9"/>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9"/>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 name="Google Shape;280;p9"/>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81"/>
        <p:cNvGrpSpPr/>
        <p:nvPr/>
      </p:nvGrpSpPr>
      <p:grpSpPr>
        <a:xfrm>
          <a:off x="0" y="0"/>
          <a:ext cx="0" cy="0"/>
          <a:chOff x="0" y="0"/>
          <a:chExt cx="0" cy="0"/>
        </a:xfrm>
      </p:grpSpPr>
      <p:sp>
        <p:nvSpPr>
          <p:cNvPr id="282" name="Google Shape;282;p10"/>
          <p:cNvSpPr txBox="1">
            <a:spLocks noGrp="1"/>
          </p:cNvSpPr>
          <p:nvPr>
            <p:ph type="title"/>
          </p:nvPr>
        </p:nvSpPr>
        <p:spPr>
          <a:xfrm>
            <a:off x="720000" y="3305175"/>
            <a:ext cx="3080400" cy="1281900"/>
          </a:xfrm>
          <a:prstGeom prst="rect">
            <a:avLst/>
          </a:prstGeom>
          <a:solidFill>
            <a:schemeClr val="lt1"/>
          </a:solidFill>
        </p:spPr>
        <p:txBody>
          <a:bodyPr spcFirstLastPara="1" wrap="square" lIns="91425" tIns="91425" rIns="91425" bIns="91425" anchor="b" anchorCtr="0">
            <a:noAutofit/>
          </a:bodyPr>
          <a:lstStyle>
            <a:lvl1pPr lvl="0" rtl="0">
              <a:spcBef>
                <a:spcPts val="0"/>
              </a:spcBef>
              <a:spcAft>
                <a:spcPts val="0"/>
              </a:spcAft>
              <a:buSzPts val="4500"/>
              <a:buNone/>
              <a:defRPr>
                <a:solidFill>
                  <a:schemeClr val="lt1"/>
                </a:solidFill>
              </a:defRPr>
            </a:lvl1pPr>
            <a:lvl2pPr lvl="1" algn="ctr" rtl="0">
              <a:spcBef>
                <a:spcPts val="0"/>
              </a:spcBef>
              <a:spcAft>
                <a:spcPts val="0"/>
              </a:spcAft>
              <a:buSzPts val="4500"/>
              <a:buNone/>
              <a:defRPr/>
            </a:lvl2pPr>
            <a:lvl3pPr lvl="2" algn="ctr" rtl="0">
              <a:spcBef>
                <a:spcPts val="0"/>
              </a:spcBef>
              <a:spcAft>
                <a:spcPts val="0"/>
              </a:spcAft>
              <a:buSzPts val="4500"/>
              <a:buNone/>
              <a:defRPr/>
            </a:lvl3pPr>
            <a:lvl4pPr lvl="3" algn="ctr" rtl="0">
              <a:spcBef>
                <a:spcPts val="0"/>
              </a:spcBef>
              <a:spcAft>
                <a:spcPts val="0"/>
              </a:spcAft>
              <a:buSzPts val="4500"/>
              <a:buNone/>
              <a:defRPr/>
            </a:lvl4pPr>
            <a:lvl5pPr lvl="4" algn="ctr" rtl="0">
              <a:spcBef>
                <a:spcPts val="0"/>
              </a:spcBef>
              <a:spcAft>
                <a:spcPts val="0"/>
              </a:spcAft>
              <a:buSzPts val="4500"/>
              <a:buNone/>
              <a:defRPr/>
            </a:lvl5pPr>
            <a:lvl6pPr lvl="5" algn="ctr" rtl="0">
              <a:spcBef>
                <a:spcPts val="0"/>
              </a:spcBef>
              <a:spcAft>
                <a:spcPts val="0"/>
              </a:spcAft>
              <a:buSzPts val="4500"/>
              <a:buNone/>
              <a:defRPr/>
            </a:lvl6pPr>
            <a:lvl7pPr lvl="6" algn="ctr" rtl="0">
              <a:spcBef>
                <a:spcPts val="0"/>
              </a:spcBef>
              <a:spcAft>
                <a:spcPts val="0"/>
              </a:spcAft>
              <a:buSzPts val="4500"/>
              <a:buNone/>
              <a:defRPr/>
            </a:lvl7pPr>
            <a:lvl8pPr lvl="7" algn="ctr" rtl="0">
              <a:spcBef>
                <a:spcPts val="0"/>
              </a:spcBef>
              <a:spcAft>
                <a:spcPts val="0"/>
              </a:spcAft>
              <a:buSzPts val="4500"/>
              <a:buNone/>
              <a:defRPr/>
            </a:lvl8pPr>
            <a:lvl9pPr lvl="8" algn="ctr" rtl="0">
              <a:spcBef>
                <a:spcPts val="0"/>
              </a:spcBef>
              <a:spcAft>
                <a:spcPts val="0"/>
              </a:spcAft>
              <a:buSzPts val="4500"/>
              <a:buNone/>
              <a:defRPr/>
            </a:lvl9pPr>
          </a:lstStyle>
          <a:p>
            <a:endParaRPr/>
          </a:p>
        </p:txBody>
      </p:sp>
      <p:grpSp>
        <p:nvGrpSpPr>
          <p:cNvPr id="283" name="Google Shape;283;p10"/>
          <p:cNvGrpSpPr/>
          <p:nvPr/>
        </p:nvGrpSpPr>
        <p:grpSpPr>
          <a:xfrm rot="-5400000">
            <a:off x="285453" y="4299914"/>
            <a:ext cx="102706" cy="102736"/>
            <a:chOff x="1472375" y="3214263"/>
            <a:chExt cx="302075" cy="302075"/>
          </a:xfrm>
        </p:grpSpPr>
        <p:sp>
          <p:nvSpPr>
            <p:cNvPr id="284" name="Google Shape;284;p10"/>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0"/>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 name="Google Shape;286;p10"/>
          <p:cNvGrpSpPr/>
          <p:nvPr/>
        </p:nvGrpSpPr>
        <p:grpSpPr>
          <a:xfrm rot="-5400000">
            <a:off x="275548" y="1931904"/>
            <a:ext cx="122522" cy="122522"/>
            <a:chOff x="1472375" y="3214263"/>
            <a:chExt cx="302075" cy="302075"/>
          </a:xfrm>
        </p:grpSpPr>
        <p:sp>
          <p:nvSpPr>
            <p:cNvPr id="287" name="Google Shape;287;p10"/>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0"/>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9" name="Google Shape;289;p10"/>
          <p:cNvSpPr/>
          <p:nvPr/>
        </p:nvSpPr>
        <p:spPr>
          <a:xfrm rot="-5400000">
            <a:off x="275535" y="3075578"/>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0"/>
          <p:cNvSpPr/>
          <p:nvPr/>
        </p:nvSpPr>
        <p:spPr>
          <a:xfrm rot="-5400000">
            <a:off x="250532" y="744626"/>
            <a:ext cx="172541" cy="1650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 name="Google Shape;291;p10"/>
          <p:cNvGrpSpPr/>
          <p:nvPr/>
        </p:nvGrpSpPr>
        <p:grpSpPr>
          <a:xfrm>
            <a:off x="1663871" y="207550"/>
            <a:ext cx="102705" cy="102736"/>
            <a:chOff x="1472375" y="3214263"/>
            <a:chExt cx="302075" cy="302075"/>
          </a:xfrm>
        </p:grpSpPr>
        <p:sp>
          <p:nvSpPr>
            <p:cNvPr id="292" name="Google Shape;292;p10"/>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0"/>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 name="Google Shape;294;p10"/>
          <p:cNvGrpSpPr/>
          <p:nvPr/>
        </p:nvGrpSpPr>
        <p:grpSpPr>
          <a:xfrm>
            <a:off x="7259229" y="197661"/>
            <a:ext cx="122522" cy="122522"/>
            <a:chOff x="1472375" y="3214263"/>
            <a:chExt cx="302075" cy="302075"/>
          </a:xfrm>
        </p:grpSpPr>
        <p:sp>
          <p:nvSpPr>
            <p:cNvPr id="295" name="Google Shape;295;p10"/>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0"/>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 name="Google Shape;297;p10"/>
          <p:cNvSpPr/>
          <p:nvPr/>
        </p:nvSpPr>
        <p:spPr>
          <a:xfrm>
            <a:off x="5976202" y="20029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0"/>
          <p:cNvSpPr/>
          <p:nvPr/>
        </p:nvSpPr>
        <p:spPr>
          <a:xfrm>
            <a:off x="8258244" y="176400"/>
            <a:ext cx="172541" cy="1650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0"/>
          <p:cNvSpPr/>
          <p:nvPr/>
        </p:nvSpPr>
        <p:spPr>
          <a:xfrm>
            <a:off x="3375877" y="20029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7.xml"/><Relationship Id="rId1" Type="http://schemas.openxmlformats.org/officeDocument/2006/relationships/slideLayout" Target="../slideLayouts/slideLayout3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694800"/>
          </a:xfrm>
          <a:prstGeom prst="rect">
            <a:avLst/>
          </a:prstGeom>
          <a:noFill/>
          <a:ln>
            <a:noFill/>
          </a:ln>
        </p:spPr>
        <p:txBody>
          <a:bodyPr spcFirstLastPara="1" wrap="square" lIns="91425" tIns="91425" rIns="91425" bIns="91425" anchor="t" anchorCtr="0">
            <a:noAutofit/>
          </a:bodyPr>
          <a:lstStyle>
            <a:lvl1pPr lvl="0" rtl="0">
              <a:lnSpc>
                <a:spcPct val="80000"/>
              </a:lnSpc>
              <a:spcBef>
                <a:spcPts val="0"/>
              </a:spcBef>
              <a:spcAft>
                <a:spcPts val="0"/>
              </a:spcAft>
              <a:buClr>
                <a:schemeClr val="dk1"/>
              </a:buClr>
              <a:buSzPts val="4500"/>
              <a:buFont typeface="Bigelow Rules"/>
              <a:buNone/>
              <a:defRPr sz="4500" b="1">
                <a:solidFill>
                  <a:schemeClr val="dk1"/>
                </a:solidFill>
                <a:latin typeface="Bigelow Rules"/>
                <a:ea typeface="Bigelow Rules"/>
                <a:cs typeface="Bigelow Rules"/>
                <a:sym typeface="Bigelow Rules"/>
              </a:defRPr>
            </a:lvl1pPr>
            <a:lvl2pPr lvl="1" rtl="0">
              <a:lnSpc>
                <a:spcPct val="80000"/>
              </a:lnSpc>
              <a:spcBef>
                <a:spcPts val="0"/>
              </a:spcBef>
              <a:spcAft>
                <a:spcPts val="0"/>
              </a:spcAft>
              <a:buClr>
                <a:schemeClr val="dk1"/>
              </a:buClr>
              <a:buSzPts val="4500"/>
              <a:buFont typeface="Bigelow Rules"/>
              <a:buNone/>
              <a:defRPr sz="4500" b="1">
                <a:solidFill>
                  <a:schemeClr val="dk1"/>
                </a:solidFill>
                <a:latin typeface="Bigelow Rules"/>
                <a:ea typeface="Bigelow Rules"/>
                <a:cs typeface="Bigelow Rules"/>
                <a:sym typeface="Bigelow Rules"/>
              </a:defRPr>
            </a:lvl2pPr>
            <a:lvl3pPr lvl="2" rtl="0">
              <a:lnSpc>
                <a:spcPct val="80000"/>
              </a:lnSpc>
              <a:spcBef>
                <a:spcPts val="0"/>
              </a:spcBef>
              <a:spcAft>
                <a:spcPts val="0"/>
              </a:spcAft>
              <a:buClr>
                <a:schemeClr val="dk1"/>
              </a:buClr>
              <a:buSzPts val="4500"/>
              <a:buFont typeface="Bigelow Rules"/>
              <a:buNone/>
              <a:defRPr sz="4500" b="1">
                <a:solidFill>
                  <a:schemeClr val="dk1"/>
                </a:solidFill>
                <a:latin typeface="Bigelow Rules"/>
                <a:ea typeface="Bigelow Rules"/>
                <a:cs typeface="Bigelow Rules"/>
                <a:sym typeface="Bigelow Rules"/>
              </a:defRPr>
            </a:lvl3pPr>
            <a:lvl4pPr lvl="3" rtl="0">
              <a:lnSpc>
                <a:spcPct val="80000"/>
              </a:lnSpc>
              <a:spcBef>
                <a:spcPts val="0"/>
              </a:spcBef>
              <a:spcAft>
                <a:spcPts val="0"/>
              </a:spcAft>
              <a:buClr>
                <a:schemeClr val="dk1"/>
              </a:buClr>
              <a:buSzPts val="4500"/>
              <a:buFont typeface="Bigelow Rules"/>
              <a:buNone/>
              <a:defRPr sz="4500" b="1">
                <a:solidFill>
                  <a:schemeClr val="dk1"/>
                </a:solidFill>
                <a:latin typeface="Bigelow Rules"/>
                <a:ea typeface="Bigelow Rules"/>
                <a:cs typeface="Bigelow Rules"/>
                <a:sym typeface="Bigelow Rules"/>
              </a:defRPr>
            </a:lvl4pPr>
            <a:lvl5pPr lvl="4" rtl="0">
              <a:lnSpc>
                <a:spcPct val="80000"/>
              </a:lnSpc>
              <a:spcBef>
                <a:spcPts val="0"/>
              </a:spcBef>
              <a:spcAft>
                <a:spcPts val="0"/>
              </a:spcAft>
              <a:buClr>
                <a:schemeClr val="dk1"/>
              </a:buClr>
              <a:buSzPts val="4500"/>
              <a:buFont typeface="Bigelow Rules"/>
              <a:buNone/>
              <a:defRPr sz="4500" b="1">
                <a:solidFill>
                  <a:schemeClr val="dk1"/>
                </a:solidFill>
                <a:latin typeface="Bigelow Rules"/>
                <a:ea typeface="Bigelow Rules"/>
                <a:cs typeface="Bigelow Rules"/>
                <a:sym typeface="Bigelow Rules"/>
              </a:defRPr>
            </a:lvl5pPr>
            <a:lvl6pPr lvl="5" rtl="0">
              <a:lnSpc>
                <a:spcPct val="80000"/>
              </a:lnSpc>
              <a:spcBef>
                <a:spcPts val="0"/>
              </a:spcBef>
              <a:spcAft>
                <a:spcPts val="0"/>
              </a:spcAft>
              <a:buClr>
                <a:schemeClr val="dk1"/>
              </a:buClr>
              <a:buSzPts val="4500"/>
              <a:buFont typeface="Bigelow Rules"/>
              <a:buNone/>
              <a:defRPr sz="4500" b="1">
                <a:solidFill>
                  <a:schemeClr val="dk1"/>
                </a:solidFill>
                <a:latin typeface="Bigelow Rules"/>
                <a:ea typeface="Bigelow Rules"/>
                <a:cs typeface="Bigelow Rules"/>
                <a:sym typeface="Bigelow Rules"/>
              </a:defRPr>
            </a:lvl6pPr>
            <a:lvl7pPr lvl="6" rtl="0">
              <a:lnSpc>
                <a:spcPct val="80000"/>
              </a:lnSpc>
              <a:spcBef>
                <a:spcPts val="0"/>
              </a:spcBef>
              <a:spcAft>
                <a:spcPts val="0"/>
              </a:spcAft>
              <a:buClr>
                <a:schemeClr val="dk1"/>
              </a:buClr>
              <a:buSzPts val="4500"/>
              <a:buFont typeface="Bigelow Rules"/>
              <a:buNone/>
              <a:defRPr sz="4500" b="1">
                <a:solidFill>
                  <a:schemeClr val="dk1"/>
                </a:solidFill>
                <a:latin typeface="Bigelow Rules"/>
                <a:ea typeface="Bigelow Rules"/>
                <a:cs typeface="Bigelow Rules"/>
                <a:sym typeface="Bigelow Rules"/>
              </a:defRPr>
            </a:lvl7pPr>
            <a:lvl8pPr lvl="7" rtl="0">
              <a:lnSpc>
                <a:spcPct val="80000"/>
              </a:lnSpc>
              <a:spcBef>
                <a:spcPts val="0"/>
              </a:spcBef>
              <a:spcAft>
                <a:spcPts val="0"/>
              </a:spcAft>
              <a:buClr>
                <a:schemeClr val="dk1"/>
              </a:buClr>
              <a:buSzPts val="4500"/>
              <a:buFont typeface="Bigelow Rules"/>
              <a:buNone/>
              <a:defRPr sz="4500" b="1">
                <a:solidFill>
                  <a:schemeClr val="dk1"/>
                </a:solidFill>
                <a:latin typeface="Bigelow Rules"/>
                <a:ea typeface="Bigelow Rules"/>
                <a:cs typeface="Bigelow Rules"/>
                <a:sym typeface="Bigelow Rules"/>
              </a:defRPr>
            </a:lvl8pPr>
            <a:lvl9pPr lvl="8" rtl="0">
              <a:lnSpc>
                <a:spcPct val="80000"/>
              </a:lnSpc>
              <a:spcBef>
                <a:spcPts val="0"/>
              </a:spcBef>
              <a:spcAft>
                <a:spcPts val="0"/>
              </a:spcAft>
              <a:buClr>
                <a:schemeClr val="dk1"/>
              </a:buClr>
              <a:buSzPts val="4500"/>
              <a:buFont typeface="Bigelow Rules"/>
              <a:buNone/>
              <a:defRPr sz="4500" b="1">
                <a:solidFill>
                  <a:schemeClr val="dk1"/>
                </a:solidFill>
                <a:latin typeface="Bigelow Rules"/>
                <a:ea typeface="Bigelow Rules"/>
                <a:cs typeface="Bigelow Rules"/>
                <a:sym typeface="Bigelow Rules"/>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Fredoka"/>
              <a:buChar char="●"/>
              <a:defRPr>
                <a:solidFill>
                  <a:schemeClr val="dk1"/>
                </a:solidFill>
                <a:latin typeface="Fredoka"/>
                <a:ea typeface="Fredoka"/>
                <a:cs typeface="Fredoka"/>
                <a:sym typeface="Fredoka"/>
              </a:defRPr>
            </a:lvl1pPr>
            <a:lvl2pPr marL="914400" lvl="1" indent="-317500">
              <a:lnSpc>
                <a:spcPct val="100000"/>
              </a:lnSpc>
              <a:spcBef>
                <a:spcPts val="1600"/>
              </a:spcBef>
              <a:spcAft>
                <a:spcPts val="0"/>
              </a:spcAft>
              <a:buClr>
                <a:schemeClr val="dk1"/>
              </a:buClr>
              <a:buSzPts val="1400"/>
              <a:buFont typeface="Fredoka"/>
              <a:buChar char="○"/>
              <a:defRPr>
                <a:solidFill>
                  <a:schemeClr val="dk1"/>
                </a:solidFill>
                <a:latin typeface="Fredoka"/>
                <a:ea typeface="Fredoka"/>
                <a:cs typeface="Fredoka"/>
                <a:sym typeface="Fredoka"/>
              </a:defRPr>
            </a:lvl2pPr>
            <a:lvl3pPr marL="1371600" lvl="2" indent="-317500">
              <a:lnSpc>
                <a:spcPct val="100000"/>
              </a:lnSpc>
              <a:spcBef>
                <a:spcPts val="1600"/>
              </a:spcBef>
              <a:spcAft>
                <a:spcPts val="0"/>
              </a:spcAft>
              <a:buClr>
                <a:schemeClr val="dk1"/>
              </a:buClr>
              <a:buSzPts val="1400"/>
              <a:buFont typeface="Fredoka"/>
              <a:buChar char="■"/>
              <a:defRPr>
                <a:solidFill>
                  <a:schemeClr val="dk1"/>
                </a:solidFill>
                <a:latin typeface="Fredoka"/>
                <a:ea typeface="Fredoka"/>
                <a:cs typeface="Fredoka"/>
                <a:sym typeface="Fredoka"/>
              </a:defRPr>
            </a:lvl3pPr>
            <a:lvl4pPr marL="1828800" lvl="3" indent="-317500">
              <a:lnSpc>
                <a:spcPct val="100000"/>
              </a:lnSpc>
              <a:spcBef>
                <a:spcPts val="1600"/>
              </a:spcBef>
              <a:spcAft>
                <a:spcPts val="0"/>
              </a:spcAft>
              <a:buClr>
                <a:schemeClr val="dk1"/>
              </a:buClr>
              <a:buSzPts val="1400"/>
              <a:buFont typeface="Fredoka"/>
              <a:buChar char="●"/>
              <a:defRPr>
                <a:solidFill>
                  <a:schemeClr val="dk1"/>
                </a:solidFill>
                <a:latin typeface="Fredoka"/>
                <a:ea typeface="Fredoka"/>
                <a:cs typeface="Fredoka"/>
                <a:sym typeface="Fredoka"/>
              </a:defRPr>
            </a:lvl4pPr>
            <a:lvl5pPr marL="2286000" lvl="4" indent="-317500">
              <a:lnSpc>
                <a:spcPct val="100000"/>
              </a:lnSpc>
              <a:spcBef>
                <a:spcPts val="1600"/>
              </a:spcBef>
              <a:spcAft>
                <a:spcPts val="0"/>
              </a:spcAft>
              <a:buClr>
                <a:schemeClr val="dk1"/>
              </a:buClr>
              <a:buSzPts val="1400"/>
              <a:buFont typeface="Fredoka"/>
              <a:buChar char="○"/>
              <a:defRPr>
                <a:solidFill>
                  <a:schemeClr val="dk1"/>
                </a:solidFill>
                <a:latin typeface="Fredoka"/>
                <a:ea typeface="Fredoka"/>
                <a:cs typeface="Fredoka"/>
                <a:sym typeface="Fredoka"/>
              </a:defRPr>
            </a:lvl5pPr>
            <a:lvl6pPr marL="2743200" lvl="5" indent="-317500">
              <a:lnSpc>
                <a:spcPct val="100000"/>
              </a:lnSpc>
              <a:spcBef>
                <a:spcPts val="1600"/>
              </a:spcBef>
              <a:spcAft>
                <a:spcPts val="0"/>
              </a:spcAft>
              <a:buClr>
                <a:schemeClr val="dk1"/>
              </a:buClr>
              <a:buSzPts val="1400"/>
              <a:buFont typeface="Fredoka"/>
              <a:buChar char="■"/>
              <a:defRPr>
                <a:solidFill>
                  <a:schemeClr val="dk1"/>
                </a:solidFill>
                <a:latin typeface="Fredoka"/>
                <a:ea typeface="Fredoka"/>
                <a:cs typeface="Fredoka"/>
                <a:sym typeface="Fredoka"/>
              </a:defRPr>
            </a:lvl6pPr>
            <a:lvl7pPr marL="3200400" lvl="6" indent="-317500">
              <a:lnSpc>
                <a:spcPct val="100000"/>
              </a:lnSpc>
              <a:spcBef>
                <a:spcPts val="1600"/>
              </a:spcBef>
              <a:spcAft>
                <a:spcPts val="0"/>
              </a:spcAft>
              <a:buClr>
                <a:schemeClr val="dk1"/>
              </a:buClr>
              <a:buSzPts val="1400"/>
              <a:buFont typeface="Fredoka"/>
              <a:buChar char="●"/>
              <a:defRPr>
                <a:solidFill>
                  <a:schemeClr val="dk1"/>
                </a:solidFill>
                <a:latin typeface="Fredoka"/>
                <a:ea typeface="Fredoka"/>
                <a:cs typeface="Fredoka"/>
                <a:sym typeface="Fredoka"/>
              </a:defRPr>
            </a:lvl7pPr>
            <a:lvl8pPr marL="3657600" lvl="7" indent="-317500">
              <a:lnSpc>
                <a:spcPct val="100000"/>
              </a:lnSpc>
              <a:spcBef>
                <a:spcPts val="1600"/>
              </a:spcBef>
              <a:spcAft>
                <a:spcPts val="0"/>
              </a:spcAft>
              <a:buClr>
                <a:schemeClr val="dk1"/>
              </a:buClr>
              <a:buSzPts val="1400"/>
              <a:buFont typeface="Fredoka"/>
              <a:buChar char="○"/>
              <a:defRPr>
                <a:solidFill>
                  <a:schemeClr val="dk1"/>
                </a:solidFill>
                <a:latin typeface="Fredoka"/>
                <a:ea typeface="Fredoka"/>
                <a:cs typeface="Fredoka"/>
                <a:sym typeface="Fredoka"/>
              </a:defRPr>
            </a:lvl8pPr>
            <a:lvl9pPr marL="4114800" lvl="8" indent="-317500">
              <a:lnSpc>
                <a:spcPct val="100000"/>
              </a:lnSpc>
              <a:spcBef>
                <a:spcPts val="1600"/>
              </a:spcBef>
              <a:spcAft>
                <a:spcPts val="1600"/>
              </a:spcAft>
              <a:buClr>
                <a:schemeClr val="dk1"/>
              </a:buClr>
              <a:buSzPts val="1400"/>
              <a:buFont typeface="Fredoka"/>
              <a:buChar char="■"/>
              <a:defRPr>
                <a:solidFill>
                  <a:schemeClr val="dk1"/>
                </a:solidFill>
                <a:latin typeface="Fredoka"/>
                <a:ea typeface="Fredoka"/>
                <a:cs typeface="Fredoka"/>
                <a:sym typeface="Fredok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221"/>
        <p:cNvGrpSpPr/>
        <p:nvPr/>
      </p:nvGrpSpPr>
      <p:grpSpPr>
        <a:xfrm>
          <a:off x="0" y="0"/>
          <a:ext cx="0" cy="0"/>
          <a:chOff x="0" y="0"/>
          <a:chExt cx="0" cy="0"/>
        </a:xfrm>
      </p:grpSpPr>
      <p:sp>
        <p:nvSpPr>
          <p:cNvPr id="1222" name="Google Shape;1222;p3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223" name="Google Shape;1223;p3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3" r:id="rId1"/>
    <p:sldLayoutId id="2147483684"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7.xml"/><Relationship Id="rId1" Type="http://schemas.openxmlformats.org/officeDocument/2006/relationships/slideLayout" Target="../slideLayouts/slideLayout4.xml"/><Relationship Id="rId4" Type="http://schemas.openxmlformats.org/officeDocument/2006/relationships/image" Target="../media/image10.png"/></Relationships>
</file>

<file path=ppt/slides/_rels/slide18.xml.rels><?xml version="1.0" encoding="UTF-8" standalone="yes"?>
<Relationships xmlns="http://schemas.openxmlformats.org/package/2006/relationships"><Relationship Id="rId8"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3" Type="http://schemas.openxmlformats.org/officeDocument/2006/relationships/hyperlink" Target="https://www.flaticon.com/?utm_source=slidesgo_template&amp;utm_medium=referral-link&amp;utm_campaign=promo-slide&amp;utm_term=slidesgo&amp;utm_content=flaticon" TargetMode="External"/><Relationship Id="rId3" Type="http://schemas.openxmlformats.org/officeDocument/2006/relationships/slide" Target="slide51.xml"/><Relationship Id="rId7" Type="http://schemas.openxmlformats.org/officeDocument/2006/relationships/slide" Target="slide53.xml"/><Relationship Id="rId12" Type="http://schemas.openxmlformats.org/officeDocument/2006/relationships/hyperlink" Target="https://www.freepik.com/?utm_source=slidesgo_template&amp;utm_medium=referral-link&amp;utm_campaign=promo-slide&amp;utm_term=slidesgo&amp;utm_content=freepik" TargetMode="External"/><Relationship Id="rId2" Type="http://schemas.openxmlformats.org/officeDocument/2006/relationships/notesSlide" Target="../notesSlides/notesSlide18.xml"/><Relationship Id="rId16" Type="http://schemas.openxmlformats.org/officeDocument/2006/relationships/hyperlink" Target="https://www.videvo.net/?utm_source=slidesgo_template&amp;utm_medium=referral-link&amp;utm_campaign=sg_resources&amp;utm_content=videvo" TargetMode="External"/><Relationship Id="rId1" Type="http://schemas.openxmlformats.org/officeDocument/2006/relationships/slideLayout" Target="../slideLayouts/slideLayout3.xml"/><Relationship Id="rId6" Type="http://schemas.openxmlformats.org/officeDocument/2006/relationships/slide" Target="slide59.xml"/><Relationship Id="rId11" Type="http://schemas.openxmlformats.org/officeDocument/2006/relationships/hyperlink" Target="http://bit.ly/33VAFh3" TargetMode="External"/><Relationship Id="rId5" Type="http://schemas.openxmlformats.org/officeDocument/2006/relationships/slide" Target="slide46.xml"/><Relationship Id="rId15" Type="http://schemas.openxmlformats.org/officeDocument/2006/relationships/hyperlink" Target="https://wepik.com/?utm_source=slidesgo_template&amp;utm_medium=referral-link&amp;utm_campaign=promo-slide&amp;utm_term=slidesgo&amp;utm_content=wepik" TargetMode="External"/><Relationship Id="rId10" Type="http://schemas.openxmlformats.org/officeDocument/2006/relationships/hyperlink" Target="http://bit.ly/30B07Gq" TargetMode="External"/><Relationship Id="rId4" Type="http://schemas.openxmlformats.org/officeDocument/2006/relationships/slide" Target="slide48.xml"/><Relationship Id="rId9" Type="http://schemas.openxmlformats.org/officeDocument/2006/relationships/hyperlink" Target="https://bit.ly/3A1uf1Q" TargetMode="External"/><Relationship Id="rId14" Type="http://schemas.openxmlformats.org/officeDocument/2006/relationships/hyperlink" Target="https://storyset.com/?utm_source=slidesgo_template&amp;utm_medium=referral-link&amp;utm_campaign=promo-slide&amp;utm_term=slidesgo&amp;utm_content=storyset" TargetMode="Externa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xml"/><Relationship Id="rId1" Type="http://schemas.openxmlformats.org/officeDocument/2006/relationships/slideLayout" Target="../slideLayouts/slideLayout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3.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9.xml"/></Relationships>
</file>

<file path=ppt/slides/_rels/slide2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2.xml"/><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6.xml"/><Relationship Id="rId1" Type="http://schemas.openxmlformats.org/officeDocument/2006/relationships/slideLayout" Target="../slideLayouts/slideLayout27.xml"/></Relationships>
</file>

<file path=ppt/slides/_rels/slide2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7.xml"/><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9.xml"/><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3.png"/></Relationships>
</file>

<file path=ppt/slides/_rels/slide3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0.xml"/><Relationship Id="rId1" Type="http://schemas.openxmlformats.org/officeDocument/2006/relationships/slideLayout" Target="../slideLayouts/slideLayout25.xml"/></Relationships>
</file>

<file path=ppt/slides/_rels/slide3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1.xml"/><Relationship Id="rId1" Type="http://schemas.openxmlformats.org/officeDocument/2006/relationships/slideLayout" Target="../slideLayouts/slideLayout1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6.xml"/></Relationships>
</file>

<file path=ppt/slides/_rels/slide3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3.xml"/><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4.xml"/><Relationship Id="rId1" Type="http://schemas.openxmlformats.org/officeDocument/2006/relationships/slideLayout" Target="../slideLayouts/slideLayout16.xml"/></Relationships>
</file>

<file path=ppt/slides/_rels/slide3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5.xml"/><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2.xml"/></Relationships>
</file>

<file path=ppt/slides/_rels/slide3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8.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slideLayout" Target="../slideLayouts/slideLayout2.xml"/><Relationship Id="rId7" Type="http://schemas.openxmlformats.org/officeDocument/2006/relationships/image" Target="../media/image3.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notesSlide" Target="../notesSlides/notesSlide4.xml"/><Relationship Id="rId9" Type="http://schemas.openxmlformats.org/officeDocument/2006/relationships/image" Target="../media/image11.png"/></Relationships>
</file>

<file path=ppt/slides/_rels/slide40.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40.xml"/><Relationship Id="rId1" Type="http://schemas.openxmlformats.org/officeDocument/2006/relationships/slideLayout" Target="../slideLayouts/slideLayout31.xml"/><Relationship Id="rId5" Type="http://schemas.openxmlformats.org/officeDocument/2006/relationships/image" Target="../media/image19.png"/><Relationship Id="rId4" Type="http://schemas.openxmlformats.org/officeDocument/2006/relationships/hyperlink" Target="https://docs.google.com/spreadsheets/d/1M-CFjvMMENRxshuNm0-0dEtJYdyPZhSNDisl2XLh7Kg/copy#gid=1364826426" TargetMode="Externa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0.xml"/></Relationships>
</file>

<file path=ppt/slides/_rels/slide4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2.xml"/><Relationship Id="rId1" Type="http://schemas.openxmlformats.org/officeDocument/2006/relationships/slideLayout" Target="../slideLayouts/slideLayout29.xml"/><Relationship Id="rId4" Type="http://schemas.openxmlformats.org/officeDocument/2006/relationships/image" Target="../media/image12.png"/></Relationships>
</file>

<file path=ppt/slides/_rels/slide43.xml.rels><?xml version="1.0" encoding="UTF-8" standalone="yes"?>
<Relationships xmlns="http://schemas.openxmlformats.org/package/2006/relationships"><Relationship Id="rId3" Type="http://schemas.openxmlformats.org/officeDocument/2006/relationships/hyperlink" Target="https://docs.google.com/spreadsheets/d/1M-CFjvMMENRxshuNm0-0dEtJYdyPZhSNDisl2XLh7Kg/copy#gid=1993145757" TargetMode="External"/><Relationship Id="rId2" Type="http://schemas.openxmlformats.org/officeDocument/2006/relationships/notesSlide" Target="../notesSlides/notesSlide43.xml"/><Relationship Id="rId1" Type="http://schemas.openxmlformats.org/officeDocument/2006/relationships/slideLayout" Target="../slideLayouts/slideLayout30.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20.png"/></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2.xml"/></Relationships>
</file>

<file path=ppt/slides/_rels/slide4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6.xml"/><Relationship Id="rId1" Type="http://schemas.openxmlformats.org/officeDocument/2006/relationships/slideLayout" Target="../slideLayouts/slideLayout33.xml"/><Relationship Id="rId4" Type="http://schemas.openxmlformats.org/officeDocument/2006/relationships/image" Target="../media/image10.pn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0.xml"/></Relationships>
</file>

<file path=ppt/slides/_rels/slide48.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hyperlink" Target="https://www.freepik.com/free-vector/ugly-sweater-party-invitation-template_11382826.htm/?utm_source=slidesgo_template&amp;utm_medium=referral-link&amp;utm_campaign=sg_resources&amp;utm_content=freepik" TargetMode="External"/><Relationship Id="rId7" Type="http://schemas.openxmlformats.org/officeDocument/2006/relationships/image" Target="../media/image23.png"/><Relationship Id="rId2" Type="http://schemas.openxmlformats.org/officeDocument/2006/relationships/notesSlide" Target="../notesSlides/notesSlide48.xml"/><Relationship Id="rId1" Type="http://schemas.openxmlformats.org/officeDocument/2006/relationships/slideLayout" Target="../slideLayouts/slideLayout32.xml"/><Relationship Id="rId6" Type="http://schemas.openxmlformats.org/officeDocument/2006/relationships/image" Target="../media/image22.png"/><Relationship Id="rId5" Type="http://schemas.openxmlformats.org/officeDocument/2006/relationships/image" Target="../media/image21.png"/><Relationship Id="rId10" Type="http://schemas.openxmlformats.org/officeDocument/2006/relationships/image" Target="../media/image26.png"/><Relationship Id="rId4" Type="http://schemas.openxmlformats.org/officeDocument/2006/relationships/hyperlink" Target="https://www.freepik.com/free-vector/people-wearing-ugly-sweaters_11382828.htm/?utm_source=slidesgo_template&amp;utm_medium=referral-link&amp;utm_campaign=sg_resources&amp;utm_content=freepik" TargetMode="External"/><Relationship Id="rId9" Type="http://schemas.openxmlformats.org/officeDocument/2006/relationships/image" Target="../media/image25.png"/></Relationships>
</file>

<file path=ppt/slides/_rels/slide49.xml.rels><?xml version="1.0" encoding="UTF-8" standalone="yes"?>
<Relationships xmlns="http://schemas.openxmlformats.org/package/2006/relationships"><Relationship Id="rId8" Type="http://schemas.openxmlformats.org/officeDocument/2006/relationships/hyperlink" Target="https://www.freepik.com/free-photo/full-shot-happy-family-decorating-tree_20547937.htm/?utm_source=slidesgo_template&amp;utm_medium=referral-link&amp;utm_campaign=sg_resources&amp;utm_content=freepik" TargetMode="External"/><Relationship Id="rId13" Type="http://schemas.openxmlformats.org/officeDocument/2006/relationships/hyperlink" Target="https://www.freepik.com/free-photo/young-woman-new-york-city-during-daytime_28895195.htm/?utm_source=slidesgo_template&amp;utm_medium=referral-link&amp;utm_campaign=sg_resources&amp;utm_content=freepik" TargetMode="External"/><Relationship Id="rId3" Type="http://schemas.openxmlformats.org/officeDocument/2006/relationships/hyperlink" Target="https://www.freepik.com/free-vector/ugly-sweater-party-invitation-template_11382826.htm#&amp;position=23&amp;from_view=undefined" TargetMode="External"/><Relationship Id="rId7" Type="http://schemas.openxmlformats.org/officeDocument/2006/relationships/hyperlink" Target="https://www.flaticon.es/packs/christmas-21/?utm_source=slidesgo_template&amp;utm_medium=referral-link&amp;utm_campaign=sg_resources&amp;utm_content=flaticon" TargetMode="External"/><Relationship Id="rId12" Type="http://schemas.openxmlformats.org/officeDocument/2006/relationships/hyperlink" Target="https://www.freepik.com/free-photo/medium-shot-smiley-man-driving-campervan_23183011.htm#&amp;position=1&amp;from_view=undefined" TargetMode="External"/><Relationship Id="rId2" Type="http://schemas.openxmlformats.org/officeDocument/2006/relationships/notesSlide" Target="../notesSlides/notesSlide49.xml"/><Relationship Id="rId1" Type="http://schemas.openxmlformats.org/officeDocument/2006/relationships/slideLayout" Target="../slideLayouts/slideLayout20.xml"/><Relationship Id="rId6" Type="http://schemas.openxmlformats.org/officeDocument/2006/relationships/hyperlink" Target="https://www.freepik.com/free-vector/flat-design-map-outline_25822441.htmA%C3%B1adir%20al%20final%20del%20las%20URL%20de%20los%20recursos%20seg%C3%BAn%20procedencia%20Add%20this%20to%20the%20end%20of%20the%20URL%20of%20each%20resource%20according%20to%20their%20source%20%20Recursos%20provenientes%20de%20Freepik%20%E2%86%92%20%20/?utm_source=slidesgo_template&amp;utm_medium=referral-link&amp;utm_campaign=sg_resources&amp;utm_content=freepik%20%20Recursos%20provenientes%20de%20Flaticon%20%E2%86%92%20/?utm_source=slidesgo_template&amp;utm_medium=referral-link&amp;utm_campaign=sg_resources&amp;utm_content=flaticon%20%20Recursos%20provenientes%20de%20Storyset%20%E2%86%92%20%20/?utm_source=slidesgo_template&amp;utm_medium=referral-link&amp;utm_campaign=sg_resources&amp;utm_content=storyset#%20%20*A%C3%B1adir%20en%20Storyset%20el%20c%C3%B3digo%20de%20color%20principal%20de%20las%20ilustraciones%20tras%20el%20hastag%20*For%20Storyset%20only:%20add%20the%20hex%20code%20of%20the%20main%20color%20used%20in%20the%20illustrations%20after%20the%20%22#%22%20symbol%20%20Recursos%20provenientes%20de%20Videvo%20%E2%86%92%20%20?utm_source=slidesgo_template&amp;utm_medium=referral-link&amp;utm_campaign=sg_resources&amp;utm_content=videvo" TargetMode="External"/><Relationship Id="rId11" Type="http://schemas.openxmlformats.org/officeDocument/2006/relationships/hyperlink" Target="https://www.freepik.com/free-photo/medium-shot-woman-campervan_23182964.htm/?utm_source=slidesgo_template&amp;utm_medium=referral-link&amp;utm_campaign=sg_resources&amp;utm_content=freepik" TargetMode="External"/><Relationship Id="rId5" Type="http://schemas.openxmlformats.org/officeDocument/2006/relationships/hyperlink" Target="https://www.freepik.com/free-vector/people-wearing-ugly-sweaters_11382828.htm/?utm_source=slidesgo_template&amp;utm_medium=referral-link&amp;utm_campaign=sg_resources&amp;utm_content=freepik" TargetMode="External"/><Relationship Id="rId10" Type="http://schemas.openxmlformats.org/officeDocument/2006/relationships/hyperlink" Target="https://www.freepik.com/free-photo/medium-shot-man-wearing-warm-clothes_23182460.htm/?utm_source=slidesgo_template&amp;utm_medium=referral-link&amp;utm_campaign=sg_resources&amp;utm_content=freepik" TargetMode="External"/><Relationship Id="rId4" Type="http://schemas.openxmlformats.org/officeDocument/2006/relationships/hyperlink" Target="https://www.freepik.com/free-vector/hand-drawn-ugly-sweater-collection_11382839.htm/?utm_source=slidesgo_template&amp;utm_medium=referral-link&amp;utm_campaign=sg_resources&amp;utm_content=freepik" TargetMode="External"/><Relationship Id="rId9" Type="http://schemas.openxmlformats.org/officeDocument/2006/relationships/hyperlink" Target="https://www.freepik.com/free-photo/couple-giving-each-other-christmas-gifts_20288718.htm/?utm_source=slidesgo_template&amp;utm_medium=referral-link&amp;utm_campaign=sg_resources&amp;utm_content=freepik" TargetMode="External"/></Relationships>
</file>

<file path=ppt/slides/_rels/slide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0.xml"/><Relationship Id="rId1" Type="http://schemas.openxmlformats.org/officeDocument/2006/relationships/slideLayout" Target="../slideLayouts/slideLayout37.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46.xml"/></Relationships>
</file>

<file path=ppt/slides/_rels/slide51.xml.rels><?xml version="1.0" encoding="UTF-8" standalone="yes"?>
<Relationships xmlns="http://schemas.openxmlformats.org/package/2006/relationships"><Relationship Id="rId3" Type="http://schemas.openxmlformats.org/officeDocument/2006/relationships/hyperlink" Target="https://fonts.google.com/specimen/Bigelow+Rules" TargetMode="External"/><Relationship Id="rId2" Type="http://schemas.openxmlformats.org/officeDocument/2006/relationships/notesSlide" Target="../notesSlides/notesSlide51.xml"/><Relationship Id="rId1" Type="http://schemas.openxmlformats.org/officeDocument/2006/relationships/slideLayout" Target="../slideLayouts/slideLayout37.xml"/><Relationship Id="rId4" Type="http://schemas.openxmlformats.org/officeDocument/2006/relationships/hyperlink" Target="https://fonts.google.com/specimen/Fredoka" TargetMode="External"/></Relationships>
</file>

<file path=ppt/slides/_rels/slide52.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31.png"/><Relationship Id="rId2" Type="http://schemas.openxmlformats.org/officeDocument/2006/relationships/notesSlide" Target="../notesSlides/notesSlide52.xml"/><Relationship Id="rId1" Type="http://schemas.openxmlformats.org/officeDocument/2006/relationships/slideLayout" Target="../slideLayouts/slideLayout37.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30.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29.png"/><Relationship Id="rId4" Type="http://schemas.openxmlformats.org/officeDocument/2006/relationships/image" Target="../media/image27.png"/><Relationship Id="rId9" Type="http://schemas.openxmlformats.org/officeDocument/2006/relationships/image" Target="../media/image28.png"/></Relationships>
</file>

<file path=ppt/slides/_rels/slide53.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53.xml"/><Relationship Id="rId1" Type="http://schemas.openxmlformats.org/officeDocument/2006/relationships/slideLayout" Target="../slideLayouts/slideLayout3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6.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6.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6.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6.xml"/></Relationships>
</file>

<file path=ppt/slides/_rels/slide59.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59.xml"/><Relationship Id="rId1" Type="http://schemas.openxmlformats.org/officeDocument/2006/relationships/slideLayout" Target="../slideLayouts/slideLayout37.xml"/></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28.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6.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6.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6.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7.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7.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37.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37.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19.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11.png"/><Relationship Id="rId5" Type="http://schemas.openxmlformats.org/officeDocument/2006/relationships/image" Target="../media/image2.png"/><Relationship Id="rId4"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7.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37.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37.xml"/></Relationships>
</file>

<file path=ppt/slides/_rels/slide7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73.xml"/><Relationship Id="rId1" Type="http://schemas.openxmlformats.org/officeDocument/2006/relationships/slideLayout" Target="../slideLayouts/slideLayout36.xml"/><Relationship Id="rId4" Type="http://schemas.openxmlformats.org/officeDocument/2006/relationships/image" Target="../media/image32.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230"/>
        <p:cNvGrpSpPr/>
        <p:nvPr/>
      </p:nvGrpSpPr>
      <p:grpSpPr>
        <a:xfrm>
          <a:off x="0" y="0"/>
          <a:ext cx="0" cy="0"/>
          <a:chOff x="0" y="0"/>
          <a:chExt cx="0" cy="0"/>
        </a:xfrm>
      </p:grpSpPr>
      <p:sp>
        <p:nvSpPr>
          <p:cNvPr id="1231" name="Google Shape;1231;p40"/>
          <p:cNvSpPr txBox="1">
            <a:spLocks noGrp="1"/>
          </p:cNvSpPr>
          <p:nvPr>
            <p:ph type="ctrTitle"/>
          </p:nvPr>
        </p:nvSpPr>
        <p:spPr>
          <a:xfrm>
            <a:off x="1281900" y="732725"/>
            <a:ext cx="4370400" cy="3217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latin typeface="Bigelow Rules"/>
                <a:ea typeface="Bigelow Rules"/>
                <a:cs typeface="Bigelow Rules"/>
                <a:sym typeface="Bigelow Rules"/>
              </a:rPr>
              <a:t>Unit 9:</a:t>
            </a:r>
            <a:br>
              <a:rPr lang="en" dirty="0">
                <a:latin typeface="Bigelow Rules"/>
                <a:ea typeface="Bigelow Rules"/>
                <a:cs typeface="Bigelow Rules"/>
                <a:sym typeface="Bigelow Rules"/>
              </a:rPr>
            </a:br>
            <a:r>
              <a:rPr lang="en" b="1" dirty="0">
                <a:solidFill>
                  <a:schemeClr val="dk2"/>
                </a:solidFill>
              </a:rPr>
              <a:t>Festivals around the world</a:t>
            </a:r>
            <a:endParaRPr b="1" dirty="0">
              <a:solidFill>
                <a:schemeClr val="dk2"/>
              </a:solidFill>
            </a:endParaRPr>
          </a:p>
        </p:txBody>
      </p:sp>
      <p:sp>
        <p:nvSpPr>
          <p:cNvPr id="1232" name="Google Shape;1232;p40"/>
          <p:cNvSpPr txBox="1">
            <a:spLocks noGrp="1"/>
          </p:cNvSpPr>
          <p:nvPr>
            <p:ph type="subTitle" idx="1"/>
          </p:nvPr>
        </p:nvSpPr>
        <p:spPr>
          <a:xfrm>
            <a:off x="1281900" y="3979675"/>
            <a:ext cx="3290100" cy="43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LESSON 4: COMMUNICATION</a:t>
            </a:r>
            <a:endParaRPr dirty="0"/>
          </a:p>
        </p:txBody>
      </p:sp>
      <p:pic>
        <p:nvPicPr>
          <p:cNvPr id="1233" name="Google Shape;1233;p40"/>
          <p:cNvPicPr preferRelativeResize="0"/>
          <p:nvPr/>
        </p:nvPicPr>
        <p:blipFill rotWithShape="1">
          <a:blip r:embed="rId3">
            <a:alphaModFix/>
          </a:blip>
          <a:srcRect l="22014" t="4251" r="22364"/>
          <a:stretch/>
        </p:blipFill>
        <p:spPr>
          <a:xfrm>
            <a:off x="5386365" y="1063925"/>
            <a:ext cx="3555333" cy="4079575"/>
          </a:xfrm>
          <a:prstGeom prst="rect">
            <a:avLst/>
          </a:prstGeom>
          <a:noFill/>
          <a:ln>
            <a:noFill/>
          </a:ln>
        </p:spPr>
      </p:pic>
      <p:sp>
        <p:nvSpPr>
          <p:cNvPr id="1234" name="Google Shape;1234;p40"/>
          <p:cNvSpPr/>
          <p:nvPr/>
        </p:nvSpPr>
        <p:spPr>
          <a:xfrm>
            <a:off x="5386375" y="975273"/>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 name="Google Shape;1235;p40"/>
          <p:cNvGrpSpPr/>
          <p:nvPr/>
        </p:nvGrpSpPr>
        <p:grpSpPr>
          <a:xfrm>
            <a:off x="5187406" y="539498"/>
            <a:ext cx="102706" cy="102736"/>
            <a:chOff x="1472375" y="3214263"/>
            <a:chExt cx="302075" cy="302075"/>
          </a:xfrm>
        </p:grpSpPr>
        <p:sp>
          <p:nvSpPr>
            <p:cNvPr id="1236" name="Google Shape;1236;p40"/>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0"/>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 name="Google Shape;1238;p40"/>
          <p:cNvSpPr/>
          <p:nvPr/>
        </p:nvSpPr>
        <p:spPr>
          <a:xfrm>
            <a:off x="5170563" y="4538754"/>
            <a:ext cx="136384" cy="130491"/>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9" name="Google Shape;1239;p40"/>
          <p:cNvGrpSpPr/>
          <p:nvPr/>
        </p:nvGrpSpPr>
        <p:grpSpPr>
          <a:xfrm>
            <a:off x="5203971" y="4160431"/>
            <a:ext cx="69568" cy="69598"/>
            <a:chOff x="1472375" y="3214263"/>
            <a:chExt cx="302075" cy="302075"/>
          </a:xfrm>
        </p:grpSpPr>
        <p:sp>
          <p:nvSpPr>
            <p:cNvPr id="1240" name="Google Shape;1240;p40"/>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0"/>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92"/>
        <p:cNvGrpSpPr/>
        <p:nvPr/>
      </p:nvGrpSpPr>
      <p:grpSpPr>
        <a:xfrm>
          <a:off x="0" y="0"/>
          <a:ext cx="0" cy="0"/>
          <a:chOff x="0" y="0"/>
          <a:chExt cx="0" cy="0"/>
        </a:xfrm>
      </p:grpSpPr>
      <p:sp>
        <p:nvSpPr>
          <p:cNvPr id="8" name="TextBox 7">
            <a:extLst>
              <a:ext uri="{FF2B5EF4-FFF2-40B4-BE49-F238E27FC236}">
                <a16:creationId xmlns:a16="http://schemas.microsoft.com/office/drawing/2014/main" id="{FCCBC5E6-2E71-0206-5A6E-BF4E03954A5A}"/>
              </a:ext>
            </a:extLst>
          </p:cNvPr>
          <p:cNvSpPr txBox="1"/>
          <p:nvPr/>
        </p:nvSpPr>
        <p:spPr>
          <a:xfrm>
            <a:off x="242525" y="342232"/>
            <a:ext cx="8658949" cy="461665"/>
          </a:xfrm>
          <a:prstGeom prst="rect">
            <a:avLst/>
          </a:prstGeom>
          <a:solidFill>
            <a:schemeClr val="bg2">
              <a:lumMod val="20000"/>
              <a:lumOff val="80000"/>
            </a:schemeClr>
          </a:solidFill>
        </p:spPr>
        <p:txBody>
          <a:bodyPr wrap="square" rtlCol="0">
            <a:spAutoFit/>
          </a:bodyPr>
          <a:lstStyle/>
          <a:p>
            <a:pPr algn="ctr"/>
            <a:r>
              <a:rPr lang="en-US" sz="2400" b="1" dirty="0">
                <a:solidFill>
                  <a:schemeClr val="accent4"/>
                </a:solidFill>
                <a:latin typeface="Calibri" panose="020F0502020204030204" pitchFamily="34" charset="0"/>
                <a:ea typeface="Helvetica Neue" panose="02000503000000020004" pitchFamily="2" charset="0"/>
                <a:cs typeface="Calibri" panose="020F0502020204030204" pitchFamily="34" charset="0"/>
              </a:rPr>
              <a:t>4. Work in pairs. Match each festival with its symbol and meaning.</a:t>
            </a:r>
            <a:endParaRPr lang="en-VN" sz="2400" b="1" dirty="0">
              <a:solidFill>
                <a:schemeClr val="accent4"/>
              </a:solidFill>
              <a:latin typeface="Calibri" panose="020F0502020204030204" pitchFamily="34" charset="0"/>
              <a:ea typeface="Helvetica Neue" panose="02000503000000020004" pitchFamily="2" charset="0"/>
              <a:cs typeface="Calibri" panose="020F0502020204030204" pitchFamily="34" charset="0"/>
            </a:endParaRPr>
          </a:p>
        </p:txBody>
      </p:sp>
      <p:sp>
        <p:nvSpPr>
          <p:cNvPr id="9" name="TextBox 8">
            <a:extLst>
              <a:ext uri="{FF2B5EF4-FFF2-40B4-BE49-F238E27FC236}">
                <a16:creationId xmlns:a16="http://schemas.microsoft.com/office/drawing/2014/main" id="{2D04C80E-DCCE-1730-2867-88432491D2D2}"/>
              </a:ext>
            </a:extLst>
          </p:cNvPr>
          <p:cNvSpPr txBox="1"/>
          <p:nvPr/>
        </p:nvSpPr>
        <p:spPr>
          <a:xfrm>
            <a:off x="242525" y="1182295"/>
            <a:ext cx="1976992" cy="707886"/>
          </a:xfrm>
          <a:prstGeom prst="rect">
            <a:avLst/>
          </a:prstGeom>
          <a:solidFill>
            <a:schemeClr val="accent3">
              <a:lumMod val="20000"/>
              <a:lumOff val="80000"/>
            </a:schemeClr>
          </a:solidFill>
        </p:spPr>
        <p:txBody>
          <a:bodyPr wrap="square" rtlCol="0">
            <a:spAutoFit/>
          </a:bodyPr>
          <a:lstStyle/>
          <a:p>
            <a:r>
              <a:rPr lang="en-US" sz="2000" b="1" dirty="0">
                <a:latin typeface="Calibri" panose="020F0502020204030204" pitchFamily="34" charset="0"/>
                <a:ea typeface="Helvetica Neue" panose="02000503000000020004" pitchFamily="2" charset="0"/>
                <a:cs typeface="Calibri" panose="020F0502020204030204" pitchFamily="34" charset="0"/>
              </a:rPr>
              <a:t>1. </a:t>
            </a:r>
            <a:r>
              <a:rPr lang="en-US" sz="2000" dirty="0">
                <a:latin typeface="Calibri" panose="020F0502020204030204" pitchFamily="34" charset="0"/>
                <a:ea typeface="Helvetica Neue" panose="02000503000000020004" pitchFamily="2" charset="0"/>
                <a:cs typeface="Calibri" panose="020F0502020204030204" pitchFamily="34" charset="0"/>
              </a:rPr>
              <a:t>M</a:t>
            </a:r>
            <a:r>
              <a:rPr lang="en-VN" sz="2000" dirty="0">
                <a:latin typeface="Calibri" panose="020F0502020204030204" pitchFamily="34" charset="0"/>
                <a:ea typeface="Helvetica Neue" panose="02000503000000020004" pitchFamily="2" charset="0"/>
                <a:cs typeface="Calibri" panose="020F0502020204030204" pitchFamily="34" charset="0"/>
              </a:rPr>
              <a:t>id-Autumn Festival</a:t>
            </a:r>
          </a:p>
        </p:txBody>
      </p:sp>
      <p:sp>
        <p:nvSpPr>
          <p:cNvPr id="10" name="TextBox 9">
            <a:extLst>
              <a:ext uri="{FF2B5EF4-FFF2-40B4-BE49-F238E27FC236}">
                <a16:creationId xmlns:a16="http://schemas.microsoft.com/office/drawing/2014/main" id="{744535FD-C6A6-FC49-4854-95454C8E6EDA}"/>
              </a:ext>
            </a:extLst>
          </p:cNvPr>
          <p:cNvSpPr txBox="1"/>
          <p:nvPr/>
        </p:nvSpPr>
        <p:spPr>
          <a:xfrm>
            <a:off x="242524" y="2221518"/>
            <a:ext cx="1976991" cy="400110"/>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2.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Halloween</a:t>
            </a:r>
          </a:p>
        </p:txBody>
      </p:sp>
      <p:sp>
        <p:nvSpPr>
          <p:cNvPr id="11" name="TextBox 10">
            <a:extLst>
              <a:ext uri="{FF2B5EF4-FFF2-40B4-BE49-F238E27FC236}">
                <a16:creationId xmlns:a16="http://schemas.microsoft.com/office/drawing/2014/main" id="{AD20E8F3-E30B-B67F-53C8-AFF48FE08C4E}"/>
              </a:ext>
            </a:extLst>
          </p:cNvPr>
          <p:cNvSpPr txBox="1"/>
          <p:nvPr/>
        </p:nvSpPr>
        <p:spPr>
          <a:xfrm>
            <a:off x="242525" y="3263059"/>
            <a:ext cx="1976990" cy="400110"/>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3.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Easter</a:t>
            </a:r>
          </a:p>
        </p:txBody>
      </p:sp>
      <p:sp>
        <p:nvSpPr>
          <p:cNvPr id="12" name="TextBox 11">
            <a:extLst>
              <a:ext uri="{FF2B5EF4-FFF2-40B4-BE49-F238E27FC236}">
                <a16:creationId xmlns:a16="http://schemas.microsoft.com/office/drawing/2014/main" id="{EF71F81C-207F-53FB-372E-F48C1F3DDC8D}"/>
              </a:ext>
            </a:extLst>
          </p:cNvPr>
          <p:cNvSpPr txBox="1"/>
          <p:nvPr/>
        </p:nvSpPr>
        <p:spPr>
          <a:xfrm>
            <a:off x="242524" y="3995401"/>
            <a:ext cx="1976991" cy="707886"/>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4.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Cannes Film Festival</a:t>
            </a:r>
          </a:p>
        </p:txBody>
      </p:sp>
      <p:sp>
        <p:nvSpPr>
          <p:cNvPr id="13" name="TextBox 12">
            <a:extLst>
              <a:ext uri="{FF2B5EF4-FFF2-40B4-BE49-F238E27FC236}">
                <a16:creationId xmlns:a16="http://schemas.microsoft.com/office/drawing/2014/main" id="{2F6591A9-3A8B-3748-E5C4-F25261C91F77}"/>
              </a:ext>
            </a:extLst>
          </p:cNvPr>
          <p:cNvSpPr txBox="1"/>
          <p:nvPr/>
        </p:nvSpPr>
        <p:spPr>
          <a:xfrm>
            <a:off x="2331165" y="3263059"/>
            <a:ext cx="2200288"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A. black cat</a:t>
            </a:r>
          </a:p>
        </p:txBody>
      </p:sp>
      <p:sp>
        <p:nvSpPr>
          <p:cNvPr id="14" name="TextBox 13">
            <a:extLst>
              <a:ext uri="{FF2B5EF4-FFF2-40B4-BE49-F238E27FC236}">
                <a16:creationId xmlns:a16="http://schemas.microsoft.com/office/drawing/2014/main" id="{9AAD2646-5C8D-C7DB-BCB7-B739B5411F36}"/>
              </a:ext>
            </a:extLst>
          </p:cNvPr>
          <p:cNvSpPr txBox="1"/>
          <p:nvPr/>
        </p:nvSpPr>
        <p:spPr>
          <a:xfrm>
            <a:off x="2325743" y="2224119"/>
            <a:ext cx="2205710"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B. The Golden Palm</a:t>
            </a:r>
          </a:p>
        </p:txBody>
      </p:sp>
      <p:sp>
        <p:nvSpPr>
          <p:cNvPr id="15" name="TextBox 14">
            <a:extLst>
              <a:ext uri="{FF2B5EF4-FFF2-40B4-BE49-F238E27FC236}">
                <a16:creationId xmlns:a16="http://schemas.microsoft.com/office/drawing/2014/main" id="{CDA165DC-8D8A-588F-15E6-64FF433200AF}"/>
              </a:ext>
            </a:extLst>
          </p:cNvPr>
          <p:cNvSpPr txBox="1"/>
          <p:nvPr/>
        </p:nvSpPr>
        <p:spPr>
          <a:xfrm>
            <a:off x="2331167" y="1186940"/>
            <a:ext cx="2200286"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C. </a:t>
            </a:r>
            <a:r>
              <a:rPr lang="en-US" sz="2000" dirty="0">
                <a:latin typeface="Calibri" panose="020F0502020204030204" pitchFamily="34" charset="0"/>
                <a:ea typeface="Helvetica Neue" panose="02000503000000020004" pitchFamily="2" charset="0"/>
                <a:cs typeface="Calibri" panose="020F0502020204030204" pitchFamily="34" charset="0"/>
              </a:rPr>
              <a:t>m</a:t>
            </a:r>
            <a:r>
              <a:rPr lang="en-VN" sz="2000" dirty="0">
                <a:latin typeface="Calibri" panose="020F0502020204030204" pitchFamily="34" charset="0"/>
                <a:ea typeface="Helvetica Neue" panose="02000503000000020004" pitchFamily="2" charset="0"/>
                <a:cs typeface="Calibri" panose="020F0502020204030204" pitchFamily="34" charset="0"/>
              </a:rPr>
              <a:t>oon cake</a:t>
            </a:r>
          </a:p>
        </p:txBody>
      </p:sp>
      <p:sp>
        <p:nvSpPr>
          <p:cNvPr id="16" name="TextBox 15">
            <a:extLst>
              <a:ext uri="{FF2B5EF4-FFF2-40B4-BE49-F238E27FC236}">
                <a16:creationId xmlns:a16="http://schemas.microsoft.com/office/drawing/2014/main" id="{3F05CB41-F5CD-21A4-E49F-81ED56CD9B84}"/>
              </a:ext>
            </a:extLst>
          </p:cNvPr>
          <p:cNvSpPr txBox="1"/>
          <p:nvPr/>
        </p:nvSpPr>
        <p:spPr>
          <a:xfrm>
            <a:off x="2331167" y="3990481"/>
            <a:ext cx="2200286"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D. </a:t>
            </a:r>
            <a:r>
              <a:rPr lang="en-US" sz="2000" dirty="0">
                <a:latin typeface="Calibri" panose="020F0502020204030204" pitchFamily="34" charset="0"/>
                <a:ea typeface="Helvetica Neue" panose="02000503000000020004" pitchFamily="2" charset="0"/>
                <a:cs typeface="Calibri" panose="020F0502020204030204" pitchFamily="34" charset="0"/>
              </a:rPr>
              <a:t>E</a:t>
            </a:r>
            <a:r>
              <a:rPr lang="en-VN" sz="2000" dirty="0">
                <a:latin typeface="Calibri" panose="020F0502020204030204" pitchFamily="34" charset="0"/>
                <a:ea typeface="Helvetica Neue" panose="02000503000000020004" pitchFamily="2" charset="0"/>
                <a:cs typeface="Calibri" panose="020F0502020204030204" pitchFamily="34" charset="0"/>
              </a:rPr>
              <a:t>aster Bunny</a:t>
            </a:r>
          </a:p>
        </p:txBody>
      </p:sp>
      <p:sp>
        <p:nvSpPr>
          <p:cNvPr id="19" name="TextBox 18">
            <a:extLst>
              <a:ext uri="{FF2B5EF4-FFF2-40B4-BE49-F238E27FC236}">
                <a16:creationId xmlns:a16="http://schemas.microsoft.com/office/drawing/2014/main" id="{D1D86AD9-75BA-F6CA-27AE-8E682F9C3F71}"/>
              </a:ext>
            </a:extLst>
          </p:cNvPr>
          <p:cNvSpPr txBox="1"/>
          <p:nvPr/>
        </p:nvSpPr>
        <p:spPr>
          <a:xfrm>
            <a:off x="4643101" y="3263059"/>
            <a:ext cx="4258373" cy="400110"/>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c.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bad luck.</a:t>
            </a:r>
          </a:p>
        </p:txBody>
      </p:sp>
      <p:sp>
        <p:nvSpPr>
          <p:cNvPr id="20" name="TextBox 19">
            <a:extLst>
              <a:ext uri="{FF2B5EF4-FFF2-40B4-BE49-F238E27FC236}">
                <a16:creationId xmlns:a16="http://schemas.microsoft.com/office/drawing/2014/main" id="{ED1F6395-D67A-665D-C419-81EFDA92EEB3}"/>
              </a:ext>
            </a:extLst>
          </p:cNvPr>
          <p:cNvSpPr txBox="1"/>
          <p:nvPr/>
        </p:nvSpPr>
        <p:spPr>
          <a:xfrm>
            <a:off x="4643103" y="3995665"/>
            <a:ext cx="4258371" cy="400110"/>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d.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the winner’s prize.</a:t>
            </a:r>
          </a:p>
        </p:txBody>
      </p:sp>
      <p:sp>
        <p:nvSpPr>
          <p:cNvPr id="2" name="TextBox 1">
            <a:extLst>
              <a:ext uri="{FF2B5EF4-FFF2-40B4-BE49-F238E27FC236}">
                <a16:creationId xmlns:a16="http://schemas.microsoft.com/office/drawing/2014/main" id="{32B5AABE-4013-244A-F9F6-C4127CC2FF73}"/>
              </a:ext>
            </a:extLst>
          </p:cNvPr>
          <p:cNvSpPr txBox="1"/>
          <p:nvPr/>
        </p:nvSpPr>
        <p:spPr>
          <a:xfrm>
            <a:off x="4643102" y="1182295"/>
            <a:ext cx="4258372" cy="707886"/>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a.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a new life because it has a lot of babies.</a:t>
            </a:r>
          </a:p>
        </p:txBody>
      </p:sp>
      <p:sp>
        <p:nvSpPr>
          <p:cNvPr id="3" name="TextBox 2">
            <a:extLst>
              <a:ext uri="{FF2B5EF4-FFF2-40B4-BE49-F238E27FC236}">
                <a16:creationId xmlns:a16="http://schemas.microsoft.com/office/drawing/2014/main" id="{42D03929-F824-68A5-4F0E-D6C65105DD70}"/>
              </a:ext>
            </a:extLst>
          </p:cNvPr>
          <p:cNvSpPr txBox="1"/>
          <p:nvPr/>
        </p:nvSpPr>
        <p:spPr>
          <a:xfrm>
            <a:off x="4643101" y="2222677"/>
            <a:ext cx="4258373" cy="707886"/>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b.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the moon, prosperiry and family reunion.</a:t>
            </a:r>
          </a:p>
        </p:txBody>
      </p:sp>
    </p:spTree>
    <p:extLst>
      <p:ext uri="{BB962C8B-B14F-4D97-AF65-F5344CB8AC3E}">
        <p14:creationId xmlns:p14="http://schemas.microsoft.com/office/powerpoint/2010/main" val="56506788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92"/>
        <p:cNvGrpSpPr/>
        <p:nvPr/>
      </p:nvGrpSpPr>
      <p:grpSpPr>
        <a:xfrm>
          <a:off x="0" y="0"/>
          <a:ext cx="0" cy="0"/>
          <a:chOff x="0" y="0"/>
          <a:chExt cx="0" cy="0"/>
        </a:xfrm>
      </p:grpSpPr>
      <p:sp>
        <p:nvSpPr>
          <p:cNvPr id="8" name="TextBox 7">
            <a:extLst>
              <a:ext uri="{FF2B5EF4-FFF2-40B4-BE49-F238E27FC236}">
                <a16:creationId xmlns:a16="http://schemas.microsoft.com/office/drawing/2014/main" id="{FCCBC5E6-2E71-0206-5A6E-BF4E03954A5A}"/>
              </a:ext>
            </a:extLst>
          </p:cNvPr>
          <p:cNvSpPr txBox="1"/>
          <p:nvPr/>
        </p:nvSpPr>
        <p:spPr>
          <a:xfrm>
            <a:off x="242525" y="342232"/>
            <a:ext cx="8658949" cy="461665"/>
          </a:xfrm>
          <a:prstGeom prst="rect">
            <a:avLst/>
          </a:prstGeom>
          <a:solidFill>
            <a:schemeClr val="bg2">
              <a:lumMod val="20000"/>
              <a:lumOff val="80000"/>
            </a:schemeClr>
          </a:solidFill>
        </p:spPr>
        <p:txBody>
          <a:bodyPr wrap="square" rtlCol="0">
            <a:spAutoFit/>
          </a:bodyPr>
          <a:lstStyle/>
          <a:p>
            <a:pPr algn="ctr"/>
            <a:r>
              <a:rPr lang="en-US" sz="2400" b="1" dirty="0">
                <a:solidFill>
                  <a:schemeClr val="accent4"/>
                </a:solidFill>
                <a:latin typeface="Calibri" panose="020F0502020204030204" pitchFamily="34" charset="0"/>
                <a:ea typeface="Helvetica Neue" panose="02000503000000020004" pitchFamily="2" charset="0"/>
                <a:cs typeface="Calibri" panose="020F0502020204030204" pitchFamily="34" charset="0"/>
              </a:rPr>
              <a:t>4. Work in pairs. Match each festival with its symbol and meaning.</a:t>
            </a:r>
            <a:endParaRPr lang="en-VN" sz="2400" b="1" dirty="0">
              <a:solidFill>
                <a:schemeClr val="accent4"/>
              </a:solidFill>
              <a:latin typeface="Calibri" panose="020F0502020204030204" pitchFamily="34" charset="0"/>
              <a:ea typeface="Helvetica Neue" panose="02000503000000020004" pitchFamily="2" charset="0"/>
              <a:cs typeface="Calibri" panose="020F0502020204030204" pitchFamily="34" charset="0"/>
            </a:endParaRPr>
          </a:p>
        </p:txBody>
      </p:sp>
      <p:sp>
        <p:nvSpPr>
          <p:cNvPr id="9" name="TextBox 8">
            <a:extLst>
              <a:ext uri="{FF2B5EF4-FFF2-40B4-BE49-F238E27FC236}">
                <a16:creationId xmlns:a16="http://schemas.microsoft.com/office/drawing/2014/main" id="{2D04C80E-DCCE-1730-2867-88432491D2D2}"/>
              </a:ext>
            </a:extLst>
          </p:cNvPr>
          <p:cNvSpPr txBox="1"/>
          <p:nvPr/>
        </p:nvSpPr>
        <p:spPr>
          <a:xfrm>
            <a:off x="242525" y="1182295"/>
            <a:ext cx="1976992" cy="707886"/>
          </a:xfrm>
          <a:prstGeom prst="rect">
            <a:avLst/>
          </a:prstGeom>
          <a:solidFill>
            <a:schemeClr val="accent3">
              <a:lumMod val="20000"/>
              <a:lumOff val="80000"/>
            </a:schemeClr>
          </a:solidFill>
        </p:spPr>
        <p:txBody>
          <a:bodyPr wrap="square" rtlCol="0">
            <a:spAutoFit/>
          </a:bodyPr>
          <a:lstStyle/>
          <a:p>
            <a:r>
              <a:rPr lang="en-US" sz="2000" b="1" dirty="0">
                <a:latin typeface="Calibri" panose="020F0502020204030204" pitchFamily="34" charset="0"/>
                <a:ea typeface="Helvetica Neue" panose="02000503000000020004" pitchFamily="2" charset="0"/>
                <a:cs typeface="Calibri" panose="020F0502020204030204" pitchFamily="34" charset="0"/>
              </a:rPr>
              <a:t>1. </a:t>
            </a:r>
            <a:r>
              <a:rPr lang="en-US" sz="2000" dirty="0">
                <a:latin typeface="Calibri" panose="020F0502020204030204" pitchFamily="34" charset="0"/>
                <a:ea typeface="Helvetica Neue" panose="02000503000000020004" pitchFamily="2" charset="0"/>
                <a:cs typeface="Calibri" panose="020F0502020204030204" pitchFamily="34" charset="0"/>
              </a:rPr>
              <a:t>M</a:t>
            </a:r>
            <a:r>
              <a:rPr lang="en-VN" sz="2000" dirty="0">
                <a:latin typeface="Calibri" panose="020F0502020204030204" pitchFamily="34" charset="0"/>
                <a:ea typeface="Helvetica Neue" panose="02000503000000020004" pitchFamily="2" charset="0"/>
                <a:cs typeface="Calibri" panose="020F0502020204030204" pitchFamily="34" charset="0"/>
              </a:rPr>
              <a:t>id-Autumn Festival</a:t>
            </a:r>
          </a:p>
        </p:txBody>
      </p:sp>
      <p:sp>
        <p:nvSpPr>
          <p:cNvPr id="10" name="TextBox 9">
            <a:extLst>
              <a:ext uri="{FF2B5EF4-FFF2-40B4-BE49-F238E27FC236}">
                <a16:creationId xmlns:a16="http://schemas.microsoft.com/office/drawing/2014/main" id="{744535FD-C6A6-FC49-4854-95454C8E6EDA}"/>
              </a:ext>
            </a:extLst>
          </p:cNvPr>
          <p:cNvSpPr txBox="1"/>
          <p:nvPr/>
        </p:nvSpPr>
        <p:spPr>
          <a:xfrm>
            <a:off x="242524" y="2221518"/>
            <a:ext cx="1976991" cy="400110"/>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2.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Halloween</a:t>
            </a:r>
          </a:p>
        </p:txBody>
      </p:sp>
      <p:sp>
        <p:nvSpPr>
          <p:cNvPr id="11" name="TextBox 10">
            <a:extLst>
              <a:ext uri="{FF2B5EF4-FFF2-40B4-BE49-F238E27FC236}">
                <a16:creationId xmlns:a16="http://schemas.microsoft.com/office/drawing/2014/main" id="{AD20E8F3-E30B-B67F-53C8-AFF48FE08C4E}"/>
              </a:ext>
            </a:extLst>
          </p:cNvPr>
          <p:cNvSpPr txBox="1"/>
          <p:nvPr/>
        </p:nvSpPr>
        <p:spPr>
          <a:xfrm>
            <a:off x="242525" y="3263059"/>
            <a:ext cx="1976990" cy="400110"/>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3.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Easter</a:t>
            </a:r>
          </a:p>
        </p:txBody>
      </p:sp>
      <p:sp>
        <p:nvSpPr>
          <p:cNvPr id="12" name="TextBox 11">
            <a:extLst>
              <a:ext uri="{FF2B5EF4-FFF2-40B4-BE49-F238E27FC236}">
                <a16:creationId xmlns:a16="http://schemas.microsoft.com/office/drawing/2014/main" id="{EF71F81C-207F-53FB-372E-F48C1F3DDC8D}"/>
              </a:ext>
            </a:extLst>
          </p:cNvPr>
          <p:cNvSpPr txBox="1"/>
          <p:nvPr/>
        </p:nvSpPr>
        <p:spPr>
          <a:xfrm>
            <a:off x="242524" y="3995401"/>
            <a:ext cx="1976991" cy="707886"/>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4.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Cannes Film Festival</a:t>
            </a:r>
          </a:p>
        </p:txBody>
      </p:sp>
      <p:sp>
        <p:nvSpPr>
          <p:cNvPr id="15" name="TextBox 14">
            <a:extLst>
              <a:ext uri="{FF2B5EF4-FFF2-40B4-BE49-F238E27FC236}">
                <a16:creationId xmlns:a16="http://schemas.microsoft.com/office/drawing/2014/main" id="{CDA165DC-8D8A-588F-15E6-64FF433200AF}"/>
              </a:ext>
            </a:extLst>
          </p:cNvPr>
          <p:cNvSpPr txBox="1"/>
          <p:nvPr/>
        </p:nvSpPr>
        <p:spPr>
          <a:xfrm>
            <a:off x="2331167" y="1186940"/>
            <a:ext cx="2200286"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C. </a:t>
            </a:r>
            <a:r>
              <a:rPr lang="en-US" sz="2000" dirty="0">
                <a:latin typeface="Calibri" panose="020F0502020204030204" pitchFamily="34" charset="0"/>
                <a:ea typeface="Helvetica Neue" panose="02000503000000020004" pitchFamily="2" charset="0"/>
                <a:cs typeface="Calibri" panose="020F0502020204030204" pitchFamily="34" charset="0"/>
              </a:rPr>
              <a:t>m</a:t>
            </a:r>
            <a:r>
              <a:rPr lang="en-VN" sz="2000" dirty="0">
                <a:latin typeface="Calibri" panose="020F0502020204030204" pitchFamily="34" charset="0"/>
                <a:ea typeface="Helvetica Neue" panose="02000503000000020004" pitchFamily="2" charset="0"/>
                <a:cs typeface="Calibri" panose="020F0502020204030204" pitchFamily="34" charset="0"/>
              </a:rPr>
              <a:t>oon cake</a:t>
            </a:r>
          </a:p>
        </p:txBody>
      </p:sp>
      <p:sp>
        <p:nvSpPr>
          <p:cNvPr id="16" name="TextBox 15">
            <a:extLst>
              <a:ext uri="{FF2B5EF4-FFF2-40B4-BE49-F238E27FC236}">
                <a16:creationId xmlns:a16="http://schemas.microsoft.com/office/drawing/2014/main" id="{3F05CB41-F5CD-21A4-E49F-81ED56CD9B84}"/>
              </a:ext>
            </a:extLst>
          </p:cNvPr>
          <p:cNvSpPr txBox="1"/>
          <p:nvPr/>
        </p:nvSpPr>
        <p:spPr>
          <a:xfrm>
            <a:off x="2331167" y="3990481"/>
            <a:ext cx="2200286"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D. </a:t>
            </a:r>
            <a:r>
              <a:rPr lang="en-US" sz="2000" dirty="0">
                <a:latin typeface="Calibri" panose="020F0502020204030204" pitchFamily="34" charset="0"/>
                <a:ea typeface="Helvetica Neue" panose="02000503000000020004" pitchFamily="2" charset="0"/>
                <a:cs typeface="Calibri" panose="020F0502020204030204" pitchFamily="34" charset="0"/>
              </a:rPr>
              <a:t>E</a:t>
            </a:r>
            <a:r>
              <a:rPr lang="en-VN" sz="2000" dirty="0">
                <a:latin typeface="Calibri" panose="020F0502020204030204" pitchFamily="34" charset="0"/>
                <a:ea typeface="Helvetica Neue" panose="02000503000000020004" pitchFamily="2" charset="0"/>
                <a:cs typeface="Calibri" panose="020F0502020204030204" pitchFamily="34" charset="0"/>
              </a:rPr>
              <a:t>aster Bunny</a:t>
            </a:r>
          </a:p>
        </p:txBody>
      </p:sp>
      <p:sp>
        <p:nvSpPr>
          <p:cNvPr id="18" name="TextBox 17">
            <a:extLst>
              <a:ext uri="{FF2B5EF4-FFF2-40B4-BE49-F238E27FC236}">
                <a16:creationId xmlns:a16="http://schemas.microsoft.com/office/drawing/2014/main" id="{EE5EF92C-061B-A53B-C989-C117445E9902}"/>
              </a:ext>
            </a:extLst>
          </p:cNvPr>
          <p:cNvSpPr txBox="1"/>
          <p:nvPr/>
        </p:nvSpPr>
        <p:spPr>
          <a:xfrm>
            <a:off x="4643101" y="1189230"/>
            <a:ext cx="4258373" cy="707886"/>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b.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the moon, prosperiry and family reunion.</a:t>
            </a:r>
          </a:p>
        </p:txBody>
      </p:sp>
      <p:sp>
        <p:nvSpPr>
          <p:cNvPr id="20" name="TextBox 19">
            <a:extLst>
              <a:ext uri="{FF2B5EF4-FFF2-40B4-BE49-F238E27FC236}">
                <a16:creationId xmlns:a16="http://schemas.microsoft.com/office/drawing/2014/main" id="{ED1F6395-D67A-665D-C419-81EFDA92EEB3}"/>
              </a:ext>
            </a:extLst>
          </p:cNvPr>
          <p:cNvSpPr txBox="1"/>
          <p:nvPr/>
        </p:nvSpPr>
        <p:spPr>
          <a:xfrm>
            <a:off x="4643103" y="3995665"/>
            <a:ext cx="4258371" cy="400110"/>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d.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the winner’s prize.</a:t>
            </a:r>
          </a:p>
        </p:txBody>
      </p:sp>
      <p:sp>
        <p:nvSpPr>
          <p:cNvPr id="2" name="TextBox 1">
            <a:extLst>
              <a:ext uri="{FF2B5EF4-FFF2-40B4-BE49-F238E27FC236}">
                <a16:creationId xmlns:a16="http://schemas.microsoft.com/office/drawing/2014/main" id="{3483ADCD-FC8D-6FCB-D94D-B89BDAADFBF7}"/>
              </a:ext>
            </a:extLst>
          </p:cNvPr>
          <p:cNvSpPr txBox="1"/>
          <p:nvPr/>
        </p:nvSpPr>
        <p:spPr>
          <a:xfrm>
            <a:off x="4643101" y="3263059"/>
            <a:ext cx="4258373" cy="400110"/>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c.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bad luck.</a:t>
            </a:r>
          </a:p>
        </p:txBody>
      </p:sp>
      <p:sp>
        <p:nvSpPr>
          <p:cNvPr id="4" name="TextBox 3">
            <a:extLst>
              <a:ext uri="{FF2B5EF4-FFF2-40B4-BE49-F238E27FC236}">
                <a16:creationId xmlns:a16="http://schemas.microsoft.com/office/drawing/2014/main" id="{734B57D7-9E12-49D4-AC5F-7FD34AABECCE}"/>
              </a:ext>
            </a:extLst>
          </p:cNvPr>
          <p:cNvSpPr txBox="1"/>
          <p:nvPr/>
        </p:nvSpPr>
        <p:spPr>
          <a:xfrm>
            <a:off x="4643102" y="2217807"/>
            <a:ext cx="4258372" cy="707886"/>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a.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a new life because it has a lot of babies.</a:t>
            </a:r>
          </a:p>
        </p:txBody>
      </p:sp>
      <p:sp>
        <p:nvSpPr>
          <p:cNvPr id="5" name="TextBox 4">
            <a:extLst>
              <a:ext uri="{FF2B5EF4-FFF2-40B4-BE49-F238E27FC236}">
                <a16:creationId xmlns:a16="http://schemas.microsoft.com/office/drawing/2014/main" id="{80255234-5D52-CB7C-752B-E926E09E35DA}"/>
              </a:ext>
            </a:extLst>
          </p:cNvPr>
          <p:cNvSpPr txBox="1"/>
          <p:nvPr/>
        </p:nvSpPr>
        <p:spPr>
          <a:xfrm>
            <a:off x="2331165" y="3263059"/>
            <a:ext cx="2200288"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A. black cat</a:t>
            </a:r>
          </a:p>
        </p:txBody>
      </p:sp>
      <p:sp>
        <p:nvSpPr>
          <p:cNvPr id="6" name="TextBox 5">
            <a:extLst>
              <a:ext uri="{FF2B5EF4-FFF2-40B4-BE49-F238E27FC236}">
                <a16:creationId xmlns:a16="http://schemas.microsoft.com/office/drawing/2014/main" id="{4A8632A9-917B-B57F-F5B3-2F763B5102AC}"/>
              </a:ext>
            </a:extLst>
          </p:cNvPr>
          <p:cNvSpPr txBox="1"/>
          <p:nvPr/>
        </p:nvSpPr>
        <p:spPr>
          <a:xfrm>
            <a:off x="2325743" y="2224119"/>
            <a:ext cx="2205710"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B. The Golden Palm</a:t>
            </a:r>
          </a:p>
        </p:txBody>
      </p:sp>
    </p:spTree>
    <p:extLst>
      <p:ext uri="{BB962C8B-B14F-4D97-AF65-F5344CB8AC3E}">
        <p14:creationId xmlns:p14="http://schemas.microsoft.com/office/powerpoint/2010/main" val="2532243584"/>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92"/>
        <p:cNvGrpSpPr/>
        <p:nvPr/>
      </p:nvGrpSpPr>
      <p:grpSpPr>
        <a:xfrm>
          <a:off x="0" y="0"/>
          <a:ext cx="0" cy="0"/>
          <a:chOff x="0" y="0"/>
          <a:chExt cx="0" cy="0"/>
        </a:xfrm>
      </p:grpSpPr>
      <p:sp>
        <p:nvSpPr>
          <p:cNvPr id="8" name="TextBox 7">
            <a:extLst>
              <a:ext uri="{FF2B5EF4-FFF2-40B4-BE49-F238E27FC236}">
                <a16:creationId xmlns:a16="http://schemas.microsoft.com/office/drawing/2014/main" id="{FCCBC5E6-2E71-0206-5A6E-BF4E03954A5A}"/>
              </a:ext>
            </a:extLst>
          </p:cNvPr>
          <p:cNvSpPr txBox="1"/>
          <p:nvPr/>
        </p:nvSpPr>
        <p:spPr>
          <a:xfrm>
            <a:off x="242525" y="342232"/>
            <a:ext cx="8658949" cy="461665"/>
          </a:xfrm>
          <a:prstGeom prst="rect">
            <a:avLst/>
          </a:prstGeom>
          <a:solidFill>
            <a:schemeClr val="bg2">
              <a:lumMod val="20000"/>
              <a:lumOff val="80000"/>
            </a:schemeClr>
          </a:solidFill>
        </p:spPr>
        <p:txBody>
          <a:bodyPr wrap="square" rtlCol="0">
            <a:spAutoFit/>
          </a:bodyPr>
          <a:lstStyle/>
          <a:p>
            <a:pPr algn="ctr"/>
            <a:r>
              <a:rPr lang="en-US" sz="2400" b="1" dirty="0">
                <a:solidFill>
                  <a:schemeClr val="accent4"/>
                </a:solidFill>
                <a:latin typeface="Calibri" panose="020F0502020204030204" pitchFamily="34" charset="0"/>
                <a:ea typeface="Helvetica Neue" panose="02000503000000020004" pitchFamily="2" charset="0"/>
                <a:cs typeface="Calibri" panose="020F0502020204030204" pitchFamily="34" charset="0"/>
              </a:rPr>
              <a:t>4. Work in pairs. Match each festival with its symbol and meaning.</a:t>
            </a:r>
            <a:endParaRPr lang="en-VN" sz="2400" b="1" dirty="0">
              <a:solidFill>
                <a:schemeClr val="accent4"/>
              </a:solidFill>
              <a:latin typeface="Calibri" panose="020F0502020204030204" pitchFamily="34" charset="0"/>
              <a:ea typeface="Helvetica Neue" panose="02000503000000020004" pitchFamily="2" charset="0"/>
              <a:cs typeface="Calibri" panose="020F0502020204030204" pitchFamily="34" charset="0"/>
            </a:endParaRPr>
          </a:p>
        </p:txBody>
      </p:sp>
      <p:sp>
        <p:nvSpPr>
          <p:cNvPr id="9" name="TextBox 8">
            <a:extLst>
              <a:ext uri="{FF2B5EF4-FFF2-40B4-BE49-F238E27FC236}">
                <a16:creationId xmlns:a16="http://schemas.microsoft.com/office/drawing/2014/main" id="{2D04C80E-DCCE-1730-2867-88432491D2D2}"/>
              </a:ext>
            </a:extLst>
          </p:cNvPr>
          <p:cNvSpPr txBox="1"/>
          <p:nvPr/>
        </p:nvSpPr>
        <p:spPr>
          <a:xfrm>
            <a:off x="242525" y="1182295"/>
            <a:ext cx="1976992" cy="707886"/>
          </a:xfrm>
          <a:prstGeom prst="rect">
            <a:avLst/>
          </a:prstGeom>
          <a:solidFill>
            <a:schemeClr val="accent3">
              <a:lumMod val="20000"/>
              <a:lumOff val="80000"/>
            </a:schemeClr>
          </a:solidFill>
        </p:spPr>
        <p:txBody>
          <a:bodyPr wrap="square" rtlCol="0">
            <a:spAutoFit/>
          </a:bodyPr>
          <a:lstStyle/>
          <a:p>
            <a:r>
              <a:rPr lang="en-US" sz="2000" b="1" dirty="0">
                <a:latin typeface="Calibri" panose="020F0502020204030204" pitchFamily="34" charset="0"/>
                <a:ea typeface="Helvetica Neue" panose="02000503000000020004" pitchFamily="2" charset="0"/>
                <a:cs typeface="Calibri" panose="020F0502020204030204" pitchFamily="34" charset="0"/>
              </a:rPr>
              <a:t>1. </a:t>
            </a:r>
            <a:r>
              <a:rPr lang="en-US" sz="2000" dirty="0">
                <a:latin typeface="Calibri" panose="020F0502020204030204" pitchFamily="34" charset="0"/>
                <a:ea typeface="Helvetica Neue" panose="02000503000000020004" pitchFamily="2" charset="0"/>
                <a:cs typeface="Calibri" panose="020F0502020204030204" pitchFamily="34" charset="0"/>
              </a:rPr>
              <a:t>M</a:t>
            </a:r>
            <a:r>
              <a:rPr lang="en-VN" sz="2000" dirty="0">
                <a:latin typeface="Calibri" panose="020F0502020204030204" pitchFamily="34" charset="0"/>
                <a:ea typeface="Helvetica Neue" panose="02000503000000020004" pitchFamily="2" charset="0"/>
                <a:cs typeface="Calibri" panose="020F0502020204030204" pitchFamily="34" charset="0"/>
              </a:rPr>
              <a:t>id-Autumn Festival</a:t>
            </a:r>
          </a:p>
        </p:txBody>
      </p:sp>
      <p:sp>
        <p:nvSpPr>
          <p:cNvPr id="10" name="TextBox 9">
            <a:extLst>
              <a:ext uri="{FF2B5EF4-FFF2-40B4-BE49-F238E27FC236}">
                <a16:creationId xmlns:a16="http://schemas.microsoft.com/office/drawing/2014/main" id="{744535FD-C6A6-FC49-4854-95454C8E6EDA}"/>
              </a:ext>
            </a:extLst>
          </p:cNvPr>
          <p:cNvSpPr txBox="1"/>
          <p:nvPr/>
        </p:nvSpPr>
        <p:spPr>
          <a:xfrm>
            <a:off x="242524" y="2221518"/>
            <a:ext cx="1976991" cy="400110"/>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2.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Halloween</a:t>
            </a:r>
          </a:p>
        </p:txBody>
      </p:sp>
      <p:sp>
        <p:nvSpPr>
          <p:cNvPr id="11" name="TextBox 10">
            <a:extLst>
              <a:ext uri="{FF2B5EF4-FFF2-40B4-BE49-F238E27FC236}">
                <a16:creationId xmlns:a16="http://schemas.microsoft.com/office/drawing/2014/main" id="{AD20E8F3-E30B-B67F-53C8-AFF48FE08C4E}"/>
              </a:ext>
            </a:extLst>
          </p:cNvPr>
          <p:cNvSpPr txBox="1"/>
          <p:nvPr/>
        </p:nvSpPr>
        <p:spPr>
          <a:xfrm>
            <a:off x="242525" y="3263059"/>
            <a:ext cx="1976990" cy="400110"/>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3.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Easter</a:t>
            </a:r>
          </a:p>
        </p:txBody>
      </p:sp>
      <p:sp>
        <p:nvSpPr>
          <p:cNvPr id="12" name="TextBox 11">
            <a:extLst>
              <a:ext uri="{FF2B5EF4-FFF2-40B4-BE49-F238E27FC236}">
                <a16:creationId xmlns:a16="http://schemas.microsoft.com/office/drawing/2014/main" id="{EF71F81C-207F-53FB-372E-F48C1F3DDC8D}"/>
              </a:ext>
            </a:extLst>
          </p:cNvPr>
          <p:cNvSpPr txBox="1"/>
          <p:nvPr/>
        </p:nvSpPr>
        <p:spPr>
          <a:xfrm>
            <a:off x="242524" y="3995401"/>
            <a:ext cx="1976991" cy="707886"/>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4.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Cannes Film Festival</a:t>
            </a:r>
          </a:p>
        </p:txBody>
      </p:sp>
      <p:sp>
        <p:nvSpPr>
          <p:cNvPr id="15" name="TextBox 14">
            <a:extLst>
              <a:ext uri="{FF2B5EF4-FFF2-40B4-BE49-F238E27FC236}">
                <a16:creationId xmlns:a16="http://schemas.microsoft.com/office/drawing/2014/main" id="{CDA165DC-8D8A-588F-15E6-64FF433200AF}"/>
              </a:ext>
            </a:extLst>
          </p:cNvPr>
          <p:cNvSpPr txBox="1"/>
          <p:nvPr/>
        </p:nvSpPr>
        <p:spPr>
          <a:xfrm>
            <a:off x="2331167" y="1186940"/>
            <a:ext cx="2200286"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C. </a:t>
            </a:r>
            <a:r>
              <a:rPr lang="en-US" sz="2000" dirty="0">
                <a:latin typeface="Calibri" panose="020F0502020204030204" pitchFamily="34" charset="0"/>
                <a:ea typeface="Helvetica Neue" panose="02000503000000020004" pitchFamily="2" charset="0"/>
                <a:cs typeface="Calibri" panose="020F0502020204030204" pitchFamily="34" charset="0"/>
              </a:rPr>
              <a:t>m</a:t>
            </a:r>
            <a:r>
              <a:rPr lang="en-VN" sz="2000" dirty="0">
                <a:latin typeface="Calibri" panose="020F0502020204030204" pitchFamily="34" charset="0"/>
                <a:ea typeface="Helvetica Neue" panose="02000503000000020004" pitchFamily="2" charset="0"/>
                <a:cs typeface="Calibri" panose="020F0502020204030204" pitchFamily="34" charset="0"/>
              </a:rPr>
              <a:t>oon cake</a:t>
            </a:r>
          </a:p>
        </p:txBody>
      </p:sp>
      <p:sp>
        <p:nvSpPr>
          <p:cNvPr id="16" name="TextBox 15">
            <a:extLst>
              <a:ext uri="{FF2B5EF4-FFF2-40B4-BE49-F238E27FC236}">
                <a16:creationId xmlns:a16="http://schemas.microsoft.com/office/drawing/2014/main" id="{3F05CB41-F5CD-21A4-E49F-81ED56CD9B84}"/>
              </a:ext>
            </a:extLst>
          </p:cNvPr>
          <p:cNvSpPr txBox="1"/>
          <p:nvPr/>
        </p:nvSpPr>
        <p:spPr>
          <a:xfrm>
            <a:off x="2331167" y="3990481"/>
            <a:ext cx="2200286"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D. </a:t>
            </a:r>
            <a:r>
              <a:rPr lang="en-US" sz="2000" dirty="0">
                <a:latin typeface="Calibri" panose="020F0502020204030204" pitchFamily="34" charset="0"/>
                <a:ea typeface="Helvetica Neue" panose="02000503000000020004" pitchFamily="2" charset="0"/>
                <a:cs typeface="Calibri" panose="020F0502020204030204" pitchFamily="34" charset="0"/>
              </a:rPr>
              <a:t>E</a:t>
            </a:r>
            <a:r>
              <a:rPr lang="en-VN" sz="2000" dirty="0">
                <a:latin typeface="Calibri" panose="020F0502020204030204" pitchFamily="34" charset="0"/>
                <a:ea typeface="Helvetica Neue" panose="02000503000000020004" pitchFamily="2" charset="0"/>
                <a:cs typeface="Calibri" panose="020F0502020204030204" pitchFamily="34" charset="0"/>
              </a:rPr>
              <a:t>aster Bunny</a:t>
            </a:r>
          </a:p>
        </p:txBody>
      </p:sp>
      <p:sp>
        <p:nvSpPr>
          <p:cNvPr id="18" name="TextBox 17">
            <a:extLst>
              <a:ext uri="{FF2B5EF4-FFF2-40B4-BE49-F238E27FC236}">
                <a16:creationId xmlns:a16="http://schemas.microsoft.com/office/drawing/2014/main" id="{EE5EF92C-061B-A53B-C989-C117445E9902}"/>
              </a:ext>
            </a:extLst>
          </p:cNvPr>
          <p:cNvSpPr txBox="1"/>
          <p:nvPr/>
        </p:nvSpPr>
        <p:spPr>
          <a:xfrm>
            <a:off x="4643101" y="1189230"/>
            <a:ext cx="4258373" cy="707886"/>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b.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the moon, prosperiry and family reunion.</a:t>
            </a:r>
          </a:p>
        </p:txBody>
      </p:sp>
      <p:sp>
        <p:nvSpPr>
          <p:cNvPr id="20" name="TextBox 19">
            <a:extLst>
              <a:ext uri="{FF2B5EF4-FFF2-40B4-BE49-F238E27FC236}">
                <a16:creationId xmlns:a16="http://schemas.microsoft.com/office/drawing/2014/main" id="{ED1F6395-D67A-665D-C419-81EFDA92EEB3}"/>
              </a:ext>
            </a:extLst>
          </p:cNvPr>
          <p:cNvSpPr txBox="1"/>
          <p:nvPr/>
        </p:nvSpPr>
        <p:spPr>
          <a:xfrm>
            <a:off x="4643103" y="3995665"/>
            <a:ext cx="4258371" cy="400110"/>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d.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the winner’s prize.</a:t>
            </a:r>
          </a:p>
        </p:txBody>
      </p:sp>
      <p:sp>
        <p:nvSpPr>
          <p:cNvPr id="2" name="TextBox 1">
            <a:extLst>
              <a:ext uri="{FF2B5EF4-FFF2-40B4-BE49-F238E27FC236}">
                <a16:creationId xmlns:a16="http://schemas.microsoft.com/office/drawing/2014/main" id="{3483ADCD-FC8D-6FCB-D94D-B89BDAADFBF7}"/>
              </a:ext>
            </a:extLst>
          </p:cNvPr>
          <p:cNvSpPr txBox="1"/>
          <p:nvPr/>
        </p:nvSpPr>
        <p:spPr>
          <a:xfrm>
            <a:off x="4643101" y="3263059"/>
            <a:ext cx="4258373" cy="400110"/>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c.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bad luck.</a:t>
            </a:r>
          </a:p>
        </p:txBody>
      </p:sp>
      <p:sp>
        <p:nvSpPr>
          <p:cNvPr id="4" name="TextBox 3">
            <a:extLst>
              <a:ext uri="{FF2B5EF4-FFF2-40B4-BE49-F238E27FC236}">
                <a16:creationId xmlns:a16="http://schemas.microsoft.com/office/drawing/2014/main" id="{734B57D7-9E12-49D4-AC5F-7FD34AABECCE}"/>
              </a:ext>
            </a:extLst>
          </p:cNvPr>
          <p:cNvSpPr txBox="1"/>
          <p:nvPr/>
        </p:nvSpPr>
        <p:spPr>
          <a:xfrm>
            <a:off x="4643102" y="2217807"/>
            <a:ext cx="4258372" cy="707886"/>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a.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a new life because it has a lot of babies.</a:t>
            </a:r>
          </a:p>
        </p:txBody>
      </p:sp>
      <p:sp>
        <p:nvSpPr>
          <p:cNvPr id="3" name="TextBox 2">
            <a:extLst>
              <a:ext uri="{FF2B5EF4-FFF2-40B4-BE49-F238E27FC236}">
                <a16:creationId xmlns:a16="http://schemas.microsoft.com/office/drawing/2014/main" id="{5CC6DAF6-DDFC-E49C-2358-526B62A6E328}"/>
              </a:ext>
            </a:extLst>
          </p:cNvPr>
          <p:cNvSpPr txBox="1"/>
          <p:nvPr/>
        </p:nvSpPr>
        <p:spPr>
          <a:xfrm>
            <a:off x="2331165" y="2221518"/>
            <a:ext cx="2200288"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A. black cat</a:t>
            </a:r>
          </a:p>
        </p:txBody>
      </p:sp>
      <p:sp>
        <p:nvSpPr>
          <p:cNvPr id="7" name="TextBox 6">
            <a:extLst>
              <a:ext uri="{FF2B5EF4-FFF2-40B4-BE49-F238E27FC236}">
                <a16:creationId xmlns:a16="http://schemas.microsoft.com/office/drawing/2014/main" id="{6B1DD8C6-47A3-B4CC-5C99-67D5A936027B}"/>
              </a:ext>
            </a:extLst>
          </p:cNvPr>
          <p:cNvSpPr txBox="1"/>
          <p:nvPr/>
        </p:nvSpPr>
        <p:spPr>
          <a:xfrm>
            <a:off x="2328454" y="3263059"/>
            <a:ext cx="2205710"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B. The Golden Palm</a:t>
            </a:r>
          </a:p>
        </p:txBody>
      </p:sp>
    </p:spTree>
    <p:extLst>
      <p:ext uri="{BB962C8B-B14F-4D97-AF65-F5344CB8AC3E}">
        <p14:creationId xmlns:p14="http://schemas.microsoft.com/office/powerpoint/2010/main" val="500389147"/>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92"/>
        <p:cNvGrpSpPr/>
        <p:nvPr/>
      </p:nvGrpSpPr>
      <p:grpSpPr>
        <a:xfrm>
          <a:off x="0" y="0"/>
          <a:ext cx="0" cy="0"/>
          <a:chOff x="0" y="0"/>
          <a:chExt cx="0" cy="0"/>
        </a:xfrm>
      </p:grpSpPr>
      <p:sp>
        <p:nvSpPr>
          <p:cNvPr id="8" name="TextBox 7">
            <a:extLst>
              <a:ext uri="{FF2B5EF4-FFF2-40B4-BE49-F238E27FC236}">
                <a16:creationId xmlns:a16="http://schemas.microsoft.com/office/drawing/2014/main" id="{FCCBC5E6-2E71-0206-5A6E-BF4E03954A5A}"/>
              </a:ext>
            </a:extLst>
          </p:cNvPr>
          <p:cNvSpPr txBox="1"/>
          <p:nvPr/>
        </p:nvSpPr>
        <p:spPr>
          <a:xfrm>
            <a:off x="242525" y="342232"/>
            <a:ext cx="8658949" cy="461665"/>
          </a:xfrm>
          <a:prstGeom prst="rect">
            <a:avLst/>
          </a:prstGeom>
          <a:solidFill>
            <a:schemeClr val="bg2">
              <a:lumMod val="20000"/>
              <a:lumOff val="80000"/>
            </a:schemeClr>
          </a:solidFill>
        </p:spPr>
        <p:txBody>
          <a:bodyPr wrap="square" rtlCol="0">
            <a:spAutoFit/>
          </a:bodyPr>
          <a:lstStyle/>
          <a:p>
            <a:pPr algn="ctr"/>
            <a:r>
              <a:rPr lang="en-US" sz="2400" b="1" dirty="0">
                <a:solidFill>
                  <a:schemeClr val="accent4"/>
                </a:solidFill>
                <a:latin typeface="Calibri" panose="020F0502020204030204" pitchFamily="34" charset="0"/>
                <a:ea typeface="Helvetica Neue" panose="02000503000000020004" pitchFamily="2" charset="0"/>
                <a:cs typeface="Calibri" panose="020F0502020204030204" pitchFamily="34" charset="0"/>
              </a:rPr>
              <a:t>4. Work in pairs. Match each festival with its symbol and meaning.</a:t>
            </a:r>
            <a:endParaRPr lang="en-VN" sz="2400" b="1" dirty="0">
              <a:solidFill>
                <a:schemeClr val="accent4"/>
              </a:solidFill>
              <a:latin typeface="Calibri" panose="020F0502020204030204" pitchFamily="34" charset="0"/>
              <a:ea typeface="Helvetica Neue" panose="02000503000000020004" pitchFamily="2" charset="0"/>
              <a:cs typeface="Calibri" panose="020F0502020204030204" pitchFamily="34" charset="0"/>
            </a:endParaRPr>
          </a:p>
        </p:txBody>
      </p:sp>
      <p:sp>
        <p:nvSpPr>
          <p:cNvPr id="9" name="TextBox 8">
            <a:extLst>
              <a:ext uri="{FF2B5EF4-FFF2-40B4-BE49-F238E27FC236}">
                <a16:creationId xmlns:a16="http://schemas.microsoft.com/office/drawing/2014/main" id="{2D04C80E-DCCE-1730-2867-88432491D2D2}"/>
              </a:ext>
            </a:extLst>
          </p:cNvPr>
          <p:cNvSpPr txBox="1"/>
          <p:nvPr/>
        </p:nvSpPr>
        <p:spPr>
          <a:xfrm>
            <a:off x="242525" y="1182295"/>
            <a:ext cx="1976992" cy="707886"/>
          </a:xfrm>
          <a:prstGeom prst="rect">
            <a:avLst/>
          </a:prstGeom>
          <a:solidFill>
            <a:schemeClr val="accent3">
              <a:lumMod val="20000"/>
              <a:lumOff val="80000"/>
            </a:schemeClr>
          </a:solidFill>
        </p:spPr>
        <p:txBody>
          <a:bodyPr wrap="square" rtlCol="0">
            <a:spAutoFit/>
          </a:bodyPr>
          <a:lstStyle/>
          <a:p>
            <a:r>
              <a:rPr lang="en-US" sz="2000" b="1" dirty="0">
                <a:latin typeface="Calibri" panose="020F0502020204030204" pitchFamily="34" charset="0"/>
                <a:ea typeface="Helvetica Neue" panose="02000503000000020004" pitchFamily="2" charset="0"/>
                <a:cs typeface="Calibri" panose="020F0502020204030204" pitchFamily="34" charset="0"/>
              </a:rPr>
              <a:t>1. </a:t>
            </a:r>
            <a:r>
              <a:rPr lang="en-US" sz="2000" dirty="0">
                <a:latin typeface="Calibri" panose="020F0502020204030204" pitchFamily="34" charset="0"/>
                <a:ea typeface="Helvetica Neue" panose="02000503000000020004" pitchFamily="2" charset="0"/>
                <a:cs typeface="Calibri" panose="020F0502020204030204" pitchFamily="34" charset="0"/>
              </a:rPr>
              <a:t>M</a:t>
            </a:r>
            <a:r>
              <a:rPr lang="en-VN" sz="2000" dirty="0">
                <a:latin typeface="Calibri" panose="020F0502020204030204" pitchFamily="34" charset="0"/>
                <a:ea typeface="Helvetica Neue" panose="02000503000000020004" pitchFamily="2" charset="0"/>
                <a:cs typeface="Calibri" panose="020F0502020204030204" pitchFamily="34" charset="0"/>
              </a:rPr>
              <a:t>id-Autumn Festival</a:t>
            </a:r>
          </a:p>
        </p:txBody>
      </p:sp>
      <p:sp>
        <p:nvSpPr>
          <p:cNvPr id="10" name="TextBox 9">
            <a:extLst>
              <a:ext uri="{FF2B5EF4-FFF2-40B4-BE49-F238E27FC236}">
                <a16:creationId xmlns:a16="http://schemas.microsoft.com/office/drawing/2014/main" id="{744535FD-C6A6-FC49-4854-95454C8E6EDA}"/>
              </a:ext>
            </a:extLst>
          </p:cNvPr>
          <p:cNvSpPr txBox="1"/>
          <p:nvPr/>
        </p:nvSpPr>
        <p:spPr>
          <a:xfrm>
            <a:off x="242524" y="2221518"/>
            <a:ext cx="1976991" cy="400110"/>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2.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Halloween</a:t>
            </a:r>
          </a:p>
        </p:txBody>
      </p:sp>
      <p:sp>
        <p:nvSpPr>
          <p:cNvPr id="11" name="TextBox 10">
            <a:extLst>
              <a:ext uri="{FF2B5EF4-FFF2-40B4-BE49-F238E27FC236}">
                <a16:creationId xmlns:a16="http://schemas.microsoft.com/office/drawing/2014/main" id="{AD20E8F3-E30B-B67F-53C8-AFF48FE08C4E}"/>
              </a:ext>
            </a:extLst>
          </p:cNvPr>
          <p:cNvSpPr txBox="1"/>
          <p:nvPr/>
        </p:nvSpPr>
        <p:spPr>
          <a:xfrm>
            <a:off x="242525" y="3263059"/>
            <a:ext cx="1976990" cy="400110"/>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3.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Easter</a:t>
            </a:r>
          </a:p>
        </p:txBody>
      </p:sp>
      <p:sp>
        <p:nvSpPr>
          <p:cNvPr id="12" name="TextBox 11">
            <a:extLst>
              <a:ext uri="{FF2B5EF4-FFF2-40B4-BE49-F238E27FC236}">
                <a16:creationId xmlns:a16="http://schemas.microsoft.com/office/drawing/2014/main" id="{EF71F81C-207F-53FB-372E-F48C1F3DDC8D}"/>
              </a:ext>
            </a:extLst>
          </p:cNvPr>
          <p:cNvSpPr txBox="1"/>
          <p:nvPr/>
        </p:nvSpPr>
        <p:spPr>
          <a:xfrm>
            <a:off x="242524" y="3995401"/>
            <a:ext cx="1976991" cy="707886"/>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4.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Cannes Film Festival</a:t>
            </a:r>
          </a:p>
        </p:txBody>
      </p:sp>
      <p:sp>
        <p:nvSpPr>
          <p:cNvPr id="13" name="TextBox 12">
            <a:extLst>
              <a:ext uri="{FF2B5EF4-FFF2-40B4-BE49-F238E27FC236}">
                <a16:creationId xmlns:a16="http://schemas.microsoft.com/office/drawing/2014/main" id="{2F6591A9-3A8B-3748-E5C4-F25261C91F77}"/>
              </a:ext>
            </a:extLst>
          </p:cNvPr>
          <p:cNvSpPr txBox="1"/>
          <p:nvPr/>
        </p:nvSpPr>
        <p:spPr>
          <a:xfrm>
            <a:off x="2331165" y="2221518"/>
            <a:ext cx="2200288"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A. black cat</a:t>
            </a:r>
          </a:p>
        </p:txBody>
      </p:sp>
      <p:sp>
        <p:nvSpPr>
          <p:cNvPr id="14" name="TextBox 13">
            <a:extLst>
              <a:ext uri="{FF2B5EF4-FFF2-40B4-BE49-F238E27FC236}">
                <a16:creationId xmlns:a16="http://schemas.microsoft.com/office/drawing/2014/main" id="{9AAD2646-5C8D-C7DB-BCB7-B739B5411F36}"/>
              </a:ext>
            </a:extLst>
          </p:cNvPr>
          <p:cNvSpPr txBox="1"/>
          <p:nvPr/>
        </p:nvSpPr>
        <p:spPr>
          <a:xfrm>
            <a:off x="2328454" y="3263059"/>
            <a:ext cx="2205710"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B. The Golden Palm</a:t>
            </a:r>
          </a:p>
        </p:txBody>
      </p:sp>
      <p:sp>
        <p:nvSpPr>
          <p:cNvPr id="15" name="TextBox 14">
            <a:extLst>
              <a:ext uri="{FF2B5EF4-FFF2-40B4-BE49-F238E27FC236}">
                <a16:creationId xmlns:a16="http://schemas.microsoft.com/office/drawing/2014/main" id="{CDA165DC-8D8A-588F-15E6-64FF433200AF}"/>
              </a:ext>
            </a:extLst>
          </p:cNvPr>
          <p:cNvSpPr txBox="1"/>
          <p:nvPr/>
        </p:nvSpPr>
        <p:spPr>
          <a:xfrm>
            <a:off x="2331167" y="1186940"/>
            <a:ext cx="2200286"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C. </a:t>
            </a:r>
            <a:r>
              <a:rPr lang="en-US" sz="2000" dirty="0">
                <a:latin typeface="Calibri" panose="020F0502020204030204" pitchFamily="34" charset="0"/>
                <a:ea typeface="Helvetica Neue" panose="02000503000000020004" pitchFamily="2" charset="0"/>
                <a:cs typeface="Calibri" panose="020F0502020204030204" pitchFamily="34" charset="0"/>
              </a:rPr>
              <a:t>m</a:t>
            </a:r>
            <a:r>
              <a:rPr lang="en-VN" sz="2000" dirty="0">
                <a:latin typeface="Calibri" panose="020F0502020204030204" pitchFamily="34" charset="0"/>
                <a:ea typeface="Helvetica Neue" panose="02000503000000020004" pitchFamily="2" charset="0"/>
                <a:cs typeface="Calibri" panose="020F0502020204030204" pitchFamily="34" charset="0"/>
              </a:rPr>
              <a:t>oon cake</a:t>
            </a:r>
          </a:p>
        </p:txBody>
      </p:sp>
      <p:sp>
        <p:nvSpPr>
          <p:cNvPr id="16" name="TextBox 15">
            <a:extLst>
              <a:ext uri="{FF2B5EF4-FFF2-40B4-BE49-F238E27FC236}">
                <a16:creationId xmlns:a16="http://schemas.microsoft.com/office/drawing/2014/main" id="{3F05CB41-F5CD-21A4-E49F-81ED56CD9B84}"/>
              </a:ext>
            </a:extLst>
          </p:cNvPr>
          <p:cNvSpPr txBox="1"/>
          <p:nvPr/>
        </p:nvSpPr>
        <p:spPr>
          <a:xfrm>
            <a:off x="2331167" y="3990481"/>
            <a:ext cx="2200286"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D. </a:t>
            </a:r>
            <a:r>
              <a:rPr lang="en-US" sz="2000" dirty="0">
                <a:latin typeface="Calibri" panose="020F0502020204030204" pitchFamily="34" charset="0"/>
                <a:ea typeface="Helvetica Neue" panose="02000503000000020004" pitchFamily="2" charset="0"/>
                <a:cs typeface="Calibri" panose="020F0502020204030204" pitchFamily="34" charset="0"/>
              </a:rPr>
              <a:t>E</a:t>
            </a:r>
            <a:r>
              <a:rPr lang="en-VN" sz="2000" dirty="0">
                <a:latin typeface="Calibri" panose="020F0502020204030204" pitchFamily="34" charset="0"/>
                <a:ea typeface="Helvetica Neue" panose="02000503000000020004" pitchFamily="2" charset="0"/>
                <a:cs typeface="Calibri" panose="020F0502020204030204" pitchFamily="34" charset="0"/>
              </a:rPr>
              <a:t>aster Bunny</a:t>
            </a:r>
          </a:p>
        </p:txBody>
      </p:sp>
      <p:sp>
        <p:nvSpPr>
          <p:cNvPr id="17" name="TextBox 16">
            <a:extLst>
              <a:ext uri="{FF2B5EF4-FFF2-40B4-BE49-F238E27FC236}">
                <a16:creationId xmlns:a16="http://schemas.microsoft.com/office/drawing/2014/main" id="{654C2584-9663-1285-FB5C-0D5148C88BCE}"/>
              </a:ext>
            </a:extLst>
          </p:cNvPr>
          <p:cNvSpPr txBox="1"/>
          <p:nvPr/>
        </p:nvSpPr>
        <p:spPr>
          <a:xfrm>
            <a:off x="4643101" y="2946788"/>
            <a:ext cx="4258372" cy="707886"/>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a.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a new life because it has a lot of babies.</a:t>
            </a:r>
          </a:p>
        </p:txBody>
      </p:sp>
      <p:sp>
        <p:nvSpPr>
          <p:cNvPr id="18" name="TextBox 17">
            <a:extLst>
              <a:ext uri="{FF2B5EF4-FFF2-40B4-BE49-F238E27FC236}">
                <a16:creationId xmlns:a16="http://schemas.microsoft.com/office/drawing/2014/main" id="{EE5EF92C-061B-A53B-C989-C117445E9902}"/>
              </a:ext>
            </a:extLst>
          </p:cNvPr>
          <p:cNvSpPr txBox="1"/>
          <p:nvPr/>
        </p:nvSpPr>
        <p:spPr>
          <a:xfrm>
            <a:off x="4643101" y="1189230"/>
            <a:ext cx="4258373" cy="707886"/>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b.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the moon, prosperiry and family reunion.</a:t>
            </a:r>
          </a:p>
        </p:txBody>
      </p:sp>
      <p:sp>
        <p:nvSpPr>
          <p:cNvPr id="19" name="TextBox 18">
            <a:extLst>
              <a:ext uri="{FF2B5EF4-FFF2-40B4-BE49-F238E27FC236}">
                <a16:creationId xmlns:a16="http://schemas.microsoft.com/office/drawing/2014/main" id="{D1D86AD9-75BA-F6CA-27AE-8E682F9C3F71}"/>
              </a:ext>
            </a:extLst>
          </p:cNvPr>
          <p:cNvSpPr txBox="1"/>
          <p:nvPr/>
        </p:nvSpPr>
        <p:spPr>
          <a:xfrm>
            <a:off x="4643100" y="2219748"/>
            <a:ext cx="4258373" cy="400110"/>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c.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bad luck.</a:t>
            </a:r>
          </a:p>
        </p:txBody>
      </p:sp>
      <p:sp>
        <p:nvSpPr>
          <p:cNvPr id="20" name="TextBox 19">
            <a:extLst>
              <a:ext uri="{FF2B5EF4-FFF2-40B4-BE49-F238E27FC236}">
                <a16:creationId xmlns:a16="http://schemas.microsoft.com/office/drawing/2014/main" id="{ED1F6395-D67A-665D-C419-81EFDA92EEB3}"/>
              </a:ext>
            </a:extLst>
          </p:cNvPr>
          <p:cNvSpPr txBox="1"/>
          <p:nvPr/>
        </p:nvSpPr>
        <p:spPr>
          <a:xfrm>
            <a:off x="4643103" y="3995665"/>
            <a:ext cx="4258371" cy="400110"/>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d.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the winner’s prize.</a:t>
            </a:r>
          </a:p>
        </p:txBody>
      </p:sp>
    </p:spTree>
    <p:extLst>
      <p:ext uri="{BB962C8B-B14F-4D97-AF65-F5344CB8AC3E}">
        <p14:creationId xmlns:p14="http://schemas.microsoft.com/office/powerpoint/2010/main" val="565224554"/>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92"/>
        <p:cNvGrpSpPr/>
        <p:nvPr/>
      </p:nvGrpSpPr>
      <p:grpSpPr>
        <a:xfrm>
          <a:off x="0" y="0"/>
          <a:ext cx="0" cy="0"/>
          <a:chOff x="0" y="0"/>
          <a:chExt cx="0" cy="0"/>
        </a:xfrm>
      </p:grpSpPr>
      <p:sp>
        <p:nvSpPr>
          <p:cNvPr id="8" name="TextBox 7">
            <a:extLst>
              <a:ext uri="{FF2B5EF4-FFF2-40B4-BE49-F238E27FC236}">
                <a16:creationId xmlns:a16="http://schemas.microsoft.com/office/drawing/2014/main" id="{FCCBC5E6-2E71-0206-5A6E-BF4E03954A5A}"/>
              </a:ext>
            </a:extLst>
          </p:cNvPr>
          <p:cNvSpPr txBox="1"/>
          <p:nvPr/>
        </p:nvSpPr>
        <p:spPr>
          <a:xfrm>
            <a:off x="242525" y="342232"/>
            <a:ext cx="8658949" cy="461665"/>
          </a:xfrm>
          <a:prstGeom prst="rect">
            <a:avLst/>
          </a:prstGeom>
          <a:solidFill>
            <a:schemeClr val="bg2">
              <a:lumMod val="20000"/>
              <a:lumOff val="80000"/>
            </a:schemeClr>
          </a:solidFill>
        </p:spPr>
        <p:txBody>
          <a:bodyPr wrap="square" rtlCol="0">
            <a:spAutoFit/>
          </a:bodyPr>
          <a:lstStyle/>
          <a:p>
            <a:pPr algn="ctr"/>
            <a:r>
              <a:rPr lang="en-US" sz="2400" b="1" dirty="0">
                <a:solidFill>
                  <a:schemeClr val="accent4"/>
                </a:solidFill>
                <a:latin typeface="Calibri" panose="020F0502020204030204" pitchFamily="34" charset="0"/>
                <a:ea typeface="Helvetica Neue" panose="02000503000000020004" pitchFamily="2" charset="0"/>
                <a:cs typeface="Calibri" panose="020F0502020204030204" pitchFamily="34" charset="0"/>
              </a:rPr>
              <a:t>4. Work in pairs. Match each festival with its symbol and meaning.</a:t>
            </a:r>
            <a:endParaRPr lang="en-VN" sz="2400" b="1" dirty="0">
              <a:solidFill>
                <a:schemeClr val="accent4"/>
              </a:solidFill>
              <a:latin typeface="Calibri" panose="020F0502020204030204" pitchFamily="34" charset="0"/>
              <a:ea typeface="Helvetica Neue" panose="02000503000000020004" pitchFamily="2" charset="0"/>
              <a:cs typeface="Calibri" panose="020F0502020204030204" pitchFamily="34" charset="0"/>
            </a:endParaRPr>
          </a:p>
        </p:txBody>
      </p:sp>
      <p:sp>
        <p:nvSpPr>
          <p:cNvPr id="9" name="TextBox 8">
            <a:extLst>
              <a:ext uri="{FF2B5EF4-FFF2-40B4-BE49-F238E27FC236}">
                <a16:creationId xmlns:a16="http://schemas.microsoft.com/office/drawing/2014/main" id="{2D04C80E-DCCE-1730-2867-88432491D2D2}"/>
              </a:ext>
            </a:extLst>
          </p:cNvPr>
          <p:cNvSpPr txBox="1"/>
          <p:nvPr/>
        </p:nvSpPr>
        <p:spPr>
          <a:xfrm>
            <a:off x="242525" y="1182295"/>
            <a:ext cx="1976992" cy="707886"/>
          </a:xfrm>
          <a:prstGeom prst="rect">
            <a:avLst/>
          </a:prstGeom>
          <a:solidFill>
            <a:schemeClr val="accent3">
              <a:lumMod val="20000"/>
              <a:lumOff val="80000"/>
            </a:schemeClr>
          </a:solidFill>
        </p:spPr>
        <p:txBody>
          <a:bodyPr wrap="square" rtlCol="0">
            <a:spAutoFit/>
          </a:bodyPr>
          <a:lstStyle/>
          <a:p>
            <a:r>
              <a:rPr lang="en-US" sz="2000" b="1" dirty="0">
                <a:latin typeface="Calibri" panose="020F0502020204030204" pitchFamily="34" charset="0"/>
                <a:ea typeface="Helvetica Neue" panose="02000503000000020004" pitchFamily="2" charset="0"/>
                <a:cs typeface="Calibri" panose="020F0502020204030204" pitchFamily="34" charset="0"/>
              </a:rPr>
              <a:t>1. </a:t>
            </a:r>
            <a:r>
              <a:rPr lang="en-US" sz="2000" dirty="0">
                <a:latin typeface="Calibri" panose="020F0502020204030204" pitchFamily="34" charset="0"/>
                <a:ea typeface="Helvetica Neue" panose="02000503000000020004" pitchFamily="2" charset="0"/>
                <a:cs typeface="Calibri" panose="020F0502020204030204" pitchFamily="34" charset="0"/>
              </a:rPr>
              <a:t>M</a:t>
            </a:r>
            <a:r>
              <a:rPr lang="en-VN" sz="2000" dirty="0">
                <a:latin typeface="Calibri" panose="020F0502020204030204" pitchFamily="34" charset="0"/>
                <a:ea typeface="Helvetica Neue" panose="02000503000000020004" pitchFamily="2" charset="0"/>
                <a:cs typeface="Calibri" panose="020F0502020204030204" pitchFamily="34" charset="0"/>
              </a:rPr>
              <a:t>id-Autumn Festival</a:t>
            </a:r>
          </a:p>
        </p:txBody>
      </p:sp>
      <p:sp>
        <p:nvSpPr>
          <p:cNvPr id="10" name="TextBox 9">
            <a:extLst>
              <a:ext uri="{FF2B5EF4-FFF2-40B4-BE49-F238E27FC236}">
                <a16:creationId xmlns:a16="http://schemas.microsoft.com/office/drawing/2014/main" id="{744535FD-C6A6-FC49-4854-95454C8E6EDA}"/>
              </a:ext>
            </a:extLst>
          </p:cNvPr>
          <p:cNvSpPr txBox="1"/>
          <p:nvPr/>
        </p:nvSpPr>
        <p:spPr>
          <a:xfrm>
            <a:off x="242524" y="2221518"/>
            <a:ext cx="1976991" cy="400110"/>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2.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Halloween</a:t>
            </a:r>
          </a:p>
        </p:txBody>
      </p:sp>
      <p:sp>
        <p:nvSpPr>
          <p:cNvPr id="11" name="TextBox 10">
            <a:extLst>
              <a:ext uri="{FF2B5EF4-FFF2-40B4-BE49-F238E27FC236}">
                <a16:creationId xmlns:a16="http://schemas.microsoft.com/office/drawing/2014/main" id="{AD20E8F3-E30B-B67F-53C8-AFF48FE08C4E}"/>
              </a:ext>
            </a:extLst>
          </p:cNvPr>
          <p:cNvSpPr txBox="1"/>
          <p:nvPr/>
        </p:nvSpPr>
        <p:spPr>
          <a:xfrm>
            <a:off x="242525" y="3263059"/>
            <a:ext cx="1976990" cy="400110"/>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3.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Easter</a:t>
            </a:r>
          </a:p>
        </p:txBody>
      </p:sp>
      <p:sp>
        <p:nvSpPr>
          <p:cNvPr id="12" name="TextBox 11">
            <a:extLst>
              <a:ext uri="{FF2B5EF4-FFF2-40B4-BE49-F238E27FC236}">
                <a16:creationId xmlns:a16="http://schemas.microsoft.com/office/drawing/2014/main" id="{EF71F81C-207F-53FB-372E-F48C1F3DDC8D}"/>
              </a:ext>
            </a:extLst>
          </p:cNvPr>
          <p:cNvSpPr txBox="1"/>
          <p:nvPr/>
        </p:nvSpPr>
        <p:spPr>
          <a:xfrm>
            <a:off x="242524" y="3995401"/>
            <a:ext cx="1976991" cy="707886"/>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4.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Cannes Film Festival</a:t>
            </a:r>
          </a:p>
        </p:txBody>
      </p:sp>
      <p:sp>
        <p:nvSpPr>
          <p:cNvPr id="13" name="TextBox 12">
            <a:extLst>
              <a:ext uri="{FF2B5EF4-FFF2-40B4-BE49-F238E27FC236}">
                <a16:creationId xmlns:a16="http://schemas.microsoft.com/office/drawing/2014/main" id="{2F6591A9-3A8B-3748-E5C4-F25261C91F77}"/>
              </a:ext>
            </a:extLst>
          </p:cNvPr>
          <p:cNvSpPr txBox="1"/>
          <p:nvPr/>
        </p:nvSpPr>
        <p:spPr>
          <a:xfrm>
            <a:off x="2331165" y="2221518"/>
            <a:ext cx="2200288"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A. black cat</a:t>
            </a:r>
          </a:p>
        </p:txBody>
      </p:sp>
      <p:sp>
        <p:nvSpPr>
          <p:cNvPr id="14" name="TextBox 13">
            <a:extLst>
              <a:ext uri="{FF2B5EF4-FFF2-40B4-BE49-F238E27FC236}">
                <a16:creationId xmlns:a16="http://schemas.microsoft.com/office/drawing/2014/main" id="{9AAD2646-5C8D-C7DB-BCB7-B739B5411F36}"/>
              </a:ext>
            </a:extLst>
          </p:cNvPr>
          <p:cNvSpPr txBox="1"/>
          <p:nvPr/>
        </p:nvSpPr>
        <p:spPr>
          <a:xfrm>
            <a:off x="2328454" y="3995665"/>
            <a:ext cx="2205710"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B. The Golden Palm</a:t>
            </a:r>
          </a:p>
        </p:txBody>
      </p:sp>
      <p:sp>
        <p:nvSpPr>
          <p:cNvPr id="15" name="TextBox 14">
            <a:extLst>
              <a:ext uri="{FF2B5EF4-FFF2-40B4-BE49-F238E27FC236}">
                <a16:creationId xmlns:a16="http://schemas.microsoft.com/office/drawing/2014/main" id="{CDA165DC-8D8A-588F-15E6-64FF433200AF}"/>
              </a:ext>
            </a:extLst>
          </p:cNvPr>
          <p:cNvSpPr txBox="1"/>
          <p:nvPr/>
        </p:nvSpPr>
        <p:spPr>
          <a:xfrm>
            <a:off x="2331167" y="1186940"/>
            <a:ext cx="2200286"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C. </a:t>
            </a:r>
            <a:r>
              <a:rPr lang="en-US" sz="2000" dirty="0">
                <a:latin typeface="Calibri" panose="020F0502020204030204" pitchFamily="34" charset="0"/>
                <a:ea typeface="Helvetica Neue" panose="02000503000000020004" pitchFamily="2" charset="0"/>
                <a:cs typeface="Calibri" panose="020F0502020204030204" pitchFamily="34" charset="0"/>
              </a:rPr>
              <a:t>m</a:t>
            </a:r>
            <a:r>
              <a:rPr lang="en-VN" sz="2000" dirty="0">
                <a:latin typeface="Calibri" panose="020F0502020204030204" pitchFamily="34" charset="0"/>
                <a:ea typeface="Helvetica Neue" panose="02000503000000020004" pitchFamily="2" charset="0"/>
                <a:cs typeface="Calibri" panose="020F0502020204030204" pitchFamily="34" charset="0"/>
              </a:rPr>
              <a:t>oon cake</a:t>
            </a:r>
          </a:p>
        </p:txBody>
      </p:sp>
      <p:sp>
        <p:nvSpPr>
          <p:cNvPr id="16" name="TextBox 15">
            <a:extLst>
              <a:ext uri="{FF2B5EF4-FFF2-40B4-BE49-F238E27FC236}">
                <a16:creationId xmlns:a16="http://schemas.microsoft.com/office/drawing/2014/main" id="{3F05CB41-F5CD-21A4-E49F-81ED56CD9B84}"/>
              </a:ext>
            </a:extLst>
          </p:cNvPr>
          <p:cNvSpPr txBox="1"/>
          <p:nvPr/>
        </p:nvSpPr>
        <p:spPr>
          <a:xfrm>
            <a:off x="2331165" y="3263059"/>
            <a:ext cx="2200286"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D. </a:t>
            </a:r>
            <a:r>
              <a:rPr lang="en-US" sz="2000" dirty="0">
                <a:latin typeface="Calibri" panose="020F0502020204030204" pitchFamily="34" charset="0"/>
                <a:ea typeface="Helvetica Neue" panose="02000503000000020004" pitchFamily="2" charset="0"/>
                <a:cs typeface="Calibri" panose="020F0502020204030204" pitchFamily="34" charset="0"/>
              </a:rPr>
              <a:t>E</a:t>
            </a:r>
            <a:r>
              <a:rPr lang="en-VN" sz="2000" dirty="0">
                <a:latin typeface="Calibri" panose="020F0502020204030204" pitchFamily="34" charset="0"/>
                <a:ea typeface="Helvetica Neue" panose="02000503000000020004" pitchFamily="2" charset="0"/>
                <a:cs typeface="Calibri" panose="020F0502020204030204" pitchFamily="34" charset="0"/>
              </a:rPr>
              <a:t>aster Bunny</a:t>
            </a:r>
          </a:p>
        </p:txBody>
      </p:sp>
      <p:sp>
        <p:nvSpPr>
          <p:cNvPr id="17" name="TextBox 16">
            <a:extLst>
              <a:ext uri="{FF2B5EF4-FFF2-40B4-BE49-F238E27FC236}">
                <a16:creationId xmlns:a16="http://schemas.microsoft.com/office/drawing/2014/main" id="{654C2584-9663-1285-FB5C-0D5148C88BCE}"/>
              </a:ext>
            </a:extLst>
          </p:cNvPr>
          <p:cNvSpPr txBox="1"/>
          <p:nvPr/>
        </p:nvSpPr>
        <p:spPr>
          <a:xfrm>
            <a:off x="4643101" y="2946788"/>
            <a:ext cx="4258372" cy="707886"/>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a.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a new life because it has a lot of babies.</a:t>
            </a:r>
          </a:p>
        </p:txBody>
      </p:sp>
      <p:sp>
        <p:nvSpPr>
          <p:cNvPr id="18" name="TextBox 17">
            <a:extLst>
              <a:ext uri="{FF2B5EF4-FFF2-40B4-BE49-F238E27FC236}">
                <a16:creationId xmlns:a16="http://schemas.microsoft.com/office/drawing/2014/main" id="{EE5EF92C-061B-A53B-C989-C117445E9902}"/>
              </a:ext>
            </a:extLst>
          </p:cNvPr>
          <p:cNvSpPr txBox="1"/>
          <p:nvPr/>
        </p:nvSpPr>
        <p:spPr>
          <a:xfrm>
            <a:off x="4643101" y="1189230"/>
            <a:ext cx="4258373" cy="707886"/>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b.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the moon, prosperiry and family reunion.</a:t>
            </a:r>
          </a:p>
        </p:txBody>
      </p:sp>
      <p:sp>
        <p:nvSpPr>
          <p:cNvPr id="19" name="TextBox 18">
            <a:extLst>
              <a:ext uri="{FF2B5EF4-FFF2-40B4-BE49-F238E27FC236}">
                <a16:creationId xmlns:a16="http://schemas.microsoft.com/office/drawing/2014/main" id="{D1D86AD9-75BA-F6CA-27AE-8E682F9C3F71}"/>
              </a:ext>
            </a:extLst>
          </p:cNvPr>
          <p:cNvSpPr txBox="1"/>
          <p:nvPr/>
        </p:nvSpPr>
        <p:spPr>
          <a:xfrm>
            <a:off x="4643100" y="2219748"/>
            <a:ext cx="4258373" cy="400110"/>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c.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bad luck.</a:t>
            </a:r>
          </a:p>
        </p:txBody>
      </p:sp>
      <p:sp>
        <p:nvSpPr>
          <p:cNvPr id="20" name="TextBox 19">
            <a:extLst>
              <a:ext uri="{FF2B5EF4-FFF2-40B4-BE49-F238E27FC236}">
                <a16:creationId xmlns:a16="http://schemas.microsoft.com/office/drawing/2014/main" id="{ED1F6395-D67A-665D-C419-81EFDA92EEB3}"/>
              </a:ext>
            </a:extLst>
          </p:cNvPr>
          <p:cNvSpPr txBox="1"/>
          <p:nvPr/>
        </p:nvSpPr>
        <p:spPr>
          <a:xfrm>
            <a:off x="4643103" y="3995665"/>
            <a:ext cx="4258371" cy="400110"/>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d.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the winner’s prize.</a:t>
            </a:r>
          </a:p>
        </p:txBody>
      </p:sp>
    </p:spTree>
    <p:extLst>
      <p:ext uri="{BB962C8B-B14F-4D97-AF65-F5344CB8AC3E}">
        <p14:creationId xmlns:p14="http://schemas.microsoft.com/office/powerpoint/2010/main" val="60851326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92"/>
        <p:cNvGrpSpPr/>
        <p:nvPr/>
      </p:nvGrpSpPr>
      <p:grpSpPr>
        <a:xfrm>
          <a:off x="0" y="0"/>
          <a:ext cx="0" cy="0"/>
          <a:chOff x="0" y="0"/>
          <a:chExt cx="0" cy="0"/>
        </a:xfrm>
      </p:grpSpPr>
      <p:sp>
        <p:nvSpPr>
          <p:cNvPr id="8" name="TextBox 7">
            <a:extLst>
              <a:ext uri="{FF2B5EF4-FFF2-40B4-BE49-F238E27FC236}">
                <a16:creationId xmlns:a16="http://schemas.microsoft.com/office/drawing/2014/main" id="{FCCBC5E6-2E71-0206-5A6E-BF4E03954A5A}"/>
              </a:ext>
            </a:extLst>
          </p:cNvPr>
          <p:cNvSpPr txBox="1"/>
          <p:nvPr/>
        </p:nvSpPr>
        <p:spPr>
          <a:xfrm>
            <a:off x="242525" y="911393"/>
            <a:ext cx="8658949" cy="461665"/>
          </a:xfrm>
          <a:prstGeom prst="rect">
            <a:avLst/>
          </a:prstGeom>
          <a:solidFill>
            <a:schemeClr val="bg2">
              <a:lumMod val="20000"/>
              <a:lumOff val="80000"/>
            </a:schemeClr>
          </a:solidFill>
        </p:spPr>
        <p:txBody>
          <a:bodyPr wrap="square" rtlCol="0">
            <a:spAutoFit/>
          </a:bodyPr>
          <a:lstStyle/>
          <a:p>
            <a:pPr algn="ctr"/>
            <a:r>
              <a:rPr lang="en-US" sz="2400" b="1" dirty="0">
                <a:solidFill>
                  <a:schemeClr val="accent4"/>
                </a:solidFill>
                <a:latin typeface="Calibri" panose="020F0502020204030204" pitchFamily="34" charset="0"/>
                <a:ea typeface="Helvetica Neue" panose="02000503000000020004" pitchFamily="2" charset="0"/>
                <a:cs typeface="Calibri" panose="020F0502020204030204" pitchFamily="34" charset="0"/>
              </a:rPr>
              <a:t>4. Work in pairs. Match each festival with its symbol and meaning.</a:t>
            </a:r>
            <a:endParaRPr lang="en-VN" sz="2400" b="1" dirty="0">
              <a:solidFill>
                <a:schemeClr val="accent4"/>
              </a:solidFill>
              <a:latin typeface="Calibri" panose="020F0502020204030204" pitchFamily="34" charset="0"/>
              <a:ea typeface="Helvetica Neue" panose="02000503000000020004" pitchFamily="2" charset="0"/>
              <a:cs typeface="Calibri" panose="020F0502020204030204" pitchFamily="34" charset="0"/>
            </a:endParaRPr>
          </a:p>
        </p:txBody>
      </p:sp>
      <p:sp>
        <p:nvSpPr>
          <p:cNvPr id="9" name="TextBox 8">
            <a:extLst>
              <a:ext uri="{FF2B5EF4-FFF2-40B4-BE49-F238E27FC236}">
                <a16:creationId xmlns:a16="http://schemas.microsoft.com/office/drawing/2014/main" id="{2D04C80E-DCCE-1730-2867-88432491D2D2}"/>
              </a:ext>
            </a:extLst>
          </p:cNvPr>
          <p:cNvSpPr txBox="1"/>
          <p:nvPr/>
        </p:nvSpPr>
        <p:spPr>
          <a:xfrm>
            <a:off x="242526" y="1734573"/>
            <a:ext cx="1976992" cy="707886"/>
          </a:xfrm>
          <a:prstGeom prst="rect">
            <a:avLst/>
          </a:prstGeom>
          <a:solidFill>
            <a:schemeClr val="accent3">
              <a:lumMod val="20000"/>
              <a:lumOff val="80000"/>
            </a:schemeClr>
          </a:solidFill>
        </p:spPr>
        <p:txBody>
          <a:bodyPr wrap="square" rtlCol="0">
            <a:spAutoFit/>
          </a:bodyPr>
          <a:lstStyle/>
          <a:p>
            <a:r>
              <a:rPr lang="en-US" sz="2000" b="1" dirty="0">
                <a:latin typeface="Calibri" panose="020F0502020204030204" pitchFamily="34" charset="0"/>
                <a:ea typeface="Helvetica Neue" panose="02000503000000020004" pitchFamily="2" charset="0"/>
                <a:cs typeface="Calibri" panose="020F0502020204030204" pitchFamily="34" charset="0"/>
              </a:rPr>
              <a:t>1. </a:t>
            </a:r>
            <a:r>
              <a:rPr lang="en-US" sz="2000" dirty="0">
                <a:latin typeface="Calibri" panose="020F0502020204030204" pitchFamily="34" charset="0"/>
                <a:ea typeface="Helvetica Neue" panose="02000503000000020004" pitchFamily="2" charset="0"/>
                <a:cs typeface="Calibri" panose="020F0502020204030204" pitchFamily="34" charset="0"/>
              </a:rPr>
              <a:t>M</a:t>
            </a:r>
            <a:r>
              <a:rPr lang="en-VN" sz="2000" dirty="0">
                <a:latin typeface="Calibri" panose="020F0502020204030204" pitchFamily="34" charset="0"/>
                <a:ea typeface="Helvetica Neue" panose="02000503000000020004" pitchFamily="2" charset="0"/>
                <a:cs typeface="Calibri" panose="020F0502020204030204" pitchFamily="34" charset="0"/>
              </a:rPr>
              <a:t>id-Autumn Festival</a:t>
            </a:r>
          </a:p>
        </p:txBody>
      </p:sp>
      <p:sp>
        <p:nvSpPr>
          <p:cNvPr id="10" name="TextBox 9">
            <a:extLst>
              <a:ext uri="{FF2B5EF4-FFF2-40B4-BE49-F238E27FC236}">
                <a16:creationId xmlns:a16="http://schemas.microsoft.com/office/drawing/2014/main" id="{744535FD-C6A6-FC49-4854-95454C8E6EDA}"/>
              </a:ext>
            </a:extLst>
          </p:cNvPr>
          <p:cNvSpPr txBox="1"/>
          <p:nvPr/>
        </p:nvSpPr>
        <p:spPr>
          <a:xfrm>
            <a:off x="242525" y="2515788"/>
            <a:ext cx="1976991" cy="400110"/>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2.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Halloween</a:t>
            </a:r>
          </a:p>
        </p:txBody>
      </p:sp>
      <p:sp>
        <p:nvSpPr>
          <p:cNvPr id="11" name="TextBox 10">
            <a:extLst>
              <a:ext uri="{FF2B5EF4-FFF2-40B4-BE49-F238E27FC236}">
                <a16:creationId xmlns:a16="http://schemas.microsoft.com/office/drawing/2014/main" id="{AD20E8F3-E30B-B67F-53C8-AFF48FE08C4E}"/>
              </a:ext>
            </a:extLst>
          </p:cNvPr>
          <p:cNvSpPr txBox="1"/>
          <p:nvPr/>
        </p:nvSpPr>
        <p:spPr>
          <a:xfrm>
            <a:off x="242525" y="3007600"/>
            <a:ext cx="1976990" cy="400110"/>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3.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Easter</a:t>
            </a:r>
          </a:p>
        </p:txBody>
      </p:sp>
      <p:sp>
        <p:nvSpPr>
          <p:cNvPr id="12" name="TextBox 11">
            <a:extLst>
              <a:ext uri="{FF2B5EF4-FFF2-40B4-BE49-F238E27FC236}">
                <a16:creationId xmlns:a16="http://schemas.microsoft.com/office/drawing/2014/main" id="{EF71F81C-207F-53FB-372E-F48C1F3DDC8D}"/>
              </a:ext>
            </a:extLst>
          </p:cNvPr>
          <p:cNvSpPr txBox="1"/>
          <p:nvPr/>
        </p:nvSpPr>
        <p:spPr>
          <a:xfrm>
            <a:off x="242525" y="3462666"/>
            <a:ext cx="1976991" cy="707886"/>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4.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Cannes Film Festival</a:t>
            </a:r>
          </a:p>
        </p:txBody>
      </p:sp>
      <p:sp>
        <p:nvSpPr>
          <p:cNvPr id="13" name="TextBox 12">
            <a:extLst>
              <a:ext uri="{FF2B5EF4-FFF2-40B4-BE49-F238E27FC236}">
                <a16:creationId xmlns:a16="http://schemas.microsoft.com/office/drawing/2014/main" id="{2F6591A9-3A8B-3748-E5C4-F25261C91F77}"/>
              </a:ext>
            </a:extLst>
          </p:cNvPr>
          <p:cNvSpPr txBox="1"/>
          <p:nvPr/>
        </p:nvSpPr>
        <p:spPr>
          <a:xfrm>
            <a:off x="2323030" y="2515788"/>
            <a:ext cx="2200288"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A. black cat</a:t>
            </a:r>
          </a:p>
        </p:txBody>
      </p:sp>
      <p:sp>
        <p:nvSpPr>
          <p:cNvPr id="14" name="TextBox 13">
            <a:extLst>
              <a:ext uri="{FF2B5EF4-FFF2-40B4-BE49-F238E27FC236}">
                <a16:creationId xmlns:a16="http://schemas.microsoft.com/office/drawing/2014/main" id="{9AAD2646-5C8D-C7DB-BCB7-B739B5411F36}"/>
              </a:ext>
            </a:extLst>
          </p:cNvPr>
          <p:cNvSpPr txBox="1"/>
          <p:nvPr/>
        </p:nvSpPr>
        <p:spPr>
          <a:xfrm>
            <a:off x="2317606" y="3462666"/>
            <a:ext cx="2205710"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B. The Golden Palm</a:t>
            </a:r>
          </a:p>
        </p:txBody>
      </p:sp>
      <p:sp>
        <p:nvSpPr>
          <p:cNvPr id="15" name="TextBox 14">
            <a:extLst>
              <a:ext uri="{FF2B5EF4-FFF2-40B4-BE49-F238E27FC236}">
                <a16:creationId xmlns:a16="http://schemas.microsoft.com/office/drawing/2014/main" id="{CDA165DC-8D8A-588F-15E6-64FF433200AF}"/>
              </a:ext>
            </a:extLst>
          </p:cNvPr>
          <p:cNvSpPr txBox="1"/>
          <p:nvPr/>
        </p:nvSpPr>
        <p:spPr>
          <a:xfrm>
            <a:off x="2323032" y="2045230"/>
            <a:ext cx="2200286"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C. </a:t>
            </a:r>
            <a:r>
              <a:rPr lang="en-US" sz="2000" dirty="0">
                <a:latin typeface="Calibri" panose="020F0502020204030204" pitchFamily="34" charset="0"/>
                <a:ea typeface="Helvetica Neue" panose="02000503000000020004" pitchFamily="2" charset="0"/>
                <a:cs typeface="Calibri" panose="020F0502020204030204" pitchFamily="34" charset="0"/>
              </a:rPr>
              <a:t>m</a:t>
            </a:r>
            <a:r>
              <a:rPr lang="en-VN" sz="2000" dirty="0">
                <a:latin typeface="Calibri" panose="020F0502020204030204" pitchFamily="34" charset="0"/>
                <a:ea typeface="Helvetica Neue" panose="02000503000000020004" pitchFamily="2" charset="0"/>
                <a:cs typeface="Calibri" panose="020F0502020204030204" pitchFamily="34" charset="0"/>
              </a:rPr>
              <a:t>oon cake</a:t>
            </a:r>
          </a:p>
        </p:txBody>
      </p:sp>
      <p:sp>
        <p:nvSpPr>
          <p:cNvPr id="16" name="TextBox 15">
            <a:extLst>
              <a:ext uri="{FF2B5EF4-FFF2-40B4-BE49-F238E27FC236}">
                <a16:creationId xmlns:a16="http://schemas.microsoft.com/office/drawing/2014/main" id="{3F05CB41-F5CD-21A4-E49F-81ED56CD9B84}"/>
              </a:ext>
            </a:extLst>
          </p:cNvPr>
          <p:cNvSpPr txBox="1"/>
          <p:nvPr/>
        </p:nvSpPr>
        <p:spPr>
          <a:xfrm>
            <a:off x="2323030" y="3007600"/>
            <a:ext cx="2200286"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D. </a:t>
            </a:r>
            <a:r>
              <a:rPr lang="en-US" sz="2000" dirty="0">
                <a:latin typeface="Calibri" panose="020F0502020204030204" pitchFamily="34" charset="0"/>
                <a:ea typeface="Helvetica Neue" panose="02000503000000020004" pitchFamily="2" charset="0"/>
                <a:cs typeface="Calibri" panose="020F0502020204030204" pitchFamily="34" charset="0"/>
              </a:rPr>
              <a:t>E</a:t>
            </a:r>
            <a:r>
              <a:rPr lang="en-VN" sz="2000" dirty="0">
                <a:latin typeface="Calibri" panose="020F0502020204030204" pitchFamily="34" charset="0"/>
                <a:ea typeface="Helvetica Neue" panose="02000503000000020004" pitchFamily="2" charset="0"/>
                <a:cs typeface="Calibri" panose="020F0502020204030204" pitchFamily="34" charset="0"/>
              </a:rPr>
              <a:t>aster Bunny</a:t>
            </a:r>
          </a:p>
        </p:txBody>
      </p:sp>
      <p:sp>
        <p:nvSpPr>
          <p:cNvPr id="17" name="TextBox 16">
            <a:extLst>
              <a:ext uri="{FF2B5EF4-FFF2-40B4-BE49-F238E27FC236}">
                <a16:creationId xmlns:a16="http://schemas.microsoft.com/office/drawing/2014/main" id="{654C2584-9663-1285-FB5C-0D5148C88BCE}"/>
              </a:ext>
            </a:extLst>
          </p:cNvPr>
          <p:cNvSpPr txBox="1"/>
          <p:nvPr/>
        </p:nvSpPr>
        <p:spPr>
          <a:xfrm>
            <a:off x="4643102" y="3007600"/>
            <a:ext cx="4258372" cy="707886"/>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a.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a new life because it has a lot of babies.</a:t>
            </a:r>
          </a:p>
        </p:txBody>
      </p:sp>
      <p:sp>
        <p:nvSpPr>
          <p:cNvPr id="18" name="TextBox 17">
            <a:extLst>
              <a:ext uri="{FF2B5EF4-FFF2-40B4-BE49-F238E27FC236}">
                <a16:creationId xmlns:a16="http://schemas.microsoft.com/office/drawing/2014/main" id="{EE5EF92C-061B-A53B-C989-C117445E9902}"/>
              </a:ext>
            </a:extLst>
          </p:cNvPr>
          <p:cNvSpPr txBox="1"/>
          <p:nvPr/>
        </p:nvSpPr>
        <p:spPr>
          <a:xfrm>
            <a:off x="4643101" y="1734573"/>
            <a:ext cx="4258373" cy="707886"/>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b.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the moon, prosperiry and family reunion.</a:t>
            </a:r>
          </a:p>
        </p:txBody>
      </p:sp>
      <p:sp>
        <p:nvSpPr>
          <p:cNvPr id="19" name="TextBox 18">
            <a:extLst>
              <a:ext uri="{FF2B5EF4-FFF2-40B4-BE49-F238E27FC236}">
                <a16:creationId xmlns:a16="http://schemas.microsoft.com/office/drawing/2014/main" id="{D1D86AD9-75BA-F6CA-27AE-8E682F9C3F71}"/>
              </a:ext>
            </a:extLst>
          </p:cNvPr>
          <p:cNvSpPr txBox="1"/>
          <p:nvPr/>
        </p:nvSpPr>
        <p:spPr>
          <a:xfrm>
            <a:off x="4643101" y="2515788"/>
            <a:ext cx="4258373" cy="400110"/>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c.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bad luck.</a:t>
            </a:r>
          </a:p>
        </p:txBody>
      </p:sp>
      <p:sp>
        <p:nvSpPr>
          <p:cNvPr id="20" name="TextBox 19">
            <a:extLst>
              <a:ext uri="{FF2B5EF4-FFF2-40B4-BE49-F238E27FC236}">
                <a16:creationId xmlns:a16="http://schemas.microsoft.com/office/drawing/2014/main" id="{ED1F6395-D67A-665D-C419-81EFDA92EEB3}"/>
              </a:ext>
            </a:extLst>
          </p:cNvPr>
          <p:cNvSpPr txBox="1"/>
          <p:nvPr/>
        </p:nvSpPr>
        <p:spPr>
          <a:xfrm>
            <a:off x="4643103" y="3770442"/>
            <a:ext cx="4258371" cy="400110"/>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d.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the winner’s prize.</a:t>
            </a:r>
          </a:p>
        </p:txBody>
      </p:sp>
    </p:spTree>
    <p:extLst>
      <p:ext uri="{BB962C8B-B14F-4D97-AF65-F5344CB8AC3E}">
        <p14:creationId xmlns:p14="http://schemas.microsoft.com/office/powerpoint/2010/main" val="1068623915"/>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363"/>
        <p:cNvGrpSpPr/>
        <p:nvPr/>
      </p:nvGrpSpPr>
      <p:grpSpPr>
        <a:xfrm>
          <a:off x="0" y="0"/>
          <a:ext cx="0" cy="0"/>
          <a:chOff x="0" y="0"/>
          <a:chExt cx="0" cy="0"/>
        </a:xfrm>
      </p:grpSpPr>
      <p:pic>
        <p:nvPicPr>
          <p:cNvPr id="1366" name="Google Shape;1366;p46"/>
          <p:cNvPicPr preferRelativeResize="0"/>
          <p:nvPr/>
        </p:nvPicPr>
        <p:blipFill rotWithShape="1">
          <a:blip r:embed="rId3">
            <a:alphaModFix/>
          </a:blip>
          <a:srcRect t="2523" b="4357"/>
          <a:stretch/>
        </p:blipFill>
        <p:spPr>
          <a:xfrm>
            <a:off x="4686300" y="933450"/>
            <a:ext cx="4521124" cy="4210048"/>
          </a:xfrm>
          <a:prstGeom prst="rect">
            <a:avLst/>
          </a:prstGeom>
          <a:noFill/>
          <a:ln>
            <a:noFill/>
          </a:ln>
        </p:spPr>
      </p:pic>
      <p:sp>
        <p:nvSpPr>
          <p:cNvPr id="6" name="TextBox 5">
            <a:extLst>
              <a:ext uri="{FF2B5EF4-FFF2-40B4-BE49-F238E27FC236}">
                <a16:creationId xmlns:a16="http://schemas.microsoft.com/office/drawing/2014/main" id="{952F404F-7A96-B8DB-1582-C850DC646EB1}"/>
              </a:ext>
            </a:extLst>
          </p:cNvPr>
          <p:cNvSpPr txBox="1"/>
          <p:nvPr/>
        </p:nvSpPr>
        <p:spPr>
          <a:xfrm>
            <a:off x="435007" y="1024931"/>
            <a:ext cx="4438834" cy="1384995"/>
          </a:xfrm>
          <a:prstGeom prst="rect">
            <a:avLst/>
          </a:prstGeom>
          <a:solidFill>
            <a:schemeClr val="tx2">
              <a:lumMod val="20000"/>
              <a:lumOff val="80000"/>
            </a:schemeClr>
          </a:solidFill>
        </p:spPr>
        <p:txBody>
          <a:bodyPr wrap="square" rtlCol="0">
            <a:spAutoFit/>
          </a:bodyPr>
          <a:lstStyle/>
          <a:p>
            <a:r>
              <a:rPr lang="en-US" sz="2800" b="1" dirty="0">
                <a:solidFill>
                  <a:schemeClr val="bg2"/>
                </a:solidFill>
                <a:latin typeface="Calibri" panose="020F0502020204030204" pitchFamily="34" charset="0"/>
                <a:cs typeface="Calibri" panose="020F0502020204030204" pitchFamily="34" charset="0"/>
              </a:rPr>
              <a:t>5. Work in groups. Choose a festival and talk about its symbol(s) and meaning.</a:t>
            </a:r>
          </a:p>
        </p:txBody>
      </p:sp>
      <p:sp>
        <p:nvSpPr>
          <p:cNvPr id="7" name="TextBox 6">
            <a:extLst>
              <a:ext uri="{FF2B5EF4-FFF2-40B4-BE49-F238E27FC236}">
                <a16:creationId xmlns:a16="http://schemas.microsoft.com/office/drawing/2014/main" id="{218593A4-04E7-7076-494D-5341106F397E}"/>
              </a:ext>
            </a:extLst>
          </p:cNvPr>
          <p:cNvSpPr txBox="1"/>
          <p:nvPr/>
        </p:nvSpPr>
        <p:spPr>
          <a:xfrm>
            <a:off x="435007" y="2571750"/>
            <a:ext cx="4438834" cy="1815882"/>
          </a:xfrm>
          <a:prstGeom prst="rect">
            <a:avLst/>
          </a:prstGeom>
          <a:solidFill>
            <a:schemeClr val="tx1">
              <a:lumMod val="10000"/>
              <a:lumOff val="90000"/>
            </a:schemeClr>
          </a:solidFill>
        </p:spPr>
        <p:txBody>
          <a:bodyPr wrap="square" rtlCol="0">
            <a:spAutoFit/>
          </a:bodyPr>
          <a:lstStyle/>
          <a:p>
            <a:r>
              <a:rPr lang="en-US" sz="2800" b="1" i="0" dirty="0">
                <a:solidFill>
                  <a:srgbClr val="3498DB"/>
                </a:solidFill>
                <a:effectLst/>
                <a:latin typeface="Calibri" panose="020F0502020204030204" pitchFamily="34" charset="0"/>
                <a:cs typeface="Calibri" panose="020F0502020204030204" pitchFamily="34" charset="0"/>
              </a:rPr>
              <a:t>Example:</a:t>
            </a:r>
            <a:r>
              <a:rPr lang="en-US" sz="2800" b="0" i="0" dirty="0">
                <a:solidFill>
                  <a:srgbClr val="333333"/>
                </a:solidFill>
                <a:effectLst/>
                <a:latin typeface="Calibri" panose="020F0502020204030204" pitchFamily="34" charset="0"/>
                <a:cs typeface="Calibri" panose="020F0502020204030204" pitchFamily="34" charset="0"/>
              </a:rPr>
              <a:t> When we talk about Christmas, we think of the Christmas tree. It is the symbol of a long life.</a:t>
            </a:r>
            <a:endParaRPr lang="en-VN" sz="2800" dirty="0">
              <a:latin typeface="Calibri" panose="020F0502020204030204" pitchFamily="34" charset="0"/>
              <a:cs typeface="Calibri" panose="020F0502020204030204" pitchFamily="34" charset="0"/>
            </a:endParaRPr>
          </a:p>
        </p:txBody>
      </p:sp>
    </p:spTree>
  </p:cSld>
  <p:clrMapOvr>
    <a:masterClrMapping/>
  </p:clrMapOvr>
  <p:transition spd="med">
    <p:circl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956"/>
        <p:cNvGrpSpPr/>
        <p:nvPr/>
      </p:nvGrpSpPr>
      <p:grpSpPr>
        <a:xfrm>
          <a:off x="0" y="0"/>
          <a:ext cx="0" cy="0"/>
          <a:chOff x="0" y="0"/>
          <a:chExt cx="0" cy="0"/>
        </a:xfrm>
      </p:grpSpPr>
      <p:pic>
        <p:nvPicPr>
          <p:cNvPr id="16" name="Google Shape;1971;p74">
            <a:extLst>
              <a:ext uri="{FF2B5EF4-FFF2-40B4-BE49-F238E27FC236}">
                <a16:creationId xmlns:a16="http://schemas.microsoft.com/office/drawing/2014/main" id="{129D2DE0-5180-96FF-1CC9-22C85B0EBD4E}"/>
              </a:ext>
            </a:extLst>
          </p:cNvPr>
          <p:cNvPicPr preferRelativeResize="0"/>
          <p:nvPr/>
        </p:nvPicPr>
        <p:blipFill rotWithShape="1">
          <a:blip r:embed="rId3">
            <a:alphaModFix/>
          </a:blip>
          <a:srcRect l="21644" r="15761"/>
          <a:stretch/>
        </p:blipFill>
        <p:spPr>
          <a:xfrm>
            <a:off x="6497767" y="847725"/>
            <a:ext cx="2721659" cy="4348175"/>
          </a:xfrm>
          <a:prstGeom prst="rect">
            <a:avLst/>
          </a:prstGeom>
          <a:noFill/>
          <a:ln>
            <a:noFill/>
          </a:ln>
        </p:spPr>
      </p:pic>
      <p:sp>
        <p:nvSpPr>
          <p:cNvPr id="20" name="Google Shape;1975;p74">
            <a:extLst>
              <a:ext uri="{FF2B5EF4-FFF2-40B4-BE49-F238E27FC236}">
                <a16:creationId xmlns:a16="http://schemas.microsoft.com/office/drawing/2014/main" id="{B642AA91-D54E-1170-7B93-39B305A19BE5}"/>
              </a:ext>
            </a:extLst>
          </p:cNvPr>
          <p:cNvSpPr txBox="1">
            <a:spLocks noGrp="1"/>
          </p:cNvSpPr>
          <p:nvPr>
            <p:ph type="title"/>
          </p:nvPr>
        </p:nvSpPr>
        <p:spPr>
          <a:xfrm>
            <a:off x="713225" y="1637312"/>
            <a:ext cx="3524400" cy="138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8800" dirty="0"/>
              <a:t>THANKS</a:t>
            </a:r>
            <a:r>
              <a:rPr lang="en" sz="8800" dirty="0">
                <a:solidFill>
                  <a:schemeClr val="dk2"/>
                </a:solidFill>
              </a:rPr>
              <a:t>!</a:t>
            </a:r>
            <a:endParaRPr sz="8800" dirty="0">
              <a:solidFill>
                <a:schemeClr val="dk2"/>
              </a:solidFill>
            </a:endParaRPr>
          </a:p>
        </p:txBody>
      </p:sp>
      <p:sp>
        <p:nvSpPr>
          <p:cNvPr id="21" name="Google Shape;1976;p74">
            <a:extLst>
              <a:ext uri="{FF2B5EF4-FFF2-40B4-BE49-F238E27FC236}">
                <a16:creationId xmlns:a16="http://schemas.microsoft.com/office/drawing/2014/main" id="{7A751638-4174-14BD-A549-B21DD3B7DB52}"/>
              </a:ext>
            </a:extLst>
          </p:cNvPr>
          <p:cNvSpPr txBox="1">
            <a:spLocks noGrp="1"/>
          </p:cNvSpPr>
          <p:nvPr>
            <p:ph type="subTitle" idx="1"/>
          </p:nvPr>
        </p:nvSpPr>
        <p:spPr>
          <a:xfrm>
            <a:off x="713225" y="2873531"/>
            <a:ext cx="3524400" cy="560009"/>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000" b="1" dirty="0">
                <a:solidFill>
                  <a:schemeClr val="dk2"/>
                </a:solidFill>
                <a:latin typeface="Bigelow Rules"/>
                <a:ea typeface="Bigelow Rules"/>
                <a:cs typeface="Bigelow Rules"/>
                <a:sym typeface="Bigelow Rules"/>
              </a:rPr>
              <a:t>DO YOU HAVE ANY QUESTIONS?</a:t>
            </a:r>
            <a:endParaRPr sz="3000" b="1" dirty="0">
              <a:solidFill>
                <a:schemeClr val="dk2"/>
              </a:solidFill>
              <a:latin typeface="Bigelow Rules"/>
              <a:ea typeface="Bigelow Rules"/>
              <a:cs typeface="Bigelow Rules"/>
              <a:sym typeface="Bigelow Rules"/>
            </a:endParaRPr>
          </a:p>
        </p:txBody>
      </p:sp>
      <p:pic>
        <p:nvPicPr>
          <p:cNvPr id="32" name="Google Shape;1987;p74">
            <a:extLst>
              <a:ext uri="{FF2B5EF4-FFF2-40B4-BE49-F238E27FC236}">
                <a16:creationId xmlns:a16="http://schemas.microsoft.com/office/drawing/2014/main" id="{142B8752-F211-988B-790B-5560FA631695}"/>
              </a:ext>
            </a:extLst>
          </p:cNvPr>
          <p:cNvPicPr preferRelativeResize="0"/>
          <p:nvPr/>
        </p:nvPicPr>
        <p:blipFill>
          <a:blip r:embed="rId4">
            <a:alphaModFix/>
          </a:blip>
          <a:stretch>
            <a:fillRect/>
          </a:stretch>
        </p:blipFill>
        <p:spPr>
          <a:xfrm>
            <a:off x="5312275" y="876505"/>
            <a:ext cx="2295951" cy="4270781"/>
          </a:xfrm>
          <a:prstGeom prst="rect">
            <a:avLst/>
          </a:prstGeom>
          <a:noFill/>
          <a:ln>
            <a:noFill/>
          </a:ln>
        </p:spPr>
      </p:pic>
    </p:spTree>
  </p:cSld>
  <p:clrMapOvr>
    <a:masterClrMapping/>
  </p:clrMapOvr>
  <p:transition spd="slow">
    <p:randomBar dir="vert"/>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45"/>
        <p:cNvGrpSpPr/>
        <p:nvPr/>
      </p:nvGrpSpPr>
      <p:grpSpPr>
        <a:xfrm>
          <a:off x="0" y="0"/>
          <a:ext cx="0" cy="0"/>
          <a:chOff x="0" y="0"/>
          <a:chExt cx="0" cy="0"/>
        </a:xfrm>
      </p:grpSpPr>
      <p:sp>
        <p:nvSpPr>
          <p:cNvPr id="1246" name="Google Shape;1246;p41"/>
          <p:cNvSpPr txBox="1">
            <a:spLocks noGrp="1"/>
          </p:cNvSpPr>
          <p:nvPr>
            <p:ph type="title"/>
          </p:nvPr>
        </p:nvSpPr>
        <p:spPr>
          <a:xfrm>
            <a:off x="720000" y="445025"/>
            <a:ext cx="7704000" cy="69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CONTENTS OF</a:t>
            </a:r>
            <a:r>
              <a:rPr lang="en">
                <a:solidFill>
                  <a:schemeClr val="dk2"/>
                </a:solidFill>
              </a:rPr>
              <a:t> THIS TEMPLATE</a:t>
            </a:r>
            <a:endParaRPr>
              <a:solidFill>
                <a:schemeClr val="dk2"/>
              </a:solidFill>
            </a:endParaRPr>
          </a:p>
        </p:txBody>
      </p:sp>
      <p:sp>
        <p:nvSpPr>
          <p:cNvPr id="1247" name="Google Shape;1247;p41"/>
          <p:cNvSpPr txBox="1">
            <a:spLocks noGrp="1"/>
          </p:cNvSpPr>
          <p:nvPr>
            <p:ph type="body" idx="1"/>
          </p:nvPr>
        </p:nvSpPr>
        <p:spPr>
          <a:xfrm>
            <a:off x="720000" y="1131801"/>
            <a:ext cx="7704000" cy="44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delete this slide when you’re done editing the presentation</a:t>
            </a:r>
            <a:endParaRPr>
              <a:solidFill>
                <a:schemeClr val="dk1"/>
              </a:solidFill>
            </a:endParaRPr>
          </a:p>
        </p:txBody>
      </p:sp>
      <p:graphicFrame>
        <p:nvGraphicFramePr>
          <p:cNvPr id="1248" name="Google Shape;1248;p41"/>
          <p:cNvGraphicFramePr/>
          <p:nvPr/>
        </p:nvGraphicFramePr>
        <p:xfrm>
          <a:off x="720000" y="1809105"/>
          <a:ext cx="7704000" cy="2240140"/>
        </p:xfrm>
        <a:graphic>
          <a:graphicData uri="http://schemas.openxmlformats.org/drawingml/2006/table">
            <a:tbl>
              <a:tblPr>
                <a:noFill/>
                <a:tableStyleId>{45A92C8D-A674-4D40-A94E-86A82A8B1102}</a:tableStyleId>
              </a:tblPr>
              <a:tblGrid>
                <a:gridCol w="2619875">
                  <a:extLst>
                    <a:ext uri="{9D8B030D-6E8A-4147-A177-3AD203B41FA5}">
                      <a16:colId xmlns:a16="http://schemas.microsoft.com/office/drawing/2014/main" val="20000"/>
                    </a:ext>
                  </a:extLst>
                </a:gridCol>
                <a:gridCol w="5084125">
                  <a:extLst>
                    <a:ext uri="{9D8B030D-6E8A-4147-A177-3AD203B41FA5}">
                      <a16:colId xmlns:a16="http://schemas.microsoft.com/office/drawing/2014/main" val="20001"/>
                    </a:ext>
                  </a:extLst>
                </a:gridCol>
              </a:tblGrid>
              <a:tr h="350500">
                <a:tc>
                  <a:txBody>
                    <a:bodyPr/>
                    <a:lstStyle/>
                    <a:p>
                      <a:pPr marL="0" lvl="0" indent="0" algn="l" rtl="0">
                        <a:spcBef>
                          <a:spcPts val="0"/>
                        </a:spcBef>
                        <a:spcAft>
                          <a:spcPts val="0"/>
                        </a:spcAft>
                        <a:buNone/>
                      </a:pPr>
                      <a:r>
                        <a:rPr lang="en" sz="1100" b="1" u="sng">
                          <a:solidFill>
                            <a:schemeClr val="dk2"/>
                          </a:solidFill>
                          <a:latin typeface="Fredoka"/>
                          <a:ea typeface="Fredoka"/>
                          <a:cs typeface="Fredoka"/>
                          <a:sym typeface="Fredoka"/>
                          <a:hlinkClick r:id="rId3" action="ppaction://hlinksldjump">
                            <a:extLst>
                              <a:ext uri="{A12FA001-AC4F-418D-AE19-62706E023703}">
                                <ahyp:hlinkClr xmlns:ahyp="http://schemas.microsoft.com/office/drawing/2018/hyperlinkcolor" val="tx"/>
                              </a:ext>
                            </a:extLst>
                          </a:hlinkClick>
                        </a:rPr>
                        <a:t>Fonts</a:t>
                      </a:r>
                      <a:endParaRPr sz="1100" b="1" u="sng">
                        <a:solidFill>
                          <a:schemeClr val="dk2"/>
                        </a:solidFill>
                        <a:latin typeface="Fredoka"/>
                        <a:ea typeface="Fredoka"/>
                        <a:cs typeface="Fredoka"/>
                        <a:sym typeface="Fredoka"/>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rgbClr val="191919"/>
                          </a:solidFill>
                          <a:latin typeface="Fredoka"/>
                          <a:ea typeface="Fredoka"/>
                          <a:cs typeface="Fredoka"/>
                          <a:sym typeface="Fredoka"/>
                        </a:rPr>
                        <a:t>To view this template correctly in PowerPoint, download and install the fonts we used</a:t>
                      </a:r>
                      <a:endParaRPr sz="1000">
                        <a:latin typeface="Fredoka"/>
                        <a:ea typeface="Fredoka"/>
                        <a:cs typeface="Fredoka"/>
                        <a:sym typeface="Fredoka"/>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350500">
                <a:tc>
                  <a:txBody>
                    <a:bodyPr/>
                    <a:lstStyle/>
                    <a:p>
                      <a:pPr marL="0" lvl="0" indent="0" algn="l" rtl="0">
                        <a:spcBef>
                          <a:spcPts val="0"/>
                        </a:spcBef>
                        <a:spcAft>
                          <a:spcPts val="0"/>
                        </a:spcAft>
                        <a:buNone/>
                      </a:pPr>
                      <a:r>
                        <a:rPr lang="en" sz="1100" b="1" u="sng">
                          <a:solidFill>
                            <a:schemeClr val="dk2"/>
                          </a:solidFill>
                          <a:latin typeface="Fredoka"/>
                          <a:ea typeface="Fredoka"/>
                          <a:cs typeface="Fredoka"/>
                          <a:sym typeface="Fredoka"/>
                          <a:hlinkClick r:id="" action="ppaction://noaction">
                            <a:extLst>
                              <a:ext uri="{A12FA001-AC4F-418D-AE19-62706E023703}">
                                <ahyp:hlinkClr xmlns:ahyp="http://schemas.microsoft.com/office/drawing/2018/hyperlinkcolor" val="tx"/>
                              </a:ext>
                            </a:extLst>
                          </a:hlinkClick>
                        </a:rPr>
                        <a:t>Used </a:t>
                      </a:r>
                      <a:r>
                        <a:rPr lang="en" sz="1100" b="1" u="sng">
                          <a:solidFill>
                            <a:schemeClr val="dk2"/>
                          </a:solidFill>
                          <a:latin typeface="Fredoka"/>
                          <a:ea typeface="Fredoka"/>
                          <a:cs typeface="Fredoka"/>
                          <a:sym typeface="Fredoka"/>
                        </a:rPr>
                        <a:t>and </a:t>
                      </a:r>
                      <a:r>
                        <a:rPr lang="en" sz="1100" b="1" u="sng">
                          <a:solidFill>
                            <a:schemeClr val="dk2"/>
                          </a:solidFill>
                          <a:latin typeface="Fredoka"/>
                          <a:ea typeface="Fredoka"/>
                          <a:cs typeface="Fredoka"/>
                          <a:sym typeface="Fredoka"/>
                          <a:hlinkClick r:id="rId4" action="ppaction://hlinksldjump">
                            <a:extLst>
                              <a:ext uri="{A12FA001-AC4F-418D-AE19-62706E023703}">
                                <ahyp:hlinkClr xmlns:ahyp="http://schemas.microsoft.com/office/drawing/2018/hyperlinkcolor" val="tx"/>
                              </a:ext>
                            </a:extLst>
                          </a:hlinkClick>
                        </a:rPr>
                        <a:t>alternative resources</a:t>
                      </a:r>
                      <a:endParaRPr sz="1100" b="1" u="sng">
                        <a:solidFill>
                          <a:schemeClr val="dk2"/>
                        </a:solidFill>
                        <a:latin typeface="Fredoka"/>
                        <a:ea typeface="Fredoka"/>
                        <a:cs typeface="Fredoka"/>
                        <a:sym typeface="Fredoka"/>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marR="0" lvl="0" indent="0" algn="l" rtl="0">
                        <a:lnSpc>
                          <a:spcPct val="100000"/>
                        </a:lnSpc>
                        <a:spcBef>
                          <a:spcPts val="0"/>
                        </a:spcBef>
                        <a:spcAft>
                          <a:spcPts val="1600"/>
                        </a:spcAft>
                        <a:buNone/>
                      </a:pPr>
                      <a:r>
                        <a:rPr lang="en" sz="1000">
                          <a:solidFill>
                            <a:srgbClr val="191919"/>
                          </a:solidFill>
                          <a:latin typeface="Fredoka"/>
                          <a:ea typeface="Fredoka"/>
                          <a:cs typeface="Fredoka"/>
                          <a:sym typeface="Fredoka"/>
                        </a:rPr>
                        <a:t>An assortment of graphic resources that are suitable for use in this presentation</a:t>
                      </a:r>
                      <a:endParaRPr sz="1000">
                        <a:solidFill>
                          <a:srgbClr val="191919"/>
                        </a:solidFill>
                        <a:latin typeface="Fredoka"/>
                        <a:ea typeface="Fredoka"/>
                        <a:cs typeface="Fredoka"/>
                        <a:sym typeface="Fredoka"/>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350500">
                <a:tc>
                  <a:txBody>
                    <a:bodyPr/>
                    <a:lstStyle/>
                    <a:p>
                      <a:pPr marL="0" lvl="0" indent="0" algn="l" rtl="0">
                        <a:spcBef>
                          <a:spcPts val="0"/>
                        </a:spcBef>
                        <a:spcAft>
                          <a:spcPts val="0"/>
                        </a:spcAft>
                        <a:buNone/>
                      </a:pPr>
                      <a:r>
                        <a:rPr lang="en" sz="1100" b="1" u="sng">
                          <a:solidFill>
                            <a:schemeClr val="dk2"/>
                          </a:solidFill>
                          <a:latin typeface="Fredoka"/>
                          <a:ea typeface="Fredoka"/>
                          <a:cs typeface="Fredoka"/>
                          <a:sym typeface="Fredoka"/>
                          <a:hlinkClick r:id="rId5" action="ppaction://hlinksldjump">
                            <a:extLst>
                              <a:ext uri="{A12FA001-AC4F-418D-AE19-62706E023703}">
                                <ahyp:hlinkClr xmlns:ahyp="http://schemas.microsoft.com/office/drawing/2018/hyperlinkcolor" val="tx"/>
                              </a:ext>
                            </a:extLst>
                          </a:hlinkClick>
                        </a:rPr>
                        <a:t>Thanks slide</a:t>
                      </a:r>
                      <a:endParaRPr sz="1100" b="1" u="sng">
                        <a:solidFill>
                          <a:schemeClr val="dk2"/>
                        </a:solidFill>
                        <a:latin typeface="Fredoka"/>
                        <a:ea typeface="Fredoka"/>
                        <a:cs typeface="Fredoka"/>
                        <a:sym typeface="Fredoka"/>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rgbClr val="191919"/>
                          </a:solidFill>
                          <a:latin typeface="Fredoka"/>
                          <a:ea typeface="Fredoka"/>
                          <a:cs typeface="Fredoka"/>
                          <a:sym typeface="Fredoka"/>
                        </a:rPr>
                        <a:t>You must keep it so that proper credits for our design are given</a:t>
                      </a:r>
                      <a:endParaRPr sz="1000">
                        <a:latin typeface="Fredoka"/>
                        <a:ea typeface="Fredoka"/>
                        <a:cs typeface="Fredoka"/>
                        <a:sym typeface="Fredoka"/>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350500">
                <a:tc>
                  <a:txBody>
                    <a:bodyPr/>
                    <a:lstStyle/>
                    <a:p>
                      <a:pPr marL="0" lvl="0" indent="0" algn="l" rtl="0">
                        <a:spcBef>
                          <a:spcPts val="0"/>
                        </a:spcBef>
                        <a:spcAft>
                          <a:spcPts val="0"/>
                        </a:spcAft>
                        <a:buNone/>
                      </a:pPr>
                      <a:r>
                        <a:rPr lang="en" sz="1100" b="1" u="sng">
                          <a:solidFill>
                            <a:schemeClr val="dk2"/>
                          </a:solidFill>
                          <a:latin typeface="Fredoka"/>
                          <a:ea typeface="Fredoka"/>
                          <a:cs typeface="Fredoka"/>
                          <a:sym typeface="Fredoka"/>
                          <a:hlinkClick r:id="rId3" action="ppaction://hlinksldjump">
                            <a:extLst>
                              <a:ext uri="{A12FA001-AC4F-418D-AE19-62706E023703}">
                                <ahyp:hlinkClr xmlns:ahyp="http://schemas.microsoft.com/office/drawing/2018/hyperlinkcolor" val="tx"/>
                              </a:ext>
                            </a:extLst>
                          </a:hlinkClick>
                        </a:rPr>
                        <a:t>Colors</a:t>
                      </a:r>
                      <a:endParaRPr sz="1100" b="1" u="sng">
                        <a:solidFill>
                          <a:schemeClr val="dk2"/>
                        </a:solidFill>
                        <a:latin typeface="Fredoka"/>
                        <a:ea typeface="Fredoka"/>
                        <a:cs typeface="Fredoka"/>
                        <a:sym typeface="Fredoka"/>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rgbClr val="191919"/>
                          </a:solidFill>
                          <a:latin typeface="Fredoka"/>
                          <a:ea typeface="Fredoka"/>
                          <a:cs typeface="Fredoka"/>
                          <a:sym typeface="Fredoka"/>
                        </a:rPr>
                        <a:t>All the colors used in this presentation</a:t>
                      </a:r>
                      <a:endParaRPr sz="1000">
                        <a:latin typeface="Fredoka"/>
                        <a:ea typeface="Fredoka"/>
                        <a:cs typeface="Fredoka"/>
                        <a:sym typeface="Fredoka"/>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r h="350500">
                <a:tc>
                  <a:txBody>
                    <a:bodyPr/>
                    <a:lstStyle/>
                    <a:p>
                      <a:pPr marL="0" lvl="0" indent="0" algn="l" rtl="0">
                        <a:spcBef>
                          <a:spcPts val="0"/>
                        </a:spcBef>
                        <a:spcAft>
                          <a:spcPts val="0"/>
                        </a:spcAft>
                        <a:buNone/>
                      </a:pPr>
                      <a:r>
                        <a:rPr lang="en" sz="1100" b="1" u="sng">
                          <a:solidFill>
                            <a:schemeClr val="dk2"/>
                          </a:solidFill>
                          <a:latin typeface="Fredoka"/>
                          <a:ea typeface="Fredoka"/>
                          <a:cs typeface="Fredoka"/>
                          <a:sym typeface="Fredoka"/>
                          <a:hlinkClick r:id="rId6" action="ppaction://hlinksldjump">
                            <a:extLst>
                              <a:ext uri="{A12FA001-AC4F-418D-AE19-62706E023703}">
                                <ahyp:hlinkClr xmlns:ahyp="http://schemas.microsoft.com/office/drawing/2018/hyperlinkcolor" val="tx"/>
                              </a:ext>
                            </a:extLst>
                          </a:hlinkClick>
                        </a:rPr>
                        <a:t>Icons </a:t>
                      </a:r>
                      <a:r>
                        <a:rPr lang="en" sz="1100" b="1" u="sng">
                          <a:solidFill>
                            <a:schemeClr val="dk2"/>
                          </a:solidFill>
                          <a:latin typeface="Fredoka"/>
                          <a:ea typeface="Fredoka"/>
                          <a:cs typeface="Fredoka"/>
                          <a:sym typeface="Fredoka"/>
                        </a:rPr>
                        <a:t>and </a:t>
                      </a:r>
                      <a:r>
                        <a:rPr lang="en" sz="1100" b="1" u="sng">
                          <a:solidFill>
                            <a:schemeClr val="dk2"/>
                          </a:solidFill>
                          <a:latin typeface="Fredoka"/>
                          <a:ea typeface="Fredoka"/>
                          <a:cs typeface="Fredoka"/>
                          <a:sym typeface="Fredoka"/>
                          <a:hlinkClick r:id="rId7" action="ppaction://hlinksldjump">
                            <a:extLst>
                              <a:ext uri="{A12FA001-AC4F-418D-AE19-62706E023703}">
                                <ahyp:hlinkClr xmlns:ahyp="http://schemas.microsoft.com/office/drawing/2018/hyperlinkcolor" val="tx"/>
                              </a:ext>
                            </a:extLst>
                          </a:hlinkClick>
                        </a:rPr>
                        <a:t>infographic resources</a:t>
                      </a:r>
                      <a:endParaRPr sz="1100" b="1" u="sng">
                        <a:solidFill>
                          <a:schemeClr val="dk2"/>
                        </a:solidFill>
                        <a:latin typeface="Fredoka"/>
                        <a:ea typeface="Fredoka"/>
                        <a:cs typeface="Fredoka"/>
                        <a:sym typeface="Fredoka"/>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Fredoka"/>
                          <a:ea typeface="Fredoka"/>
                          <a:cs typeface="Fredoka"/>
                          <a:sym typeface="Fredoka"/>
                        </a:rPr>
                        <a:t>These can be used in the template, and their size and color can be edited</a:t>
                      </a:r>
                      <a:endParaRPr sz="1000">
                        <a:solidFill>
                          <a:srgbClr val="191919"/>
                        </a:solidFill>
                        <a:latin typeface="Fredoka"/>
                        <a:ea typeface="Fredoka"/>
                        <a:cs typeface="Fredoka"/>
                        <a:sym typeface="Fredoka"/>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4"/>
                  </a:ext>
                </a:extLst>
              </a:tr>
              <a:tr h="286225">
                <a:tc>
                  <a:txBody>
                    <a:bodyPr/>
                    <a:lstStyle/>
                    <a:p>
                      <a:pPr marL="0" lvl="0" indent="0" algn="l" rtl="0">
                        <a:spcBef>
                          <a:spcPts val="0"/>
                        </a:spcBef>
                        <a:spcAft>
                          <a:spcPts val="0"/>
                        </a:spcAft>
                        <a:buNone/>
                      </a:pPr>
                      <a:r>
                        <a:rPr lang="en" sz="1100" b="1" u="sng">
                          <a:solidFill>
                            <a:schemeClr val="dk2"/>
                          </a:solidFill>
                          <a:latin typeface="Fredoka"/>
                          <a:ea typeface="Fredoka"/>
                          <a:cs typeface="Fredoka"/>
                          <a:sym typeface="Fredoka"/>
                        </a:rPr>
                        <a:t>Editable presentation theme </a:t>
                      </a:r>
                      <a:endParaRPr sz="1100" b="1" u="sng">
                        <a:solidFill>
                          <a:schemeClr val="dk2"/>
                        </a:solidFill>
                        <a:latin typeface="Fredoka"/>
                        <a:ea typeface="Fredoka"/>
                        <a:cs typeface="Fredoka"/>
                        <a:sym typeface="Fredoka"/>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Fredoka"/>
                          <a:ea typeface="Fredoka"/>
                          <a:cs typeface="Fredoka"/>
                          <a:sym typeface="Fredoka"/>
                        </a:rPr>
                        <a:t>You can edit the master slides easily. For more info, click </a:t>
                      </a:r>
                      <a:r>
                        <a:rPr lang="en" sz="1100" b="1" u="sng">
                          <a:solidFill>
                            <a:schemeClr val="dk1"/>
                          </a:solidFill>
                          <a:latin typeface="Fredoka"/>
                          <a:ea typeface="Fredoka"/>
                          <a:cs typeface="Fredoka"/>
                          <a:sym typeface="Fredoka"/>
                          <a:hlinkClick r:id="rId8">
                            <a:extLst>
                              <a:ext uri="{A12FA001-AC4F-418D-AE19-62706E023703}">
                                <ahyp:hlinkClr xmlns:ahyp="http://schemas.microsoft.com/office/drawing/2018/hyperlinkcolor" val="tx"/>
                              </a:ext>
                            </a:extLst>
                          </a:hlinkClick>
                        </a:rPr>
                        <a:t>here</a:t>
                      </a:r>
                      <a:endParaRPr sz="1000">
                        <a:solidFill>
                          <a:schemeClr val="dk1"/>
                        </a:solidFill>
                        <a:latin typeface="Fredoka"/>
                        <a:ea typeface="Fredoka"/>
                        <a:cs typeface="Fredoka"/>
                        <a:sym typeface="Fredoka"/>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1249" name="Google Shape;1249;p41"/>
          <p:cNvSpPr txBox="1"/>
          <p:nvPr/>
        </p:nvSpPr>
        <p:spPr>
          <a:xfrm>
            <a:off x="1259575" y="4147800"/>
            <a:ext cx="30636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800" b="1">
                <a:solidFill>
                  <a:schemeClr val="dk1"/>
                </a:solidFill>
                <a:latin typeface="Fredoka"/>
                <a:ea typeface="Fredoka"/>
                <a:cs typeface="Fredoka"/>
                <a:sym typeface="Fredoka"/>
              </a:rPr>
              <a:t>For more info:</a:t>
            </a:r>
            <a:br>
              <a:rPr lang="en" sz="800" b="1">
                <a:solidFill>
                  <a:schemeClr val="dk1"/>
                </a:solidFill>
                <a:latin typeface="Fredoka"/>
                <a:ea typeface="Fredoka"/>
                <a:cs typeface="Fredoka"/>
                <a:sym typeface="Fredoka"/>
              </a:rPr>
            </a:br>
            <a:r>
              <a:rPr lang="en" sz="1000" b="1" u="sng">
                <a:solidFill>
                  <a:schemeClr val="dk1"/>
                </a:solidFill>
                <a:latin typeface="Fredoka"/>
                <a:ea typeface="Fredoka"/>
                <a:cs typeface="Fredoka"/>
                <a:sym typeface="Fredoka"/>
                <a:hlinkClick r:id="rId9">
                  <a:extLst>
                    <a:ext uri="{A12FA001-AC4F-418D-AE19-62706E023703}">
                      <ahyp:hlinkClr xmlns:ahyp="http://schemas.microsoft.com/office/drawing/2018/hyperlinkcolor" val="tx"/>
                    </a:ext>
                  </a:extLst>
                </a:hlinkClick>
              </a:rPr>
              <a:t>SLIDESGO</a:t>
            </a:r>
            <a:r>
              <a:rPr lang="en" sz="1000" b="1">
                <a:solidFill>
                  <a:schemeClr val="dk1"/>
                </a:solidFill>
                <a:uFill>
                  <a:noFill/>
                </a:uFill>
                <a:latin typeface="Fredoka"/>
                <a:ea typeface="Fredoka"/>
                <a:cs typeface="Fredoka"/>
                <a:sym typeface="Fredoka"/>
                <a:hlinkClick r:id="rId9">
                  <a:extLst>
                    <a:ext uri="{A12FA001-AC4F-418D-AE19-62706E023703}">
                      <ahyp:hlinkClr xmlns:ahyp="http://schemas.microsoft.com/office/drawing/2018/hyperlinkcolor" val="tx"/>
                    </a:ext>
                  </a:extLst>
                </a:hlinkClick>
              </a:rPr>
              <a:t> </a:t>
            </a:r>
            <a:r>
              <a:rPr lang="en" sz="1000" b="1">
                <a:solidFill>
                  <a:schemeClr val="dk1"/>
                </a:solidFill>
                <a:latin typeface="Fredoka"/>
                <a:ea typeface="Fredoka"/>
                <a:cs typeface="Fredoka"/>
                <a:sym typeface="Fredoka"/>
              </a:rPr>
              <a:t>| </a:t>
            </a:r>
            <a:r>
              <a:rPr lang="en" sz="1000" b="1" u="sng">
                <a:solidFill>
                  <a:schemeClr val="dk1"/>
                </a:solidFill>
                <a:latin typeface="Fredoka"/>
                <a:ea typeface="Fredoka"/>
                <a:cs typeface="Fredoka"/>
                <a:sym typeface="Fredoka"/>
                <a:hlinkClick r:id="rId10">
                  <a:extLst>
                    <a:ext uri="{A12FA001-AC4F-418D-AE19-62706E023703}">
                      <ahyp:hlinkClr xmlns:ahyp="http://schemas.microsoft.com/office/drawing/2018/hyperlinkcolor" val="tx"/>
                    </a:ext>
                  </a:extLst>
                </a:hlinkClick>
              </a:rPr>
              <a:t>SLIDESGO SCHOOL</a:t>
            </a:r>
            <a:r>
              <a:rPr lang="en" sz="1000" b="1">
                <a:solidFill>
                  <a:schemeClr val="dk1"/>
                </a:solidFill>
                <a:latin typeface="Fredoka"/>
                <a:ea typeface="Fredoka"/>
                <a:cs typeface="Fredoka"/>
                <a:sym typeface="Fredoka"/>
              </a:rPr>
              <a:t> | </a:t>
            </a:r>
            <a:r>
              <a:rPr lang="en" sz="1000" b="1" u="sng">
                <a:solidFill>
                  <a:schemeClr val="dk1"/>
                </a:solidFill>
                <a:latin typeface="Fredoka"/>
                <a:ea typeface="Fredoka"/>
                <a:cs typeface="Fredoka"/>
                <a:sym typeface="Fredoka"/>
                <a:hlinkClick r:id="rId11">
                  <a:extLst>
                    <a:ext uri="{A12FA001-AC4F-418D-AE19-62706E023703}">
                      <ahyp:hlinkClr xmlns:ahyp="http://schemas.microsoft.com/office/drawing/2018/hyperlinkcolor" val="tx"/>
                    </a:ext>
                  </a:extLst>
                </a:hlinkClick>
              </a:rPr>
              <a:t>FAQ</a:t>
            </a:r>
            <a:r>
              <a:rPr lang="en" sz="1000" b="1" u="sng">
                <a:solidFill>
                  <a:schemeClr val="dk1"/>
                </a:solidFill>
                <a:latin typeface="Fredoka"/>
                <a:ea typeface="Fredoka"/>
                <a:cs typeface="Fredoka"/>
                <a:sym typeface="Fredoka"/>
              </a:rPr>
              <a:t>s</a:t>
            </a:r>
            <a:endParaRPr sz="1000" b="1" u="sng">
              <a:solidFill>
                <a:schemeClr val="dk1"/>
              </a:solidFill>
              <a:latin typeface="Fredoka"/>
              <a:ea typeface="Fredoka"/>
              <a:cs typeface="Fredoka"/>
              <a:sym typeface="Fredoka"/>
            </a:endParaRPr>
          </a:p>
        </p:txBody>
      </p:sp>
      <p:sp>
        <p:nvSpPr>
          <p:cNvPr id="1250" name="Google Shape;1250;p41"/>
          <p:cNvSpPr txBox="1"/>
          <p:nvPr/>
        </p:nvSpPr>
        <p:spPr>
          <a:xfrm>
            <a:off x="4820825" y="4147800"/>
            <a:ext cx="30636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800" b="1">
                <a:solidFill>
                  <a:schemeClr val="dk1"/>
                </a:solidFill>
                <a:latin typeface="Fredoka"/>
                <a:ea typeface="Fredoka"/>
                <a:cs typeface="Fredoka"/>
                <a:sym typeface="Fredoka"/>
              </a:rPr>
              <a:t>You can visit our sister projects:</a:t>
            </a:r>
            <a:br>
              <a:rPr lang="en" sz="800" b="1">
                <a:solidFill>
                  <a:schemeClr val="dk1"/>
                </a:solidFill>
                <a:latin typeface="Fredoka"/>
                <a:ea typeface="Fredoka"/>
                <a:cs typeface="Fredoka"/>
                <a:sym typeface="Fredoka"/>
              </a:rPr>
            </a:br>
            <a:r>
              <a:rPr lang="en" sz="1000" b="1" u="sng">
                <a:solidFill>
                  <a:schemeClr val="dk1"/>
                </a:solidFill>
                <a:latin typeface="Fredoka"/>
                <a:ea typeface="Fredoka"/>
                <a:cs typeface="Fredoka"/>
                <a:sym typeface="Fredoka"/>
                <a:hlinkClick r:id="rId12">
                  <a:extLst>
                    <a:ext uri="{A12FA001-AC4F-418D-AE19-62706E023703}">
                      <ahyp:hlinkClr xmlns:ahyp="http://schemas.microsoft.com/office/drawing/2018/hyperlinkcolor" val="tx"/>
                    </a:ext>
                  </a:extLst>
                </a:hlinkClick>
              </a:rPr>
              <a:t>FREEPIK</a:t>
            </a:r>
            <a:r>
              <a:rPr lang="en" sz="1000" b="1">
                <a:solidFill>
                  <a:schemeClr val="dk1"/>
                </a:solidFill>
                <a:latin typeface="Fredoka"/>
                <a:ea typeface="Fredoka"/>
                <a:cs typeface="Fredoka"/>
                <a:sym typeface="Fredoka"/>
              </a:rPr>
              <a:t> | </a:t>
            </a:r>
            <a:r>
              <a:rPr lang="en" sz="1000" b="1" u="sng">
                <a:solidFill>
                  <a:schemeClr val="dk1"/>
                </a:solidFill>
                <a:latin typeface="Fredoka"/>
                <a:ea typeface="Fredoka"/>
                <a:cs typeface="Fredoka"/>
                <a:sym typeface="Fredoka"/>
                <a:hlinkClick r:id="rId13">
                  <a:extLst>
                    <a:ext uri="{A12FA001-AC4F-418D-AE19-62706E023703}">
                      <ahyp:hlinkClr xmlns:ahyp="http://schemas.microsoft.com/office/drawing/2018/hyperlinkcolor" val="tx"/>
                    </a:ext>
                  </a:extLst>
                </a:hlinkClick>
              </a:rPr>
              <a:t>FLATICON</a:t>
            </a:r>
            <a:r>
              <a:rPr lang="en" sz="1000" b="1">
                <a:solidFill>
                  <a:schemeClr val="dk1"/>
                </a:solidFill>
                <a:latin typeface="Fredoka"/>
                <a:ea typeface="Fredoka"/>
                <a:cs typeface="Fredoka"/>
                <a:sym typeface="Fredoka"/>
              </a:rPr>
              <a:t> | </a:t>
            </a:r>
            <a:r>
              <a:rPr lang="en" sz="1000" b="1" u="sng">
                <a:solidFill>
                  <a:schemeClr val="dk1"/>
                </a:solidFill>
                <a:latin typeface="Fredoka"/>
                <a:ea typeface="Fredoka"/>
                <a:cs typeface="Fredoka"/>
                <a:sym typeface="Fredoka"/>
                <a:hlinkClick r:id="rId14">
                  <a:extLst>
                    <a:ext uri="{A12FA001-AC4F-418D-AE19-62706E023703}">
                      <ahyp:hlinkClr xmlns:ahyp="http://schemas.microsoft.com/office/drawing/2018/hyperlinkcolor" val="tx"/>
                    </a:ext>
                  </a:extLst>
                </a:hlinkClick>
              </a:rPr>
              <a:t>STORYSET</a:t>
            </a:r>
            <a:r>
              <a:rPr lang="en" sz="1000" b="1">
                <a:solidFill>
                  <a:schemeClr val="dk1"/>
                </a:solidFill>
                <a:latin typeface="Fredoka"/>
                <a:ea typeface="Fredoka"/>
                <a:cs typeface="Fredoka"/>
                <a:sym typeface="Fredoka"/>
              </a:rPr>
              <a:t> | </a:t>
            </a:r>
            <a:r>
              <a:rPr lang="en" sz="1000" b="1" u="sng">
                <a:solidFill>
                  <a:schemeClr val="dk1"/>
                </a:solidFill>
                <a:latin typeface="Fredoka"/>
                <a:ea typeface="Fredoka"/>
                <a:cs typeface="Fredoka"/>
                <a:sym typeface="Fredoka"/>
                <a:hlinkClick r:id="rId15">
                  <a:extLst>
                    <a:ext uri="{A12FA001-AC4F-418D-AE19-62706E023703}">
                      <ahyp:hlinkClr xmlns:ahyp="http://schemas.microsoft.com/office/drawing/2018/hyperlinkcolor" val="tx"/>
                    </a:ext>
                  </a:extLst>
                </a:hlinkClick>
              </a:rPr>
              <a:t>WEPIK</a:t>
            </a:r>
            <a:r>
              <a:rPr lang="en" sz="1000" b="1">
                <a:solidFill>
                  <a:schemeClr val="dk1"/>
                </a:solidFill>
                <a:uFill>
                  <a:noFill/>
                </a:uFill>
                <a:latin typeface="Fredoka"/>
                <a:ea typeface="Fredoka"/>
                <a:cs typeface="Fredoka"/>
                <a:sym typeface="Fredoka"/>
                <a:hlinkClick r:id="rId15">
                  <a:extLst>
                    <a:ext uri="{A12FA001-AC4F-418D-AE19-62706E023703}">
                      <ahyp:hlinkClr xmlns:ahyp="http://schemas.microsoft.com/office/drawing/2018/hyperlinkcolor" val="tx"/>
                    </a:ext>
                  </a:extLst>
                </a:hlinkClick>
              </a:rPr>
              <a:t> </a:t>
            </a:r>
            <a:r>
              <a:rPr lang="en" sz="1000" b="1">
                <a:solidFill>
                  <a:schemeClr val="dk1"/>
                </a:solidFill>
                <a:latin typeface="Fredoka"/>
                <a:ea typeface="Fredoka"/>
                <a:cs typeface="Fredoka"/>
                <a:sym typeface="Fredoka"/>
              </a:rPr>
              <a:t>| </a:t>
            </a:r>
            <a:r>
              <a:rPr lang="en" sz="1000" b="1" u="sng">
                <a:solidFill>
                  <a:schemeClr val="dk1"/>
                </a:solidFill>
                <a:latin typeface="Fredoka"/>
                <a:ea typeface="Fredoka"/>
                <a:cs typeface="Fredoka"/>
                <a:sym typeface="Fredoka"/>
                <a:hlinkClick r:id="rId16">
                  <a:extLst>
                    <a:ext uri="{A12FA001-AC4F-418D-AE19-62706E023703}">
                      <ahyp:hlinkClr xmlns:ahyp="http://schemas.microsoft.com/office/drawing/2018/hyperlinkcolor" val="tx"/>
                    </a:ext>
                  </a:extLst>
                </a:hlinkClick>
              </a:rPr>
              <a:t>VIDEVO</a:t>
            </a:r>
            <a:endParaRPr sz="1000" b="1">
              <a:solidFill>
                <a:schemeClr val="dk1"/>
              </a:solidFill>
              <a:latin typeface="Fredoka"/>
              <a:ea typeface="Fredoka"/>
              <a:cs typeface="Fredoka"/>
              <a:sym typeface="Fredoka"/>
            </a:endParaRPr>
          </a:p>
        </p:txBody>
      </p:sp>
      <p:sp>
        <p:nvSpPr>
          <p:cNvPr id="1251" name="Google Shape;1251;p41"/>
          <p:cNvSpPr/>
          <p:nvPr/>
        </p:nvSpPr>
        <p:spPr>
          <a:xfrm>
            <a:off x="892025" y="4216460"/>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 name="Google Shape;1252;p41"/>
          <p:cNvGrpSpPr/>
          <p:nvPr/>
        </p:nvGrpSpPr>
        <p:grpSpPr>
          <a:xfrm>
            <a:off x="4362402" y="4251508"/>
            <a:ext cx="122522" cy="122522"/>
            <a:chOff x="1472375" y="3214263"/>
            <a:chExt cx="302075" cy="302075"/>
          </a:xfrm>
        </p:grpSpPr>
        <p:sp>
          <p:nvSpPr>
            <p:cNvPr id="1253" name="Google Shape;1253;p41"/>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1"/>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5" name="Google Shape;1255;p41"/>
          <p:cNvSpPr/>
          <p:nvPr/>
        </p:nvSpPr>
        <p:spPr>
          <a:xfrm>
            <a:off x="8112750" y="414780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59"/>
        <p:cNvGrpSpPr/>
        <p:nvPr/>
      </p:nvGrpSpPr>
      <p:grpSpPr>
        <a:xfrm>
          <a:off x="0" y="0"/>
          <a:ext cx="0" cy="0"/>
          <a:chOff x="0" y="0"/>
          <a:chExt cx="0" cy="0"/>
        </a:xfrm>
      </p:grpSpPr>
      <p:sp>
        <p:nvSpPr>
          <p:cNvPr id="1260" name="Google Shape;1260;p42"/>
          <p:cNvSpPr/>
          <p:nvPr/>
        </p:nvSpPr>
        <p:spPr>
          <a:xfrm>
            <a:off x="4904713" y="3186788"/>
            <a:ext cx="734700" cy="734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2"/>
          <p:cNvSpPr/>
          <p:nvPr/>
        </p:nvSpPr>
        <p:spPr>
          <a:xfrm>
            <a:off x="4904713" y="1811338"/>
            <a:ext cx="734700" cy="734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2"/>
          <p:cNvSpPr/>
          <p:nvPr/>
        </p:nvSpPr>
        <p:spPr>
          <a:xfrm>
            <a:off x="1190688" y="3186788"/>
            <a:ext cx="734700" cy="734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2"/>
          <p:cNvSpPr/>
          <p:nvPr/>
        </p:nvSpPr>
        <p:spPr>
          <a:xfrm>
            <a:off x="1190688" y="1811338"/>
            <a:ext cx="734700" cy="734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2"/>
          <p:cNvSpPr txBox="1">
            <a:spLocks noGrp="1"/>
          </p:cNvSpPr>
          <p:nvPr>
            <p:ph type="title"/>
          </p:nvPr>
        </p:nvSpPr>
        <p:spPr>
          <a:xfrm>
            <a:off x="720000" y="445025"/>
            <a:ext cx="7704000" cy="69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a:t>
            </a:r>
            <a:r>
              <a:rPr lang="en">
                <a:solidFill>
                  <a:schemeClr val="dk2"/>
                </a:solidFill>
              </a:rPr>
              <a:t>CONTENTS</a:t>
            </a:r>
            <a:endParaRPr>
              <a:solidFill>
                <a:schemeClr val="dk2"/>
              </a:solidFill>
            </a:endParaRPr>
          </a:p>
        </p:txBody>
      </p:sp>
      <p:sp>
        <p:nvSpPr>
          <p:cNvPr id="1265" name="Google Shape;1265;p42"/>
          <p:cNvSpPr txBox="1">
            <a:spLocks noGrp="1"/>
          </p:cNvSpPr>
          <p:nvPr>
            <p:ph type="subTitle" idx="3"/>
          </p:nvPr>
        </p:nvSpPr>
        <p:spPr>
          <a:xfrm>
            <a:off x="2077787" y="3545554"/>
            <a:ext cx="2161500" cy="58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sz="1600">
              <a:solidFill>
                <a:srgbClr val="666666"/>
              </a:solidFill>
            </a:endParaRPr>
          </a:p>
        </p:txBody>
      </p:sp>
      <p:sp>
        <p:nvSpPr>
          <p:cNvPr id="1266" name="Google Shape;1266;p42"/>
          <p:cNvSpPr txBox="1">
            <a:spLocks noGrp="1"/>
          </p:cNvSpPr>
          <p:nvPr>
            <p:ph type="subTitle" idx="1"/>
          </p:nvPr>
        </p:nvSpPr>
        <p:spPr>
          <a:xfrm>
            <a:off x="2077787" y="2141606"/>
            <a:ext cx="2161500" cy="613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1267" name="Google Shape;1267;p42"/>
          <p:cNvSpPr txBox="1">
            <a:spLocks noGrp="1"/>
          </p:cNvSpPr>
          <p:nvPr>
            <p:ph type="subTitle" idx="2"/>
          </p:nvPr>
        </p:nvSpPr>
        <p:spPr>
          <a:xfrm>
            <a:off x="5791812" y="2141606"/>
            <a:ext cx="2161500" cy="613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1268" name="Google Shape;1268;p42"/>
          <p:cNvSpPr txBox="1">
            <a:spLocks noGrp="1"/>
          </p:cNvSpPr>
          <p:nvPr>
            <p:ph type="subTitle" idx="4"/>
          </p:nvPr>
        </p:nvSpPr>
        <p:spPr>
          <a:xfrm>
            <a:off x="5791812" y="3545554"/>
            <a:ext cx="2161500" cy="58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1269" name="Google Shape;1269;p42"/>
          <p:cNvSpPr txBox="1">
            <a:spLocks noGrp="1"/>
          </p:cNvSpPr>
          <p:nvPr>
            <p:ph type="title" idx="5"/>
          </p:nvPr>
        </p:nvSpPr>
        <p:spPr>
          <a:xfrm>
            <a:off x="1190688" y="1991808"/>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rPr>
              <a:t>01</a:t>
            </a:r>
            <a:endParaRPr>
              <a:solidFill>
                <a:schemeClr val="lt1"/>
              </a:solidFill>
            </a:endParaRPr>
          </a:p>
        </p:txBody>
      </p:sp>
      <p:sp>
        <p:nvSpPr>
          <p:cNvPr id="1270" name="Google Shape;1270;p42"/>
          <p:cNvSpPr txBox="1">
            <a:spLocks noGrp="1"/>
          </p:cNvSpPr>
          <p:nvPr>
            <p:ph type="title" idx="6"/>
          </p:nvPr>
        </p:nvSpPr>
        <p:spPr>
          <a:xfrm>
            <a:off x="1190688" y="3367258"/>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rPr>
              <a:t>03</a:t>
            </a:r>
            <a:endParaRPr>
              <a:solidFill>
                <a:schemeClr val="lt1"/>
              </a:solidFill>
            </a:endParaRPr>
          </a:p>
        </p:txBody>
      </p:sp>
      <p:sp>
        <p:nvSpPr>
          <p:cNvPr id="1271" name="Google Shape;1271;p42"/>
          <p:cNvSpPr txBox="1">
            <a:spLocks noGrp="1"/>
          </p:cNvSpPr>
          <p:nvPr>
            <p:ph type="title" idx="7"/>
          </p:nvPr>
        </p:nvSpPr>
        <p:spPr>
          <a:xfrm>
            <a:off x="4904713" y="1991808"/>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rPr>
              <a:t>02</a:t>
            </a:r>
            <a:endParaRPr>
              <a:solidFill>
                <a:schemeClr val="lt1"/>
              </a:solidFill>
            </a:endParaRPr>
          </a:p>
        </p:txBody>
      </p:sp>
      <p:sp>
        <p:nvSpPr>
          <p:cNvPr id="1272" name="Google Shape;1272;p42"/>
          <p:cNvSpPr txBox="1">
            <a:spLocks noGrp="1"/>
          </p:cNvSpPr>
          <p:nvPr>
            <p:ph type="title" idx="8"/>
          </p:nvPr>
        </p:nvSpPr>
        <p:spPr>
          <a:xfrm>
            <a:off x="4904713" y="3367262"/>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rPr>
              <a:t>04</a:t>
            </a:r>
            <a:endParaRPr>
              <a:solidFill>
                <a:schemeClr val="lt1"/>
              </a:solidFill>
            </a:endParaRPr>
          </a:p>
        </p:txBody>
      </p:sp>
      <p:sp>
        <p:nvSpPr>
          <p:cNvPr id="1273" name="Google Shape;1273;p42"/>
          <p:cNvSpPr txBox="1">
            <a:spLocks noGrp="1"/>
          </p:cNvSpPr>
          <p:nvPr>
            <p:ph type="subTitle" idx="9"/>
          </p:nvPr>
        </p:nvSpPr>
        <p:spPr>
          <a:xfrm>
            <a:off x="2077787" y="1811350"/>
            <a:ext cx="2161500" cy="46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ABOUT THE DAY</a:t>
            </a:r>
            <a:endParaRPr/>
          </a:p>
        </p:txBody>
      </p:sp>
      <p:sp>
        <p:nvSpPr>
          <p:cNvPr id="1274" name="Google Shape;1274;p42"/>
          <p:cNvSpPr txBox="1">
            <a:spLocks noGrp="1"/>
          </p:cNvSpPr>
          <p:nvPr>
            <p:ph type="subTitle" idx="13"/>
          </p:nvPr>
        </p:nvSpPr>
        <p:spPr>
          <a:xfrm>
            <a:off x="5791812" y="1811350"/>
            <a:ext cx="2161500" cy="46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TRADITION</a:t>
            </a:r>
            <a:endParaRPr/>
          </a:p>
        </p:txBody>
      </p:sp>
      <p:sp>
        <p:nvSpPr>
          <p:cNvPr id="1275" name="Google Shape;1275;p42"/>
          <p:cNvSpPr txBox="1">
            <a:spLocks noGrp="1"/>
          </p:cNvSpPr>
          <p:nvPr>
            <p:ph type="subTitle" idx="14"/>
          </p:nvPr>
        </p:nvSpPr>
        <p:spPr>
          <a:xfrm>
            <a:off x="2077787" y="3186791"/>
            <a:ext cx="2161500" cy="46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WHEN IS IT?</a:t>
            </a:r>
            <a:endParaRPr/>
          </a:p>
        </p:txBody>
      </p:sp>
      <p:sp>
        <p:nvSpPr>
          <p:cNvPr id="1276" name="Google Shape;1276;p42"/>
          <p:cNvSpPr txBox="1">
            <a:spLocks noGrp="1"/>
          </p:cNvSpPr>
          <p:nvPr>
            <p:ph type="subTitle" idx="15"/>
          </p:nvPr>
        </p:nvSpPr>
        <p:spPr>
          <a:xfrm>
            <a:off x="5791812" y="3186791"/>
            <a:ext cx="2161500" cy="46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SOME DATA</a:t>
            </a:r>
            <a:endParaRPr/>
          </a:p>
        </p:txBody>
      </p:sp>
      <p:sp>
        <p:nvSpPr>
          <p:cNvPr id="1277" name="Google Shape;1277;p42"/>
          <p:cNvSpPr/>
          <p:nvPr/>
        </p:nvSpPr>
        <p:spPr>
          <a:xfrm>
            <a:off x="4417625" y="2923098"/>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 name="Google Shape;1278;p42"/>
          <p:cNvGrpSpPr/>
          <p:nvPr/>
        </p:nvGrpSpPr>
        <p:grpSpPr>
          <a:xfrm>
            <a:off x="4520656" y="1569523"/>
            <a:ext cx="102706" cy="102736"/>
            <a:chOff x="1472375" y="3214263"/>
            <a:chExt cx="302075" cy="302075"/>
          </a:xfrm>
        </p:grpSpPr>
        <p:sp>
          <p:nvSpPr>
            <p:cNvPr id="1279" name="Google Shape;1279;p42"/>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2"/>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1" name="Google Shape;1281;p42"/>
          <p:cNvSpPr/>
          <p:nvPr/>
        </p:nvSpPr>
        <p:spPr>
          <a:xfrm>
            <a:off x="7914900" y="158420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285"/>
        <p:cNvGrpSpPr/>
        <p:nvPr/>
      </p:nvGrpSpPr>
      <p:grpSpPr>
        <a:xfrm>
          <a:off x="0" y="0"/>
          <a:ext cx="0" cy="0"/>
          <a:chOff x="0" y="0"/>
          <a:chExt cx="0" cy="0"/>
        </a:xfrm>
      </p:grpSpPr>
      <p:sp>
        <p:nvSpPr>
          <p:cNvPr id="1286" name="Google Shape;1286;p43"/>
          <p:cNvSpPr txBox="1">
            <a:spLocks noGrp="1"/>
          </p:cNvSpPr>
          <p:nvPr>
            <p:ph type="title"/>
          </p:nvPr>
        </p:nvSpPr>
        <p:spPr>
          <a:xfrm>
            <a:off x="1886431" y="1283334"/>
            <a:ext cx="2596032" cy="1163093"/>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US" sz="7200" dirty="0"/>
              <a:t>OBJECTIVE</a:t>
            </a:r>
            <a:endParaRPr sz="7200" dirty="0"/>
          </a:p>
        </p:txBody>
      </p:sp>
      <p:sp>
        <p:nvSpPr>
          <p:cNvPr id="1287" name="Google Shape;1287;p43"/>
          <p:cNvSpPr txBox="1">
            <a:spLocks noGrp="1"/>
          </p:cNvSpPr>
          <p:nvPr>
            <p:ph type="subTitle" idx="1"/>
          </p:nvPr>
        </p:nvSpPr>
        <p:spPr>
          <a:xfrm>
            <a:off x="826435" y="2571750"/>
            <a:ext cx="4716025" cy="1288416"/>
          </a:xfrm>
          <a:prstGeom prst="rect">
            <a:avLst/>
          </a:prstGeom>
          <a:solidFill>
            <a:schemeClr val="bg2">
              <a:lumMod val="20000"/>
              <a:lumOff val="80000"/>
            </a:schemeClr>
          </a:solidFill>
        </p:spPr>
        <p:txBody>
          <a:bodyPr spcFirstLastPara="1" wrap="square" lIns="91425" tIns="91425" rIns="91425" bIns="91425" anchor="t" anchorCtr="0">
            <a:noAutofit/>
          </a:bodyPr>
          <a:lstStyle/>
          <a:p>
            <a:pPr marL="0" lvl="0" indent="0" algn="l" rtl="0">
              <a:lnSpc>
                <a:spcPct val="150000"/>
              </a:lnSpc>
              <a:spcBef>
                <a:spcPts val="0"/>
              </a:spcBef>
              <a:spcAft>
                <a:spcPts val="0"/>
              </a:spcAft>
              <a:buNone/>
            </a:pPr>
            <a:r>
              <a:rPr lang="en-US" dirty="0"/>
              <a:t>By the end of the lesion, students will be able to:</a:t>
            </a:r>
          </a:p>
          <a:p>
            <a:pPr marL="0" lvl="0" indent="0" algn="l" rtl="0">
              <a:lnSpc>
                <a:spcPct val="150000"/>
              </a:lnSpc>
              <a:spcBef>
                <a:spcPts val="0"/>
              </a:spcBef>
              <a:spcAft>
                <a:spcPts val="0"/>
              </a:spcAft>
              <a:buNone/>
            </a:pPr>
            <a:r>
              <a:rPr lang="en-US" dirty="0"/>
              <a:t>- Expressing disappointment.</a:t>
            </a:r>
          </a:p>
          <a:p>
            <a:pPr marL="0" lvl="0" indent="0" algn="l" rtl="0">
              <a:lnSpc>
                <a:spcPct val="150000"/>
              </a:lnSpc>
              <a:spcBef>
                <a:spcPts val="0"/>
              </a:spcBef>
              <a:spcAft>
                <a:spcPts val="0"/>
              </a:spcAft>
              <a:buNone/>
            </a:pPr>
            <a:r>
              <a:rPr lang="en-US" dirty="0"/>
              <a:t>- Talk about Festivals around the world</a:t>
            </a:r>
          </a:p>
        </p:txBody>
      </p:sp>
      <p:pic>
        <p:nvPicPr>
          <p:cNvPr id="1288" name="Google Shape;1288;p43"/>
          <p:cNvPicPr preferRelativeResize="0"/>
          <p:nvPr/>
        </p:nvPicPr>
        <p:blipFill rotWithShape="1">
          <a:blip r:embed="rId3">
            <a:alphaModFix/>
          </a:blip>
          <a:srcRect l="21110" t="3521" r="15742" b="1294"/>
          <a:stretch/>
        </p:blipFill>
        <p:spPr>
          <a:xfrm>
            <a:off x="5429250" y="466725"/>
            <a:ext cx="3102674" cy="4676777"/>
          </a:xfrm>
          <a:prstGeom prst="rect">
            <a:avLst/>
          </a:prstGeom>
          <a:noFill/>
          <a:ln>
            <a:noFill/>
          </a:ln>
        </p:spPr>
      </p:pic>
    </p:spTree>
  </p:cSld>
  <p:clrMapOvr>
    <a:masterClrMapping/>
  </p:clrMapOvr>
  <p:transition spd="med">
    <p:wip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92"/>
        <p:cNvGrpSpPr/>
        <p:nvPr/>
      </p:nvGrpSpPr>
      <p:grpSpPr>
        <a:xfrm>
          <a:off x="0" y="0"/>
          <a:ext cx="0" cy="0"/>
          <a:chOff x="0" y="0"/>
          <a:chExt cx="0" cy="0"/>
        </a:xfrm>
      </p:grpSpPr>
      <p:sp>
        <p:nvSpPr>
          <p:cNvPr id="1293" name="Google Shape;1293;p44"/>
          <p:cNvSpPr/>
          <p:nvPr/>
        </p:nvSpPr>
        <p:spPr>
          <a:xfrm>
            <a:off x="3924300" y="1175183"/>
            <a:ext cx="1295400" cy="1295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294" name="Google Shape;1294;p44"/>
          <p:cNvSpPr txBox="1">
            <a:spLocks noGrp="1"/>
          </p:cNvSpPr>
          <p:nvPr>
            <p:ph type="title"/>
          </p:nvPr>
        </p:nvSpPr>
        <p:spPr>
          <a:xfrm>
            <a:off x="2450700" y="2736209"/>
            <a:ext cx="424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ABOUT </a:t>
            </a:r>
            <a:r>
              <a:rPr lang="en">
                <a:solidFill>
                  <a:schemeClr val="dk2"/>
                </a:solidFill>
              </a:rPr>
              <a:t>THE DAY</a:t>
            </a:r>
            <a:endParaRPr>
              <a:solidFill>
                <a:schemeClr val="dk2"/>
              </a:solidFill>
            </a:endParaRPr>
          </a:p>
        </p:txBody>
      </p:sp>
      <p:sp>
        <p:nvSpPr>
          <p:cNvPr id="1295" name="Google Shape;1295;p44"/>
          <p:cNvSpPr txBox="1">
            <a:spLocks noGrp="1"/>
          </p:cNvSpPr>
          <p:nvPr>
            <p:ph type="title" idx="2"/>
          </p:nvPr>
        </p:nvSpPr>
        <p:spPr>
          <a:xfrm>
            <a:off x="4121550" y="1457666"/>
            <a:ext cx="9009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rPr>
              <a:t>01</a:t>
            </a:r>
            <a:endParaRPr>
              <a:solidFill>
                <a:schemeClr val="lt1"/>
              </a:solidFill>
            </a:endParaRPr>
          </a:p>
        </p:txBody>
      </p:sp>
      <p:sp>
        <p:nvSpPr>
          <p:cNvPr id="1296" name="Google Shape;1296;p44"/>
          <p:cNvSpPr txBox="1">
            <a:spLocks noGrp="1"/>
          </p:cNvSpPr>
          <p:nvPr>
            <p:ph type="subTitle" idx="1"/>
          </p:nvPr>
        </p:nvSpPr>
        <p:spPr>
          <a:xfrm>
            <a:off x="2450700" y="3593309"/>
            <a:ext cx="4242600" cy="37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sp>
        <p:nvSpPr>
          <p:cNvPr id="1297" name="Google Shape;1297;p44"/>
          <p:cNvSpPr/>
          <p:nvPr/>
        </p:nvSpPr>
        <p:spPr>
          <a:xfrm>
            <a:off x="1846688" y="2732635"/>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8" name="Google Shape;1298;p44"/>
          <p:cNvGrpSpPr/>
          <p:nvPr/>
        </p:nvGrpSpPr>
        <p:grpSpPr>
          <a:xfrm>
            <a:off x="1640240" y="1514733"/>
            <a:ext cx="122522" cy="122522"/>
            <a:chOff x="1472375" y="3214263"/>
            <a:chExt cx="302075" cy="302075"/>
          </a:xfrm>
        </p:grpSpPr>
        <p:sp>
          <p:nvSpPr>
            <p:cNvPr id="1299" name="Google Shape;1299;p44"/>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4"/>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 name="Google Shape;1301;p44"/>
          <p:cNvSpPr/>
          <p:nvPr/>
        </p:nvSpPr>
        <p:spPr>
          <a:xfrm>
            <a:off x="2008250" y="944060"/>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4"/>
          <p:cNvSpPr/>
          <p:nvPr/>
        </p:nvSpPr>
        <p:spPr>
          <a:xfrm>
            <a:off x="1171400" y="2199765"/>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3" name="Google Shape;1303;p44"/>
          <p:cNvGrpSpPr/>
          <p:nvPr/>
        </p:nvGrpSpPr>
        <p:grpSpPr>
          <a:xfrm>
            <a:off x="1270857" y="3095840"/>
            <a:ext cx="122491" cy="122522"/>
            <a:chOff x="1472375" y="3214263"/>
            <a:chExt cx="302075" cy="302075"/>
          </a:xfrm>
        </p:grpSpPr>
        <p:sp>
          <p:nvSpPr>
            <p:cNvPr id="1304" name="Google Shape;1304;p44"/>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4"/>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 name="Google Shape;1306;p44"/>
          <p:cNvSpPr/>
          <p:nvPr/>
        </p:nvSpPr>
        <p:spPr>
          <a:xfrm>
            <a:off x="1270838" y="3932640"/>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7" name="Google Shape;1307;p44"/>
          <p:cNvGrpSpPr/>
          <p:nvPr/>
        </p:nvGrpSpPr>
        <p:grpSpPr>
          <a:xfrm>
            <a:off x="1068706" y="903835"/>
            <a:ext cx="102705" cy="102736"/>
            <a:chOff x="1472375" y="3214263"/>
            <a:chExt cx="302075" cy="302075"/>
          </a:xfrm>
        </p:grpSpPr>
        <p:sp>
          <p:nvSpPr>
            <p:cNvPr id="1308" name="Google Shape;1308;p44"/>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4"/>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 name="Google Shape;1310;p44"/>
          <p:cNvGrpSpPr/>
          <p:nvPr/>
        </p:nvGrpSpPr>
        <p:grpSpPr>
          <a:xfrm>
            <a:off x="8055981" y="1127685"/>
            <a:ext cx="102706" cy="102736"/>
            <a:chOff x="1472375" y="3214263"/>
            <a:chExt cx="302075" cy="302075"/>
          </a:xfrm>
        </p:grpSpPr>
        <p:sp>
          <p:nvSpPr>
            <p:cNvPr id="1311" name="Google Shape;1311;p44"/>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4"/>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 name="Google Shape;1313;p44"/>
          <p:cNvSpPr/>
          <p:nvPr/>
        </p:nvSpPr>
        <p:spPr>
          <a:xfrm>
            <a:off x="7311875" y="2821685"/>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 name="Google Shape;1314;p44"/>
          <p:cNvGrpSpPr/>
          <p:nvPr/>
        </p:nvGrpSpPr>
        <p:grpSpPr>
          <a:xfrm>
            <a:off x="7923552" y="3162558"/>
            <a:ext cx="122522" cy="122522"/>
            <a:chOff x="1472375" y="3214263"/>
            <a:chExt cx="302075" cy="302075"/>
          </a:xfrm>
        </p:grpSpPr>
        <p:sp>
          <p:nvSpPr>
            <p:cNvPr id="1315" name="Google Shape;1315;p44"/>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4"/>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 name="Google Shape;1317;p44"/>
          <p:cNvSpPr/>
          <p:nvPr/>
        </p:nvSpPr>
        <p:spPr>
          <a:xfrm>
            <a:off x="7590075" y="858898"/>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4"/>
          <p:cNvSpPr/>
          <p:nvPr/>
        </p:nvSpPr>
        <p:spPr>
          <a:xfrm>
            <a:off x="7848550" y="1691477"/>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9" name="Google Shape;1319;p44"/>
          <p:cNvGrpSpPr/>
          <p:nvPr/>
        </p:nvGrpSpPr>
        <p:grpSpPr>
          <a:xfrm>
            <a:off x="7311882" y="2077265"/>
            <a:ext cx="122491" cy="122522"/>
            <a:chOff x="1472375" y="3214263"/>
            <a:chExt cx="302075" cy="302075"/>
          </a:xfrm>
        </p:grpSpPr>
        <p:sp>
          <p:nvSpPr>
            <p:cNvPr id="1320" name="Google Shape;1320;p44"/>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4"/>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2" name="Google Shape;1322;p44"/>
          <p:cNvSpPr/>
          <p:nvPr/>
        </p:nvSpPr>
        <p:spPr>
          <a:xfrm>
            <a:off x="7629475" y="384750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3" name="Google Shape;1323;p44"/>
          <p:cNvGrpSpPr/>
          <p:nvPr/>
        </p:nvGrpSpPr>
        <p:grpSpPr>
          <a:xfrm rot="10800000">
            <a:off x="-264244" y="3802269"/>
            <a:ext cx="832269" cy="721343"/>
            <a:chOff x="-2221075" y="539488"/>
            <a:chExt cx="1608250" cy="1393900"/>
          </a:xfrm>
        </p:grpSpPr>
        <p:grpSp>
          <p:nvGrpSpPr>
            <p:cNvPr id="1324" name="Google Shape;1324;p44"/>
            <p:cNvGrpSpPr/>
            <p:nvPr/>
          </p:nvGrpSpPr>
          <p:grpSpPr>
            <a:xfrm>
              <a:off x="-2221075" y="605163"/>
              <a:ext cx="1553525" cy="1298700"/>
              <a:chOff x="-2221075" y="605163"/>
              <a:chExt cx="1553525" cy="1298700"/>
            </a:xfrm>
          </p:grpSpPr>
          <p:sp>
            <p:nvSpPr>
              <p:cNvPr id="1325" name="Google Shape;1325;p44"/>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4"/>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4"/>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4"/>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4"/>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4"/>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4"/>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4"/>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4"/>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4" name="Google Shape;1334;p44"/>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 name="Google Shape;1335;p44"/>
          <p:cNvGrpSpPr/>
          <p:nvPr/>
        </p:nvGrpSpPr>
        <p:grpSpPr>
          <a:xfrm rot="-9122607">
            <a:off x="-270831" y="906981"/>
            <a:ext cx="717124" cy="829652"/>
            <a:chOff x="-3084600" y="2098313"/>
            <a:chExt cx="1385775" cy="1603225"/>
          </a:xfrm>
        </p:grpSpPr>
        <p:sp>
          <p:nvSpPr>
            <p:cNvPr id="1336" name="Google Shape;1336;p44"/>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4"/>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4"/>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4"/>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 name="Google Shape;1340;p44"/>
          <p:cNvGrpSpPr/>
          <p:nvPr/>
        </p:nvGrpSpPr>
        <p:grpSpPr>
          <a:xfrm rot="9799382" flipH="1">
            <a:off x="8649026" y="1397811"/>
            <a:ext cx="717091" cy="829614"/>
            <a:chOff x="-3084600" y="2098313"/>
            <a:chExt cx="1385775" cy="1603225"/>
          </a:xfrm>
        </p:grpSpPr>
        <p:sp>
          <p:nvSpPr>
            <p:cNvPr id="1341" name="Google Shape;1341;p44"/>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4"/>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4"/>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4"/>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345" name="Google Shape;1345;p44"/>
          <p:cNvPicPr preferRelativeResize="0"/>
          <p:nvPr/>
        </p:nvPicPr>
        <p:blipFill>
          <a:blip r:embed="rId3">
            <a:alphaModFix/>
          </a:blip>
          <a:stretch>
            <a:fillRect/>
          </a:stretch>
        </p:blipFill>
        <p:spPr>
          <a:xfrm rot="-9766185">
            <a:off x="8432563" y="2082818"/>
            <a:ext cx="2224723" cy="2224766"/>
          </a:xfrm>
          <a:prstGeom prst="rect">
            <a:avLst/>
          </a:prstGeom>
          <a:noFill/>
          <a:ln>
            <a:noFill/>
          </a:ln>
        </p:spPr>
      </p:pic>
      <p:pic>
        <p:nvPicPr>
          <p:cNvPr id="1346" name="Google Shape;1346;p44"/>
          <p:cNvPicPr preferRelativeResize="0"/>
          <p:nvPr/>
        </p:nvPicPr>
        <p:blipFill>
          <a:blip r:embed="rId4">
            <a:alphaModFix/>
          </a:blip>
          <a:stretch>
            <a:fillRect/>
          </a:stretch>
        </p:blipFill>
        <p:spPr>
          <a:xfrm rot="2267131">
            <a:off x="8189509" y="-888552"/>
            <a:ext cx="2448052" cy="2448054"/>
          </a:xfrm>
          <a:prstGeom prst="rect">
            <a:avLst/>
          </a:prstGeom>
          <a:noFill/>
          <a:ln>
            <a:noFill/>
          </a:ln>
        </p:spPr>
      </p:pic>
      <p:pic>
        <p:nvPicPr>
          <p:cNvPr id="1347" name="Google Shape;1347;p44"/>
          <p:cNvPicPr preferRelativeResize="0"/>
          <p:nvPr/>
        </p:nvPicPr>
        <p:blipFill rotWithShape="1">
          <a:blip r:embed="rId5">
            <a:alphaModFix/>
          </a:blip>
          <a:srcRect l="6664" t="19826"/>
          <a:stretch/>
        </p:blipFill>
        <p:spPr>
          <a:xfrm rot="147971">
            <a:off x="5722354" y="-1433646"/>
            <a:ext cx="2772770" cy="2381669"/>
          </a:xfrm>
          <a:prstGeom prst="rect">
            <a:avLst/>
          </a:prstGeom>
          <a:noFill/>
          <a:ln>
            <a:noFill/>
          </a:ln>
        </p:spPr>
      </p:pic>
      <p:pic>
        <p:nvPicPr>
          <p:cNvPr id="1348" name="Google Shape;1348;p44"/>
          <p:cNvPicPr preferRelativeResize="0"/>
          <p:nvPr/>
        </p:nvPicPr>
        <p:blipFill>
          <a:blip r:embed="rId6">
            <a:alphaModFix/>
          </a:blip>
          <a:stretch>
            <a:fillRect/>
          </a:stretch>
        </p:blipFill>
        <p:spPr>
          <a:xfrm rot="-9782743">
            <a:off x="722752" y="-1735749"/>
            <a:ext cx="2669275" cy="2669275"/>
          </a:xfrm>
          <a:prstGeom prst="rect">
            <a:avLst/>
          </a:prstGeom>
          <a:noFill/>
          <a:ln>
            <a:noFill/>
          </a:ln>
        </p:spPr>
      </p:pic>
      <p:pic>
        <p:nvPicPr>
          <p:cNvPr id="1349" name="Google Shape;1349;p44"/>
          <p:cNvPicPr preferRelativeResize="0"/>
          <p:nvPr/>
        </p:nvPicPr>
        <p:blipFill>
          <a:blip r:embed="rId3">
            <a:alphaModFix/>
          </a:blip>
          <a:stretch>
            <a:fillRect/>
          </a:stretch>
        </p:blipFill>
        <p:spPr>
          <a:xfrm rot="1435424">
            <a:off x="-686548" y="4352718"/>
            <a:ext cx="2224722" cy="2224767"/>
          </a:xfrm>
          <a:prstGeom prst="rect">
            <a:avLst/>
          </a:prstGeom>
          <a:noFill/>
          <a:ln>
            <a:noFill/>
          </a:ln>
        </p:spPr>
      </p:pic>
      <p:pic>
        <p:nvPicPr>
          <p:cNvPr id="1350" name="Google Shape;1350;p44"/>
          <p:cNvPicPr preferRelativeResize="0"/>
          <p:nvPr/>
        </p:nvPicPr>
        <p:blipFill>
          <a:blip r:embed="rId3">
            <a:alphaModFix/>
          </a:blip>
          <a:stretch>
            <a:fillRect/>
          </a:stretch>
        </p:blipFill>
        <p:spPr>
          <a:xfrm rot="7904701">
            <a:off x="-1325599" y="-1093245"/>
            <a:ext cx="2224722" cy="2224768"/>
          </a:xfrm>
          <a:prstGeom prst="rect">
            <a:avLst/>
          </a:prstGeom>
          <a:noFill/>
          <a:ln>
            <a:noFill/>
          </a:ln>
        </p:spPr>
      </p:pic>
      <p:pic>
        <p:nvPicPr>
          <p:cNvPr id="1351" name="Google Shape;1351;p44"/>
          <p:cNvPicPr preferRelativeResize="0"/>
          <p:nvPr/>
        </p:nvPicPr>
        <p:blipFill rotWithShape="1">
          <a:blip r:embed="rId5">
            <a:alphaModFix/>
          </a:blip>
          <a:srcRect l="6664" t="19826"/>
          <a:stretch/>
        </p:blipFill>
        <p:spPr>
          <a:xfrm rot="147971">
            <a:off x="-1059971" y="1695804"/>
            <a:ext cx="2772770" cy="2381669"/>
          </a:xfrm>
          <a:prstGeom prst="rect">
            <a:avLst/>
          </a:prstGeom>
          <a:noFill/>
          <a:ln>
            <a:noFill/>
          </a:ln>
        </p:spPr>
      </p:pic>
      <p:pic>
        <p:nvPicPr>
          <p:cNvPr id="1352" name="Google Shape;1352;p44"/>
          <p:cNvPicPr preferRelativeResize="0"/>
          <p:nvPr/>
        </p:nvPicPr>
        <p:blipFill>
          <a:blip r:embed="rId6">
            <a:alphaModFix/>
          </a:blip>
          <a:stretch>
            <a:fillRect/>
          </a:stretch>
        </p:blipFill>
        <p:spPr>
          <a:xfrm rot="-990233">
            <a:off x="7342627" y="4130464"/>
            <a:ext cx="2669271" cy="2669271"/>
          </a:xfrm>
          <a:prstGeom prst="rect">
            <a:avLst/>
          </a:prstGeom>
          <a:noFill/>
          <a:ln>
            <a:noFill/>
          </a:ln>
        </p:spPr>
      </p:pic>
    </p:spTree>
    <p:extLst>
      <p:ext uri="{BB962C8B-B14F-4D97-AF65-F5344CB8AC3E}">
        <p14:creationId xmlns:p14="http://schemas.microsoft.com/office/powerpoint/2010/main" val="47373802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356"/>
        <p:cNvGrpSpPr/>
        <p:nvPr/>
      </p:nvGrpSpPr>
      <p:grpSpPr>
        <a:xfrm>
          <a:off x="0" y="0"/>
          <a:ext cx="0" cy="0"/>
          <a:chOff x="0" y="0"/>
          <a:chExt cx="0" cy="0"/>
        </a:xfrm>
      </p:grpSpPr>
      <p:sp>
        <p:nvSpPr>
          <p:cNvPr id="1357" name="Google Shape;1357;p45"/>
          <p:cNvSpPr txBox="1">
            <a:spLocks noGrp="1"/>
          </p:cNvSpPr>
          <p:nvPr>
            <p:ph type="title"/>
          </p:nvPr>
        </p:nvSpPr>
        <p:spPr>
          <a:xfrm>
            <a:off x="720000" y="445025"/>
            <a:ext cx="7704000" cy="69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HISTORY OF </a:t>
            </a:r>
            <a:r>
              <a:rPr lang="en">
                <a:solidFill>
                  <a:schemeClr val="dk2"/>
                </a:solidFill>
              </a:rPr>
              <a:t>UGLY CHRISTMAS SWEATER DAY</a:t>
            </a:r>
            <a:endParaRPr>
              <a:solidFill>
                <a:schemeClr val="dk2"/>
              </a:solidFill>
            </a:endParaRPr>
          </a:p>
        </p:txBody>
      </p:sp>
      <p:sp>
        <p:nvSpPr>
          <p:cNvPr id="1358" name="Google Shape;1358;p45"/>
          <p:cNvSpPr txBox="1">
            <a:spLocks noGrp="1"/>
          </p:cNvSpPr>
          <p:nvPr>
            <p:ph type="subTitle" idx="1"/>
          </p:nvPr>
        </p:nvSpPr>
        <p:spPr>
          <a:xfrm>
            <a:off x="4985194" y="1400925"/>
            <a:ext cx="2947800" cy="287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Speaking of craters, many of them were named after artists or authors who made significant contributions to their respective fields. Mercury takes a little more than 58 days to complete its rotation, so try to imagine how long days must be there! Since the temperatures are so extreme, albeit not as extreme as in Venus, and the solar radiation is so high, Mercury has been deemed to be non-habitable for humans</a:t>
            </a:r>
            <a:endParaRPr dirty="0"/>
          </a:p>
        </p:txBody>
      </p:sp>
      <p:sp>
        <p:nvSpPr>
          <p:cNvPr id="1359" name="Google Shape;1359;p45"/>
          <p:cNvSpPr txBox="1">
            <a:spLocks noGrp="1"/>
          </p:cNvSpPr>
          <p:nvPr>
            <p:ph type="subTitle" idx="2"/>
          </p:nvPr>
        </p:nvSpPr>
        <p:spPr>
          <a:xfrm>
            <a:off x="1211006" y="1400925"/>
            <a:ext cx="2947800" cy="287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Mercury is the closest planet to the Sun and the smallest one in the entire Solar System. This planet's name has nothing to do with the liquid metal, since Mercury was named after the Roman messenger god. Despite being closer to the Sun than Venus, its temperatures aren't as terribly hot as that planet's. Its surface is quite similar to that of Earth's Moon, which means there are a lot of craters and plains</a:t>
            </a:r>
            <a:endParaRPr dirty="0"/>
          </a:p>
        </p:txBody>
      </p:sp>
    </p:spTree>
    <p:extLst>
      <p:ext uri="{BB962C8B-B14F-4D97-AF65-F5344CB8AC3E}">
        <p14:creationId xmlns:p14="http://schemas.microsoft.com/office/powerpoint/2010/main" val="314077466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370"/>
        <p:cNvGrpSpPr/>
        <p:nvPr/>
      </p:nvGrpSpPr>
      <p:grpSpPr>
        <a:xfrm>
          <a:off x="0" y="0"/>
          <a:ext cx="0" cy="0"/>
          <a:chOff x="0" y="0"/>
          <a:chExt cx="0" cy="0"/>
        </a:xfrm>
      </p:grpSpPr>
      <p:sp>
        <p:nvSpPr>
          <p:cNvPr id="1371" name="Google Shape;1371;p47"/>
          <p:cNvSpPr/>
          <p:nvPr/>
        </p:nvSpPr>
        <p:spPr>
          <a:xfrm>
            <a:off x="6925825" y="1574038"/>
            <a:ext cx="545700" cy="545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7"/>
          <p:cNvSpPr/>
          <p:nvPr/>
        </p:nvSpPr>
        <p:spPr>
          <a:xfrm>
            <a:off x="1669625" y="1574038"/>
            <a:ext cx="545700" cy="545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7"/>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WHERE IS </a:t>
            </a:r>
            <a:r>
              <a:rPr lang="en">
                <a:solidFill>
                  <a:schemeClr val="dk2"/>
                </a:solidFill>
              </a:rPr>
              <a:t>IT CELEBRATED?</a:t>
            </a:r>
            <a:endParaRPr>
              <a:solidFill>
                <a:schemeClr val="dk2"/>
              </a:solidFill>
            </a:endParaRPr>
          </a:p>
        </p:txBody>
      </p:sp>
      <p:sp>
        <p:nvSpPr>
          <p:cNvPr id="1374" name="Google Shape;1374;p47"/>
          <p:cNvSpPr txBox="1">
            <a:spLocks noGrp="1"/>
          </p:cNvSpPr>
          <p:nvPr>
            <p:ph type="subTitle" idx="1"/>
          </p:nvPr>
        </p:nvSpPr>
        <p:spPr>
          <a:xfrm>
            <a:off x="6121828" y="2676025"/>
            <a:ext cx="2153700" cy="127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third planet from the Sun and the only one that harbors life in the Solar System. We all live on it!</a:t>
            </a:r>
            <a:endParaRPr/>
          </a:p>
        </p:txBody>
      </p:sp>
      <p:sp>
        <p:nvSpPr>
          <p:cNvPr id="1375" name="Google Shape;1375;p47"/>
          <p:cNvSpPr txBox="1">
            <a:spLocks noGrp="1"/>
          </p:cNvSpPr>
          <p:nvPr>
            <p:ph type="subTitle" idx="2"/>
          </p:nvPr>
        </p:nvSpPr>
        <p:spPr>
          <a:xfrm>
            <a:off x="865625" y="2676025"/>
            <a:ext cx="2153700" cy="127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1376" name="Google Shape;1376;p47"/>
          <p:cNvSpPr txBox="1">
            <a:spLocks noGrp="1"/>
          </p:cNvSpPr>
          <p:nvPr>
            <p:ph type="subTitle" idx="3"/>
          </p:nvPr>
        </p:nvSpPr>
        <p:spPr>
          <a:xfrm>
            <a:off x="865625" y="2286000"/>
            <a:ext cx="2153700"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377" name="Google Shape;1377;p47"/>
          <p:cNvSpPr txBox="1">
            <a:spLocks noGrp="1"/>
          </p:cNvSpPr>
          <p:nvPr>
            <p:ph type="subTitle" idx="4"/>
          </p:nvPr>
        </p:nvSpPr>
        <p:spPr>
          <a:xfrm>
            <a:off x="6121828" y="2286000"/>
            <a:ext cx="2153700"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EARTH</a:t>
            </a:r>
            <a:endParaRPr/>
          </a:p>
        </p:txBody>
      </p:sp>
      <p:pic>
        <p:nvPicPr>
          <p:cNvPr id="1378" name="Google Shape;1378;p47"/>
          <p:cNvPicPr preferRelativeResize="0"/>
          <p:nvPr/>
        </p:nvPicPr>
        <p:blipFill>
          <a:blip r:embed="rId3">
            <a:alphaModFix/>
          </a:blip>
          <a:stretch>
            <a:fillRect/>
          </a:stretch>
        </p:blipFill>
        <p:spPr>
          <a:xfrm>
            <a:off x="3648525" y="1428750"/>
            <a:ext cx="1997049" cy="3714749"/>
          </a:xfrm>
          <a:prstGeom prst="rect">
            <a:avLst/>
          </a:prstGeom>
          <a:noFill/>
          <a:ln>
            <a:noFill/>
          </a:ln>
        </p:spPr>
      </p:pic>
      <p:grpSp>
        <p:nvGrpSpPr>
          <p:cNvPr id="1379" name="Google Shape;1379;p47"/>
          <p:cNvGrpSpPr/>
          <p:nvPr/>
        </p:nvGrpSpPr>
        <p:grpSpPr>
          <a:xfrm>
            <a:off x="7045097" y="1696514"/>
            <a:ext cx="307162" cy="300730"/>
            <a:chOff x="2304325" y="3392435"/>
            <a:chExt cx="307162" cy="300730"/>
          </a:xfrm>
        </p:grpSpPr>
        <p:sp>
          <p:nvSpPr>
            <p:cNvPr id="1380" name="Google Shape;1380;p47"/>
            <p:cNvSpPr/>
            <p:nvPr/>
          </p:nvSpPr>
          <p:spPr>
            <a:xfrm>
              <a:off x="2304325" y="3469613"/>
              <a:ext cx="227670" cy="223552"/>
            </a:xfrm>
            <a:custGeom>
              <a:avLst/>
              <a:gdLst/>
              <a:ahLst/>
              <a:cxnLst/>
              <a:rect l="l" t="t" r="r" b="b"/>
              <a:pathLst>
                <a:path w="7186" h="7056" extrusionOk="0">
                  <a:moveTo>
                    <a:pt x="3847" y="621"/>
                  </a:moveTo>
                  <a:lnTo>
                    <a:pt x="4390" y="1168"/>
                  </a:lnTo>
                  <a:lnTo>
                    <a:pt x="2771" y="1168"/>
                  </a:lnTo>
                  <a:lnTo>
                    <a:pt x="3026" y="621"/>
                  </a:lnTo>
                  <a:close/>
                  <a:moveTo>
                    <a:pt x="5019" y="1827"/>
                  </a:moveTo>
                  <a:lnTo>
                    <a:pt x="5600" y="2412"/>
                  </a:lnTo>
                  <a:lnTo>
                    <a:pt x="2211" y="2412"/>
                  </a:lnTo>
                  <a:lnTo>
                    <a:pt x="2484" y="1827"/>
                  </a:lnTo>
                  <a:close/>
                  <a:moveTo>
                    <a:pt x="6174" y="2976"/>
                  </a:moveTo>
                  <a:lnTo>
                    <a:pt x="6674" y="3474"/>
                  </a:lnTo>
                  <a:cubicBezTo>
                    <a:pt x="6699" y="3499"/>
                    <a:pt x="6720" y="3529"/>
                    <a:pt x="6737" y="3560"/>
                  </a:cubicBezTo>
                  <a:lnTo>
                    <a:pt x="1655" y="3560"/>
                  </a:lnTo>
                  <a:lnTo>
                    <a:pt x="1931" y="2976"/>
                  </a:lnTo>
                  <a:close/>
                  <a:moveTo>
                    <a:pt x="6327" y="4125"/>
                  </a:moveTo>
                  <a:lnTo>
                    <a:pt x="5078" y="4709"/>
                  </a:lnTo>
                  <a:lnTo>
                    <a:pt x="1118" y="4709"/>
                  </a:lnTo>
                  <a:lnTo>
                    <a:pt x="1394" y="4125"/>
                  </a:lnTo>
                  <a:close/>
                  <a:moveTo>
                    <a:pt x="3878" y="5274"/>
                  </a:moveTo>
                  <a:lnTo>
                    <a:pt x="2643" y="5858"/>
                  </a:lnTo>
                  <a:lnTo>
                    <a:pt x="601" y="5858"/>
                  </a:lnTo>
                  <a:lnTo>
                    <a:pt x="874" y="5274"/>
                  </a:lnTo>
                  <a:close/>
                  <a:moveTo>
                    <a:pt x="1467" y="6423"/>
                  </a:moveTo>
                  <a:lnTo>
                    <a:pt x="806" y="6735"/>
                  </a:lnTo>
                  <a:cubicBezTo>
                    <a:pt x="762" y="6756"/>
                    <a:pt x="715" y="6766"/>
                    <a:pt x="668" y="6766"/>
                  </a:cubicBezTo>
                  <a:cubicBezTo>
                    <a:pt x="585" y="6766"/>
                    <a:pt x="503" y="6733"/>
                    <a:pt x="442" y="6671"/>
                  </a:cubicBezTo>
                  <a:cubicBezTo>
                    <a:pt x="377" y="6605"/>
                    <a:pt x="343" y="6515"/>
                    <a:pt x="348" y="6423"/>
                  </a:cubicBezTo>
                  <a:close/>
                  <a:moveTo>
                    <a:pt x="3385" y="1"/>
                  </a:moveTo>
                  <a:cubicBezTo>
                    <a:pt x="3157" y="1"/>
                    <a:pt x="2932" y="126"/>
                    <a:pt x="2825" y="357"/>
                  </a:cubicBezTo>
                  <a:lnTo>
                    <a:pt x="110" y="6173"/>
                  </a:lnTo>
                  <a:cubicBezTo>
                    <a:pt x="0" y="6408"/>
                    <a:pt x="49" y="6688"/>
                    <a:pt x="232" y="6874"/>
                  </a:cubicBezTo>
                  <a:cubicBezTo>
                    <a:pt x="350" y="6993"/>
                    <a:pt x="508" y="7056"/>
                    <a:pt x="669" y="7056"/>
                  </a:cubicBezTo>
                  <a:cubicBezTo>
                    <a:pt x="758" y="7056"/>
                    <a:pt x="847" y="7036"/>
                    <a:pt x="931" y="6997"/>
                  </a:cubicBezTo>
                  <a:lnTo>
                    <a:pt x="6709" y="4265"/>
                  </a:lnTo>
                  <a:cubicBezTo>
                    <a:pt x="7096" y="4081"/>
                    <a:pt x="7186" y="3569"/>
                    <a:pt x="6884" y="3266"/>
                  </a:cubicBezTo>
                  <a:lnTo>
                    <a:pt x="3821" y="182"/>
                  </a:lnTo>
                  <a:cubicBezTo>
                    <a:pt x="3698" y="59"/>
                    <a:pt x="3541" y="1"/>
                    <a:pt x="3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7"/>
            <p:cNvSpPr/>
            <p:nvPr/>
          </p:nvSpPr>
          <p:spPr>
            <a:xfrm>
              <a:off x="2451966" y="3444901"/>
              <a:ext cx="63777" cy="63333"/>
            </a:xfrm>
            <a:custGeom>
              <a:avLst/>
              <a:gdLst/>
              <a:ahLst/>
              <a:cxnLst/>
              <a:rect l="l" t="t" r="r" b="b"/>
              <a:pathLst>
                <a:path w="2013" h="1999" extrusionOk="0">
                  <a:moveTo>
                    <a:pt x="800" y="431"/>
                  </a:moveTo>
                  <a:lnTo>
                    <a:pt x="1048" y="611"/>
                  </a:lnTo>
                  <a:cubicBezTo>
                    <a:pt x="1072" y="629"/>
                    <a:pt x="1102" y="639"/>
                    <a:pt x="1133" y="639"/>
                  </a:cubicBezTo>
                  <a:cubicBezTo>
                    <a:pt x="1149" y="639"/>
                    <a:pt x="1164" y="636"/>
                    <a:pt x="1180" y="631"/>
                  </a:cubicBezTo>
                  <a:lnTo>
                    <a:pt x="1470" y="537"/>
                  </a:lnTo>
                  <a:lnTo>
                    <a:pt x="1376" y="830"/>
                  </a:lnTo>
                  <a:cubicBezTo>
                    <a:pt x="1361" y="874"/>
                    <a:pt x="1369" y="924"/>
                    <a:pt x="1396" y="961"/>
                  </a:cubicBezTo>
                  <a:lnTo>
                    <a:pt x="1576" y="1213"/>
                  </a:lnTo>
                  <a:lnTo>
                    <a:pt x="1266" y="1215"/>
                  </a:lnTo>
                  <a:cubicBezTo>
                    <a:pt x="1220" y="1217"/>
                    <a:pt x="1177" y="1239"/>
                    <a:pt x="1149" y="1277"/>
                  </a:cubicBezTo>
                  <a:lnTo>
                    <a:pt x="966" y="1527"/>
                  </a:lnTo>
                  <a:lnTo>
                    <a:pt x="873" y="1235"/>
                  </a:lnTo>
                  <a:cubicBezTo>
                    <a:pt x="857" y="1190"/>
                    <a:pt x="822" y="1155"/>
                    <a:pt x="778" y="1141"/>
                  </a:cubicBezTo>
                  <a:lnTo>
                    <a:pt x="487" y="1045"/>
                  </a:lnTo>
                  <a:lnTo>
                    <a:pt x="738" y="860"/>
                  </a:lnTo>
                  <a:cubicBezTo>
                    <a:pt x="775" y="833"/>
                    <a:pt x="797" y="790"/>
                    <a:pt x="797" y="742"/>
                  </a:cubicBezTo>
                  <a:lnTo>
                    <a:pt x="800" y="431"/>
                  </a:lnTo>
                  <a:close/>
                  <a:moveTo>
                    <a:pt x="641" y="0"/>
                  </a:moveTo>
                  <a:cubicBezTo>
                    <a:pt x="634" y="0"/>
                    <a:pt x="628" y="1"/>
                    <a:pt x="621" y="2"/>
                  </a:cubicBezTo>
                  <a:cubicBezTo>
                    <a:pt x="549" y="13"/>
                    <a:pt x="497" y="74"/>
                    <a:pt x="495" y="147"/>
                  </a:cubicBezTo>
                  <a:lnTo>
                    <a:pt x="491" y="671"/>
                  </a:lnTo>
                  <a:lnTo>
                    <a:pt x="73" y="980"/>
                  </a:lnTo>
                  <a:cubicBezTo>
                    <a:pt x="40" y="1003"/>
                    <a:pt x="18" y="1038"/>
                    <a:pt x="11" y="1078"/>
                  </a:cubicBezTo>
                  <a:cubicBezTo>
                    <a:pt x="0" y="1149"/>
                    <a:pt x="42" y="1219"/>
                    <a:pt x="111" y="1242"/>
                  </a:cubicBezTo>
                  <a:lnTo>
                    <a:pt x="603" y="1401"/>
                  </a:lnTo>
                  <a:lnTo>
                    <a:pt x="763" y="1897"/>
                  </a:lnTo>
                  <a:cubicBezTo>
                    <a:pt x="780" y="1949"/>
                    <a:pt x="826" y="1989"/>
                    <a:pt x="881" y="1998"/>
                  </a:cubicBezTo>
                  <a:cubicBezTo>
                    <a:pt x="888" y="1999"/>
                    <a:pt x="896" y="1999"/>
                    <a:pt x="904" y="1999"/>
                  </a:cubicBezTo>
                  <a:cubicBezTo>
                    <a:pt x="951" y="1999"/>
                    <a:pt x="995" y="1977"/>
                    <a:pt x="1023" y="1938"/>
                  </a:cubicBezTo>
                  <a:lnTo>
                    <a:pt x="1332" y="1515"/>
                  </a:lnTo>
                  <a:lnTo>
                    <a:pt x="1848" y="1510"/>
                  </a:lnTo>
                  <a:cubicBezTo>
                    <a:pt x="1849" y="1510"/>
                    <a:pt x="1850" y="1510"/>
                    <a:pt x="1852" y="1510"/>
                  </a:cubicBezTo>
                  <a:cubicBezTo>
                    <a:pt x="1890" y="1510"/>
                    <a:pt x="1927" y="1495"/>
                    <a:pt x="1955" y="1469"/>
                  </a:cubicBezTo>
                  <a:cubicBezTo>
                    <a:pt x="2006" y="1418"/>
                    <a:pt x="2013" y="1336"/>
                    <a:pt x="1971" y="1277"/>
                  </a:cubicBezTo>
                  <a:lnTo>
                    <a:pt x="1668" y="855"/>
                  </a:lnTo>
                  <a:lnTo>
                    <a:pt x="1830" y="356"/>
                  </a:lnTo>
                  <a:cubicBezTo>
                    <a:pt x="1862" y="256"/>
                    <a:pt x="1786" y="163"/>
                    <a:pt x="1691" y="163"/>
                  </a:cubicBezTo>
                  <a:cubicBezTo>
                    <a:pt x="1676" y="163"/>
                    <a:pt x="1660" y="165"/>
                    <a:pt x="1644" y="170"/>
                  </a:cubicBezTo>
                  <a:lnTo>
                    <a:pt x="1149" y="332"/>
                  </a:lnTo>
                  <a:lnTo>
                    <a:pt x="732" y="30"/>
                  </a:lnTo>
                  <a:cubicBezTo>
                    <a:pt x="706" y="11"/>
                    <a:pt x="674" y="0"/>
                    <a:pt x="6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7"/>
            <p:cNvSpPr/>
            <p:nvPr/>
          </p:nvSpPr>
          <p:spPr>
            <a:xfrm>
              <a:off x="2534657" y="3417971"/>
              <a:ext cx="76830" cy="75975"/>
            </a:xfrm>
            <a:custGeom>
              <a:avLst/>
              <a:gdLst/>
              <a:ahLst/>
              <a:cxnLst/>
              <a:rect l="l" t="t" r="r" b="b"/>
              <a:pathLst>
                <a:path w="2425" h="2398" extrusionOk="0">
                  <a:moveTo>
                    <a:pt x="941" y="433"/>
                  </a:moveTo>
                  <a:lnTo>
                    <a:pt x="1301" y="694"/>
                  </a:lnTo>
                  <a:cubicBezTo>
                    <a:pt x="1326" y="713"/>
                    <a:pt x="1356" y="722"/>
                    <a:pt x="1387" y="722"/>
                  </a:cubicBezTo>
                  <a:cubicBezTo>
                    <a:pt x="1402" y="722"/>
                    <a:pt x="1418" y="719"/>
                    <a:pt x="1433" y="714"/>
                  </a:cubicBezTo>
                  <a:lnTo>
                    <a:pt x="1857" y="577"/>
                  </a:lnTo>
                  <a:lnTo>
                    <a:pt x="1857" y="577"/>
                  </a:lnTo>
                  <a:lnTo>
                    <a:pt x="1719" y="1003"/>
                  </a:lnTo>
                  <a:cubicBezTo>
                    <a:pt x="1705" y="1048"/>
                    <a:pt x="1711" y="1096"/>
                    <a:pt x="1739" y="1133"/>
                  </a:cubicBezTo>
                  <a:lnTo>
                    <a:pt x="2000" y="1499"/>
                  </a:lnTo>
                  <a:lnTo>
                    <a:pt x="1551" y="1501"/>
                  </a:lnTo>
                  <a:cubicBezTo>
                    <a:pt x="1505" y="1502"/>
                    <a:pt x="1461" y="1524"/>
                    <a:pt x="1433" y="1563"/>
                  </a:cubicBezTo>
                  <a:lnTo>
                    <a:pt x="1168" y="1925"/>
                  </a:lnTo>
                  <a:lnTo>
                    <a:pt x="1031" y="1501"/>
                  </a:lnTo>
                  <a:cubicBezTo>
                    <a:pt x="1017" y="1456"/>
                    <a:pt x="982" y="1421"/>
                    <a:pt x="937" y="1406"/>
                  </a:cubicBezTo>
                  <a:lnTo>
                    <a:pt x="514" y="1269"/>
                  </a:lnTo>
                  <a:lnTo>
                    <a:pt x="877" y="1001"/>
                  </a:lnTo>
                  <a:cubicBezTo>
                    <a:pt x="915" y="974"/>
                    <a:pt x="937" y="930"/>
                    <a:pt x="938" y="884"/>
                  </a:cubicBezTo>
                  <a:lnTo>
                    <a:pt x="941" y="433"/>
                  </a:lnTo>
                  <a:close/>
                  <a:moveTo>
                    <a:pt x="783" y="1"/>
                  </a:moveTo>
                  <a:cubicBezTo>
                    <a:pt x="776" y="1"/>
                    <a:pt x="769" y="1"/>
                    <a:pt x="762" y="2"/>
                  </a:cubicBezTo>
                  <a:cubicBezTo>
                    <a:pt x="690" y="13"/>
                    <a:pt x="637" y="75"/>
                    <a:pt x="636" y="148"/>
                  </a:cubicBezTo>
                  <a:lnTo>
                    <a:pt x="631" y="811"/>
                  </a:lnTo>
                  <a:lnTo>
                    <a:pt x="97" y="1205"/>
                  </a:lnTo>
                  <a:cubicBezTo>
                    <a:pt x="0" y="1275"/>
                    <a:pt x="25" y="1426"/>
                    <a:pt x="139" y="1464"/>
                  </a:cubicBezTo>
                  <a:lnTo>
                    <a:pt x="762" y="1668"/>
                  </a:lnTo>
                  <a:lnTo>
                    <a:pt x="964" y="2295"/>
                  </a:lnTo>
                  <a:cubicBezTo>
                    <a:pt x="986" y="2361"/>
                    <a:pt x="1046" y="2397"/>
                    <a:pt x="1106" y="2397"/>
                  </a:cubicBezTo>
                  <a:cubicBezTo>
                    <a:pt x="1150" y="2397"/>
                    <a:pt x="1194" y="2378"/>
                    <a:pt x="1224" y="2337"/>
                  </a:cubicBezTo>
                  <a:lnTo>
                    <a:pt x="1616" y="1800"/>
                  </a:lnTo>
                  <a:lnTo>
                    <a:pt x="2274" y="1795"/>
                  </a:lnTo>
                  <a:cubicBezTo>
                    <a:pt x="2346" y="1795"/>
                    <a:pt x="2408" y="1741"/>
                    <a:pt x="2419" y="1669"/>
                  </a:cubicBezTo>
                  <a:cubicBezTo>
                    <a:pt x="2424" y="1630"/>
                    <a:pt x="2415" y="1590"/>
                    <a:pt x="2391" y="1558"/>
                  </a:cubicBezTo>
                  <a:lnTo>
                    <a:pt x="2011" y="1026"/>
                  </a:lnTo>
                  <a:lnTo>
                    <a:pt x="2214" y="393"/>
                  </a:lnTo>
                  <a:cubicBezTo>
                    <a:pt x="2247" y="294"/>
                    <a:pt x="2170" y="201"/>
                    <a:pt x="2075" y="201"/>
                  </a:cubicBezTo>
                  <a:cubicBezTo>
                    <a:pt x="2060" y="201"/>
                    <a:pt x="2044" y="203"/>
                    <a:pt x="2028" y="208"/>
                  </a:cubicBezTo>
                  <a:lnTo>
                    <a:pt x="1401" y="413"/>
                  </a:lnTo>
                  <a:lnTo>
                    <a:pt x="874" y="31"/>
                  </a:lnTo>
                  <a:cubicBezTo>
                    <a:pt x="848" y="11"/>
                    <a:pt x="816" y="1"/>
                    <a:pt x="7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7"/>
            <p:cNvSpPr/>
            <p:nvPr/>
          </p:nvSpPr>
          <p:spPr>
            <a:xfrm>
              <a:off x="2515267" y="3507442"/>
              <a:ext cx="41282" cy="37829"/>
            </a:xfrm>
            <a:custGeom>
              <a:avLst/>
              <a:gdLst/>
              <a:ahLst/>
              <a:cxnLst/>
              <a:rect l="l" t="t" r="r" b="b"/>
              <a:pathLst>
                <a:path w="1303" h="1194" extrusionOk="0">
                  <a:moveTo>
                    <a:pt x="651" y="296"/>
                  </a:moveTo>
                  <a:cubicBezTo>
                    <a:pt x="727" y="296"/>
                    <a:pt x="804" y="326"/>
                    <a:pt x="862" y="385"/>
                  </a:cubicBezTo>
                  <a:cubicBezTo>
                    <a:pt x="979" y="502"/>
                    <a:pt x="979" y="693"/>
                    <a:pt x="862" y="811"/>
                  </a:cubicBezTo>
                  <a:cubicBezTo>
                    <a:pt x="804" y="869"/>
                    <a:pt x="727" y="898"/>
                    <a:pt x="651" y="898"/>
                  </a:cubicBezTo>
                  <a:cubicBezTo>
                    <a:pt x="575" y="898"/>
                    <a:pt x="498" y="869"/>
                    <a:pt x="441" y="811"/>
                  </a:cubicBezTo>
                  <a:cubicBezTo>
                    <a:pt x="324" y="693"/>
                    <a:pt x="324" y="502"/>
                    <a:pt x="441" y="385"/>
                  </a:cubicBezTo>
                  <a:cubicBezTo>
                    <a:pt x="498" y="326"/>
                    <a:pt x="575" y="296"/>
                    <a:pt x="651" y="296"/>
                  </a:cubicBezTo>
                  <a:close/>
                  <a:moveTo>
                    <a:pt x="651" y="1"/>
                  </a:moveTo>
                  <a:cubicBezTo>
                    <a:pt x="499" y="1"/>
                    <a:pt x="347" y="59"/>
                    <a:pt x="232" y="176"/>
                  </a:cubicBezTo>
                  <a:cubicBezTo>
                    <a:pt x="1" y="409"/>
                    <a:pt x="1" y="785"/>
                    <a:pt x="232" y="1019"/>
                  </a:cubicBezTo>
                  <a:cubicBezTo>
                    <a:pt x="347" y="1135"/>
                    <a:pt x="499" y="1193"/>
                    <a:pt x="651" y="1193"/>
                  </a:cubicBezTo>
                  <a:cubicBezTo>
                    <a:pt x="804" y="1193"/>
                    <a:pt x="956" y="1135"/>
                    <a:pt x="1071" y="1019"/>
                  </a:cubicBezTo>
                  <a:cubicBezTo>
                    <a:pt x="1302" y="785"/>
                    <a:pt x="1302" y="409"/>
                    <a:pt x="1071" y="176"/>
                  </a:cubicBezTo>
                  <a:cubicBezTo>
                    <a:pt x="956" y="59"/>
                    <a:pt x="804" y="1"/>
                    <a:pt x="6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7"/>
            <p:cNvSpPr/>
            <p:nvPr/>
          </p:nvSpPr>
          <p:spPr>
            <a:xfrm>
              <a:off x="2503291" y="3392435"/>
              <a:ext cx="34724" cy="31809"/>
            </a:xfrm>
            <a:custGeom>
              <a:avLst/>
              <a:gdLst/>
              <a:ahLst/>
              <a:cxnLst/>
              <a:rect l="l" t="t" r="r" b="b"/>
              <a:pathLst>
                <a:path w="1096" h="1004" extrusionOk="0">
                  <a:moveTo>
                    <a:pt x="548" y="295"/>
                  </a:moveTo>
                  <a:cubicBezTo>
                    <a:pt x="600" y="295"/>
                    <a:pt x="653" y="315"/>
                    <a:pt x="692" y="355"/>
                  </a:cubicBezTo>
                  <a:cubicBezTo>
                    <a:pt x="772" y="436"/>
                    <a:pt x="772" y="567"/>
                    <a:pt x="692" y="649"/>
                  </a:cubicBezTo>
                  <a:cubicBezTo>
                    <a:pt x="653" y="689"/>
                    <a:pt x="600" y="709"/>
                    <a:pt x="548" y="709"/>
                  </a:cubicBezTo>
                  <a:cubicBezTo>
                    <a:pt x="496" y="709"/>
                    <a:pt x="443" y="689"/>
                    <a:pt x="404" y="649"/>
                  </a:cubicBezTo>
                  <a:cubicBezTo>
                    <a:pt x="324" y="567"/>
                    <a:pt x="324" y="436"/>
                    <a:pt x="404" y="355"/>
                  </a:cubicBezTo>
                  <a:cubicBezTo>
                    <a:pt x="443" y="315"/>
                    <a:pt x="496" y="295"/>
                    <a:pt x="548" y="295"/>
                  </a:cubicBezTo>
                  <a:close/>
                  <a:moveTo>
                    <a:pt x="548" y="0"/>
                  </a:moveTo>
                  <a:cubicBezTo>
                    <a:pt x="420" y="0"/>
                    <a:pt x="292" y="49"/>
                    <a:pt x="194" y="147"/>
                  </a:cubicBezTo>
                  <a:cubicBezTo>
                    <a:pt x="0" y="344"/>
                    <a:pt x="0" y="660"/>
                    <a:pt x="194" y="857"/>
                  </a:cubicBezTo>
                  <a:cubicBezTo>
                    <a:pt x="292" y="955"/>
                    <a:pt x="420" y="1004"/>
                    <a:pt x="548" y="1004"/>
                  </a:cubicBezTo>
                  <a:cubicBezTo>
                    <a:pt x="676" y="1004"/>
                    <a:pt x="804" y="955"/>
                    <a:pt x="901" y="857"/>
                  </a:cubicBezTo>
                  <a:cubicBezTo>
                    <a:pt x="1096" y="660"/>
                    <a:pt x="1096" y="344"/>
                    <a:pt x="901" y="147"/>
                  </a:cubicBezTo>
                  <a:cubicBezTo>
                    <a:pt x="804" y="49"/>
                    <a:pt x="676" y="0"/>
                    <a:pt x="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 name="Google Shape;1385;p47"/>
          <p:cNvGrpSpPr/>
          <p:nvPr/>
        </p:nvGrpSpPr>
        <p:grpSpPr>
          <a:xfrm>
            <a:off x="1793060" y="1694118"/>
            <a:ext cx="298829" cy="305546"/>
            <a:chOff x="2912978" y="2787806"/>
            <a:chExt cx="298829" cy="305546"/>
          </a:xfrm>
        </p:grpSpPr>
        <p:sp>
          <p:nvSpPr>
            <p:cNvPr id="1386" name="Google Shape;1386;p47"/>
            <p:cNvSpPr/>
            <p:nvPr/>
          </p:nvSpPr>
          <p:spPr>
            <a:xfrm>
              <a:off x="3033878" y="2980499"/>
              <a:ext cx="56712" cy="31081"/>
            </a:xfrm>
            <a:custGeom>
              <a:avLst/>
              <a:gdLst/>
              <a:ahLst/>
              <a:cxnLst/>
              <a:rect l="l" t="t" r="r" b="b"/>
              <a:pathLst>
                <a:path w="1790" h="981" extrusionOk="0">
                  <a:moveTo>
                    <a:pt x="1489" y="302"/>
                  </a:moveTo>
                  <a:lnTo>
                    <a:pt x="1489" y="679"/>
                  </a:lnTo>
                  <a:lnTo>
                    <a:pt x="302" y="679"/>
                  </a:lnTo>
                  <a:lnTo>
                    <a:pt x="302" y="302"/>
                  </a:lnTo>
                  <a:close/>
                  <a:moveTo>
                    <a:pt x="148" y="1"/>
                  </a:moveTo>
                  <a:cubicBezTo>
                    <a:pt x="66" y="1"/>
                    <a:pt x="0" y="67"/>
                    <a:pt x="0" y="148"/>
                  </a:cubicBezTo>
                  <a:lnTo>
                    <a:pt x="0" y="833"/>
                  </a:lnTo>
                  <a:cubicBezTo>
                    <a:pt x="0" y="914"/>
                    <a:pt x="66" y="980"/>
                    <a:pt x="148" y="980"/>
                  </a:cubicBezTo>
                  <a:lnTo>
                    <a:pt x="1642" y="980"/>
                  </a:lnTo>
                  <a:cubicBezTo>
                    <a:pt x="1724" y="980"/>
                    <a:pt x="1790" y="914"/>
                    <a:pt x="1790" y="833"/>
                  </a:cubicBezTo>
                  <a:lnTo>
                    <a:pt x="1790" y="148"/>
                  </a:lnTo>
                  <a:cubicBezTo>
                    <a:pt x="1790" y="67"/>
                    <a:pt x="1724" y="1"/>
                    <a:pt x="16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7"/>
            <p:cNvSpPr/>
            <p:nvPr/>
          </p:nvSpPr>
          <p:spPr>
            <a:xfrm>
              <a:off x="3033878" y="3016902"/>
              <a:ext cx="56712" cy="60894"/>
            </a:xfrm>
            <a:custGeom>
              <a:avLst/>
              <a:gdLst/>
              <a:ahLst/>
              <a:cxnLst/>
              <a:rect l="l" t="t" r="r" b="b"/>
              <a:pathLst>
                <a:path w="1790" h="1922" extrusionOk="0">
                  <a:moveTo>
                    <a:pt x="1489" y="302"/>
                  </a:moveTo>
                  <a:lnTo>
                    <a:pt x="1489" y="1620"/>
                  </a:lnTo>
                  <a:lnTo>
                    <a:pt x="302" y="1620"/>
                  </a:lnTo>
                  <a:lnTo>
                    <a:pt x="302" y="302"/>
                  </a:lnTo>
                  <a:close/>
                  <a:moveTo>
                    <a:pt x="148" y="1"/>
                  </a:moveTo>
                  <a:cubicBezTo>
                    <a:pt x="66" y="1"/>
                    <a:pt x="0" y="67"/>
                    <a:pt x="0" y="148"/>
                  </a:cubicBezTo>
                  <a:lnTo>
                    <a:pt x="0" y="1774"/>
                  </a:lnTo>
                  <a:cubicBezTo>
                    <a:pt x="0" y="1856"/>
                    <a:pt x="66" y="1922"/>
                    <a:pt x="148" y="1922"/>
                  </a:cubicBezTo>
                  <a:lnTo>
                    <a:pt x="1642" y="1922"/>
                  </a:lnTo>
                  <a:cubicBezTo>
                    <a:pt x="1724" y="1922"/>
                    <a:pt x="1790" y="1856"/>
                    <a:pt x="1790" y="1774"/>
                  </a:cubicBezTo>
                  <a:lnTo>
                    <a:pt x="1790" y="149"/>
                  </a:lnTo>
                  <a:cubicBezTo>
                    <a:pt x="1790" y="67"/>
                    <a:pt x="1724" y="1"/>
                    <a:pt x="16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7"/>
            <p:cNvSpPr/>
            <p:nvPr/>
          </p:nvSpPr>
          <p:spPr>
            <a:xfrm>
              <a:off x="2965254" y="2984079"/>
              <a:ext cx="41219" cy="57345"/>
            </a:xfrm>
            <a:custGeom>
              <a:avLst/>
              <a:gdLst/>
              <a:ahLst/>
              <a:cxnLst/>
              <a:rect l="l" t="t" r="r" b="b"/>
              <a:pathLst>
                <a:path w="1301" h="1810" extrusionOk="0">
                  <a:moveTo>
                    <a:pt x="999" y="302"/>
                  </a:moveTo>
                  <a:lnTo>
                    <a:pt x="999" y="1508"/>
                  </a:lnTo>
                  <a:lnTo>
                    <a:pt x="284" y="1508"/>
                  </a:lnTo>
                  <a:lnTo>
                    <a:pt x="284" y="302"/>
                  </a:lnTo>
                  <a:close/>
                  <a:moveTo>
                    <a:pt x="291" y="0"/>
                  </a:moveTo>
                  <a:cubicBezTo>
                    <a:pt x="131" y="1"/>
                    <a:pt x="1" y="132"/>
                    <a:pt x="1" y="293"/>
                  </a:cubicBezTo>
                  <a:lnTo>
                    <a:pt x="1" y="1517"/>
                  </a:lnTo>
                  <a:cubicBezTo>
                    <a:pt x="1" y="1678"/>
                    <a:pt x="131" y="1809"/>
                    <a:pt x="291" y="1809"/>
                  </a:cubicBezTo>
                  <a:lnTo>
                    <a:pt x="1010" y="1809"/>
                  </a:lnTo>
                  <a:cubicBezTo>
                    <a:pt x="1171" y="1809"/>
                    <a:pt x="1300" y="1678"/>
                    <a:pt x="1300" y="1517"/>
                  </a:cubicBezTo>
                  <a:lnTo>
                    <a:pt x="1300" y="293"/>
                  </a:lnTo>
                  <a:cubicBezTo>
                    <a:pt x="1300" y="132"/>
                    <a:pt x="1171" y="1"/>
                    <a:pt x="10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7"/>
            <p:cNvSpPr/>
            <p:nvPr/>
          </p:nvSpPr>
          <p:spPr>
            <a:xfrm>
              <a:off x="3119801" y="2984079"/>
              <a:ext cx="41219" cy="57345"/>
            </a:xfrm>
            <a:custGeom>
              <a:avLst/>
              <a:gdLst/>
              <a:ahLst/>
              <a:cxnLst/>
              <a:rect l="l" t="t" r="r" b="b"/>
              <a:pathLst>
                <a:path w="1301" h="1810" extrusionOk="0">
                  <a:moveTo>
                    <a:pt x="999" y="302"/>
                  </a:moveTo>
                  <a:lnTo>
                    <a:pt x="999" y="1508"/>
                  </a:lnTo>
                  <a:lnTo>
                    <a:pt x="284" y="1508"/>
                  </a:lnTo>
                  <a:lnTo>
                    <a:pt x="284" y="302"/>
                  </a:lnTo>
                  <a:close/>
                  <a:moveTo>
                    <a:pt x="291" y="0"/>
                  </a:moveTo>
                  <a:cubicBezTo>
                    <a:pt x="131" y="1"/>
                    <a:pt x="1" y="132"/>
                    <a:pt x="1" y="293"/>
                  </a:cubicBezTo>
                  <a:lnTo>
                    <a:pt x="1" y="1517"/>
                  </a:lnTo>
                  <a:cubicBezTo>
                    <a:pt x="1" y="1678"/>
                    <a:pt x="131" y="1809"/>
                    <a:pt x="291" y="1809"/>
                  </a:cubicBezTo>
                  <a:lnTo>
                    <a:pt x="1010" y="1809"/>
                  </a:lnTo>
                  <a:cubicBezTo>
                    <a:pt x="1170" y="1809"/>
                    <a:pt x="1300" y="1678"/>
                    <a:pt x="1300" y="1517"/>
                  </a:cubicBezTo>
                  <a:lnTo>
                    <a:pt x="1300" y="293"/>
                  </a:lnTo>
                  <a:cubicBezTo>
                    <a:pt x="1300" y="132"/>
                    <a:pt x="1170" y="1"/>
                    <a:pt x="10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7"/>
            <p:cNvSpPr/>
            <p:nvPr/>
          </p:nvSpPr>
          <p:spPr>
            <a:xfrm>
              <a:off x="2912978" y="2787806"/>
              <a:ext cx="298829" cy="305546"/>
            </a:xfrm>
            <a:custGeom>
              <a:avLst/>
              <a:gdLst/>
              <a:ahLst/>
              <a:cxnLst/>
              <a:rect l="l" t="t" r="r" b="b"/>
              <a:pathLst>
                <a:path w="9432" h="9644" extrusionOk="0">
                  <a:moveTo>
                    <a:pt x="4099" y="302"/>
                  </a:moveTo>
                  <a:lnTo>
                    <a:pt x="4099" y="734"/>
                  </a:lnTo>
                  <a:lnTo>
                    <a:pt x="2385" y="734"/>
                  </a:lnTo>
                  <a:lnTo>
                    <a:pt x="2385" y="302"/>
                  </a:lnTo>
                  <a:close/>
                  <a:moveTo>
                    <a:pt x="3816" y="1035"/>
                  </a:moveTo>
                  <a:lnTo>
                    <a:pt x="3816" y="1393"/>
                  </a:lnTo>
                  <a:lnTo>
                    <a:pt x="2649" y="1393"/>
                  </a:lnTo>
                  <a:lnTo>
                    <a:pt x="2649" y="1035"/>
                  </a:lnTo>
                  <a:close/>
                  <a:moveTo>
                    <a:pt x="7225" y="1676"/>
                  </a:moveTo>
                  <a:cubicBezTo>
                    <a:pt x="7331" y="1676"/>
                    <a:pt x="7428" y="1732"/>
                    <a:pt x="7482" y="1823"/>
                  </a:cubicBezTo>
                  <a:lnTo>
                    <a:pt x="8648" y="3842"/>
                  </a:lnTo>
                  <a:cubicBezTo>
                    <a:pt x="8558" y="3867"/>
                    <a:pt x="8467" y="3879"/>
                    <a:pt x="8377" y="3879"/>
                  </a:cubicBezTo>
                  <a:cubicBezTo>
                    <a:pt x="8073" y="3879"/>
                    <a:pt x="7778" y="3742"/>
                    <a:pt x="7583" y="3496"/>
                  </a:cubicBezTo>
                  <a:cubicBezTo>
                    <a:pt x="7570" y="3478"/>
                    <a:pt x="7553" y="3464"/>
                    <a:pt x="7533" y="3454"/>
                  </a:cubicBezTo>
                  <a:cubicBezTo>
                    <a:pt x="7512" y="3443"/>
                    <a:pt x="7488" y="3437"/>
                    <a:pt x="7465" y="3437"/>
                  </a:cubicBezTo>
                  <a:cubicBezTo>
                    <a:pt x="7421" y="3437"/>
                    <a:pt x="7378" y="3457"/>
                    <a:pt x="7350" y="3494"/>
                  </a:cubicBezTo>
                  <a:cubicBezTo>
                    <a:pt x="7147" y="3750"/>
                    <a:pt x="6851" y="3879"/>
                    <a:pt x="6555" y="3879"/>
                  </a:cubicBezTo>
                  <a:cubicBezTo>
                    <a:pt x="6260" y="3879"/>
                    <a:pt x="5965" y="3751"/>
                    <a:pt x="5762" y="3496"/>
                  </a:cubicBezTo>
                  <a:cubicBezTo>
                    <a:pt x="5749" y="3478"/>
                    <a:pt x="5732" y="3464"/>
                    <a:pt x="5712" y="3454"/>
                  </a:cubicBezTo>
                  <a:cubicBezTo>
                    <a:pt x="5691" y="3443"/>
                    <a:pt x="5667" y="3437"/>
                    <a:pt x="5644" y="3437"/>
                  </a:cubicBezTo>
                  <a:cubicBezTo>
                    <a:pt x="5600" y="3437"/>
                    <a:pt x="5557" y="3457"/>
                    <a:pt x="5529" y="3494"/>
                  </a:cubicBezTo>
                  <a:cubicBezTo>
                    <a:pt x="5326" y="3751"/>
                    <a:pt x="5029" y="3879"/>
                    <a:pt x="4733" y="3879"/>
                  </a:cubicBezTo>
                  <a:cubicBezTo>
                    <a:pt x="4438" y="3879"/>
                    <a:pt x="4144" y="3752"/>
                    <a:pt x="3942" y="3497"/>
                  </a:cubicBezTo>
                  <a:cubicBezTo>
                    <a:pt x="3928" y="3478"/>
                    <a:pt x="3909" y="3463"/>
                    <a:pt x="3888" y="3452"/>
                  </a:cubicBezTo>
                  <a:cubicBezTo>
                    <a:pt x="3867" y="3442"/>
                    <a:pt x="3845" y="3437"/>
                    <a:pt x="3823" y="3437"/>
                  </a:cubicBezTo>
                  <a:cubicBezTo>
                    <a:pt x="3779" y="3437"/>
                    <a:pt x="3736" y="3457"/>
                    <a:pt x="3707" y="3494"/>
                  </a:cubicBezTo>
                  <a:cubicBezTo>
                    <a:pt x="3505" y="3751"/>
                    <a:pt x="3209" y="3879"/>
                    <a:pt x="2913" y="3879"/>
                  </a:cubicBezTo>
                  <a:cubicBezTo>
                    <a:pt x="2618" y="3879"/>
                    <a:pt x="2323" y="3752"/>
                    <a:pt x="2121" y="3497"/>
                  </a:cubicBezTo>
                  <a:cubicBezTo>
                    <a:pt x="2106" y="3478"/>
                    <a:pt x="2088" y="3463"/>
                    <a:pt x="2067" y="3452"/>
                  </a:cubicBezTo>
                  <a:cubicBezTo>
                    <a:pt x="2046" y="3442"/>
                    <a:pt x="2025" y="3437"/>
                    <a:pt x="2003" y="3437"/>
                  </a:cubicBezTo>
                  <a:cubicBezTo>
                    <a:pt x="1959" y="3437"/>
                    <a:pt x="1915" y="3457"/>
                    <a:pt x="1886" y="3494"/>
                  </a:cubicBezTo>
                  <a:cubicBezTo>
                    <a:pt x="1691" y="3740"/>
                    <a:pt x="1396" y="3879"/>
                    <a:pt x="1091" y="3879"/>
                  </a:cubicBezTo>
                  <a:cubicBezTo>
                    <a:pt x="1001" y="3879"/>
                    <a:pt x="909" y="3867"/>
                    <a:pt x="819" y="3841"/>
                  </a:cubicBezTo>
                  <a:lnTo>
                    <a:pt x="1988" y="1823"/>
                  </a:lnTo>
                  <a:cubicBezTo>
                    <a:pt x="2040" y="1732"/>
                    <a:pt x="2138" y="1676"/>
                    <a:pt x="2244" y="1676"/>
                  </a:cubicBezTo>
                  <a:close/>
                  <a:moveTo>
                    <a:pt x="7464" y="3818"/>
                  </a:moveTo>
                  <a:cubicBezTo>
                    <a:pt x="7712" y="4059"/>
                    <a:pt x="8040" y="4187"/>
                    <a:pt x="8375" y="4187"/>
                  </a:cubicBezTo>
                  <a:cubicBezTo>
                    <a:pt x="8517" y="4187"/>
                    <a:pt x="8660" y="4164"/>
                    <a:pt x="8799" y="4116"/>
                  </a:cubicBezTo>
                  <a:lnTo>
                    <a:pt x="9071" y="4586"/>
                  </a:lnTo>
                  <a:cubicBezTo>
                    <a:pt x="9123" y="4677"/>
                    <a:pt x="9123" y="4789"/>
                    <a:pt x="9072" y="4880"/>
                  </a:cubicBezTo>
                  <a:lnTo>
                    <a:pt x="9071" y="4880"/>
                  </a:lnTo>
                  <a:cubicBezTo>
                    <a:pt x="9018" y="4971"/>
                    <a:pt x="8920" y="5028"/>
                    <a:pt x="8815" y="5029"/>
                  </a:cubicBezTo>
                  <a:lnTo>
                    <a:pt x="652" y="5029"/>
                  </a:lnTo>
                  <a:cubicBezTo>
                    <a:pt x="425" y="5029"/>
                    <a:pt x="282" y="4782"/>
                    <a:pt x="397" y="4586"/>
                  </a:cubicBezTo>
                  <a:lnTo>
                    <a:pt x="667" y="4116"/>
                  </a:lnTo>
                  <a:cubicBezTo>
                    <a:pt x="806" y="4164"/>
                    <a:pt x="949" y="4187"/>
                    <a:pt x="1091" y="4187"/>
                  </a:cubicBezTo>
                  <a:cubicBezTo>
                    <a:pt x="1426" y="4187"/>
                    <a:pt x="1754" y="4059"/>
                    <a:pt x="2002" y="3818"/>
                  </a:cubicBezTo>
                  <a:cubicBezTo>
                    <a:pt x="2256" y="4064"/>
                    <a:pt x="2584" y="4187"/>
                    <a:pt x="2912" y="4187"/>
                  </a:cubicBezTo>
                  <a:cubicBezTo>
                    <a:pt x="3241" y="4187"/>
                    <a:pt x="3569" y="4064"/>
                    <a:pt x="3823" y="3818"/>
                  </a:cubicBezTo>
                  <a:cubicBezTo>
                    <a:pt x="4076" y="4064"/>
                    <a:pt x="4405" y="4187"/>
                    <a:pt x="4733" y="4187"/>
                  </a:cubicBezTo>
                  <a:cubicBezTo>
                    <a:pt x="5061" y="4187"/>
                    <a:pt x="5390" y="4064"/>
                    <a:pt x="5643" y="3818"/>
                  </a:cubicBezTo>
                  <a:cubicBezTo>
                    <a:pt x="5897" y="4064"/>
                    <a:pt x="6225" y="4187"/>
                    <a:pt x="6554" y="4187"/>
                  </a:cubicBezTo>
                  <a:cubicBezTo>
                    <a:pt x="6882" y="4187"/>
                    <a:pt x="7210" y="4064"/>
                    <a:pt x="7464" y="3818"/>
                  </a:cubicBezTo>
                  <a:close/>
                  <a:moveTo>
                    <a:pt x="5607" y="5856"/>
                  </a:moveTo>
                  <a:cubicBezTo>
                    <a:pt x="5740" y="5856"/>
                    <a:pt x="5849" y="5964"/>
                    <a:pt x="5850" y="6097"/>
                  </a:cubicBezTo>
                  <a:lnTo>
                    <a:pt x="5850" y="9341"/>
                  </a:lnTo>
                  <a:lnTo>
                    <a:pt x="3608" y="9341"/>
                  </a:lnTo>
                  <a:lnTo>
                    <a:pt x="3608" y="6097"/>
                  </a:lnTo>
                  <a:cubicBezTo>
                    <a:pt x="3610" y="5964"/>
                    <a:pt x="3718" y="5856"/>
                    <a:pt x="3852" y="5856"/>
                  </a:cubicBezTo>
                  <a:close/>
                  <a:moveTo>
                    <a:pt x="8223" y="5310"/>
                  </a:moveTo>
                  <a:lnTo>
                    <a:pt x="8223" y="9021"/>
                  </a:lnTo>
                  <a:cubicBezTo>
                    <a:pt x="8226" y="9206"/>
                    <a:pt x="8076" y="9357"/>
                    <a:pt x="7891" y="9360"/>
                  </a:cubicBezTo>
                  <a:lnTo>
                    <a:pt x="6152" y="9360"/>
                  </a:lnTo>
                  <a:lnTo>
                    <a:pt x="6152" y="6090"/>
                  </a:lnTo>
                  <a:cubicBezTo>
                    <a:pt x="6150" y="5795"/>
                    <a:pt x="5910" y="5556"/>
                    <a:pt x="5614" y="5556"/>
                  </a:cubicBezTo>
                  <a:cubicBezTo>
                    <a:pt x="5614" y="5556"/>
                    <a:pt x="5613" y="5556"/>
                    <a:pt x="5612" y="5556"/>
                  </a:cubicBezTo>
                  <a:lnTo>
                    <a:pt x="3848" y="5556"/>
                  </a:lnTo>
                  <a:cubicBezTo>
                    <a:pt x="3848" y="5556"/>
                    <a:pt x="3847" y="5556"/>
                    <a:pt x="3846" y="5556"/>
                  </a:cubicBezTo>
                  <a:cubicBezTo>
                    <a:pt x="3550" y="5556"/>
                    <a:pt x="3309" y="5795"/>
                    <a:pt x="3308" y="6090"/>
                  </a:cubicBezTo>
                  <a:lnTo>
                    <a:pt x="3308" y="9341"/>
                  </a:lnTo>
                  <a:lnTo>
                    <a:pt x="1569" y="9341"/>
                  </a:lnTo>
                  <a:cubicBezTo>
                    <a:pt x="1569" y="9341"/>
                    <a:pt x="1568" y="9341"/>
                    <a:pt x="1567" y="9341"/>
                  </a:cubicBezTo>
                  <a:cubicBezTo>
                    <a:pt x="1386" y="9341"/>
                    <a:pt x="1237" y="9193"/>
                    <a:pt x="1236" y="9011"/>
                  </a:cubicBezTo>
                  <a:lnTo>
                    <a:pt x="1236" y="5310"/>
                  </a:lnTo>
                  <a:close/>
                  <a:moveTo>
                    <a:pt x="2372" y="0"/>
                  </a:moveTo>
                  <a:cubicBezTo>
                    <a:pt x="2213" y="0"/>
                    <a:pt x="2084" y="128"/>
                    <a:pt x="2084" y="286"/>
                  </a:cubicBezTo>
                  <a:lnTo>
                    <a:pt x="2084" y="754"/>
                  </a:lnTo>
                  <a:cubicBezTo>
                    <a:pt x="2086" y="910"/>
                    <a:pt x="2211" y="1037"/>
                    <a:pt x="2366" y="1040"/>
                  </a:cubicBezTo>
                  <a:lnTo>
                    <a:pt x="2366" y="1394"/>
                  </a:lnTo>
                  <a:lnTo>
                    <a:pt x="2247" y="1394"/>
                  </a:lnTo>
                  <a:cubicBezTo>
                    <a:pt x="2246" y="1394"/>
                    <a:pt x="2245" y="1394"/>
                    <a:pt x="2244" y="1394"/>
                  </a:cubicBezTo>
                  <a:cubicBezTo>
                    <a:pt x="2032" y="1394"/>
                    <a:pt x="1835" y="1506"/>
                    <a:pt x="1727" y="1689"/>
                  </a:cubicBezTo>
                  <a:lnTo>
                    <a:pt x="108" y="4443"/>
                  </a:lnTo>
                  <a:cubicBezTo>
                    <a:pt x="0" y="4626"/>
                    <a:pt x="0" y="4853"/>
                    <a:pt x="108" y="5035"/>
                  </a:cubicBezTo>
                  <a:cubicBezTo>
                    <a:pt x="217" y="5218"/>
                    <a:pt x="415" y="5330"/>
                    <a:pt x="629" y="5330"/>
                  </a:cubicBezTo>
                  <a:lnTo>
                    <a:pt x="954" y="5330"/>
                  </a:lnTo>
                  <a:lnTo>
                    <a:pt x="954" y="9021"/>
                  </a:lnTo>
                  <a:cubicBezTo>
                    <a:pt x="955" y="9366"/>
                    <a:pt x="1235" y="9644"/>
                    <a:pt x="1580" y="9644"/>
                  </a:cubicBezTo>
                  <a:cubicBezTo>
                    <a:pt x="1580" y="9644"/>
                    <a:pt x="1581" y="9644"/>
                    <a:pt x="1582" y="9644"/>
                  </a:cubicBezTo>
                  <a:lnTo>
                    <a:pt x="7898" y="9644"/>
                  </a:lnTo>
                  <a:cubicBezTo>
                    <a:pt x="7898" y="9644"/>
                    <a:pt x="7899" y="9644"/>
                    <a:pt x="7900" y="9644"/>
                  </a:cubicBezTo>
                  <a:cubicBezTo>
                    <a:pt x="8244" y="9644"/>
                    <a:pt x="8524" y="9366"/>
                    <a:pt x="8525" y="9021"/>
                  </a:cubicBezTo>
                  <a:lnTo>
                    <a:pt x="8525" y="5329"/>
                  </a:lnTo>
                  <a:lnTo>
                    <a:pt x="8815" y="5329"/>
                  </a:lnTo>
                  <a:cubicBezTo>
                    <a:pt x="8815" y="5329"/>
                    <a:pt x="9221" y="5206"/>
                    <a:pt x="9327" y="5023"/>
                  </a:cubicBezTo>
                  <a:cubicBezTo>
                    <a:pt x="9432" y="4840"/>
                    <a:pt x="9432" y="4616"/>
                    <a:pt x="9327" y="4433"/>
                  </a:cubicBezTo>
                  <a:lnTo>
                    <a:pt x="7736" y="1682"/>
                  </a:lnTo>
                  <a:cubicBezTo>
                    <a:pt x="7634" y="1504"/>
                    <a:pt x="7445" y="1394"/>
                    <a:pt x="7239" y="1394"/>
                  </a:cubicBezTo>
                  <a:cubicBezTo>
                    <a:pt x="7234" y="1394"/>
                    <a:pt x="7229" y="1394"/>
                    <a:pt x="7224" y="1394"/>
                  </a:cubicBezTo>
                  <a:lnTo>
                    <a:pt x="4118" y="1394"/>
                  </a:lnTo>
                  <a:lnTo>
                    <a:pt x="4118" y="1034"/>
                  </a:lnTo>
                  <a:cubicBezTo>
                    <a:pt x="4268" y="1030"/>
                    <a:pt x="4401" y="749"/>
                    <a:pt x="4401" y="749"/>
                  </a:cubicBezTo>
                  <a:lnTo>
                    <a:pt x="4401" y="286"/>
                  </a:lnTo>
                  <a:cubicBezTo>
                    <a:pt x="4400" y="128"/>
                    <a:pt x="4271" y="0"/>
                    <a:pt x="4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394"/>
        <p:cNvGrpSpPr/>
        <p:nvPr/>
      </p:nvGrpSpPr>
      <p:grpSpPr>
        <a:xfrm>
          <a:off x="0" y="0"/>
          <a:ext cx="0" cy="0"/>
          <a:chOff x="0" y="0"/>
          <a:chExt cx="0" cy="0"/>
        </a:xfrm>
      </p:grpSpPr>
      <p:sp>
        <p:nvSpPr>
          <p:cNvPr id="1395" name="Google Shape;1395;p48"/>
          <p:cNvSpPr/>
          <p:nvPr/>
        </p:nvSpPr>
        <p:spPr>
          <a:xfrm>
            <a:off x="4299150" y="1574038"/>
            <a:ext cx="545700" cy="545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8"/>
          <p:cNvSpPr/>
          <p:nvPr/>
        </p:nvSpPr>
        <p:spPr>
          <a:xfrm>
            <a:off x="6845875" y="1574038"/>
            <a:ext cx="545700" cy="545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8"/>
          <p:cNvSpPr/>
          <p:nvPr/>
        </p:nvSpPr>
        <p:spPr>
          <a:xfrm>
            <a:off x="1752425" y="1574038"/>
            <a:ext cx="545700" cy="545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8"/>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ARE THREE </a:t>
            </a:r>
            <a:r>
              <a:rPr lang="en">
                <a:solidFill>
                  <a:schemeClr val="dk2"/>
                </a:solidFill>
              </a:rPr>
              <a:t>IMPORTANT IDEAS</a:t>
            </a:r>
            <a:endParaRPr>
              <a:solidFill>
                <a:schemeClr val="dk2"/>
              </a:solidFill>
            </a:endParaRPr>
          </a:p>
        </p:txBody>
      </p:sp>
      <p:sp>
        <p:nvSpPr>
          <p:cNvPr id="1399" name="Google Shape;1399;p48"/>
          <p:cNvSpPr txBox="1">
            <a:spLocks noGrp="1"/>
          </p:cNvSpPr>
          <p:nvPr>
            <p:ph type="subTitle" idx="1"/>
          </p:nvPr>
        </p:nvSpPr>
        <p:spPr>
          <a:xfrm>
            <a:off x="937625" y="2675928"/>
            <a:ext cx="21753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one in the Solar System</a:t>
            </a:r>
            <a:endParaRPr/>
          </a:p>
        </p:txBody>
      </p:sp>
      <p:sp>
        <p:nvSpPr>
          <p:cNvPr id="1400" name="Google Shape;1400;p48"/>
          <p:cNvSpPr txBox="1">
            <a:spLocks noGrp="1"/>
          </p:cNvSpPr>
          <p:nvPr>
            <p:ph type="subTitle" idx="2"/>
          </p:nvPr>
        </p:nvSpPr>
        <p:spPr>
          <a:xfrm>
            <a:off x="3484350" y="2675928"/>
            <a:ext cx="21753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401" name="Google Shape;1401;p48"/>
          <p:cNvSpPr txBox="1">
            <a:spLocks noGrp="1"/>
          </p:cNvSpPr>
          <p:nvPr>
            <p:ph type="subTitle" idx="3"/>
          </p:nvPr>
        </p:nvSpPr>
        <p:spPr>
          <a:xfrm>
            <a:off x="6031075" y="2675928"/>
            <a:ext cx="21753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1402" name="Google Shape;1402;p48"/>
          <p:cNvSpPr txBox="1">
            <a:spLocks noGrp="1"/>
          </p:cNvSpPr>
          <p:nvPr>
            <p:ph type="subTitle" idx="4"/>
          </p:nvPr>
        </p:nvSpPr>
        <p:spPr>
          <a:xfrm>
            <a:off x="937625" y="2286000"/>
            <a:ext cx="2175300" cy="45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403" name="Google Shape;1403;p48"/>
          <p:cNvSpPr txBox="1">
            <a:spLocks noGrp="1"/>
          </p:cNvSpPr>
          <p:nvPr>
            <p:ph type="subTitle" idx="5"/>
          </p:nvPr>
        </p:nvSpPr>
        <p:spPr>
          <a:xfrm>
            <a:off x="3484348" y="2286000"/>
            <a:ext cx="2175300" cy="45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404" name="Google Shape;1404;p48"/>
          <p:cNvSpPr txBox="1">
            <a:spLocks noGrp="1"/>
          </p:cNvSpPr>
          <p:nvPr>
            <p:ph type="subTitle" idx="6"/>
          </p:nvPr>
        </p:nvSpPr>
        <p:spPr>
          <a:xfrm>
            <a:off x="6031075" y="2286000"/>
            <a:ext cx="2175300" cy="45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grpSp>
        <p:nvGrpSpPr>
          <p:cNvPr id="1405" name="Google Shape;1405;p48"/>
          <p:cNvGrpSpPr/>
          <p:nvPr/>
        </p:nvGrpSpPr>
        <p:grpSpPr>
          <a:xfrm>
            <a:off x="6990426" y="1693914"/>
            <a:ext cx="256597" cy="305609"/>
            <a:chOff x="5857708" y="3369116"/>
            <a:chExt cx="256597" cy="305609"/>
          </a:xfrm>
        </p:grpSpPr>
        <p:sp>
          <p:nvSpPr>
            <p:cNvPr id="1406" name="Google Shape;1406;p48"/>
            <p:cNvSpPr/>
            <p:nvPr/>
          </p:nvSpPr>
          <p:spPr>
            <a:xfrm>
              <a:off x="5967487" y="3566118"/>
              <a:ext cx="126540" cy="84085"/>
            </a:xfrm>
            <a:custGeom>
              <a:avLst/>
              <a:gdLst/>
              <a:ahLst/>
              <a:cxnLst/>
              <a:rect l="l" t="t" r="r" b="b"/>
              <a:pathLst>
                <a:path w="3994" h="2654" extrusionOk="0">
                  <a:moveTo>
                    <a:pt x="1996" y="301"/>
                  </a:moveTo>
                  <a:cubicBezTo>
                    <a:pt x="2356" y="301"/>
                    <a:pt x="2649" y="588"/>
                    <a:pt x="2649" y="941"/>
                  </a:cubicBezTo>
                  <a:cubicBezTo>
                    <a:pt x="2649" y="1296"/>
                    <a:pt x="2356" y="1583"/>
                    <a:pt x="1996" y="1583"/>
                  </a:cubicBezTo>
                  <a:cubicBezTo>
                    <a:pt x="1636" y="1583"/>
                    <a:pt x="1344" y="1296"/>
                    <a:pt x="1344" y="941"/>
                  </a:cubicBezTo>
                  <a:cubicBezTo>
                    <a:pt x="1344" y="588"/>
                    <a:pt x="1636" y="301"/>
                    <a:pt x="1996" y="301"/>
                  </a:cubicBezTo>
                  <a:close/>
                  <a:moveTo>
                    <a:pt x="3693" y="1166"/>
                  </a:moveTo>
                  <a:lnTo>
                    <a:pt x="3693" y="2371"/>
                  </a:lnTo>
                  <a:lnTo>
                    <a:pt x="283" y="2371"/>
                  </a:lnTo>
                  <a:lnTo>
                    <a:pt x="283" y="1166"/>
                  </a:lnTo>
                  <a:lnTo>
                    <a:pt x="1067" y="1166"/>
                  </a:lnTo>
                  <a:cubicBezTo>
                    <a:pt x="1174" y="1587"/>
                    <a:pt x="1553" y="1881"/>
                    <a:pt x="1987" y="1881"/>
                  </a:cubicBezTo>
                  <a:cubicBezTo>
                    <a:pt x="2422" y="1881"/>
                    <a:pt x="2802" y="1587"/>
                    <a:pt x="2908" y="1166"/>
                  </a:cubicBezTo>
                  <a:close/>
                  <a:moveTo>
                    <a:pt x="1997" y="1"/>
                  </a:moveTo>
                  <a:cubicBezTo>
                    <a:pt x="1500" y="1"/>
                    <a:pt x="1091" y="382"/>
                    <a:pt x="1053" y="864"/>
                  </a:cubicBezTo>
                  <a:lnTo>
                    <a:pt x="0" y="864"/>
                  </a:lnTo>
                  <a:lnTo>
                    <a:pt x="0" y="2654"/>
                  </a:lnTo>
                  <a:lnTo>
                    <a:pt x="3993" y="2654"/>
                  </a:lnTo>
                  <a:lnTo>
                    <a:pt x="3993" y="864"/>
                  </a:lnTo>
                  <a:lnTo>
                    <a:pt x="2940" y="864"/>
                  </a:lnTo>
                  <a:cubicBezTo>
                    <a:pt x="2903" y="382"/>
                    <a:pt x="2495" y="1"/>
                    <a:pt x="19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8"/>
            <p:cNvSpPr/>
            <p:nvPr/>
          </p:nvSpPr>
          <p:spPr>
            <a:xfrm>
              <a:off x="5947179" y="3369116"/>
              <a:ext cx="167125" cy="305609"/>
            </a:xfrm>
            <a:custGeom>
              <a:avLst/>
              <a:gdLst/>
              <a:ahLst/>
              <a:cxnLst/>
              <a:rect l="l" t="t" r="r" b="b"/>
              <a:pathLst>
                <a:path w="5275" h="9646" extrusionOk="0">
                  <a:moveTo>
                    <a:pt x="3104" y="283"/>
                  </a:moveTo>
                  <a:cubicBezTo>
                    <a:pt x="3157" y="283"/>
                    <a:pt x="3201" y="325"/>
                    <a:pt x="3202" y="378"/>
                  </a:cubicBezTo>
                  <a:lnTo>
                    <a:pt x="3202" y="660"/>
                  </a:lnTo>
                  <a:lnTo>
                    <a:pt x="2053" y="660"/>
                  </a:lnTo>
                  <a:lnTo>
                    <a:pt x="2053" y="378"/>
                  </a:lnTo>
                  <a:lnTo>
                    <a:pt x="2054" y="378"/>
                  </a:lnTo>
                  <a:cubicBezTo>
                    <a:pt x="2055" y="325"/>
                    <a:pt x="2098" y="283"/>
                    <a:pt x="2150" y="283"/>
                  </a:cubicBezTo>
                  <a:cubicBezTo>
                    <a:pt x="2150" y="283"/>
                    <a:pt x="2151" y="283"/>
                    <a:pt x="2152" y="283"/>
                  </a:cubicBezTo>
                  <a:lnTo>
                    <a:pt x="3100" y="283"/>
                  </a:lnTo>
                  <a:cubicBezTo>
                    <a:pt x="3102" y="283"/>
                    <a:pt x="3103" y="283"/>
                    <a:pt x="3104" y="283"/>
                  </a:cubicBezTo>
                  <a:close/>
                  <a:moveTo>
                    <a:pt x="3257" y="961"/>
                  </a:moveTo>
                  <a:cubicBezTo>
                    <a:pt x="3403" y="961"/>
                    <a:pt x="3521" y="1079"/>
                    <a:pt x="3521" y="1225"/>
                  </a:cubicBezTo>
                  <a:cubicBezTo>
                    <a:pt x="3521" y="1371"/>
                    <a:pt x="3403" y="1488"/>
                    <a:pt x="3257" y="1488"/>
                  </a:cubicBezTo>
                  <a:cubicBezTo>
                    <a:pt x="3255" y="1488"/>
                    <a:pt x="3253" y="1488"/>
                    <a:pt x="3251" y="1488"/>
                  </a:cubicBezTo>
                  <a:lnTo>
                    <a:pt x="2022" y="1488"/>
                  </a:lnTo>
                  <a:cubicBezTo>
                    <a:pt x="2021" y="1488"/>
                    <a:pt x="2019" y="1488"/>
                    <a:pt x="2018" y="1488"/>
                  </a:cubicBezTo>
                  <a:cubicBezTo>
                    <a:pt x="1872" y="1488"/>
                    <a:pt x="1755" y="1370"/>
                    <a:pt x="1752" y="1225"/>
                  </a:cubicBezTo>
                  <a:cubicBezTo>
                    <a:pt x="1755" y="1078"/>
                    <a:pt x="1873" y="961"/>
                    <a:pt x="2020" y="961"/>
                  </a:cubicBezTo>
                  <a:cubicBezTo>
                    <a:pt x="2021" y="961"/>
                    <a:pt x="2021" y="961"/>
                    <a:pt x="2022" y="961"/>
                  </a:cubicBezTo>
                  <a:lnTo>
                    <a:pt x="3251" y="961"/>
                  </a:lnTo>
                  <a:cubicBezTo>
                    <a:pt x="3253" y="961"/>
                    <a:pt x="3255" y="961"/>
                    <a:pt x="3257" y="961"/>
                  </a:cubicBezTo>
                  <a:close/>
                  <a:moveTo>
                    <a:pt x="3177" y="1790"/>
                  </a:moveTo>
                  <a:cubicBezTo>
                    <a:pt x="3204" y="1977"/>
                    <a:pt x="3236" y="2174"/>
                    <a:pt x="3275" y="2379"/>
                  </a:cubicBezTo>
                  <a:lnTo>
                    <a:pt x="2637" y="2741"/>
                  </a:lnTo>
                  <a:lnTo>
                    <a:pt x="1988" y="2373"/>
                  </a:lnTo>
                  <a:cubicBezTo>
                    <a:pt x="2030" y="2169"/>
                    <a:pt x="2063" y="1975"/>
                    <a:pt x="2089" y="1790"/>
                  </a:cubicBezTo>
                  <a:close/>
                  <a:moveTo>
                    <a:pt x="1923" y="2670"/>
                  </a:moveTo>
                  <a:lnTo>
                    <a:pt x="2636" y="3076"/>
                  </a:lnTo>
                  <a:lnTo>
                    <a:pt x="3338" y="2678"/>
                  </a:lnTo>
                  <a:cubicBezTo>
                    <a:pt x="3382" y="2874"/>
                    <a:pt x="3433" y="3076"/>
                    <a:pt x="3492" y="3283"/>
                  </a:cubicBezTo>
                  <a:lnTo>
                    <a:pt x="2637" y="3768"/>
                  </a:lnTo>
                  <a:lnTo>
                    <a:pt x="1767" y="3273"/>
                  </a:lnTo>
                  <a:cubicBezTo>
                    <a:pt x="1791" y="3189"/>
                    <a:pt x="1815" y="3103"/>
                    <a:pt x="1837" y="3018"/>
                  </a:cubicBezTo>
                  <a:cubicBezTo>
                    <a:pt x="1838" y="3011"/>
                    <a:pt x="1840" y="3006"/>
                    <a:pt x="1842" y="3000"/>
                  </a:cubicBezTo>
                  <a:cubicBezTo>
                    <a:pt x="1850" y="2966"/>
                    <a:pt x="1859" y="2932"/>
                    <a:pt x="1868" y="2898"/>
                  </a:cubicBezTo>
                  <a:cubicBezTo>
                    <a:pt x="1870" y="2888"/>
                    <a:pt x="1873" y="2878"/>
                    <a:pt x="1876" y="2868"/>
                  </a:cubicBezTo>
                  <a:cubicBezTo>
                    <a:pt x="1884" y="2833"/>
                    <a:pt x="1892" y="2798"/>
                    <a:pt x="1901" y="2763"/>
                  </a:cubicBezTo>
                  <a:cubicBezTo>
                    <a:pt x="1903" y="2756"/>
                    <a:pt x="1904" y="2749"/>
                    <a:pt x="1905" y="2743"/>
                  </a:cubicBezTo>
                  <a:cubicBezTo>
                    <a:pt x="1912" y="2718"/>
                    <a:pt x="1917" y="2694"/>
                    <a:pt x="1923" y="2670"/>
                  </a:cubicBezTo>
                  <a:close/>
                  <a:moveTo>
                    <a:pt x="1681" y="3524"/>
                  </a:moveTo>
                  <a:lnTo>
                    <a:pt x="2637" y="4072"/>
                  </a:lnTo>
                  <a:lnTo>
                    <a:pt x="3578" y="3533"/>
                  </a:lnTo>
                  <a:cubicBezTo>
                    <a:pt x="3754" y="4096"/>
                    <a:pt x="3980" y="4643"/>
                    <a:pt x="4252" y="5166"/>
                  </a:cubicBezTo>
                  <a:lnTo>
                    <a:pt x="4323" y="5305"/>
                  </a:lnTo>
                  <a:cubicBezTo>
                    <a:pt x="4760" y="6032"/>
                    <a:pt x="4972" y="6688"/>
                    <a:pt x="4972" y="7313"/>
                  </a:cubicBezTo>
                  <a:lnTo>
                    <a:pt x="4972" y="8985"/>
                  </a:lnTo>
                  <a:lnTo>
                    <a:pt x="4973" y="8985"/>
                  </a:lnTo>
                  <a:cubicBezTo>
                    <a:pt x="4973" y="9182"/>
                    <a:pt x="4825" y="9343"/>
                    <a:pt x="4643" y="9343"/>
                  </a:cubicBezTo>
                  <a:lnTo>
                    <a:pt x="632" y="9343"/>
                  </a:lnTo>
                  <a:cubicBezTo>
                    <a:pt x="451" y="9343"/>
                    <a:pt x="302" y="9182"/>
                    <a:pt x="302" y="8985"/>
                  </a:cubicBezTo>
                  <a:lnTo>
                    <a:pt x="302" y="7313"/>
                  </a:lnTo>
                  <a:cubicBezTo>
                    <a:pt x="302" y="6621"/>
                    <a:pt x="508" y="5984"/>
                    <a:pt x="949" y="5310"/>
                  </a:cubicBezTo>
                  <a:lnTo>
                    <a:pt x="1020" y="5164"/>
                  </a:lnTo>
                  <a:cubicBezTo>
                    <a:pt x="1281" y="4635"/>
                    <a:pt x="1503" y="4087"/>
                    <a:pt x="1681" y="3524"/>
                  </a:cubicBezTo>
                  <a:close/>
                  <a:moveTo>
                    <a:pt x="2165" y="0"/>
                  </a:moveTo>
                  <a:cubicBezTo>
                    <a:pt x="1948" y="0"/>
                    <a:pt x="1772" y="176"/>
                    <a:pt x="1771" y="393"/>
                  </a:cubicBezTo>
                  <a:lnTo>
                    <a:pt x="1771" y="743"/>
                  </a:lnTo>
                  <a:cubicBezTo>
                    <a:pt x="1580" y="839"/>
                    <a:pt x="1462" y="1037"/>
                    <a:pt x="1467" y="1252"/>
                  </a:cubicBezTo>
                  <a:cubicBezTo>
                    <a:pt x="1473" y="1465"/>
                    <a:pt x="1602" y="1657"/>
                    <a:pt x="1798" y="1742"/>
                  </a:cubicBezTo>
                  <a:cubicBezTo>
                    <a:pt x="1730" y="2206"/>
                    <a:pt x="1632" y="2664"/>
                    <a:pt x="1506" y="3116"/>
                  </a:cubicBezTo>
                  <a:cubicBezTo>
                    <a:pt x="1505" y="3121"/>
                    <a:pt x="1503" y="3127"/>
                    <a:pt x="1502" y="3131"/>
                  </a:cubicBezTo>
                  <a:cubicBezTo>
                    <a:pt x="1491" y="3170"/>
                    <a:pt x="1480" y="3207"/>
                    <a:pt x="1469" y="3245"/>
                  </a:cubicBezTo>
                  <a:cubicBezTo>
                    <a:pt x="1467" y="3251"/>
                    <a:pt x="1465" y="3258"/>
                    <a:pt x="1463" y="3263"/>
                  </a:cubicBezTo>
                  <a:cubicBezTo>
                    <a:pt x="1276" y="3899"/>
                    <a:pt x="1031" y="4516"/>
                    <a:pt x="731" y="5108"/>
                  </a:cubicBezTo>
                  <a:cubicBezTo>
                    <a:pt x="716" y="5138"/>
                    <a:pt x="705" y="5160"/>
                    <a:pt x="697" y="5177"/>
                  </a:cubicBezTo>
                  <a:cubicBezTo>
                    <a:pt x="694" y="5184"/>
                    <a:pt x="691" y="5191"/>
                    <a:pt x="688" y="5197"/>
                  </a:cubicBezTo>
                  <a:cubicBezTo>
                    <a:pt x="220" y="5913"/>
                    <a:pt x="1" y="6593"/>
                    <a:pt x="1" y="7334"/>
                  </a:cubicBezTo>
                  <a:lnTo>
                    <a:pt x="1" y="8994"/>
                  </a:lnTo>
                  <a:cubicBezTo>
                    <a:pt x="1" y="9352"/>
                    <a:pt x="282" y="9645"/>
                    <a:pt x="628" y="9645"/>
                  </a:cubicBezTo>
                  <a:lnTo>
                    <a:pt x="4649" y="9645"/>
                  </a:lnTo>
                  <a:cubicBezTo>
                    <a:pt x="4994" y="9645"/>
                    <a:pt x="5275" y="9352"/>
                    <a:pt x="5275" y="8994"/>
                  </a:cubicBezTo>
                  <a:lnTo>
                    <a:pt x="5275" y="7334"/>
                  </a:lnTo>
                  <a:cubicBezTo>
                    <a:pt x="5275" y="6662"/>
                    <a:pt x="5050" y="5963"/>
                    <a:pt x="4588" y="5199"/>
                  </a:cubicBezTo>
                  <a:cubicBezTo>
                    <a:pt x="4585" y="5192"/>
                    <a:pt x="4581" y="5184"/>
                    <a:pt x="4578" y="5177"/>
                  </a:cubicBezTo>
                  <a:cubicBezTo>
                    <a:pt x="4570" y="5162"/>
                    <a:pt x="4561" y="5142"/>
                    <a:pt x="4546" y="5116"/>
                  </a:cubicBezTo>
                  <a:cubicBezTo>
                    <a:pt x="4258" y="4577"/>
                    <a:pt x="4022" y="4010"/>
                    <a:pt x="3843" y="3426"/>
                  </a:cubicBezTo>
                  <a:lnTo>
                    <a:pt x="3810" y="3319"/>
                  </a:lnTo>
                  <a:cubicBezTo>
                    <a:pt x="3724" y="3028"/>
                    <a:pt x="3648" y="2728"/>
                    <a:pt x="3588" y="2428"/>
                  </a:cubicBezTo>
                  <a:lnTo>
                    <a:pt x="3579" y="2385"/>
                  </a:lnTo>
                  <a:cubicBezTo>
                    <a:pt x="3534" y="2162"/>
                    <a:pt x="3499" y="1947"/>
                    <a:pt x="3471" y="1746"/>
                  </a:cubicBezTo>
                  <a:cubicBezTo>
                    <a:pt x="3669" y="1661"/>
                    <a:pt x="3800" y="1469"/>
                    <a:pt x="3808" y="1255"/>
                  </a:cubicBezTo>
                  <a:cubicBezTo>
                    <a:pt x="3814" y="1039"/>
                    <a:pt x="3696" y="840"/>
                    <a:pt x="3504" y="743"/>
                  </a:cubicBezTo>
                  <a:lnTo>
                    <a:pt x="3504" y="393"/>
                  </a:lnTo>
                  <a:cubicBezTo>
                    <a:pt x="3503" y="176"/>
                    <a:pt x="3327" y="0"/>
                    <a:pt x="3110" y="0"/>
                  </a:cubicBezTo>
                  <a:cubicBezTo>
                    <a:pt x="3109" y="0"/>
                    <a:pt x="3109" y="0"/>
                    <a:pt x="3108" y="0"/>
                  </a:cubicBezTo>
                  <a:lnTo>
                    <a:pt x="2167" y="0"/>
                  </a:lnTo>
                  <a:cubicBezTo>
                    <a:pt x="2167" y="0"/>
                    <a:pt x="2166" y="0"/>
                    <a:pt x="2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8"/>
            <p:cNvSpPr/>
            <p:nvPr/>
          </p:nvSpPr>
          <p:spPr>
            <a:xfrm>
              <a:off x="5870222" y="3533802"/>
              <a:ext cx="58518" cy="68403"/>
            </a:xfrm>
            <a:custGeom>
              <a:avLst/>
              <a:gdLst/>
              <a:ahLst/>
              <a:cxnLst/>
              <a:rect l="l" t="t" r="r" b="b"/>
              <a:pathLst>
                <a:path w="1847" h="2159" extrusionOk="0">
                  <a:moveTo>
                    <a:pt x="1545" y="302"/>
                  </a:moveTo>
                  <a:lnTo>
                    <a:pt x="1545" y="1263"/>
                  </a:lnTo>
                  <a:cubicBezTo>
                    <a:pt x="1545" y="1542"/>
                    <a:pt x="1341" y="1791"/>
                    <a:pt x="1062" y="1852"/>
                  </a:cubicBezTo>
                  <a:cubicBezTo>
                    <a:pt x="1016" y="1857"/>
                    <a:pt x="969" y="1860"/>
                    <a:pt x="923" y="1860"/>
                  </a:cubicBezTo>
                  <a:cubicBezTo>
                    <a:pt x="877" y="1860"/>
                    <a:pt x="831" y="1857"/>
                    <a:pt x="785" y="1852"/>
                  </a:cubicBezTo>
                  <a:cubicBezTo>
                    <a:pt x="505" y="1791"/>
                    <a:pt x="302" y="1542"/>
                    <a:pt x="302" y="1263"/>
                  </a:cubicBezTo>
                  <a:lnTo>
                    <a:pt x="302" y="302"/>
                  </a:lnTo>
                  <a:close/>
                  <a:moveTo>
                    <a:pt x="0" y="1"/>
                  </a:moveTo>
                  <a:lnTo>
                    <a:pt x="0" y="1263"/>
                  </a:lnTo>
                  <a:cubicBezTo>
                    <a:pt x="0" y="1682"/>
                    <a:pt x="303" y="2053"/>
                    <a:pt x="719" y="2145"/>
                  </a:cubicBezTo>
                  <a:cubicBezTo>
                    <a:pt x="776" y="2157"/>
                    <a:pt x="872" y="2158"/>
                    <a:pt x="923" y="2158"/>
                  </a:cubicBezTo>
                  <a:cubicBezTo>
                    <a:pt x="975" y="2158"/>
                    <a:pt x="1071" y="2157"/>
                    <a:pt x="1128" y="2145"/>
                  </a:cubicBezTo>
                  <a:cubicBezTo>
                    <a:pt x="1544" y="2053"/>
                    <a:pt x="1846" y="1682"/>
                    <a:pt x="1846" y="1263"/>
                  </a:cubicBezTo>
                  <a:lnTo>
                    <a:pt x="18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8"/>
            <p:cNvSpPr/>
            <p:nvPr/>
          </p:nvSpPr>
          <p:spPr>
            <a:xfrm>
              <a:off x="5857708" y="3498001"/>
              <a:ext cx="82945" cy="176091"/>
            </a:xfrm>
            <a:custGeom>
              <a:avLst/>
              <a:gdLst/>
              <a:ahLst/>
              <a:cxnLst/>
              <a:rect l="l" t="t" r="r" b="b"/>
              <a:pathLst>
                <a:path w="2618" h="5558" extrusionOk="0">
                  <a:moveTo>
                    <a:pt x="2294" y="302"/>
                  </a:moveTo>
                  <a:cubicBezTo>
                    <a:pt x="2316" y="302"/>
                    <a:pt x="2335" y="320"/>
                    <a:pt x="2336" y="344"/>
                  </a:cubicBezTo>
                  <a:lnTo>
                    <a:pt x="2336" y="2389"/>
                  </a:lnTo>
                  <a:cubicBezTo>
                    <a:pt x="2335" y="2854"/>
                    <a:pt x="2004" y="3265"/>
                    <a:pt x="1546" y="3368"/>
                  </a:cubicBezTo>
                  <a:lnTo>
                    <a:pt x="1432" y="3394"/>
                  </a:lnTo>
                  <a:lnTo>
                    <a:pt x="1432" y="4673"/>
                  </a:lnTo>
                  <a:lnTo>
                    <a:pt x="1206" y="4673"/>
                  </a:lnTo>
                  <a:lnTo>
                    <a:pt x="1206" y="3394"/>
                  </a:lnTo>
                  <a:lnTo>
                    <a:pt x="1091" y="3368"/>
                  </a:lnTo>
                  <a:cubicBezTo>
                    <a:pt x="634" y="3265"/>
                    <a:pt x="302" y="2854"/>
                    <a:pt x="302" y="2389"/>
                  </a:cubicBezTo>
                  <a:lnTo>
                    <a:pt x="302" y="344"/>
                  </a:lnTo>
                  <a:cubicBezTo>
                    <a:pt x="303" y="320"/>
                    <a:pt x="320" y="302"/>
                    <a:pt x="344" y="302"/>
                  </a:cubicBezTo>
                  <a:cubicBezTo>
                    <a:pt x="344" y="302"/>
                    <a:pt x="345" y="302"/>
                    <a:pt x="346" y="302"/>
                  </a:cubicBezTo>
                  <a:lnTo>
                    <a:pt x="2292" y="302"/>
                  </a:lnTo>
                  <a:cubicBezTo>
                    <a:pt x="2293" y="302"/>
                    <a:pt x="2293" y="302"/>
                    <a:pt x="2294" y="302"/>
                  </a:cubicBezTo>
                  <a:close/>
                  <a:moveTo>
                    <a:pt x="1960" y="4973"/>
                  </a:moveTo>
                  <a:cubicBezTo>
                    <a:pt x="2042" y="4973"/>
                    <a:pt x="2111" y="5041"/>
                    <a:pt x="2111" y="5124"/>
                  </a:cubicBezTo>
                  <a:cubicBezTo>
                    <a:pt x="2111" y="5208"/>
                    <a:pt x="2042" y="5275"/>
                    <a:pt x="1960" y="5275"/>
                  </a:cubicBezTo>
                  <a:cubicBezTo>
                    <a:pt x="1955" y="5275"/>
                    <a:pt x="1950" y="5275"/>
                    <a:pt x="1945" y="5275"/>
                  </a:cubicBezTo>
                  <a:lnTo>
                    <a:pt x="684" y="5275"/>
                  </a:lnTo>
                  <a:cubicBezTo>
                    <a:pt x="679" y="5275"/>
                    <a:pt x="674" y="5275"/>
                    <a:pt x="669" y="5275"/>
                  </a:cubicBezTo>
                  <a:cubicBezTo>
                    <a:pt x="587" y="5275"/>
                    <a:pt x="519" y="5208"/>
                    <a:pt x="519" y="5124"/>
                  </a:cubicBezTo>
                  <a:cubicBezTo>
                    <a:pt x="519" y="5041"/>
                    <a:pt x="587" y="4973"/>
                    <a:pt x="669" y="4973"/>
                  </a:cubicBezTo>
                  <a:cubicBezTo>
                    <a:pt x="674" y="4973"/>
                    <a:pt x="679" y="4974"/>
                    <a:pt x="684" y="4974"/>
                  </a:cubicBezTo>
                  <a:lnTo>
                    <a:pt x="1945" y="4974"/>
                  </a:lnTo>
                  <a:cubicBezTo>
                    <a:pt x="1950" y="4974"/>
                    <a:pt x="1955" y="4973"/>
                    <a:pt x="1960" y="4973"/>
                  </a:cubicBezTo>
                  <a:close/>
                  <a:moveTo>
                    <a:pt x="337" y="1"/>
                  </a:moveTo>
                  <a:cubicBezTo>
                    <a:pt x="151" y="1"/>
                    <a:pt x="0" y="151"/>
                    <a:pt x="0" y="337"/>
                  </a:cubicBezTo>
                  <a:lnTo>
                    <a:pt x="0" y="2386"/>
                  </a:lnTo>
                  <a:cubicBezTo>
                    <a:pt x="0" y="2684"/>
                    <a:pt x="103" y="2973"/>
                    <a:pt x="292" y="3204"/>
                  </a:cubicBezTo>
                  <a:cubicBezTo>
                    <a:pt x="451" y="3400"/>
                    <a:pt x="664" y="3545"/>
                    <a:pt x="905" y="3623"/>
                  </a:cubicBezTo>
                  <a:lnTo>
                    <a:pt x="905" y="4672"/>
                  </a:lnTo>
                  <a:lnTo>
                    <a:pt x="680" y="4672"/>
                  </a:lnTo>
                  <a:cubicBezTo>
                    <a:pt x="436" y="4672"/>
                    <a:pt x="238" y="4870"/>
                    <a:pt x="238" y="5114"/>
                  </a:cubicBezTo>
                  <a:cubicBezTo>
                    <a:pt x="238" y="5359"/>
                    <a:pt x="436" y="5557"/>
                    <a:pt x="680" y="5557"/>
                  </a:cubicBezTo>
                  <a:lnTo>
                    <a:pt x="1942" y="5557"/>
                  </a:lnTo>
                  <a:cubicBezTo>
                    <a:pt x="2186" y="5557"/>
                    <a:pt x="2385" y="5359"/>
                    <a:pt x="2385" y="5114"/>
                  </a:cubicBezTo>
                  <a:cubicBezTo>
                    <a:pt x="2385" y="4870"/>
                    <a:pt x="2186" y="4672"/>
                    <a:pt x="1942" y="4672"/>
                  </a:cubicBezTo>
                  <a:lnTo>
                    <a:pt x="1714" y="4672"/>
                  </a:lnTo>
                  <a:lnTo>
                    <a:pt x="1714" y="3635"/>
                  </a:lnTo>
                  <a:cubicBezTo>
                    <a:pt x="1953" y="3558"/>
                    <a:pt x="2166" y="3414"/>
                    <a:pt x="2326" y="3220"/>
                  </a:cubicBezTo>
                  <a:cubicBezTo>
                    <a:pt x="2514" y="2992"/>
                    <a:pt x="2617" y="2707"/>
                    <a:pt x="2618" y="2411"/>
                  </a:cubicBezTo>
                  <a:lnTo>
                    <a:pt x="2618" y="337"/>
                  </a:lnTo>
                  <a:cubicBezTo>
                    <a:pt x="2617" y="150"/>
                    <a:pt x="2465" y="1"/>
                    <a:pt x="2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8"/>
            <p:cNvSpPr/>
            <p:nvPr/>
          </p:nvSpPr>
          <p:spPr>
            <a:xfrm>
              <a:off x="5890531" y="3550340"/>
              <a:ext cx="6907" cy="6875"/>
            </a:xfrm>
            <a:custGeom>
              <a:avLst/>
              <a:gdLst/>
              <a:ahLst/>
              <a:cxnLst/>
              <a:rect l="l" t="t" r="r" b="b"/>
              <a:pathLst>
                <a:path w="218" h="217" extrusionOk="0">
                  <a:moveTo>
                    <a:pt x="108" y="0"/>
                  </a:moveTo>
                  <a:cubicBezTo>
                    <a:pt x="49" y="0"/>
                    <a:pt x="1" y="49"/>
                    <a:pt x="1" y="108"/>
                  </a:cubicBezTo>
                  <a:cubicBezTo>
                    <a:pt x="1" y="169"/>
                    <a:pt x="49" y="217"/>
                    <a:pt x="108" y="217"/>
                  </a:cubicBezTo>
                  <a:cubicBezTo>
                    <a:pt x="168" y="217"/>
                    <a:pt x="217" y="169"/>
                    <a:pt x="217" y="108"/>
                  </a:cubicBezTo>
                  <a:cubicBezTo>
                    <a:pt x="217" y="49"/>
                    <a:pt x="168"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8"/>
            <p:cNvSpPr/>
            <p:nvPr/>
          </p:nvSpPr>
          <p:spPr>
            <a:xfrm>
              <a:off x="5901144" y="3559053"/>
              <a:ext cx="9346" cy="9410"/>
            </a:xfrm>
            <a:custGeom>
              <a:avLst/>
              <a:gdLst/>
              <a:ahLst/>
              <a:cxnLst/>
              <a:rect l="l" t="t" r="r" b="b"/>
              <a:pathLst>
                <a:path w="295" h="297" extrusionOk="0">
                  <a:moveTo>
                    <a:pt x="148" y="0"/>
                  </a:moveTo>
                  <a:cubicBezTo>
                    <a:pt x="66" y="0"/>
                    <a:pt x="0" y="66"/>
                    <a:pt x="0" y="149"/>
                  </a:cubicBezTo>
                  <a:cubicBezTo>
                    <a:pt x="0" y="230"/>
                    <a:pt x="66" y="296"/>
                    <a:pt x="148" y="296"/>
                  </a:cubicBezTo>
                  <a:cubicBezTo>
                    <a:pt x="229" y="296"/>
                    <a:pt x="295" y="230"/>
                    <a:pt x="295" y="149"/>
                  </a:cubicBezTo>
                  <a:cubicBezTo>
                    <a:pt x="295" y="66"/>
                    <a:pt x="229"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8"/>
            <p:cNvSpPr/>
            <p:nvPr/>
          </p:nvSpPr>
          <p:spPr>
            <a:xfrm>
              <a:off x="5889263" y="3569001"/>
              <a:ext cx="6907" cy="6907"/>
            </a:xfrm>
            <a:custGeom>
              <a:avLst/>
              <a:gdLst/>
              <a:ahLst/>
              <a:cxnLst/>
              <a:rect l="l" t="t" r="r" b="b"/>
              <a:pathLst>
                <a:path w="218" h="218" extrusionOk="0">
                  <a:moveTo>
                    <a:pt x="109" y="1"/>
                  </a:moveTo>
                  <a:cubicBezTo>
                    <a:pt x="49" y="1"/>
                    <a:pt x="1" y="50"/>
                    <a:pt x="1" y="110"/>
                  </a:cubicBezTo>
                  <a:cubicBezTo>
                    <a:pt x="1" y="169"/>
                    <a:pt x="49" y="218"/>
                    <a:pt x="109" y="218"/>
                  </a:cubicBezTo>
                  <a:cubicBezTo>
                    <a:pt x="169" y="218"/>
                    <a:pt x="218" y="169"/>
                    <a:pt x="218" y="110"/>
                  </a:cubicBezTo>
                  <a:cubicBezTo>
                    <a:pt x="218" y="50"/>
                    <a:pt x="169" y="1"/>
                    <a:pt x="1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8"/>
            <p:cNvSpPr/>
            <p:nvPr/>
          </p:nvSpPr>
          <p:spPr>
            <a:xfrm>
              <a:off x="5902221" y="3576985"/>
              <a:ext cx="6590" cy="6558"/>
            </a:xfrm>
            <a:custGeom>
              <a:avLst/>
              <a:gdLst/>
              <a:ahLst/>
              <a:cxnLst/>
              <a:rect l="l" t="t" r="r" b="b"/>
              <a:pathLst>
                <a:path w="208" h="207" extrusionOk="0">
                  <a:moveTo>
                    <a:pt x="104" y="1"/>
                  </a:moveTo>
                  <a:cubicBezTo>
                    <a:pt x="46" y="1"/>
                    <a:pt x="0" y="47"/>
                    <a:pt x="0" y="103"/>
                  </a:cubicBezTo>
                  <a:cubicBezTo>
                    <a:pt x="0" y="160"/>
                    <a:pt x="46" y="207"/>
                    <a:pt x="104" y="207"/>
                  </a:cubicBezTo>
                  <a:cubicBezTo>
                    <a:pt x="161" y="207"/>
                    <a:pt x="207" y="160"/>
                    <a:pt x="207" y="103"/>
                  </a:cubicBezTo>
                  <a:cubicBezTo>
                    <a:pt x="207" y="47"/>
                    <a:pt x="161" y="1"/>
                    <a:pt x="1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 name="Google Shape;1414;p48"/>
          <p:cNvGrpSpPr/>
          <p:nvPr/>
        </p:nvGrpSpPr>
        <p:grpSpPr>
          <a:xfrm>
            <a:off x="1887081" y="1693882"/>
            <a:ext cx="295439" cy="305673"/>
            <a:chOff x="2885319" y="3381029"/>
            <a:chExt cx="295439" cy="305673"/>
          </a:xfrm>
        </p:grpSpPr>
        <p:sp>
          <p:nvSpPr>
            <p:cNvPr id="1415" name="Google Shape;1415;p48"/>
            <p:cNvSpPr/>
            <p:nvPr/>
          </p:nvSpPr>
          <p:spPr>
            <a:xfrm>
              <a:off x="2929452" y="3482318"/>
              <a:ext cx="154072" cy="153280"/>
            </a:xfrm>
            <a:custGeom>
              <a:avLst/>
              <a:gdLst/>
              <a:ahLst/>
              <a:cxnLst/>
              <a:rect l="l" t="t" r="r" b="b"/>
              <a:pathLst>
                <a:path w="4863" h="4838" extrusionOk="0">
                  <a:moveTo>
                    <a:pt x="1659" y="496"/>
                  </a:moveTo>
                  <a:lnTo>
                    <a:pt x="2281" y="1117"/>
                  </a:lnTo>
                  <a:lnTo>
                    <a:pt x="2281" y="2075"/>
                  </a:lnTo>
                  <a:lnTo>
                    <a:pt x="1659" y="1453"/>
                  </a:lnTo>
                  <a:lnTo>
                    <a:pt x="1659" y="496"/>
                  </a:lnTo>
                  <a:close/>
                  <a:moveTo>
                    <a:pt x="3204" y="494"/>
                  </a:moveTo>
                  <a:lnTo>
                    <a:pt x="3204" y="1453"/>
                  </a:lnTo>
                  <a:lnTo>
                    <a:pt x="2582" y="2075"/>
                  </a:lnTo>
                  <a:lnTo>
                    <a:pt x="2582" y="1116"/>
                  </a:lnTo>
                  <a:lnTo>
                    <a:pt x="3204" y="494"/>
                  </a:lnTo>
                  <a:close/>
                  <a:moveTo>
                    <a:pt x="1463" y="1649"/>
                  </a:moveTo>
                  <a:lnTo>
                    <a:pt x="2084" y="2270"/>
                  </a:lnTo>
                  <a:lnTo>
                    <a:pt x="1127" y="2270"/>
                  </a:lnTo>
                  <a:lnTo>
                    <a:pt x="505" y="1649"/>
                  </a:lnTo>
                  <a:close/>
                  <a:moveTo>
                    <a:pt x="4365" y="1649"/>
                  </a:moveTo>
                  <a:lnTo>
                    <a:pt x="3756" y="2270"/>
                  </a:lnTo>
                  <a:lnTo>
                    <a:pt x="2781" y="2270"/>
                  </a:lnTo>
                  <a:lnTo>
                    <a:pt x="3402" y="1649"/>
                  </a:lnTo>
                  <a:close/>
                  <a:moveTo>
                    <a:pt x="3721" y="2572"/>
                  </a:moveTo>
                  <a:lnTo>
                    <a:pt x="4355" y="3192"/>
                  </a:lnTo>
                  <a:lnTo>
                    <a:pt x="3403" y="3192"/>
                  </a:lnTo>
                  <a:lnTo>
                    <a:pt x="2781" y="2572"/>
                  </a:lnTo>
                  <a:close/>
                  <a:moveTo>
                    <a:pt x="2085" y="2572"/>
                  </a:moveTo>
                  <a:lnTo>
                    <a:pt x="1463" y="3194"/>
                  </a:lnTo>
                  <a:lnTo>
                    <a:pt x="505" y="3194"/>
                  </a:lnTo>
                  <a:lnTo>
                    <a:pt x="1127" y="2572"/>
                  </a:lnTo>
                  <a:close/>
                  <a:moveTo>
                    <a:pt x="2281" y="2772"/>
                  </a:moveTo>
                  <a:lnTo>
                    <a:pt x="2281" y="3729"/>
                  </a:lnTo>
                  <a:lnTo>
                    <a:pt x="1659" y="4351"/>
                  </a:lnTo>
                  <a:lnTo>
                    <a:pt x="1659" y="3394"/>
                  </a:lnTo>
                  <a:lnTo>
                    <a:pt x="2281" y="2772"/>
                  </a:lnTo>
                  <a:close/>
                  <a:moveTo>
                    <a:pt x="2582" y="2771"/>
                  </a:moveTo>
                  <a:lnTo>
                    <a:pt x="3204" y="3393"/>
                  </a:lnTo>
                  <a:lnTo>
                    <a:pt x="3204" y="4351"/>
                  </a:lnTo>
                  <a:lnTo>
                    <a:pt x="2582" y="3729"/>
                  </a:lnTo>
                  <a:lnTo>
                    <a:pt x="2582" y="2771"/>
                  </a:lnTo>
                  <a:close/>
                  <a:moveTo>
                    <a:pt x="3340" y="1"/>
                  </a:moveTo>
                  <a:cubicBezTo>
                    <a:pt x="3302" y="1"/>
                    <a:pt x="3264" y="15"/>
                    <a:pt x="3235" y="44"/>
                  </a:cubicBezTo>
                  <a:lnTo>
                    <a:pt x="2432" y="850"/>
                  </a:lnTo>
                  <a:lnTo>
                    <a:pt x="1628" y="44"/>
                  </a:lnTo>
                  <a:cubicBezTo>
                    <a:pt x="1599" y="15"/>
                    <a:pt x="1561" y="1"/>
                    <a:pt x="1523" y="1"/>
                  </a:cubicBezTo>
                  <a:cubicBezTo>
                    <a:pt x="1489" y="1"/>
                    <a:pt x="1455" y="13"/>
                    <a:pt x="1427" y="37"/>
                  </a:cubicBezTo>
                  <a:cubicBezTo>
                    <a:pt x="1394" y="66"/>
                    <a:pt x="1376" y="108"/>
                    <a:pt x="1376" y="152"/>
                  </a:cubicBezTo>
                  <a:lnTo>
                    <a:pt x="1376" y="1367"/>
                  </a:lnTo>
                  <a:lnTo>
                    <a:pt x="166" y="1367"/>
                  </a:lnTo>
                  <a:cubicBezTo>
                    <a:pt x="165" y="1367"/>
                    <a:pt x="164" y="1367"/>
                    <a:pt x="162" y="1367"/>
                  </a:cubicBezTo>
                  <a:cubicBezTo>
                    <a:pt x="121" y="1367"/>
                    <a:pt x="79" y="1385"/>
                    <a:pt x="51" y="1417"/>
                  </a:cubicBezTo>
                  <a:cubicBezTo>
                    <a:pt x="1" y="1475"/>
                    <a:pt x="4" y="1563"/>
                    <a:pt x="58" y="1618"/>
                  </a:cubicBezTo>
                  <a:lnTo>
                    <a:pt x="862" y="2421"/>
                  </a:lnTo>
                  <a:lnTo>
                    <a:pt x="58" y="3224"/>
                  </a:lnTo>
                  <a:cubicBezTo>
                    <a:pt x="4" y="3279"/>
                    <a:pt x="1" y="3367"/>
                    <a:pt x="51" y="3426"/>
                  </a:cubicBezTo>
                  <a:cubicBezTo>
                    <a:pt x="80" y="3459"/>
                    <a:pt x="123" y="3476"/>
                    <a:pt x="166" y="3476"/>
                  </a:cubicBezTo>
                  <a:lnTo>
                    <a:pt x="1376" y="3476"/>
                  </a:lnTo>
                  <a:lnTo>
                    <a:pt x="1376" y="4686"/>
                  </a:lnTo>
                  <a:cubicBezTo>
                    <a:pt x="1376" y="4734"/>
                    <a:pt x="1398" y="4781"/>
                    <a:pt x="1438" y="4810"/>
                  </a:cubicBezTo>
                  <a:cubicBezTo>
                    <a:pt x="1464" y="4828"/>
                    <a:pt x="1494" y="4837"/>
                    <a:pt x="1524" y="4837"/>
                  </a:cubicBezTo>
                  <a:cubicBezTo>
                    <a:pt x="1562" y="4837"/>
                    <a:pt x="1599" y="4823"/>
                    <a:pt x="1628" y="4795"/>
                  </a:cubicBezTo>
                  <a:lnTo>
                    <a:pt x="2432" y="3991"/>
                  </a:lnTo>
                  <a:lnTo>
                    <a:pt x="3235" y="4795"/>
                  </a:lnTo>
                  <a:cubicBezTo>
                    <a:pt x="3263" y="4823"/>
                    <a:pt x="3301" y="4838"/>
                    <a:pt x="3339" y="4838"/>
                  </a:cubicBezTo>
                  <a:cubicBezTo>
                    <a:pt x="3373" y="4838"/>
                    <a:pt x="3407" y="4826"/>
                    <a:pt x="3434" y="4803"/>
                  </a:cubicBezTo>
                  <a:cubicBezTo>
                    <a:pt x="3468" y="4774"/>
                    <a:pt x="3487" y="4731"/>
                    <a:pt x="3487" y="4686"/>
                  </a:cubicBezTo>
                  <a:lnTo>
                    <a:pt x="3487" y="3475"/>
                  </a:lnTo>
                  <a:lnTo>
                    <a:pt x="4697" y="3475"/>
                  </a:lnTo>
                  <a:cubicBezTo>
                    <a:pt x="4698" y="3475"/>
                    <a:pt x="4700" y="3475"/>
                    <a:pt x="4701" y="3475"/>
                  </a:cubicBezTo>
                  <a:cubicBezTo>
                    <a:pt x="4744" y="3475"/>
                    <a:pt x="4784" y="3457"/>
                    <a:pt x="4813" y="3425"/>
                  </a:cubicBezTo>
                  <a:cubicBezTo>
                    <a:pt x="4862" y="3365"/>
                    <a:pt x="4859" y="3277"/>
                    <a:pt x="4804" y="3223"/>
                  </a:cubicBezTo>
                  <a:lnTo>
                    <a:pt x="4001" y="2438"/>
                  </a:lnTo>
                  <a:lnTo>
                    <a:pt x="4806" y="1617"/>
                  </a:lnTo>
                  <a:cubicBezTo>
                    <a:pt x="4859" y="1562"/>
                    <a:pt x="4862" y="1475"/>
                    <a:pt x="4812" y="1417"/>
                  </a:cubicBezTo>
                  <a:cubicBezTo>
                    <a:pt x="4783" y="1384"/>
                    <a:pt x="4743" y="1367"/>
                    <a:pt x="4701" y="1367"/>
                  </a:cubicBezTo>
                  <a:cubicBezTo>
                    <a:pt x="4700" y="1367"/>
                    <a:pt x="4698" y="1367"/>
                    <a:pt x="4697" y="1367"/>
                  </a:cubicBezTo>
                  <a:lnTo>
                    <a:pt x="3487" y="1367"/>
                  </a:lnTo>
                  <a:lnTo>
                    <a:pt x="3487" y="152"/>
                  </a:lnTo>
                  <a:cubicBezTo>
                    <a:pt x="3487" y="107"/>
                    <a:pt x="3468" y="65"/>
                    <a:pt x="3435" y="36"/>
                  </a:cubicBezTo>
                  <a:cubicBezTo>
                    <a:pt x="3408" y="12"/>
                    <a:pt x="3374" y="1"/>
                    <a:pt x="3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8"/>
            <p:cNvSpPr/>
            <p:nvPr/>
          </p:nvSpPr>
          <p:spPr>
            <a:xfrm>
              <a:off x="2885319" y="3381029"/>
              <a:ext cx="295439" cy="305673"/>
            </a:xfrm>
            <a:custGeom>
              <a:avLst/>
              <a:gdLst/>
              <a:ahLst/>
              <a:cxnLst/>
              <a:rect l="l" t="t" r="r" b="b"/>
              <a:pathLst>
                <a:path w="9325" h="9648" extrusionOk="0">
                  <a:moveTo>
                    <a:pt x="3742" y="300"/>
                  </a:moveTo>
                  <a:cubicBezTo>
                    <a:pt x="3796" y="300"/>
                    <a:pt x="3850" y="317"/>
                    <a:pt x="3896" y="350"/>
                  </a:cubicBezTo>
                  <a:lnTo>
                    <a:pt x="4226" y="590"/>
                  </a:lnTo>
                  <a:lnTo>
                    <a:pt x="3258" y="590"/>
                  </a:lnTo>
                  <a:lnTo>
                    <a:pt x="3588" y="350"/>
                  </a:lnTo>
                  <a:cubicBezTo>
                    <a:pt x="3634" y="317"/>
                    <a:pt x="3688" y="300"/>
                    <a:pt x="3742" y="300"/>
                  </a:cubicBezTo>
                  <a:close/>
                  <a:moveTo>
                    <a:pt x="5068" y="872"/>
                  </a:moveTo>
                  <a:cubicBezTo>
                    <a:pt x="5300" y="872"/>
                    <a:pt x="5508" y="1014"/>
                    <a:pt x="5594" y="1230"/>
                  </a:cubicBezTo>
                  <a:lnTo>
                    <a:pt x="1889" y="1230"/>
                  </a:lnTo>
                  <a:cubicBezTo>
                    <a:pt x="1975" y="1014"/>
                    <a:pt x="2184" y="872"/>
                    <a:pt x="2416" y="872"/>
                  </a:cubicBezTo>
                  <a:close/>
                  <a:moveTo>
                    <a:pt x="6097" y="1531"/>
                  </a:moveTo>
                  <a:cubicBezTo>
                    <a:pt x="6365" y="1533"/>
                    <a:pt x="6596" y="1721"/>
                    <a:pt x="6652" y="1984"/>
                  </a:cubicBezTo>
                  <a:lnTo>
                    <a:pt x="832" y="1984"/>
                  </a:lnTo>
                  <a:cubicBezTo>
                    <a:pt x="887" y="1721"/>
                    <a:pt x="1119" y="1533"/>
                    <a:pt x="1387" y="1531"/>
                  </a:cubicBezTo>
                  <a:close/>
                  <a:moveTo>
                    <a:pt x="8062" y="3226"/>
                  </a:moveTo>
                  <a:lnTo>
                    <a:pt x="8062" y="6108"/>
                  </a:lnTo>
                  <a:lnTo>
                    <a:pt x="7440" y="6108"/>
                  </a:lnTo>
                  <a:lnTo>
                    <a:pt x="7440" y="3226"/>
                  </a:lnTo>
                  <a:close/>
                  <a:moveTo>
                    <a:pt x="8119" y="2265"/>
                  </a:moveTo>
                  <a:cubicBezTo>
                    <a:pt x="8629" y="2265"/>
                    <a:pt x="9041" y="2672"/>
                    <a:pt x="9041" y="3171"/>
                  </a:cubicBezTo>
                  <a:lnTo>
                    <a:pt x="9041" y="6163"/>
                  </a:lnTo>
                  <a:cubicBezTo>
                    <a:pt x="9041" y="6661"/>
                    <a:pt x="8628" y="7067"/>
                    <a:pt x="8119" y="7067"/>
                  </a:cubicBezTo>
                  <a:lnTo>
                    <a:pt x="7440" y="7067"/>
                  </a:lnTo>
                  <a:lnTo>
                    <a:pt x="7440" y="6410"/>
                  </a:lnTo>
                  <a:lnTo>
                    <a:pt x="8117" y="6410"/>
                  </a:lnTo>
                  <a:cubicBezTo>
                    <a:pt x="8252" y="6410"/>
                    <a:pt x="8362" y="6301"/>
                    <a:pt x="8363" y="6166"/>
                  </a:cubicBezTo>
                  <a:lnTo>
                    <a:pt x="8363" y="3169"/>
                  </a:lnTo>
                  <a:cubicBezTo>
                    <a:pt x="8362" y="3033"/>
                    <a:pt x="8252" y="2924"/>
                    <a:pt x="8117" y="2924"/>
                  </a:cubicBezTo>
                  <a:lnTo>
                    <a:pt x="7440" y="2924"/>
                  </a:lnTo>
                  <a:lnTo>
                    <a:pt x="7440" y="2265"/>
                  </a:lnTo>
                  <a:close/>
                  <a:moveTo>
                    <a:pt x="7159" y="2284"/>
                  </a:moveTo>
                  <a:lnTo>
                    <a:pt x="7159" y="7703"/>
                  </a:lnTo>
                  <a:cubicBezTo>
                    <a:pt x="7159" y="8610"/>
                    <a:pt x="6415" y="9347"/>
                    <a:pt x="5500" y="9347"/>
                  </a:cubicBezTo>
                  <a:lnTo>
                    <a:pt x="1961" y="9347"/>
                  </a:lnTo>
                  <a:cubicBezTo>
                    <a:pt x="1046" y="9347"/>
                    <a:pt x="302" y="8610"/>
                    <a:pt x="302" y="7703"/>
                  </a:cubicBezTo>
                  <a:lnTo>
                    <a:pt x="302" y="2284"/>
                  </a:lnTo>
                  <a:close/>
                  <a:moveTo>
                    <a:pt x="3742" y="0"/>
                  </a:moveTo>
                  <a:cubicBezTo>
                    <a:pt x="3624" y="0"/>
                    <a:pt x="3508" y="37"/>
                    <a:pt x="3412" y="108"/>
                  </a:cubicBezTo>
                  <a:lnTo>
                    <a:pt x="2747" y="590"/>
                  </a:lnTo>
                  <a:lnTo>
                    <a:pt x="2401" y="590"/>
                  </a:lnTo>
                  <a:cubicBezTo>
                    <a:pt x="2001" y="590"/>
                    <a:pt x="1654" y="861"/>
                    <a:pt x="1557" y="1249"/>
                  </a:cubicBezTo>
                  <a:lnTo>
                    <a:pt x="1383" y="1249"/>
                  </a:lnTo>
                  <a:cubicBezTo>
                    <a:pt x="957" y="1249"/>
                    <a:pt x="596" y="1561"/>
                    <a:pt x="536" y="1983"/>
                  </a:cubicBezTo>
                  <a:lnTo>
                    <a:pt x="1" y="1983"/>
                  </a:lnTo>
                  <a:lnTo>
                    <a:pt x="1" y="7706"/>
                  </a:lnTo>
                  <a:cubicBezTo>
                    <a:pt x="1" y="8777"/>
                    <a:pt x="877" y="9648"/>
                    <a:pt x="1953" y="9648"/>
                  </a:cubicBezTo>
                  <a:lnTo>
                    <a:pt x="5489" y="9648"/>
                  </a:lnTo>
                  <a:cubicBezTo>
                    <a:pt x="6566" y="9648"/>
                    <a:pt x="7440" y="8777"/>
                    <a:pt x="7440" y="7706"/>
                  </a:cubicBezTo>
                  <a:lnTo>
                    <a:pt x="7440" y="7370"/>
                  </a:lnTo>
                  <a:lnTo>
                    <a:pt x="8114" y="7370"/>
                  </a:lnTo>
                  <a:cubicBezTo>
                    <a:pt x="8781" y="7370"/>
                    <a:pt x="9324" y="6832"/>
                    <a:pt x="9324" y="6171"/>
                  </a:cubicBezTo>
                  <a:lnTo>
                    <a:pt x="9324" y="3183"/>
                  </a:lnTo>
                  <a:cubicBezTo>
                    <a:pt x="9324" y="2522"/>
                    <a:pt x="8782" y="1984"/>
                    <a:pt x="8114" y="1984"/>
                  </a:cubicBezTo>
                  <a:lnTo>
                    <a:pt x="6951" y="1984"/>
                  </a:lnTo>
                  <a:cubicBezTo>
                    <a:pt x="6890" y="1562"/>
                    <a:pt x="6529" y="1249"/>
                    <a:pt x="6103" y="1249"/>
                  </a:cubicBezTo>
                  <a:lnTo>
                    <a:pt x="5927" y="1249"/>
                  </a:lnTo>
                  <a:cubicBezTo>
                    <a:pt x="5829" y="861"/>
                    <a:pt x="5482" y="590"/>
                    <a:pt x="5082" y="590"/>
                  </a:cubicBezTo>
                  <a:lnTo>
                    <a:pt x="4736" y="590"/>
                  </a:lnTo>
                  <a:lnTo>
                    <a:pt x="4078" y="112"/>
                  </a:lnTo>
                  <a:cubicBezTo>
                    <a:pt x="4004" y="57"/>
                    <a:pt x="3917" y="21"/>
                    <a:pt x="3826" y="6"/>
                  </a:cubicBezTo>
                  <a:cubicBezTo>
                    <a:pt x="3798" y="2"/>
                    <a:pt x="3770" y="0"/>
                    <a:pt x="3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 name="Google Shape;1417;p48"/>
          <p:cNvGrpSpPr/>
          <p:nvPr/>
        </p:nvGrpSpPr>
        <p:grpSpPr>
          <a:xfrm>
            <a:off x="4466971" y="1693900"/>
            <a:ext cx="210055" cy="305863"/>
            <a:chOff x="4151763" y="2183937"/>
            <a:chExt cx="210055" cy="305863"/>
          </a:xfrm>
        </p:grpSpPr>
        <p:sp>
          <p:nvSpPr>
            <p:cNvPr id="1418" name="Google Shape;1418;p48"/>
            <p:cNvSpPr/>
            <p:nvPr/>
          </p:nvSpPr>
          <p:spPr>
            <a:xfrm>
              <a:off x="4151763" y="2183937"/>
              <a:ext cx="210055" cy="305863"/>
            </a:xfrm>
            <a:custGeom>
              <a:avLst/>
              <a:gdLst/>
              <a:ahLst/>
              <a:cxnLst/>
              <a:rect l="l" t="t" r="r" b="b"/>
              <a:pathLst>
                <a:path w="6630" h="9654" extrusionOk="0">
                  <a:moveTo>
                    <a:pt x="3325" y="315"/>
                  </a:moveTo>
                  <a:cubicBezTo>
                    <a:pt x="4119" y="315"/>
                    <a:pt x="4765" y="940"/>
                    <a:pt x="4765" y="1710"/>
                  </a:cubicBezTo>
                  <a:lnTo>
                    <a:pt x="4765" y="2534"/>
                  </a:lnTo>
                  <a:lnTo>
                    <a:pt x="1884" y="2534"/>
                  </a:lnTo>
                  <a:lnTo>
                    <a:pt x="1883" y="1710"/>
                  </a:lnTo>
                  <a:cubicBezTo>
                    <a:pt x="1883" y="940"/>
                    <a:pt x="2530" y="315"/>
                    <a:pt x="3325" y="315"/>
                  </a:cubicBezTo>
                  <a:close/>
                  <a:moveTo>
                    <a:pt x="1721" y="3438"/>
                  </a:moveTo>
                  <a:cubicBezTo>
                    <a:pt x="1939" y="3438"/>
                    <a:pt x="2048" y="3702"/>
                    <a:pt x="1893" y="3856"/>
                  </a:cubicBezTo>
                  <a:cubicBezTo>
                    <a:pt x="1843" y="3906"/>
                    <a:pt x="1782" y="3928"/>
                    <a:pt x="1722" y="3928"/>
                  </a:cubicBezTo>
                  <a:cubicBezTo>
                    <a:pt x="1597" y="3928"/>
                    <a:pt x="1476" y="3830"/>
                    <a:pt x="1476" y="3683"/>
                  </a:cubicBezTo>
                  <a:cubicBezTo>
                    <a:pt x="1476" y="3547"/>
                    <a:pt x="1586" y="3438"/>
                    <a:pt x="1721" y="3438"/>
                  </a:cubicBezTo>
                  <a:close/>
                  <a:moveTo>
                    <a:pt x="4885" y="3438"/>
                  </a:moveTo>
                  <a:cubicBezTo>
                    <a:pt x="5019" y="3438"/>
                    <a:pt x="5129" y="3547"/>
                    <a:pt x="5129" y="3683"/>
                  </a:cubicBezTo>
                  <a:cubicBezTo>
                    <a:pt x="5130" y="3831"/>
                    <a:pt x="5009" y="3929"/>
                    <a:pt x="4883" y="3929"/>
                  </a:cubicBezTo>
                  <a:cubicBezTo>
                    <a:pt x="4823" y="3929"/>
                    <a:pt x="4761" y="3907"/>
                    <a:pt x="4711" y="3856"/>
                  </a:cubicBezTo>
                  <a:cubicBezTo>
                    <a:pt x="4556" y="3702"/>
                    <a:pt x="4666" y="3438"/>
                    <a:pt x="4885" y="3438"/>
                  </a:cubicBezTo>
                  <a:close/>
                  <a:moveTo>
                    <a:pt x="6347" y="2817"/>
                  </a:moveTo>
                  <a:lnTo>
                    <a:pt x="6347" y="8881"/>
                  </a:lnTo>
                  <a:lnTo>
                    <a:pt x="6339" y="8881"/>
                  </a:lnTo>
                  <a:cubicBezTo>
                    <a:pt x="6339" y="9140"/>
                    <a:pt x="6121" y="9352"/>
                    <a:pt x="5852" y="9352"/>
                  </a:cubicBezTo>
                  <a:lnTo>
                    <a:pt x="786" y="9352"/>
                  </a:lnTo>
                  <a:cubicBezTo>
                    <a:pt x="519" y="9352"/>
                    <a:pt x="302" y="9141"/>
                    <a:pt x="302" y="8884"/>
                  </a:cubicBezTo>
                  <a:lnTo>
                    <a:pt x="302" y="2817"/>
                  </a:lnTo>
                  <a:lnTo>
                    <a:pt x="1583" y="2817"/>
                  </a:lnTo>
                  <a:lnTo>
                    <a:pt x="1583" y="3152"/>
                  </a:lnTo>
                  <a:cubicBezTo>
                    <a:pt x="1342" y="3210"/>
                    <a:pt x="1163" y="3424"/>
                    <a:pt x="1163" y="3677"/>
                  </a:cubicBezTo>
                  <a:cubicBezTo>
                    <a:pt x="1163" y="3974"/>
                    <a:pt x="1411" y="4216"/>
                    <a:pt x="1715" y="4216"/>
                  </a:cubicBezTo>
                  <a:cubicBezTo>
                    <a:pt x="2018" y="4216"/>
                    <a:pt x="2266" y="3974"/>
                    <a:pt x="2266" y="3677"/>
                  </a:cubicBezTo>
                  <a:cubicBezTo>
                    <a:pt x="2265" y="3440"/>
                    <a:pt x="2110" y="3231"/>
                    <a:pt x="1883" y="3162"/>
                  </a:cubicBezTo>
                  <a:lnTo>
                    <a:pt x="1883" y="2817"/>
                  </a:lnTo>
                  <a:lnTo>
                    <a:pt x="4765" y="2817"/>
                  </a:lnTo>
                  <a:lnTo>
                    <a:pt x="4765" y="3151"/>
                  </a:lnTo>
                  <a:cubicBezTo>
                    <a:pt x="4522" y="3207"/>
                    <a:pt x="4341" y="3422"/>
                    <a:pt x="4341" y="3677"/>
                  </a:cubicBezTo>
                  <a:cubicBezTo>
                    <a:pt x="4341" y="3974"/>
                    <a:pt x="4589" y="4216"/>
                    <a:pt x="4893" y="4216"/>
                  </a:cubicBezTo>
                  <a:cubicBezTo>
                    <a:pt x="5196" y="4216"/>
                    <a:pt x="5444" y="3974"/>
                    <a:pt x="5444" y="3677"/>
                  </a:cubicBezTo>
                  <a:cubicBezTo>
                    <a:pt x="5443" y="3442"/>
                    <a:pt x="5290" y="3235"/>
                    <a:pt x="5066" y="3164"/>
                  </a:cubicBezTo>
                  <a:lnTo>
                    <a:pt x="5066" y="2817"/>
                  </a:lnTo>
                  <a:close/>
                  <a:moveTo>
                    <a:pt x="3315" y="1"/>
                  </a:moveTo>
                  <a:cubicBezTo>
                    <a:pt x="2360" y="1"/>
                    <a:pt x="1582" y="759"/>
                    <a:pt x="1582" y="1691"/>
                  </a:cubicBezTo>
                  <a:lnTo>
                    <a:pt x="1582" y="2515"/>
                  </a:lnTo>
                  <a:lnTo>
                    <a:pt x="0" y="2515"/>
                  </a:lnTo>
                  <a:lnTo>
                    <a:pt x="0" y="8888"/>
                  </a:lnTo>
                  <a:cubicBezTo>
                    <a:pt x="0" y="9310"/>
                    <a:pt x="350" y="9653"/>
                    <a:pt x="782" y="9653"/>
                  </a:cubicBezTo>
                  <a:lnTo>
                    <a:pt x="5849" y="9653"/>
                  </a:lnTo>
                  <a:cubicBezTo>
                    <a:pt x="6280" y="9653"/>
                    <a:pt x="6630" y="9310"/>
                    <a:pt x="6630" y="8888"/>
                  </a:cubicBezTo>
                  <a:lnTo>
                    <a:pt x="6630" y="2515"/>
                  </a:lnTo>
                  <a:lnTo>
                    <a:pt x="5048" y="2515"/>
                  </a:lnTo>
                  <a:lnTo>
                    <a:pt x="5048" y="1691"/>
                  </a:lnTo>
                  <a:cubicBezTo>
                    <a:pt x="5048" y="759"/>
                    <a:pt x="4271" y="1"/>
                    <a:pt x="3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8"/>
            <p:cNvSpPr/>
            <p:nvPr/>
          </p:nvSpPr>
          <p:spPr>
            <a:xfrm>
              <a:off x="4192729" y="2326794"/>
              <a:ext cx="128726" cy="124797"/>
            </a:xfrm>
            <a:custGeom>
              <a:avLst/>
              <a:gdLst/>
              <a:ahLst/>
              <a:cxnLst/>
              <a:rect l="l" t="t" r="r" b="b"/>
              <a:pathLst>
                <a:path w="4063" h="3939" extrusionOk="0">
                  <a:moveTo>
                    <a:pt x="1421" y="503"/>
                  </a:moveTo>
                  <a:lnTo>
                    <a:pt x="1872" y="943"/>
                  </a:lnTo>
                  <a:lnTo>
                    <a:pt x="1872" y="1622"/>
                  </a:lnTo>
                  <a:lnTo>
                    <a:pt x="1421" y="1182"/>
                  </a:lnTo>
                  <a:lnTo>
                    <a:pt x="1421" y="503"/>
                  </a:lnTo>
                  <a:close/>
                  <a:moveTo>
                    <a:pt x="2626" y="502"/>
                  </a:moveTo>
                  <a:lnTo>
                    <a:pt x="2626" y="1182"/>
                  </a:lnTo>
                  <a:lnTo>
                    <a:pt x="2173" y="1622"/>
                  </a:lnTo>
                  <a:lnTo>
                    <a:pt x="2173" y="942"/>
                  </a:lnTo>
                  <a:lnTo>
                    <a:pt x="2626" y="502"/>
                  </a:lnTo>
                  <a:close/>
                  <a:moveTo>
                    <a:pt x="1219" y="1396"/>
                  </a:moveTo>
                  <a:lnTo>
                    <a:pt x="1664" y="1829"/>
                  </a:lnTo>
                  <a:lnTo>
                    <a:pt x="965" y="1829"/>
                  </a:lnTo>
                  <a:lnTo>
                    <a:pt x="521" y="1396"/>
                  </a:lnTo>
                  <a:close/>
                  <a:moveTo>
                    <a:pt x="3546" y="1396"/>
                  </a:moveTo>
                  <a:lnTo>
                    <a:pt x="3110" y="1829"/>
                  </a:lnTo>
                  <a:lnTo>
                    <a:pt x="2397" y="1829"/>
                  </a:lnTo>
                  <a:lnTo>
                    <a:pt x="2842" y="1396"/>
                  </a:lnTo>
                  <a:close/>
                  <a:moveTo>
                    <a:pt x="1664" y="2130"/>
                  </a:moveTo>
                  <a:lnTo>
                    <a:pt x="1219" y="2564"/>
                  </a:lnTo>
                  <a:lnTo>
                    <a:pt x="521" y="2564"/>
                  </a:lnTo>
                  <a:lnTo>
                    <a:pt x="965" y="2130"/>
                  </a:lnTo>
                  <a:close/>
                  <a:moveTo>
                    <a:pt x="3081" y="2130"/>
                  </a:moveTo>
                  <a:lnTo>
                    <a:pt x="3536" y="2564"/>
                  </a:lnTo>
                  <a:lnTo>
                    <a:pt x="2841" y="2564"/>
                  </a:lnTo>
                  <a:lnTo>
                    <a:pt x="2397" y="2130"/>
                  </a:lnTo>
                  <a:close/>
                  <a:moveTo>
                    <a:pt x="1872" y="2329"/>
                  </a:moveTo>
                  <a:lnTo>
                    <a:pt x="1872" y="2995"/>
                  </a:lnTo>
                  <a:lnTo>
                    <a:pt x="1421" y="3444"/>
                  </a:lnTo>
                  <a:lnTo>
                    <a:pt x="1421" y="2769"/>
                  </a:lnTo>
                  <a:lnTo>
                    <a:pt x="1872" y="2329"/>
                  </a:lnTo>
                  <a:close/>
                  <a:moveTo>
                    <a:pt x="2173" y="2329"/>
                  </a:moveTo>
                  <a:lnTo>
                    <a:pt x="2626" y="2769"/>
                  </a:lnTo>
                  <a:lnTo>
                    <a:pt x="2626" y="3453"/>
                  </a:lnTo>
                  <a:lnTo>
                    <a:pt x="2173" y="3021"/>
                  </a:lnTo>
                  <a:lnTo>
                    <a:pt x="2173" y="2329"/>
                  </a:lnTo>
                  <a:close/>
                  <a:moveTo>
                    <a:pt x="1285" y="1"/>
                  </a:moveTo>
                  <a:cubicBezTo>
                    <a:pt x="1250" y="1"/>
                    <a:pt x="1215" y="13"/>
                    <a:pt x="1188" y="38"/>
                  </a:cubicBezTo>
                  <a:cubicBezTo>
                    <a:pt x="1156" y="67"/>
                    <a:pt x="1137" y="109"/>
                    <a:pt x="1138" y="153"/>
                  </a:cubicBezTo>
                  <a:lnTo>
                    <a:pt x="1138" y="1095"/>
                  </a:lnTo>
                  <a:lnTo>
                    <a:pt x="166" y="1095"/>
                  </a:lnTo>
                  <a:cubicBezTo>
                    <a:pt x="165" y="1095"/>
                    <a:pt x="164" y="1095"/>
                    <a:pt x="163" y="1095"/>
                  </a:cubicBezTo>
                  <a:cubicBezTo>
                    <a:pt x="120" y="1095"/>
                    <a:pt x="80" y="1113"/>
                    <a:pt x="51" y="1145"/>
                  </a:cubicBezTo>
                  <a:cubicBezTo>
                    <a:pt x="0" y="1205"/>
                    <a:pt x="5" y="1293"/>
                    <a:pt x="61" y="1347"/>
                  </a:cubicBezTo>
                  <a:lnTo>
                    <a:pt x="700" y="1971"/>
                  </a:lnTo>
                  <a:lnTo>
                    <a:pt x="63" y="2590"/>
                  </a:lnTo>
                  <a:cubicBezTo>
                    <a:pt x="31" y="2621"/>
                    <a:pt x="13" y="2664"/>
                    <a:pt x="16" y="2708"/>
                  </a:cubicBezTo>
                  <a:cubicBezTo>
                    <a:pt x="21" y="2785"/>
                    <a:pt x="85" y="2845"/>
                    <a:pt x="163" y="2845"/>
                  </a:cubicBezTo>
                  <a:lnTo>
                    <a:pt x="1137" y="2845"/>
                  </a:lnTo>
                  <a:lnTo>
                    <a:pt x="1137" y="3787"/>
                  </a:lnTo>
                  <a:cubicBezTo>
                    <a:pt x="1136" y="3832"/>
                    <a:pt x="1156" y="3875"/>
                    <a:pt x="1191" y="3905"/>
                  </a:cubicBezTo>
                  <a:cubicBezTo>
                    <a:pt x="1218" y="3928"/>
                    <a:pt x="1251" y="3939"/>
                    <a:pt x="1284" y="3939"/>
                  </a:cubicBezTo>
                  <a:cubicBezTo>
                    <a:pt x="1321" y="3939"/>
                    <a:pt x="1359" y="3924"/>
                    <a:pt x="1388" y="3895"/>
                  </a:cubicBezTo>
                  <a:lnTo>
                    <a:pt x="2019" y="3268"/>
                  </a:lnTo>
                  <a:lnTo>
                    <a:pt x="2677" y="3897"/>
                  </a:lnTo>
                  <a:cubicBezTo>
                    <a:pt x="2706" y="3925"/>
                    <a:pt x="2743" y="3938"/>
                    <a:pt x="2780" y="3938"/>
                  </a:cubicBezTo>
                  <a:cubicBezTo>
                    <a:pt x="2814" y="3938"/>
                    <a:pt x="2849" y="3926"/>
                    <a:pt x="2877" y="3902"/>
                  </a:cubicBezTo>
                  <a:cubicBezTo>
                    <a:pt x="2910" y="3873"/>
                    <a:pt x="2927" y="3831"/>
                    <a:pt x="2926" y="3787"/>
                  </a:cubicBezTo>
                  <a:lnTo>
                    <a:pt x="2926" y="2845"/>
                  </a:lnTo>
                  <a:lnTo>
                    <a:pt x="3897" y="2845"/>
                  </a:lnTo>
                  <a:cubicBezTo>
                    <a:pt x="3898" y="2845"/>
                    <a:pt x="3899" y="2845"/>
                    <a:pt x="3900" y="2845"/>
                  </a:cubicBezTo>
                  <a:cubicBezTo>
                    <a:pt x="3943" y="2845"/>
                    <a:pt x="3984" y="2827"/>
                    <a:pt x="4013" y="2794"/>
                  </a:cubicBezTo>
                  <a:cubicBezTo>
                    <a:pt x="4063" y="2734"/>
                    <a:pt x="4058" y="2646"/>
                    <a:pt x="4002" y="2592"/>
                  </a:cubicBezTo>
                  <a:lnTo>
                    <a:pt x="3365" y="1983"/>
                  </a:lnTo>
                  <a:lnTo>
                    <a:pt x="4002" y="1349"/>
                  </a:lnTo>
                  <a:cubicBezTo>
                    <a:pt x="4034" y="1318"/>
                    <a:pt x="4051" y="1275"/>
                    <a:pt x="4048" y="1232"/>
                  </a:cubicBezTo>
                  <a:cubicBezTo>
                    <a:pt x="4043" y="1154"/>
                    <a:pt x="3979" y="1095"/>
                    <a:pt x="3901" y="1095"/>
                  </a:cubicBezTo>
                  <a:lnTo>
                    <a:pt x="2927" y="1095"/>
                  </a:lnTo>
                  <a:lnTo>
                    <a:pt x="2927" y="153"/>
                  </a:lnTo>
                  <a:cubicBezTo>
                    <a:pt x="2928" y="109"/>
                    <a:pt x="2910" y="67"/>
                    <a:pt x="2878" y="38"/>
                  </a:cubicBezTo>
                  <a:cubicBezTo>
                    <a:pt x="2849" y="14"/>
                    <a:pt x="2815" y="2"/>
                    <a:pt x="2780" y="2"/>
                  </a:cubicBezTo>
                  <a:cubicBezTo>
                    <a:pt x="2743" y="2"/>
                    <a:pt x="2706" y="16"/>
                    <a:pt x="2677" y="43"/>
                  </a:cubicBezTo>
                  <a:lnTo>
                    <a:pt x="2033" y="672"/>
                  </a:lnTo>
                  <a:lnTo>
                    <a:pt x="1388" y="43"/>
                  </a:lnTo>
                  <a:cubicBezTo>
                    <a:pt x="1359" y="15"/>
                    <a:pt x="1322" y="1"/>
                    <a:pt x="12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423"/>
        <p:cNvGrpSpPr/>
        <p:nvPr/>
      </p:nvGrpSpPr>
      <p:grpSpPr>
        <a:xfrm>
          <a:off x="0" y="0"/>
          <a:ext cx="0" cy="0"/>
          <a:chOff x="0" y="0"/>
          <a:chExt cx="0" cy="0"/>
        </a:xfrm>
      </p:grpSpPr>
      <p:sp>
        <p:nvSpPr>
          <p:cNvPr id="1424" name="Google Shape;1424;p49"/>
          <p:cNvSpPr/>
          <p:nvPr/>
        </p:nvSpPr>
        <p:spPr>
          <a:xfrm>
            <a:off x="2664116" y="1231138"/>
            <a:ext cx="545700" cy="545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9"/>
          <p:cNvSpPr/>
          <p:nvPr/>
        </p:nvSpPr>
        <p:spPr>
          <a:xfrm>
            <a:off x="5934184" y="1231138"/>
            <a:ext cx="545700" cy="545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9"/>
          <p:cNvSpPr/>
          <p:nvPr/>
        </p:nvSpPr>
        <p:spPr>
          <a:xfrm>
            <a:off x="2664116" y="2984513"/>
            <a:ext cx="545700" cy="545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9"/>
          <p:cNvSpPr/>
          <p:nvPr/>
        </p:nvSpPr>
        <p:spPr>
          <a:xfrm>
            <a:off x="5934184" y="2984513"/>
            <a:ext cx="545700" cy="545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9"/>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UGLY CHRISTMAS SWEATER </a:t>
            </a:r>
            <a:r>
              <a:rPr lang="en">
                <a:solidFill>
                  <a:schemeClr val="dk2"/>
                </a:solidFill>
              </a:rPr>
              <a:t>DAY ACTIVITIES</a:t>
            </a:r>
            <a:endParaRPr>
              <a:solidFill>
                <a:schemeClr val="dk2"/>
              </a:solidFill>
            </a:endParaRPr>
          </a:p>
        </p:txBody>
      </p:sp>
      <p:sp>
        <p:nvSpPr>
          <p:cNvPr id="1429" name="Google Shape;1429;p49"/>
          <p:cNvSpPr txBox="1">
            <a:spLocks noGrp="1"/>
          </p:cNvSpPr>
          <p:nvPr>
            <p:ph type="subTitle" idx="1"/>
          </p:nvPr>
        </p:nvSpPr>
        <p:spPr>
          <a:xfrm>
            <a:off x="1955366" y="2204775"/>
            <a:ext cx="19632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1430" name="Google Shape;1430;p49"/>
          <p:cNvSpPr txBox="1">
            <a:spLocks noGrp="1"/>
          </p:cNvSpPr>
          <p:nvPr>
            <p:ph type="subTitle" idx="2"/>
          </p:nvPr>
        </p:nvSpPr>
        <p:spPr>
          <a:xfrm>
            <a:off x="5225434" y="2204775"/>
            <a:ext cx="19632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 high temperatures</a:t>
            </a:r>
            <a:endParaRPr/>
          </a:p>
        </p:txBody>
      </p:sp>
      <p:sp>
        <p:nvSpPr>
          <p:cNvPr id="1431" name="Google Shape;1431;p49"/>
          <p:cNvSpPr txBox="1">
            <a:spLocks noGrp="1"/>
          </p:cNvSpPr>
          <p:nvPr>
            <p:ph type="subTitle" idx="3"/>
          </p:nvPr>
        </p:nvSpPr>
        <p:spPr>
          <a:xfrm>
            <a:off x="1955366" y="3952500"/>
            <a:ext cx="19632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a:p>
        </p:txBody>
      </p:sp>
      <p:sp>
        <p:nvSpPr>
          <p:cNvPr id="1432" name="Google Shape;1432;p49"/>
          <p:cNvSpPr txBox="1">
            <a:spLocks noGrp="1"/>
          </p:cNvSpPr>
          <p:nvPr>
            <p:ph type="subTitle" idx="4"/>
          </p:nvPr>
        </p:nvSpPr>
        <p:spPr>
          <a:xfrm>
            <a:off x="5225434" y="3952500"/>
            <a:ext cx="19632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sp>
        <p:nvSpPr>
          <p:cNvPr id="1433" name="Google Shape;1433;p49"/>
          <p:cNvSpPr txBox="1">
            <a:spLocks noGrp="1"/>
          </p:cNvSpPr>
          <p:nvPr>
            <p:ph type="subTitle" idx="5"/>
          </p:nvPr>
        </p:nvSpPr>
        <p:spPr>
          <a:xfrm>
            <a:off x="1955366" y="1847850"/>
            <a:ext cx="1963200"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434" name="Google Shape;1434;p49"/>
          <p:cNvSpPr txBox="1">
            <a:spLocks noGrp="1"/>
          </p:cNvSpPr>
          <p:nvPr>
            <p:ph type="subTitle" idx="6"/>
          </p:nvPr>
        </p:nvSpPr>
        <p:spPr>
          <a:xfrm>
            <a:off x="1955366" y="3592775"/>
            <a:ext cx="1963200"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1435" name="Google Shape;1435;p49"/>
          <p:cNvSpPr txBox="1">
            <a:spLocks noGrp="1"/>
          </p:cNvSpPr>
          <p:nvPr>
            <p:ph type="subTitle" idx="7"/>
          </p:nvPr>
        </p:nvSpPr>
        <p:spPr>
          <a:xfrm>
            <a:off x="5225434" y="1847850"/>
            <a:ext cx="1963200"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436" name="Google Shape;1436;p49"/>
          <p:cNvSpPr txBox="1">
            <a:spLocks noGrp="1"/>
          </p:cNvSpPr>
          <p:nvPr>
            <p:ph type="subTitle" idx="8"/>
          </p:nvPr>
        </p:nvSpPr>
        <p:spPr>
          <a:xfrm>
            <a:off x="5225434" y="3592775"/>
            <a:ext cx="1963200"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grpSp>
        <p:nvGrpSpPr>
          <p:cNvPr id="1437" name="Google Shape;1437;p49"/>
          <p:cNvGrpSpPr/>
          <p:nvPr/>
        </p:nvGrpSpPr>
        <p:grpSpPr>
          <a:xfrm>
            <a:off x="6078735" y="3078673"/>
            <a:ext cx="256597" cy="305609"/>
            <a:chOff x="5857708" y="3369116"/>
            <a:chExt cx="256597" cy="305609"/>
          </a:xfrm>
        </p:grpSpPr>
        <p:sp>
          <p:nvSpPr>
            <p:cNvPr id="1438" name="Google Shape;1438;p49"/>
            <p:cNvSpPr/>
            <p:nvPr/>
          </p:nvSpPr>
          <p:spPr>
            <a:xfrm>
              <a:off x="5967487" y="3566118"/>
              <a:ext cx="126540" cy="84085"/>
            </a:xfrm>
            <a:custGeom>
              <a:avLst/>
              <a:gdLst/>
              <a:ahLst/>
              <a:cxnLst/>
              <a:rect l="l" t="t" r="r" b="b"/>
              <a:pathLst>
                <a:path w="3994" h="2654" extrusionOk="0">
                  <a:moveTo>
                    <a:pt x="1996" y="301"/>
                  </a:moveTo>
                  <a:cubicBezTo>
                    <a:pt x="2356" y="301"/>
                    <a:pt x="2649" y="588"/>
                    <a:pt x="2649" y="941"/>
                  </a:cubicBezTo>
                  <a:cubicBezTo>
                    <a:pt x="2649" y="1296"/>
                    <a:pt x="2356" y="1583"/>
                    <a:pt x="1996" y="1583"/>
                  </a:cubicBezTo>
                  <a:cubicBezTo>
                    <a:pt x="1636" y="1583"/>
                    <a:pt x="1344" y="1296"/>
                    <a:pt x="1344" y="941"/>
                  </a:cubicBezTo>
                  <a:cubicBezTo>
                    <a:pt x="1344" y="588"/>
                    <a:pt x="1636" y="301"/>
                    <a:pt x="1996" y="301"/>
                  </a:cubicBezTo>
                  <a:close/>
                  <a:moveTo>
                    <a:pt x="3693" y="1166"/>
                  </a:moveTo>
                  <a:lnTo>
                    <a:pt x="3693" y="2371"/>
                  </a:lnTo>
                  <a:lnTo>
                    <a:pt x="283" y="2371"/>
                  </a:lnTo>
                  <a:lnTo>
                    <a:pt x="283" y="1166"/>
                  </a:lnTo>
                  <a:lnTo>
                    <a:pt x="1067" y="1166"/>
                  </a:lnTo>
                  <a:cubicBezTo>
                    <a:pt x="1174" y="1587"/>
                    <a:pt x="1553" y="1881"/>
                    <a:pt x="1987" y="1881"/>
                  </a:cubicBezTo>
                  <a:cubicBezTo>
                    <a:pt x="2422" y="1881"/>
                    <a:pt x="2802" y="1587"/>
                    <a:pt x="2908" y="1166"/>
                  </a:cubicBezTo>
                  <a:close/>
                  <a:moveTo>
                    <a:pt x="1997" y="1"/>
                  </a:moveTo>
                  <a:cubicBezTo>
                    <a:pt x="1500" y="1"/>
                    <a:pt x="1091" y="382"/>
                    <a:pt x="1053" y="864"/>
                  </a:cubicBezTo>
                  <a:lnTo>
                    <a:pt x="0" y="864"/>
                  </a:lnTo>
                  <a:lnTo>
                    <a:pt x="0" y="2654"/>
                  </a:lnTo>
                  <a:lnTo>
                    <a:pt x="3993" y="2654"/>
                  </a:lnTo>
                  <a:lnTo>
                    <a:pt x="3993" y="864"/>
                  </a:lnTo>
                  <a:lnTo>
                    <a:pt x="2940" y="864"/>
                  </a:lnTo>
                  <a:cubicBezTo>
                    <a:pt x="2903" y="382"/>
                    <a:pt x="2495" y="1"/>
                    <a:pt x="19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9"/>
            <p:cNvSpPr/>
            <p:nvPr/>
          </p:nvSpPr>
          <p:spPr>
            <a:xfrm>
              <a:off x="5947179" y="3369116"/>
              <a:ext cx="167125" cy="305609"/>
            </a:xfrm>
            <a:custGeom>
              <a:avLst/>
              <a:gdLst/>
              <a:ahLst/>
              <a:cxnLst/>
              <a:rect l="l" t="t" r="r" b="b"/>
              <a:pathLst>
                <a:path w="5275" h="9646" extrusionOk="0">
                  <a:moveTo>
                    <a:pt x="3104" y="283"/>
                  </a:moveTo>
                  <a:cubicBezTo>
                    <a:pt x="3157" y="283"/>
                    <a:pt x="3201" y="325"/>
                    <a:pt x="3202" y="378"/>
                  </a:cubicBezTo>
                  <a:lnTo>
                    <a:pt x="3202" y="660"/>
                  </a:lnTo>
                  <a:lnTo>
                    <a:pt x="2053" y="660"/>
                  </a:lnTo>
                  <a:lnTo>
                    <a:pt x="2053" y="378"/>
                  </a:lnTo>
                  <a:lnTo>
                    <a:pt x="2054" y="378"/>
                  </a:lnTo>
                  <a:cubicBezTo>
                    <a:pt x="2055" y="325"/>
                    <a:pt x="2098" y="283"/>
                    <a:pt x="2150" y="283"/>
                  </a:cubicBezTo>
                  <a:cubicBezTo>
                    <a:pt x="2150" y="283"/>
                    <a:pt x="2151" y="283"/>
                    <a:pt x="2152" y="283"/>
                  </a:cubicBezTo>
                  <a:lnTo>
                    <a:pt x="3100" y="283"/>
                  </a:lnTo>
                  <a:cubicBezTo>
                    <a:pt x="3102" y="283"/>
                    <a:pt x="3103" y="283"/>
                    <a:pt x="3104" y="283"/>
                  </a:cubicBezTo>
                  <a:close/>
                  <a:moveTo>
                    <a:pt x="3257" y="961"/>
                  </a:moveTo>
                  <a:cubicBezTo>
                    <a:pt x="3403" y="961"/>
                    <a:pt x="3521" y="1079"/>
                    <a:pt x="3521" y="1225"/>
                  </a:cubicBezTo>
                  <a:cubicBezTo>
                    <a:pt x="3521" y="1371"/>
                    <a:pt x="3403" y="1488"/>
                    <a:pt x="3257" y="1488"/>
                  </a:cubicBezTo>
                  <a:cubicBezTo>
                    <a:pt x="3255" y="1488"/>
                    <a:pt x="3253" y="1488"/>
                    <a:pt x="3251" y="1488"/>
                  </a:cubicBezTo>
                  <a:lnTo>
                    <a:pt x="2022" y="1488"/>
                  </a:lnTo>
                  <a:cubicBezTo>
                    <a:pt x="2021" y="1488"/>
                    <a:pt x="2019" y="1488"/>
                    <a:pt x="2018" y="1488"/>
                  </a:cubicBezTo>
                  <a:cubicBezTo>
                    <a:pt x="1872" y="1488"/>
                    <a:pt x="1755" y="1370"/>
                    <a:pt x="1752" y="1225"/>
                  </a:cubicBezTo>
                  <a:cubicBezTo>
                    <a:pt x="1755" y="1078"/>
                    <a:pt x="1873" y="961"/>
                    <a:pt x="2020" y="961"/>
                  </a:cubicBezTo>
                  <a:cubicBezTo>
                    <a:pt x="2021" y="961"/>
                    <a:pt x="2021" y="961"/>
                    <a:pt x="2022" y="961"/>
                  </a:cubicBezTo>
                  <a:lnTo>
                    <a:pt x="3251" y="961"/>
                  </a:lnTo>
                  <a:cubicBezTo>
                    <a:pt x="3253" y="961"/>
                    <a:pt x="3255" y="961"/>
                    <a:pt x="3257" y="961"/>
                  </a:cubicBezTo>
                  <a:close/>
                  <a:moveTo>
                    <a:pt x="3177" y="1790"/>
                  </a:moveTo>
                  <a:cubicBezTo>
                    <a:pt x="3204" y="1977"/>
                    <a:pt x="3236" y="2174"/>
                    <a:pt x="3275" y="2379"/>
                  </a:cubicBezTo>
                  <a:lnTo>
                    <a:pt x="2637" y="2741"/>
                  </a:lnTo>
                  <a:lnTo>
                    <a:pt x="1988" y="2373"/>
                  </a:lnTo>
                  <a:cubicBezTo>
                    <a:pt x="2030" y="2169"/>
                    <a:pt x="2063" y="1975"/>
                    <a:pt x="2089" y="1790"/>
                  </a:cubicBezTo>
                  <a:close/>
                  <a:moveTo>
                    <a:pt x="1923" y="2670"/>
                  </a:moveTo>
                  <a:lnTo>
                    <a:pt x="2636" y="3076"/>
                  </a:lnTo>
                  <a:lnTo>
                    <a:pt x="3338" y="2678"/>
                  </a:lnTo>
                  <a:cubicBezTo>
                    <a:pt x="3382" y="2874"/>
                    <a:pt x="3433" y="3076"/>
                    <a:pt x="3492" y="3283"/>
                  </a:cubicBezTo>
                  <a:lnTo>
                    <a:pt x="2637" y="3768"/>
                  </a:lnTo>
                  <a:lnTo>
                    <a:pt x="1767" y="3273"/>
                  </a:lnTo>
                  <a:cubicBezTo>
                    <a:pt x="1791" y="3189"/>
                    <a:pt x="1815" y="3103"/>
                    <a:pt x="1837" y="3018"/>
                  </a:cubicBezTo>
                  <a:cubicBezTo>
                    <a:pt x="1838" y="3011"/>
                    <a:pt x="1840" y="3006"/>
                    <a:pt x="1842" y="3000"/>
                  </a:cubicBezTo>
                  <a:cubicBezTo>
                    <a:pt x="1850" y="2966"/>
                    <a:pt x="1859" y="2932"/>
                    <a:pt x="1868" y="2898"/>
                  </a:cubicBezTo>
                  <a:cubicBezTo>
                    <a:pt x="1870" y="2888"/>
                    <a:pt x="1873" y="2878"/>
                    <a:pt x="1876" y="2868"/>
                  </a:cubicBezTo>
                  <a:cubicBezTo>
                    <a:pt x="1884" y="2833"/>
                    <a:pt x="1892" y="2798"/>
                    <a:pt x="1901" y="2763"/>
                  </a:cubicBezTo>
                  <a:cubicBezTo>
                    <a:pt x="1903" y="2756"/>
                    <a:pt x="1904" y="2749"/>
                    <a:pt x="1905" y="2743"/>
                  </a:cubicBezTo>
                  <a:cubicBezTo>
                    <a:pt x="1912" y="2718"/>
                    <a:pt x="1917" y="2694"/>
                    <a:pt x="1923" y="2670"/>
                  </a:cubicBezTo>
                  <a:close/>
                  <a:moveTo>
                    <a:pt x="1681" y="3524"/>
                  </a:moveTo>
                  <a:lnTo>
                    <a:pt x="2637" y="4072"/>
                  </a:lnTo>
                  <a:lnTo>
                    <a:pt x="3578" y="3533"/>
                  </a:lnTo>
                  <a:cubicBezTo>
                    <a:pt x="3754" y="4096"/>
                    <a:pt x="3980" y="4643"/>
                    <a:pt x="4252" y="5166"/>
                  </a:cubicBezTo>
                  <a:lnTo>
                    <a:pt x="4323" y="5305"/>
                  </a:lnTo>
                  <a:cubicBezTo>
                    <a:pt x="4760" y="6032"/>
                    <a:pt x="4972" y="6688"/>
                    <a:pt x="4972" y="7313"/>
                  </a:cubicBezTo>
                  <a:lnTo>
                    <a:pt x="4972" y="8985"/>
                  </a:lnTo>
                  <a:lnTo>
                    <a:pt x="4973" y="8985"/>
                  </a:lnTo>
                  <a:cubicBezTo>
                    <a:pt x="4973" y="9182"/>
                    <a:pt x="4825" y="9343"/>
                    <a:pt x="4643" y="9343"/>
                  </a:cubicBezTo>
                  <a:lnTo>
                    <a:pt x="632" y="9343"/>
                  </a:lnTo>
                  <a:cubicBezTo>
                    <a:pt x="451" y="9343"/>
                    <a:pt x="302" y="9182"/>
                    <a:pt x="302" y="8985"/>
                  </a:cubicBezTo>
                  <a:lnTo>
                    <a:pt x="302" y="7313"/>
                  </a:lnTo>
                  <a:cubicBezTo>
                    <a:pt x="302" y="6621"/>
                    <a:pt x="508" y="5984"/>
                    <a:pt x="949" y="5310"/>
                  </a:cubicBezTo>
                  <a:lnTo>
                    <a:pt x="1020" y="5164"/>
                  </a:lnTo>
                  <a:cubicBezTo>
                    <a:pt x="1281" y="4635"/>
                    <a:pt x="1503" y="4087"/>
                    <a:pt x="1681" y="3524"/>
                  </a:cubicBezTo>
                  <a:close/>
                  <a:moveTo>
                    <a:pt x="2165" y="0"/>
                  </a:moveTo>
                  <a:cubicBezTo>
                    <a:pt x="1948" y="0"/>
                    <a:pt x="1772" y="176"/>
                    <a:pt x="1771" y="393"/>
                  </a:cubicBezTo>
                  <a:lnTo>
                    <a:pt x="1771" y="743"/>
                  </a:lnTo>
                  <a:cubicBezTo>
                    <a:pt x="1580" y="839"/>
                    <a:pt x="1462" y="1037"/>
                    <a:pt x="1467" y="1252"/>
                  </a:cubicBezTo>
                  <a:cubicBezTo>
                    <a:pt x="1473" y="1465"/>
                    <a:pt x="1602" y="1657"/>
                    <a:pt x="1798" y="1742"/>
                  </a:cubicBezTo>
                  <a:cubicBezTo>
                    <a:pt x="1730" y="2206"/>
                    <a:pt x="1632" y="2664"/>
                    <a:pt x="1506" y="3116"/>
                  </a:cubicBezTo>
                  <a:cubicBezTo>
                    <a:pt x="1505" y="3121"/>
                    <a:pt x="1503" y="3127"/>
                    <a:pt x="1502" y="3131"/>
                  </a:cubicBezTo>
                  <a:cubicBezTo>
                    <a:pt x="1491" y="3170"/>
                    <a:pt x="1480" y="3207"/>
                    <a:pt x="1469" y="3245"/>
                  </a:cubicBezTo>
                  <a:cubicBezTo>
                    <a:pt x="1467" y="3251"/>
                    <a:pt x="1465" y="3258"/>
                    <a:pt x="1463" y="3263"/>
                  </a:cubicBezTo>
                  <a:cubicBezTo>
                    <a:pt x="1276" y="3899"/>
                    <a:pt x="1031" y="4516"/>
                    <a:pt x="731" y="5108"/>
                  </a:cubicBezTo>
                  <a:cubicBezTo>
                    <a:pt x="716" y="5138"/>
                    <a:pt x="705" y="5160"/>
                    <a:pt x="697" y="5177"/>
                  </a:cubicBezTo>
                  <a:cubicBezTo>
                    <a:pt x="694" y="5184"/>
                    <a:pt x="691" y="5191"/>
                    <a:pt x="688" y="5197"/>
                  </a:cubicBezTo>
                  <a:cubicBezTo>
                    <a:pt x="220" y="5913"/>
                    <a:pt x="1" y="6593"/>
                    <a:pt x="1" y="7334"/>
                  </a:cubicBezTo>
                  <a:lnTo>
                    <a:pt x="1" y="8994"/>
                  </a:lnTo>
                  <a:cubicBezTo>
                    <a:pt x="1" y="9352"/>
                    <a:pt x="282" y="9645"/>
                    <a:pt x="628" y="9645"/>
                  </a:cubicBezTo>
                  <a:lnTo>
                    <a:pt x="4649" y="9645"/>
                  </a:lnTo>
                  <a:cubicBezTo>
                    <a:pt x="4994" y="9645"/>
                    <a:pt x="5275" y="9352"/>
                    <a:pt x="5275" y="8994"/>
                  </a:cubicBezTo>
                  <a:lnTo>
                    <a:pt x="5275" y="7334"/>
                  </a:lnTo>
                  <a:cubicBezTo>
                    <a:pt x="5275" y="6662"/>
                    <a:pt x="5050" y="5963"/>
                    <a:pt x="4588" y="5199"/>
                  </a:cubicBezTo>
                  <a:cubicBezTo>
                    <a:pt x="4585" y="5192"/>
                    <a:pt x="4581" y="5184"/>
                    <a:pt x="4578" y="5177"/>
                  </a:cubicBezTo>
                  <a:cubicBezTo>
                    <a:pt x="4570" y="5162"/>
                    <a:pt x="4561" y="5142"/>
                    <a:pt x="4546" y="5116"/>
                  </a:cubicBezTo>
                  <a:cubicBezTo>
                    <a:pt x="4258" y="4577"/>
                    <a:pt x="4022" y="4010"/>
                    <a:pt x="3843" y="3426"/>
                  </a:cubicBezTo>
                  <a:lnTo>
                    <a:pt x="3810" y="3319"/>
                  </a:lnTo>
                  <a:cubicBezTo>
                    <a:pt x="3724" y="3028"/>
                    <a:pt x="3648" y="2728"/>
                    <a:pt x="3588" y="2428"/>
                  </a:cubicBezTo>
                  <a:lnTo>
                    <a:pt x="3579" y="2385"/>
                  </a:lnTo>
                  <a:cubicBezTo>
                    <a:pt x="3534" y="2162"/>
                    <a:pt x="3499" y="1947"/>
                    <a:pt x="3471" y="1746"/>
                  </a:cubicBezTo>
                  <a:cubicBezTo>
                    <a:pt x="3669" y="1661"/>
                    <a:pt x="3800" y="1469"/>
                    <a:pt x="3808" y="1255"/>
                  </a:cubicBezTo>
                  <a:cubicBezTo>
                    <a:pt x="3814" y="1039"/>
                    <a:pt x="3696" y="840"/>
                    <a:pt x="3504" y="743"/>
                  </a:cubicBezTo>
                  <a:lnTo>
                    <a:pt x="3504" y="393"/>
                  </a:lnTo>
                  <a:cubicBezTo>
                    <a:pt x="3503" y="176"/>
                    <a:pt x="3327" y="0"/>
                    <a:pt x="3110" y="0"/>
                  </a:cubicBezTo>
                  <a:cubicBezTo>
                    <a:pt x="3109" y="0"/>
                    <a:pt x="3109" y="0"/>
                    <a:pt x="3108" y="0"/>
                  </a:cubicBezTo>
                  <a:lnTo>
                    <a:pt x="2167" y="0"/>
                  </a:lnTo>
                  <a:cubicBezTo>
                    <a:pt x="2167" y="0"/>
                    <a:pt x="2166" y="0"/>
                    <a:pt x="2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9"/>
            <p:cNvSpPr/>
            <p:nvPr/>
          </p:nvSpPr>
          <p:spPr>
            <a:xfrm>
              <a:off x="5870222" y="3533802"/>
              <a:ext cx="58518" cy="68403"/>
            </a:xfrm>
            <a:custGeom>
              <a:avLst/>
              <a:gdLst/>
              <a:ahLst/>
              <a:cxnLst/>
              <a:rect l="l" t="t" r="r" b="b"/>
              <a:pathLst>
                <a:path w="1847" h="2159" extrusionOk="0">
                  <a:moveTo>
                    <a:pt x="1545" y="302"/>
                  </a:moveTo>
                  <a:lnTo>
                    <a:pt x="1545" y="1263"/>
                  </a:lnTo>
                  <a:cubicBezTo>
                    <a:pt x="1545" y="1542"/>
                    <a:pt x="1341" y="1791"/>
                    <a:pt x="1062" y="1852"/>
                  </a:cubicBezTo>
                  <a:cubicBezTo>
                    <a:pt x="1016" y="1857"/>
                    <a:pt x="969" y="1860"/>
                    <a:pt x="923" y="1860"/>
                  </a:cubicBezTo>
                  <a:cubicBezTo>
                    <a:pt x="877" y="1860"/>
                    <a:pt x="831" y="1857"/>
                    <a:pt x="785" y="1852"/>
                  </a:cubicBezTo>
                  <a:cubicBezTo>
                    <a:pt x="505" y="1791"/>
                    <a:pt x="302" y="1542"/>
                    <a:pt x="302" y="1263"/>
                  </a:cubicBezTo>
                  <a:lnTo>
                    <a:pt x="302" y="302"/>
                  </a:lnTo>
                  <a:close/>
                  <a:moveTo>
                    <a:pt x="0" y="1"/>
                  </a:moveTo>
                  <a:lnTo>
                    <a:pt x="0" y="1263"/>
                  </a:lnTo>
                  <a:cubicBezTo>
                    <a:pt x="0" y="1682"/>
                    <a:pt x="303" y="2053"/>
                    <a:pt x="719" y="2145"/>
                  </a:cubicBezTo>
                  <a:cubicBezTo>
                    <a:pt x="776" y="2157"/>
                    <a:pt x="872" y="2158"/>
                    <a:pt x="923" y="2158"/>
                  </a:cubicBezTo>
                  <a:cubicBezTo>
                    <a:pt x="975" y="2158"/>
                    <a:pt x="1071" y="2157"/>
                    <a:pt x="1128" y="2145"/>
                  </a:cubicBezTo>
                  <a:cubicBezTo>
                    <a:pt x="1544" y="2053"/>
                    <a:pt x="1846" y="1682"/>
                    <a:pt x="1846" y="1263"/>
                  </a:cubicBezTo>
                  <a:lnTo>
                    <a:pt x="18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9"/>
            <p:cNvSpPr/>
            <p:nvPr/>
          </p:nvSpPr>
          <p:spPr>
            <a:xfrm>
              <a:off x="5857708" y="3498001"/>
              <a:ext cx="82945" cy="176091"/>
            </a:xfrm>
            <a:custGeom>
              <a:avLst/>
              <a:gdLst/>
              <a:ahLst/>
              <a:cxnLst/>
              <a:rect l="l" t="t" r="r" b="b"/>
              <a:pathLst>
                <a:path w="2618" h="5558" extrusionOk="0">
                  <a:moveTo>
                    <a:pt x="2294" y="302"/>
                  </a:moveTo>
                  <a:cubicBezTo>
                    <a:pt x="2316" y="302"/>
                    <a:pt x="2335" y="320"/>
                    <a:pt x="2336" y="344"/>
                  </a:cubicBezTo>
                  <a:lnTo>
                    <a:pt x="2336" y="2389"/>
                  </a:lnTo>
                  <a:cubicBezTo>
                    <a:pt x="2335" y="2854"/>
                    <a:pt x="2004" y="3265"/>
                    <a:pt x="1546" y="3368"/>
                  </a:cubicBezTo>
                  <a:lnTo>
                    <a:pt x="1432" y="3394"/>
                  </a:lnTo>
                  <a:lnTo>
                    <a:pt x="1432" y="4673"/>
                  </a:lnTo>
                  <a:lnTo>
                    <a:pt x="1206" y="4673"/>
                  </a:lnTo>
                  <a:lnTo>
                    <a:pt x="1206" y="3394"/>
                  </a:lnTo>
                  <a:lnTo>
                    <a:pt x="1091" y="3368"/>
                  </a:lnTo>
                  <a:cubicBezTo>
                    <a:pt x="634" y="3265"/>
                    <a:pt x="302" y="2854"/>
                    <a:pt x="302" y="2389"/>
                  </a:cubicBezTo>
                  <a:lnTo>
                    <a:pt x="302" y="344"/>
                  </a:lnTo>
                  <a:cubicBezTo>
                    <a:pt x="303" y="320"/>
                    <a:pt x="320" y="302"/>
                    <a:pt x="344" y="302"/>
                  </a:cubicBezTo>
                  <a:cubicBezTo>
                    <a:pt x="344" y="302"/>
                    <a:pt x="345" y="302"/>
                    <a:pt x="346" y="302"/>
                  </a:cubicBezTo>
                  <a:lnTo>
                    <a:pt x="2292" y="302"/>
                  </a:lnTo>
                  <a:cubicBezTo>
                    <a:pt x="2293" y="302"/>
                    <a:pt x="2293" y="302"/>
                    <a:pt x="2294" y="302"/>
                  </a:cubicBezTo>
                  <a:close/>
                  <a:moveTo>
                    <a:pt x="1960" y="4973"/>
                  </a:moveTo>
                  <a:cubicBezTo>
                    <a:pt x="2042" y="4973"/>
                    <a:pt x="2111" y="5041"/>
                    <a:pt x="2111" y="5124"/>
                  </a:cubicBezTo>
                  <a:cubicBezTo>
                    <a:pt x="2111" y="5208"/>
                    <a:pt x="2042" y="5275"/>
                    <a:pt x="1960" y="5275"/>
                  </a:cubicBezTo>
                  <a:cubicBezTo>
                    <a:pt x="1955" y="5275"/>
                    <a:pt x="1950" y="5275"/>
                    <a:pt x="1945" y="5275"/>
                  </a:cubicBezTo>
                  <a:lnTo>
                    <a:pt x="684" y="5275"/>
                  </a:lnTo>
                  <a:cubicBezTo>
                    <a:pt x="679" y="5275"/>
                    <a:pt x="674" y="5275"/>
                    <a:pt x="669" y="5275"/>
                  </a:cubicBezTo>
                  <a:cubicBezTo>
                    <a:pt x="587" y="5275"/>
                    <a:pt x="519" y="5208"/>
                    <a:pt x="519" y="5124"/>
                  </a:cubicBezTo>
                  <a:cubicBezTo>
                    <a:pt x="519" y="5041"/>
                    <a:pt x="587" y="4973"/>
                    <a:pt x="669" y="4973"/>
                  </a:cubicBezTo>
                  <a:cubicBezTo>
                    <a:pt x="674" y="4973"/>
                    <a:pt x="679" y="4974"/>
                    <a:pt x="684" y="4974"/>
                  </a:cubicBezTo>
                  <a:lnTo>
                    <a:pt x="1945" y="4974"/>
                  </a:lnTo>
                  <a:cubicBezTo>
                    <a:pt x="1950" y="4974"/>
                    <a:pt x="1955" y="4973"/>
                    <a:pt x="1960" y="4973"/>
                  </a:cubicBezTo>
                  <a:close/>
                  <a:moveTo>
                    <a:pt x="337" y="1"/>
                  </a:moveTo>
                  <a:cubicBezTo>
                    <a:pt x="151" y="1"/>
                    <a:pt x="0" y="151"/>
                    <a:pt x="0" y="337"/>
                  </a:cubicBezTo>
                  <a:lnTo>
                    <a:pt x="0" y="2386"/>
                  </a:lnTo>
                  <a:cubicBezTo>
                    <a:pt x="0" y="2684"/>
                    <a:pt x="103" y="2973"/>
                    <a:pt x="292" y="3204"/>
                  </a:cubicBezTo>
                  <a:cubicBezTo>
                    <a:pt x="451" y="3400"/>
                    <a:pt x="664" y="3545"/>
                    <a:pt x="905" y="3623"/>
                  </a:cubicBezTo>
                  <a:lnTo>
                    <a:pt x="905" y="4672"/>
                  </a:lnTo>
                  <a:lnTo>
                    <a:pt x="680" y="4672"/>
                  </a:lnTo>
                  <a:cubicBezTo>
                    <a:pt x="436" y="4672"/>
                    <a:pt x="238" y="4870"/>
                    <a:pt x="238" y="5114"/>
                  </a:cubicBezTo>
                  <a:cubicBezTo>
                    <a:pt x="238" y="5359"/>
                    <a:pt x="436" y="5557"/>
                    <a:pt x="680" y="5557"/>
                  </a:cubicBezTo>
                  <a:lnTo>
                    <a:pt x="1942" y="5557"/>
                  </a:lnTo>
                  <a:cubicBezTo>
                    <a:pt x="2186" y="5557"/>
                    <a:pt x="2385" y="5359"/>
                    <a:pt x="2385" y="5114"/>
                  </a:cubicBezTo>
                  <a:cubicBezTo>
                    <a:pt x="2385" y="4870"/>
                    <a:pt x="2186" y="4672"/>
                    <a:pt x="1942" y="4672"/>
                  </a:cubicBezTo>
                  <a:lnTo>
                    <a:pt x="1714" y="4672"/>
                  </a:lnTo>
                  <a:lnTo>
                    <a:pt x="1714" y="3635"/>
                  </a:lnTo>
                  <a:cubicBezTo>
                    <a:pt x="1953" y="3558"/>
                    <a:pt x="2166" y="3414"/>
                    <a:pt x="2326" y="3220"/>
                  </a:cubicBezTo>
                  <a:cubicBezTo>
                    <a:pt x="2514" y="2992"/>
                    <a:pt x="2617" y="2707"/>
                    <a:pt x="2618" y="2411"/>
                  </a:cubicBezTo>
                  <a:lnTo>
                    <a:pt x="2618" y="337"/>
                  </a:lnTo>
                  <a:cubicBezTo>
                    <a:pt x="2617" y="150"/>
                    <a:pt x="2465" y="1"/>
                    <a:pt x="2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9"/>
            <p:cNvSpPr/>
            <p:nvPr/>
          </p:nvSpPr>
          <p:spPr>
            <a:xfrm>
              <a:off x="5890531" y="3550340"/>
              <a:ext cx="6907" cy="6875"/>
            </a:xfrm>
            <a:custGeom>
              <a:avLst/>
              <a:gdLst/>
              <a:ahLst/>
              <a:cxnLst/>
              <a:rect l="l" t="t" r="r" b="b"/>
              <a:pathLst>
                <a:path w="218" h="217" extrusionOk="0">
                  <a:moveTo>
                    <a:pt x="108" y="0"/>
                  </a:moveTo>
                  <a:cubicBezTo>
                    <a:pt x="49" y="0"/>
                    <a:pt x="1" y="49"/>
                    <a:pt x="1" y="108"/>
                  </a:cubicBezTo>
                  <a:cubicBezTo>
                    <a:pt x="1" y="169"/>
                    <a:pt x="49" y="217"/>
                    <a:pt x="108" y="217"/>
                  </a:cubicBezTo>
                  <a:cubicBezTo>
                    <a:pt x="168" y="217"/>
                    <a:pt x="217" y="169"/>
                    <a:pt x="217" y="108"/>
                  </a:cubicBezTo>
                  <a:cubicBezTo>
                    <a:pt x="217" y="49"/>
                    <a:pt x="168"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9"/>
            <p:cNvSpPr/>
            <p:nvPr/>
          </p:nvSpPr>
          <p:spPr>
            <a:xfrm>
              <a:off x="5901144" y="3559053"/>
              <a:ext cx="9346" cy="9410"/>
            </a:xfrm>
            <a:custGeom>
              <a:avLst/>
              <a:gdLst/>
              <a:ahLst/>
              <a:cxnLst/>
              <a:rect l="l" t="t" r="r" b="b"/>
              <a:pathLst>
                <a:path w="295" h="297" extrusionOk="0">
                  <a:moveTo>
                    <a:pt x="148" y="0"/>
                  </a:moveTo>
                  <a:cubicBezTo>
                    <a:pt x="66" y="0"/>
                    <a:pt x="0" y="66"/>
                    <a:pt x="0" y="149"/>
                  </a:cubicBezTo>
                  <a:cubicBezTo>
                    <a:pt x="0" y="230"/>
                    <a:pt x="66" y="296"/>
                    <a:pt x="148" y="296"/>
                  </a:cubicBezTo>
                  <a:cubicBezTo>
                    <a:pt x="229" y="296"/>
                    <a:pt x="295" y="230"/>
                    <a:pt x="295" y="149"/>
                  </a:cubicBezTo>
                  <a:cubicBezTo>
                    <a:pt x="295" y="66"/>
                    <a:pt x="229"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9"/>
            <p:cNvSpPr/>
            <p:nvPr/>
          </p:nvSpPr>
          <p:spPr>
            <a:xfrm>
              <a:off x="5889263" y="3569001"/>
              <a:ext cx="6907" cy="6907"/>
            </a:xfrm>
            <a:custGeom>
              <a:avLst/>
              <a:gdLst/>
              <a:ahLst/>
              <a:cxnLst/>
              <a:rect l="l" t="t" r="r" b="b"/>
              <a:pathLst>
                <a:path w="218" h="218" extrusionOk="0">
                  <a:moveTo>
                    <a:pt x="109" y="1"/>
                  </a:moveTo>
                  <a:cubicBezTo>
                    <a:pt x="49" y="1"/>
                    <a:pt x="1" y="50"/>
                    <a:pt x="1" y="110"/>
                  </a:cubicBezTo>
                  <a:cubicBezTo>
                    <a:pt x="1" y="169"/>
                    <a:pt x="49" y="218"/>
                    <a:pt x="109" y="218"/>
                  </a:cubicBezTo>
                  <a:cubicBezTo>
                    <a:pt x="169" y="218"/>
                    <a:pt x="218" y="169"/>
                    <a:pt x="218" y="110"/>
                  </a:cubicBezTo>
                  <a:cubicBezTo>
                    <a:pt x="218" y="50"/>
                    <a:pt x="169" y="1"/>
                    <a:pt x="1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9"/>
            <p:cNvSpPr/>
            <p:nvPr/>
          </p:nvSpPr>
          <p:spPr>
            <a:xfrm>
              <a:off x="5902221" y="3576985"/>
              <a:ext cx="6590" cy="6558"/>
            </a:xfrm>
            <a:custGeom>
              <a:avLst/>
              <a:gdLst/>
              <a:ahLst/>
              <a:cxnLst/>
              <a:rect l="l" t="t" r="r" b="b"/>
              <a:pathLst>
                <a:path w="208" h="207" extrusionOk="0">
                  <a:moveTo>
                    <a:pt x="104" y="1"/>
                  </a:moveTo>
                  <a:cubicBezTo>
                    <a:pt x="46" y="1"/>
                    <a:pt x="0" y="47"/>
                    <a:pt x="0" y="103"/>
                  </a:cubicBezTo>
                  <a:cubicBezTo>
                    <a:pt x="0" y="160"/>
                    <a:pt x="46" y="207"/>
                    <a:pt x="104" y="207"/>
                  </a:cubicBezTo>
                  <a:cubicBezTo>
                    <a:pt x="161" y="207"/>
                    <a:pt x="207" y="160"/>
                    <a:pt x="207" y="103"/>
                  </a:cubicBezTo>
                  <a:cubicBezTo>
                    <a:pt x="207" y="47"/>
                    <a:pt x="161" y="1"/>
                    <a:pt x="1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 name="Google Shape;1446;p49"/>
          <p:cNvGrpSpPr/>
          <p:nvPr/>
        </p:nvGrpSpPr>
        <p:grpSpPr>
          <a:xfrm>
            <a:off x="2789247" y="3078641"/>
            <a:ext cx="295439" cy="305673"/>
            <a:chOff x="2885319" y="3381029"/>
            <a:chExt cx="295439" cy="305673"/>
          </a:xfrm>
        </p:grpSpPr>
        <p:sp>
          <p:nvSpPr>
            <p:cNvPr id="1447" name="Google Shape;1447;p49"/>
            <p:cNvSpPr/>
            <p:nvPr/>
          </p:nvSpPr>
          <p:spPr>
            <a:xfrm>
              <a:off x="2929452" y="3482318"/>
              <a:ext cx="154072" cy="153280"/>
            </a:xfrm>
            <a:custGeom>
              <a:avLst/>
              <a:gdLst/>
              <a:ahLst/>
              <a:cxnLst/>
              <a:rect l="l" t="t" r="r" b="b"/>
              <a:pathLst>
                <a:path w="4863" h="4838" extrusionOk="0">
                  <a:moveTo>
                    <a:pt x="1659" y="496"/>
                  </a:moveTo>
                  <a:lnTo>
                    <a:pt x="2281" y="1117"/>
                  </a:lnTo>
                  <a:lnTo>
                    <a:pt x="2281" y="2075"/>
                  </a:lnTo>
                  <a:lnTo>
                    <a:pt x="1659" y="1453"/>
                  </a:lnTo>
                  <a:lnTo>
                    <a:pt x="1659" y="496"/>
                  </a:lnTo>
                  <a:close/>
                  <a:moveTo>
                    <a:pt x="3204" y="494"/>
                  </a:moveTo>
                  <a:lnTo>
                    <a:pt x="3204" y="1453"/>
                  </a:lnTo>
                  <a:lnTo>
                    <a:pt x="2582" y="2075"/>
                  </a:lnTo>
                  <a:lnTo>
                    <a:pt x="2582" y="1116"/>
                  </a:lnTo>
                  <a:lnTo>
                    <a:pt x="3204" y="494"/>
                  </a:lnTo>
                  <a:close/>
                  <a:moveTo>
                    <a:pt x="1463" y="1649"/>
                  </a:moveTo>
                  <a:lnTo>
                    <a:pt x="2084" y="2270"/>
                  </a:lnTo>
                  <a:lnTo>
                    <a:pt x="1127" y="2270"/>
                  </a:lnTo>
                  <a:lnTo>
                    <a:pt x="505" y="1649"/>
                  </a:lnTo>
                  <a:close/>
                  <a:moveTo>
                    <a:pt x="4365" y="1649"/>
                  </a:moveTo>
                  <a:lnTo>
                    <a:pt x="3756" y="2270"/>
                  </a:lnTo>
                  <a:lnTo>
                    <a:pt x="2781" y="2270"/>
                  </a:lnTo>
                  <a:lnTo>
                    <a:pt x="3402" y="1649"/>
                  </a:lnTo>
                  <a:close/>
                  <a:moveTo>
                    <a:pt x="3721" y="2572"/>
                  </a:moveTo>
                  <a:lnTo>
                    <a:pt x="4355" y="3192"/>
                  </a:lnTo>
                  <a:lnTo>
                    <a:pt x="3403" y="3192"/>
                  </a:lnTo>
                  <a:lnTo>
                    <a:pt x="2781" y="2572"/>
                  </a:lnTo>
                  <a:close/>
                  <a:moveTo>
                    <a:pt x="2085" y="2572"/>
                  </a:moveTo>
                  <a:lnTo>
                    <a:pt x="1463" y="3194"/>
                  </a:lnTo>
                  <a:lnTo>
                    <a:pt x="505" y="3194"/>
                  </a:lnTo>
                  <a:lnTo>
                    <a:pt x="1127" y="2572"/>
                  </a:lnTo>
                  <a:close/>
                  <a:moveTo>
                    <a:pt x="2281" y="2772"/>
                  </a:moveTo>
                  <a:lnTo>
                    <a:pt x="2281" y="3729"/>
                  </a:lnTo>
                  <a:lnTo>
                    <a:pt x="1659" y="4351"/>
                  </a:lnTo>
                  <a:lnTo>
                    <a:pt x="1659" y="3394"/>
                  </a:lnTo>
                  <a:lnTo>
                    <a:pt x="2281" y="2772"/>
                  </a:lnTo>
                  <a:close/>
                  <a:moveTo>
                    <a:pt x="2582" y="2771"/>
                  </a:moveTo>
                  <a:lnTo>
                    <a:pt x="3204" y="3393"/>
                  </a:lnTo>
                  <a:lnTo>
                    <a:pt x="3204" y="4351"/>
                  </a:lnTo>
                  <a:lnTo>
                    <a:pt x="2582" y="3729"/>
                  </a:lnTo>
                  <a:lnTo>
                    <a:pt x="2582" y="2771"/>
                  </a:lnTo>
                  <a:close/>
                  <a:moveTo>
                    <a:pt x="3340" y="1"/>
                  </a:moveTo>
                  <a:cubicBezTo>
                    <a:pt x="3302" y="1"/>
                    <a:pt x="3264" y="15"/>
                    <a:pt x="3235" y="44"/>
                  </a:cubicBezTo>
                  <a:lnTo>
                    <a:pt x="2432" y="850"/>
                  </a:lnTo>
                  <a:lnTo>
                    <a:pt x="1628" y="44"/>
                  </a:lnTo>
                  <a:cubicBezTo>
                    <a:pt x="1599" y="15"/>
                    <a:pt x="1561" y="1"/>
                    <a:pt x="1523" y="1"/>
                  </a:cubicBezTo>
                  <a:cubicBezTo>
                    <a:pt x="1489" y="1"/>
                    <a:pt x="1455" y="13"/>
                    <a:pt x="1427" y="37"/>
                  </a:cubicBezTo>
                  <a:cubicBezTo>
                    <a:pt x="1394" y="66"/>
                    <a:pt x="1376" y="108"/>
                    <a:pt x="1376" y="152"/>
                  </a:cubicBezTo>
                  <a:lnTo>
                    <a:pt x="1376" y="1367"/>
                  </a:lnTo>
                  <a:lnTo>
                    <a:pt x="166" y="1367"/>
                  </a:lnTo>
                  <a:cubicBezTo>
                    <a:pt x="165" y="1367"/>
                    <a:pt x="164" y="1367"/>
                    <a:pt x="162" y="1367"/>
                  </a:cubicBezTo>
                  <a:cubicBezTo>
                    <a:pt x="121" y="1367"/>
                    <a:pt x="79" y="1385"/>
                    <a:pt x="51" y="1417"/>
                  </a:cubicBezTo>
                  <a:cubicBezTo>
                    <a:pt x="1" y="1475"/>
                    <a:pt x="4" y="1563"/>
                    <a:pt x="58" y="1618"/>
                  </a:cubicBezTo>
                  <a:lnTo>
                    <a:pt x="862" y="2421"/>
                  </a:lnTo>
                  <a:lnTo>
                    <a:pt x="58" y="3224"/>
                  </a:lnTo>
                  <a:cubicBezTo>
                    <a:pt x="4" y="3279"/>
                    <a:pt x="1" y="3367"/>
                    <a:pt x="51" y="3426"/>
                  </a:cubicBezTo>
                  <a:cubicBezTo>
                    <a:pt x="80" y="3459"/>
                    <a:pt x="123" y="3476"/>
                    <a:pt x="166" y="3476"/>
                  </a:cubicBezTo>
                  <a:lnTo>
                    <a:pt x="1376" y="3476"/>
                  </a:lnTo>
                  <a:lnTo>
                    <a:pt x="1376" y="4686"/>
                  </a:lnTo>
                  <a:cubicBezTo>
                    <a:pt x="1376" y="4734"/>
                    <a:pt x="1398" y="4781"/>
                    <a:pt x="1438" y="4810"/>
                  </a:cubicBezTo>
                  <a:cubicBezTo>
                    <a:pt x="1464" y="4828"/>
                    <a:pt x="1494" y="4837"/>
                    <a:pt x="1524" y="4837"/>
                  </a:cubicBezTo>
                  <a:cubicBezTo>
                    <a:pt x="1562" y="4837"/>
                    <a:pt x="1599" y="4823"/>
                    <a:pt x="1628" y="4795"/>
                  </a:cubicBezTo>
                  <a:lnTo>
                    <a:pt x="2432" y="3991"/>
                  </a:lnTo>
                  <a:lnTo>
                    <a:pt x="3235" y="4795"/>
                  </a:lnTo>
                  <a:cubicBezTo>
                    <a:pt x="3263" y="4823"/>
                    <a:pt x="3301" y="4838"/>
                    <a:pt x="3339" y="4838"/>
                  </a:cubicBezTo>
                  <a:cubicBezTo>
                    <a:pt x="3373" y="4838"/>
                    <a:pt x="3407" y="4826"/>
                    <a:pt x="3434" y="4803"/>
                  </a:cubicBezTo>
                  <a:cubicBezTo>
                    <a:pt x="3468" y="4774"/>
                    <a:pt x="3487" y="4731"/>
                    <a:pt x="3487" y="4686"/>
                  </a:cubicBezTo>
                  <a:lnTo>
                    <a:pt x="3487" y="3475"/>
                  </a:lnTo>
                  <a:lnTo>
                    <a:pt x="4697" y="3475"/>
                  </a:lnTo>
                  <a:cubicBezTo>
                    <a:pt x="4698" y="3475"/>
                    <a:pt x="4700" y="3475"/>
                    <a:pt x="4701" y="3475"/>
                  </a:cubicBezTo>
                  <a:cubicBezTo>
                    <a:pt x="4744" y="3475"/>
                    <a:pt x="4784" y="3457"/>
                    <a:pt x="4813" y="3425"/>
                  </a:cubicBezTo>
                  <a:cubicBezTo>
                    <a:pt x="4862" y="3365"/>
                    <a:pt x="4859" y="3277"/>
                    <a:pt x="4804" y="3223"/>
                  </a:cubicBezTo>
                  <a:lnTo>
                    <a:pt x="4001" y="2438"/>
                  </a:lnTo>
                  <a:lnTo>
                    <a:pt x="4806" y="1617"/>
                  </a:lnTo>
                  <a:cubicBezTo>
                    <a:pt x="4859" y="1562"/>
                    <a:pt x="4862" y="1475"/>
                    <a:pt x="4812" y="1417"/>
                  </a:cubicBezTo>
                  <a:cubicBezTo>
                    <a:pt x="4783" y="1384"/>
                    <a:pt x="4743" y="1367"/>
                    <a:pt x="4701" y="1367"/>
                  </a:cubicBezTo>
                  <a:cubicBezTo>
                    <a:pt x="4700" y="1367"/>
                    <a:pt x="4698" y="1367"/>
                    <a:pt x="4697" y="1367"/>
                  </a:cubicBezTo>
                  <a:lnTo>
                    <a:pt x="3487" y="1367"/>
                  </a:lnTo>
                  <a:lnTo>
                    <a:pt x="3487" y="152"/>
                  </a:lnTo>
                  <a:cubicBezTo>
                    <a:pt x="3487" y="107"/>
                    <a:pt x="3468" y="65"/>
                    <a:pt x="3435" y="36"/>
                  </a:cubicBezTo>
                  <a:cubicBezTo>
                    <a:pt x="3408" y="12"/>
                    <a:pt x="3374" y="1"/>
                    <a:pt x="3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9"/>
            <p:cNvSpPr/>
            <p:nvPr/>
          </p:nvSpPr>
          <p:spPr>
            <a:xfrm>
              <a:off x="2885319" y="3381029"/>
              <a:ext cx="295439" cy="305673"/>
            </a:xfrm>
            <a:custGeom>
              <a:avLst/>
              <a:gdLst/>
              <a:ahLst/>
              <a:cxnLst/>
              <a:rect l="l" t="t" r="r" b="b"/>
              <a:pathLst>
                <a:path w="9325" h="9648" extrusionOk="0">
                  <a:moveTo>
                    <a:pt x="3742" y="300"/>
                  </a:moveTo>
                  <a:cubicBezTo>
                    <a:pt x="3796" y="300"/>
                    <a:pt x="3850" y="317"/>
                    <a:pt x="3896" y="350"/>
                  </a:cubicBezTo>
                  <a:lnTo>
                    <a:pt x="4226" y="590"/>
                  </a:lnTo>
                  <a:lnTo>
                    <a:pt x="3258" y="590"/>
                  </a:lnTo>
                  <a:lnTo>
                    <a:pt x="3588" y="350"/>
                  </a:lnTo>
                  <a:cubicBezTo>
                    <a:pt x="3634" y="317"/>
                    <a:pt x="3688" y="300"/>
                    <a:pt x="3742" y="300"/>
                  </a:cubicBezTo>
                  <a:close/>
                  <a:moveTo>
                    <a:pt x="5068" y="872"/>
                  </a:moveTo>
                  <a:cubicBezTo>
                    <a:pt x="5300" y="872"/>
                    <a:pt x="5508" y="1014"/>
                    <a:pt x="5594" y="1230"/>
                  </a:cubicBezTo>
                  <a:lnTo>
                    <a:pt x="1889" y="1230"/>
                  </a:lnTo>
                  <a:cubicBezTo>
                    <a:pt x="1975" y="1014"/>
                    <a:pt x="2184" y="872"/>
                    <a:pt x="2416" y="872"/>
                  </a:cubicBezTo>
                  <a:close/>
                  <a:moveTo>
                    <a:pt x="6097" y="1531"/>
                  </a:moveTo>
                  <a:cubicBezTo>
                    <a:pt x="6365" y="1533"/>
                    <a:pt x="6596" y="1721"/>
                    <a:pt x="6652" y="1984"/>
                  </a:cubicBezTo>
                  <a:lnTo>
                    <a:pt x="832" y="1984"/>
                  </a:lnTo>
                  <a:cubicBezTo>
                    <a:pt x="887" y="1721"/>
                    <a:pt x="1119" y="1533"/>
                    <a:pt x="1387" y="1531"/>
                  </a:cubicBezTo>
                  <a:close/>
                  <a:moveTo>
                    <a:pt x="8062" y="3226"/>
                  </a:moveTo>
                  <a:lnTo>
                    <a:pt x="8062" y="6108"/>
                  </a:lnTo>
                  <a:lnTo>
                    <a:pt x="7440" y="6108"/>
                  </a:lnTo>
                  <a:lnTo>
                    <a:pt x="7440" y="3226"/>
                  </a:lnTo>
                  <a:close/>
                  <a:moveTo>
                    <a:pt x="8119" y="2265"/>
                  </a:moveTo>
                  <a:cubicBezTo>
                    <a:pt x="8629" y="2265"/>
                    <a:pt x="9041" y="2672"/>
                    <a:pt x="9041" y="3171"/>
                  </a:cubicBezTo>
                  <a:lnTo>
                    <a:pt x="9041" y="6163"/>
                  </a:lnTo>
                  <a:cubicBezTo>
                    <a:pt x="9041" y="6661"/>
                    <a:pt x="8628" y="7067"/>
                    <a:pt x="8119" y="7067"/>
                  </a:cubicBezTo>
                  <a:lnTo>
                    <a:pt x="7440" y="7067"/>
                  </a:lnTo>
                  <a:lnTo>
                    <a:pt x="7440" y="6410"/>
                  </a:lnTo>
                  <a:lnTo>
                    <a:pt x="8117" y="6410"/>
                  </a:lnTo>
                  <a:cubicBezTo>
                    <a:pt x="8252" y="6410"/>
                    <a:pt x="8362" y="6301"/>
                    <a:pt x="8363" y="6166"/>
                  </a:cubicBezTo>
                  <a:lnTo>
                    <a:pt x="8363" y="3169"/>
                  </a:lnTo>
                  <a:cubicBezTo>
                    <a:pt x="8362" y="3033"/>
                    <a:pt x="8252" y="2924"/>
                    <a:pt x="8117" y="2924"/>
                  </a:cubicBezTo>
                  <a:lnTo>
                    <a:pt x="7440" y="2924"/>
                  </a:lnTo>
                  <a:lnTo>
                    <a:pt x="7440" y="2265"/>
                  </a:lnTo>
                  <a:close/>
                  <a:moveTo>
                    <a:pt x="7159" y="2284"/>
                  </a:moveTo>
                  <a:lnTo>
                    <a:pt x="7159" y="7703"/>
                  </a:lnTo>
                  <a:cubicBezTo>
                    <a:pt x="7159" y="8610"/>
                    <a:pt x="6415" y="9347"/>
                    <a:pt x="5500" y="9347"/>
                  </a:cubicBezTo>
                  <a:lnTo>
                    <a:pt x="1961" y="9347"/>
                  </a:lnTo>
                  <a:cubicBezTo>
                    <a:pt x="1046" y="9347"/>
                    <a:pt x="302" y="8610"/>
                    <a:pt x="302" y="7703"/>
                  </a:cubicBezTo>
                  <a:lnTo>
                    <a:pt x="302" y="2284"/>
                  </a:lnTo>
                  <a:close/>
                  <a:moveTo>
                    <a:pt x="3742" y="0"/>
                  </a:moveTo>
                  <a:cubicBezTo>
                    <a:pt x="3624" y="0"/>
                    <a:pt x="3508" y="37"/>
                    <a:pt x="3412" y="108"/>
                  </a:cubicBezTo>
                  <a:lnTo>
                    <a:pt x="2747" y="590"/>
                  </a:lnTo>
                  <a:lnTo>
                    <a:pt x="2401" y="590"/>
                  </a:lnTo>
                  <a:cubicBezTo>
                    <a:pt x="2001" y="590"/>
                    <a:pt x="1654" y="861"/>
                    <a:pt x="1557" y="1249"/>
                  </a:cubicBezTo>
                  <a:lnTo>
                    <a:pt x="1383" y="1249"/>
                  </a:lnTo>
                  <a:cubicBezTo>
                    <a:pt x="957" y="1249"/>
                    <a:pt x="596" y="1561"/>
                    <a:pt x="536" y="1983"/>
                  </a:cubicBezTo>
                  <a:lnTo>
                    <a:pt x="1" y="1983"/>
                  </a:lnTo>
                  <a:lnTo>
                    <a:pt x="1" y="7706"/>
                  </a:lnTo>
                  <a:cubicBezTo>
                    <a:pt x="1" y="8777"/>
                    <a:pt x="877" y="9648"/>
                    <a:pt x="1953" y="9648"/>
                  </a:cubicBezTo>
                  <a:lnTo>
                    <a:pt x="5489" y="9648"/>
                  </a:lnTo>
                  <a:cubicBezTo>
                    <a:pt x="6566" y="9648"/>
                    <a:pt x="7440" y="8777"/>
                    <a:pt x="7440" y="7706"/>
                  </a:cubicBezTo>
                  <a:lnTo>
                    <a:pt x="7440" y="7370"/>
                  </a:lnTo>
                  <a:lnTo>
                    <a:pt x="8114" y="7370"/>
                  </a:lnTo>
                  <a:cubicBezTo>
                    <a:pt x="8781" y="7370"/>
                    <a:pt x="9324" y="6832"/>
                    <a:pt x="9324" y="6171"/>
                  </a:cubicBezTo>
                  <a:lnTo>
                    <a:pt x="9324" y="3183"/>
                  </a:lnTo>
                  <a:cubicBezTo>
                    <a:pt x="9324" y="2522"/>
                    <a:pt x="8782" y="1984"/>
                    <a:pt x="8114" y="1984"/>
                  </a:cubicBezTo>
                  <a:lnTo>
                    <a:pt x="6951" y="1984"/>
                  </a:lnTo>
                  <a:cubicBezTo>
                    <a:pt x="6890" y="1562"/>
                    <a:pt x="6529" y="1249"/>
                    <a:pt x="6103" y="1249"/>
                  </a:cubicBezTo>
                  <a:lnTo>
                    <a:pt x="5927" y="1249"/>
                  </a:lnTo>
                  <a:cubicBezTo>
                    <a:pt x="5829" y="861"/>
                    <a:pt x="5482" y="590"/>
                    <a:pt x="5082" y="590"/>
                  </a:cubicBezTo>
                  <a:lnTo>
                    <a:pt x="4736" y="590"/>
                  </a:lnTo>
                  <a:lnTo>
                    <a:pt x="4078" y="112"/>
                  </a:lnTo>
                  <a:cubicBezTo>
                    <a:pt x="4004" y="57"/>
                    <a:pt x="3917" y="21"/>
                    <a:pt x="3826" y="6"/>
                  </a:cubicBezTo>
                  <a:cubicBezTo>
                    <a:pt x="3798" y="2"/>
                    <a:pt x="3770" y="0"/>
                    <a:pt x="3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 name="Google Shape;1449;p49"/>
          <p:cNvGrpSpPr/>
          <p:nvPr/>
        </p:nvGrpSpPr>
        <p:grpSpPr>
          <a:xfrm>
            <a:off x="6054232" y="1355070"/>
            <a:ext cx="305578" cy="297879"/>
            <a:chOff x="4683206" y="2773707"/>
            <a:chExt cx="305578" cy="297879"/>
          </a:xfrm>
        </p:grpSpPr>
        <p:sp>
          <p:nvSpPr>
            <p:cNvPr id="1450" name="Google Shape;1450;p49"/>
            <p:cNvSpPr/>
            <p:nvPr/>
          </p:nvSpPr>
          <p:spPr>
            <a:xfrm>
              <a:off x="4756075" y="2896540"/>
              <a:ext cx="13275" cy="13180"/>
            </a:xfrm>
            <a:custGeom>
              <a:avLst/>
              <a:gdLst/>
              <a:ahLst/>
              <a:cxnLst/>
              <a:rect l="l" t="t" r="r" b="b"/>
              <a:pathLst>
                <a:path w="419" h="416" extrusionOk="0">
                  <a:moveTo>
                    <a:pt x="209" y="0"/>
                  </a:moveTo>
                  <a:cubicBezTo>
                    <a:pt x="157" y="114"/>
                    <a:pt x="115" y="156"/>
                    <a:pt x="1" y="208"/>
                  </a:cubicBezTo>
                  <a:cubicBezTo>
                    <a:pt x="115" y="260"/>
                    <a:pt x="157" y="302"/>
                    <a:pt x="209" y="416"/>
                  </a:cubicBezTo>
                  <a:cubicBezTo>
                    <a:pt x="261" y="302"/>
                    <a:pt x="302" y="260"/>
                    <a:pt x="418" y="208"/>
                  </a:cubicBezTo>
                  <a:cubicBezTo>
                    <a:pt x="302" y="156"/>
                    <a:pt x="261" y="114"/>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9"/>
            <p:cNvSpPr/>
            <p:nvPr/>
          </p:nvSpPr>
          <p:spPr>
            <a:xfrm>
              <a:off x="4735292" y="2926227"/>
              <a:ext cx="13243" cy="13243"/>
            </a:xfrm>
            <a:custGeom>
              <a:avLst/>
              <a:gdLst/>
              <a:ahLst/>
              <a:cxnLst/>
              <a:rect l="l" t="t" r="r" b="b"/>
              <a:pathLst>
                <a:path w="418" h="418" extrusionOk="0">
                  <a:moveTo>
                    <a:pt x="209" y="1"/>
                  </a:moveTo>
                  <a:cubicBezTo>
                    <a:pt x="157" y="116"/>
                    <a:pt x="116" y="158"/>
                    <a:pt x="0" y="210"/>
                  </a:cubicBezTo>
                  <a:cubicBezTo>
                    <a:pt x="116" y="261"/>
                    <a:pt x="157" y="303"/>
                    <a:pt x="209" y="418"/>
                  </a:cubicBezTo>
                  <a:cubicBezTo>
                    <a:pt x="261" y="303"/>
                    <a:pt x="303" y="261"/>
                    <a:pt x="417" y="210"/>
                  </a:cubicBezTo>
                  <a:cubicBezTo>
                    <a:pt x="303" y="158"/>
                    <a:pt x="261" y="116"/>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9"/>
            <p:cNvSpPr/>
            <p:nvPr/>
          </p:nvSpPr>
          <p:spPr>
            <a:xfrm>
              <a:off x="4715490" y="2896540"/>
              <a:ext cx="13180" cy="13180"/>
            </a:xfrm>
            <a:custGeom>
              <a:avLst/>
              <a:gdLst/>
              <a:ahLst/>
              <a:cxnLst/>
              <a:rect l="l" t="t" r="r" b="b"/>
              <a:pathLst>
                <a:path w="416" h="416" extrusionOk="0">
                  <a:moveTo>
                    <a:pt x="208" y="0"/>
                  </a:moveTo>
                  <a:cubicBezTo>
                    <a:pt x="156" y="114"/>
                    <a:pt x="115" y="156"/>
                    <a:pt x="0" y="208"/>
                  </a:cubicBezTo>
                  <a:cubicBezTo>
                    <a:pt x="115" y="260"/>
                    <a:pt x="156" y="302"/>
                    <a:pt x="208" y="416"/>
                  </a:cubicBezTo>
                  <a:cubicBezTo>
                    <a:pt x="260" y="302"/>
                    <a:pt x="302" y="260"/>
                    <a:pt x="416" y="208"/>
                  </a:cubicBezTo>
                  <a:cubicBezTo>
                    <a:pt x="302" y="156"/>
                    <a:pt x="260" y="114"/>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9"/>
            <p:cNvSpPr/>
            <p:nvPr/>
          </p:nvSpPr>
          <p:spPr>
            <a:xfrm>
              <a:off x="4778538" y="2926227"/>
              <a:ext cx="13212" cy="13243"/>
            </a:xfrm>
            <a:custGeom>
              <a:avLst/>
              <a:gdLst/>
              <a:ahLst/>
              <a:cxnLst/>
              <a:rect l="l" t="t" r="r" b="b"/>
              <a:pathLst>
                <a:path w="417" h="418" extrusionOk="0">
                  <a:moveTo>
                    <a:pt x="209" y="1"/>
                  </a:moveTo>
                  <a:cubicBezTo>
                    <a:pt x="157" y="115"/>
                    <a:pt x="115" y="158"/>
                    <a:pt x="1" y="210"/>
                  </a:cubicBezTo>
                  <a:cubicBezTo>
                    <a:pt x="115" y="260"/>
                    <a:pt x="157" y="303"/>
                    <a:pt x="209" y="418"/>
                  </a:cubicBezTo>
                  <a:cubicBezTo>
                    <a:pt x="260" y="303"/>
                    <a:pt x="302" y="260"/>
                    <a:pt x="417" y="210"/>
                  </a:cubicBezTo>
                  <a:cubicBezTo>
                    <a:pt x="302" y="158"/>
                    <a:pt x="260" y="115"/>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9"/>
            <p:cNvSpPr/>
            <p:nvPr/>
          </p:nvSpPr>
          <p:spPr>
            <a:xfrm>
              <a:off x="4880239" y="2896540"/>
              <a:ext cx="13243" cy="13180"/>
            </a:xfrm>
            <a:custGeom>
              <a:avLst/>
              <a:gdLst/>
              <a:ahLst/>
              <a:cxnLst/>
              <a:rect l="l" t="t" r="r" b="b"/>
              <a:pathLst>
                <a:path w="418" h="416" extrusionOk="0">
                  <a:moveTo>
                    <a:pt x="209" y="0"/>
                  </a:moveTo>
                  <a:cubicBezTo>
                    <a:pt x="158" y="114"/>
                    <a:pt x="116" y="156"/>
                    <a:pt x="0" y="208"/>
                  </a:cubicBezTo>
                  <a:cubicBezTo>
                    <a:pt x="116" y="260"/>
                    <a:pt x="158" y="302"/>
                    <a:pt x="209" y="416"/>
                  </a:cubicBezTo>
                  <a:cubicBezTo>
                    <a:pt x="261" y="302"/>
                    <a:pt x="303" y="260"/>
                    <a:pt x="417" y="208"/>
                  </a:cubicBezTo>
                  <a:cubicBezTo>
                    <a:pt x="303" y="156"/>
                    <a:pt x="261" y="114"/>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9"/>
            <p:cNvSpPr/>
            <p:nvPr/>
          </p:nvSpPr>
          <p:spPr>
            <a:xfrm>
              <a:off x="4902670" y="2926227"/>
              <a:ext cx="13243" cy="13243"/>
            </a:xfrm>
            <a:custGeom>
              <a:avLst/>
              <a:gdLst/>
              <a:ahLst/>
              <a:cxnLst/>
              <a:rect l="l" t="t" r="r" b="b"/>
              <a:pathLst>
                <a:path w="418" h="418" extrusionOk="0">
                  <a:moveTo>
                    <a:pt x="210" y="1"/>
                  </a:moveTo>
                  <a:cubicBezTo>
                    <a:pt x="158" y="115"/>
                    <a:pt x="115" y="158"/>
                    <a:pt x="1" y="210"/>
                  </a:cubicBezTo>
                  <a:cubicBezTo>
                    <a:pt x="115" y="260"/>
                    <a:pt x="158" y="303"/>
                    <a:pt x="209" y="418"/>
                  </a:cubicBezTo>
                  <a:cubicBezTo>
                    <a:pt x="261" y="303"/>
                    <a:pt x="304" y="260"/>
                    <a:pt x="418" y="210"/>
                  </a:cubicBezTo>
                  <a:cubicBezTo>
                    <a:pt x="304" y="158"/>
                    <a:pt x="261" y="115"/>
                    <a:pt x="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9"/>
            <p:cNvSpPr/>
            <p:nvPr/>
          </p:nvSpPr>
          <p:spPr>
            <a:xfrm>
              <a:off x="4923486" y="2896540"/>
              <a:ext cx="13212" cy="13180"/>
            </a:xfrm>
            <a:custGeom>
              <a:avLst/>
              <a:gdLst/>
              <a:ahLst/>
              <a:cxnLst/>
              <a:rect l="l" t="t" r="r" b="b"/>
              <a:pathLst>
                <a:path w="417" h="416" extrusionOk="0">
                  <a:moveTo>
                    <a:pt x="209" y="0"/>
                  </a:moveTo>
                  <a:cubicBezTo>
                    <a:pt x="157" y="114"/>
                    <a:pt x="115" y="156"/>
                    <a:pt x="1" y="208"/>
                  </a:cubicBezTo>
                  <a:cubicBezTo>
                    <a:pt x="115" y="260"/>
                    <a:pt x="157" y="302"/>
                    <a:pt x="209" y="416"/>
                  </a:cubicBezTo>
                  <a:cubicBezTo>
                    <a:pt x="261" y="302"/>
                    <a:pt x="302" y="260"/>
                    <a:pt x="417" y="208"/>
                  </a:cubicBezTo>
                  <a:cubicBezTo>
                    <a:pt x="302" y="156"/>
                    <a:pt x="261" y="114"/>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9"/>
            <p:cNvSpPr/>
            <p:nvPr/>
          </p:nvSpPr>
          <p:spPr>
            <a:xfrm>
              <a:off x="4943319" y="2926227"/>
              <a:ext cx="13212" cy="13243"/>
            </a:xfrm>
            <a:custGeom>
              <a:avLst/>
              <a:gdLst/>
              <a:ahLst/>
              <a:cxnLst/>
              <a:rect l="l" t="t" r="r" b="b"/>
              <a:pathLst>
                <a:path w="417" h="418" extrusionOk="0">
                  <a:moveTo>
                    <a:pt x="209" y="1"/>
                  </a:moveTo>
                  <a:cubicBezTo>
                    <a:pt x="157" y="115"/>
                    <a:pt x="115" y="158"/>
                    <a:pt x="1" y="210"/>
                  </a:cubicBezTo>
                  <a:cubicBezTo>
                    <a:pt x="115" y="261"/>
                    <a:pt x="157" y="303"/>
                    <a:pt x="209" y="418"/>
                  </a:cubicBezTo>
                  <a:cubicBezTo>
                    <a:pt x="261" y="303"/>
                    <a:pt x="302" y="261"/>
                    <a:pt x="417" y="210"/>
                  </a:cubicBezTo>
                  <a:cubicBezTo>
                    <a:pt x="302" y="158"/>
                    <a:pt x="261" y="116"/>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9"/>
            <p:cNvSpPr/>
            <p:nvPr/>
          </p:nvSpPr>
          <p:spPr>
            <a:xfrm>
              <a:off x="4756075" y="2953505"/>
              <a:ext cx="13275" cy="13180"/>
            </a:xfrm>
            <a:custGeom>
              <a:avLst/>
              <a:gdLst/>
              <a:ahLst/>
              <a:cxnLst/>
              <a:rect l="l" t="t" r="r" b="b"/>
              <a:pathLst>
                <a:path w="419" h="416" extrusionOk="0">
                  <a:moveTo>
                    <a:pt x="209" y="0"/>
                  </a:moveTo>
                  <a:cubicBezTo>
                    <a:pt x="157" y="114"/>
                    <a:pt x="115" y="156"/>
                    <a:pt x="1" y="208"/>
                  </a:cubicBezTo>
                  <a:cubicBezTo>
                    <a:pt x="115" y="260"/>
                    <a:pt x="157" y="302"/>
                    <a:pt x="209" y="416"/>
                  </a:cubicBezTo>
                  <a:cubicBezTo>
                    <a:pt x="261" y="302"/>
                    <a:pt x="302" y="260"/>
                    <a:pt x="418" y="208"/>
                  </a:cubicBezTo>
                  <a:cubicBezTo>
                    <a:pt x="302" y="156"/>
                    <a:pt x="261" y="114"/>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9"/>
            <p:cNvSpPr/>
            <p:nvPr/>
          </p:nvSpPr>
          <p:spPr>
            <a:xfrm>
              <a:off x="4735292" y="2983223"/>
              <a:ext cx="13243" cy="13212"/>
            </a:xfrm>
            <a:custGeom>
              <a:avLst/>
              <a:gdLst/>
              <a:ahLst/>
              <a:cxnLst/>
              <a:rect l="l" t="t" r="r" b="b"/>
              <a:pathLst>
                <a:path w="418" h="417" extrusionOk="0">
                  <a:moveTo>
                    <a:pt x="209" y="1"/>
                  </a:moveTo>
                  <a:cubicBezTo>
                    <a:pt x="157" y="115"/>
                    <a:pt x="116" y="157"/>
                    <a:pt x="0" y="209"/>
                  </a:cubicBezTo>
                  <a:cubicBezTo>
                    <a:pt x="116" y="260"/>
                    <a:pt x="157" y="302"/>
                    <a:pt x="209" y="417"/>
                  </a:cubicBezTo>
                  <a:cubicBezTo>
                    <a:pt x="261" y="302"/>
                    <a:pt x="303" y="260"/>
                    <a:pt x="417" y="209"/>
                  </a:cubicBezTo>
                  <a:cubicBezTo>
                    <a:pt x="303" y="157"/>
                    <a:pt x="261" y="115"/>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9"/>
            <p:cNvSpPr/>
            <p:nvPr/>
          </p:nvSpPr>
          <p:spPr>
            <a:xfrm>
              <a:off x="4715490" y="2953505"/>
              <a:ext cx="13180" cy="13180"/>
            </a:xfrm>
            <a:custGeom>
              <a:avLst/>
              <a:gdLst/>
              <a:ahLst/>
              <a:cxnLst/>
              <a:rect l="l" t="t" r="r" b="b"/>
              <a:pathLst>
                <a:path w="416" h="416" extrusionOk="0">
                  <a:moveTo>
                    <a:pt x="208" y="0"/>
                  </a:moveTo>
                  <a:cubicBezTo>
                    <a:pt x="156" y="114"/>
                    <a:pt x="115" y="156"/>
                    <a:pt x="0" y="208"/>
                  </a:cubicBezTo>
                  <a:cubicBezTo>
                    <a:pt x="115" y="260"/>
                    <a:pt x="156" y="302"/>
                    <a:pt x="208" y="416"/>
                  </a:cubicBezTo>
                  <a:cubicBezTo>
                    <a:pt x="260" y="302"/>
                    <a:pt x="302" y="260"/>
                    <a:pt x="416" y="208"/>
                  </a:cubicBezTo>
                  <a:cubicBezTo>
                    <a:pt x="302" y="156"/>
                    <a:pt x="260" y="114"/>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9"/>
            <p:cNvSpPr/>
            <p:nvPr/>
          </p:nvSpPr>
          <p:spPr>
            <a:xfrm>
              <a:off x="4778538" y="2983192"/>
              <a:ext cx="13212" cy="13243"/>
            </a:xfrm>
            <a:custGeom>
              <a:avLst/>
              <a:gdLst/>
              <a:ahLst/>
              <a:cxnLst/>
              <a:rect l="l" t="t" r="r" b="b"/>
              <a:pathLst>
                <a:path w="417" h="418" extrusionOk="0">
                  <a:moveTo>
                    <a:pt x="209" y="1"/>
                  </a:moveTo>
                  <a:cubicBezTo>
                    <a:pt x="157" y="116"/>
                    <a:pt x="115" y="158"/>
                    <a:pt x="1" y="210"/>
                  </a:cubicBezTo>
                  <a:cubicBezTo>
                    <a:pt x="115" y="261"/>
                    <a:pt x="157" y="303"/>
                    <a:pt x="209" y="418"/>
                  </a:cubicBezTo>
                  <a:cubicBezTo>
                    <a:pt x="260" y="303"/>
                    <a:pt x="302" y="261"/>
                    <a:pt x="417" y="210"/>
                  </a:cubicBezTo>
                  <a:cubicBezTo>
                    <a:pt x="302" y="158"/>
                    <a:pt x="260" y="116"/>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9"/>
            <p:cNvSpPr/>
            <p:nvPr/>
          </p:nvSpPr>
          <p:spPr>
            <a:xfrm>
              <a:off x="4880239" y="2953505"/>
              <a:ext cx="13243" cy="13180"/>
            </a:xfrm>
            <a:custGeom>
              <a:avLst/>
              <a:gdLst/>
              <a:ahLst/>
              <a:cxnLst/>
              <a:rect l="l" t="t" r="r" b="b"/>
              <a:pathLst>
                <a:path w="418" h="416" extrusionOk="0">
                  <a:moveTo>
                    <a:pt x="209" y="0"/>
                  </a:moveTo>
                  <a:cubicBezTo>
                    <a:pt x="158" y="114"/>
                    <a:pt x="116" y="156"/>
                    <a:pt x="0" y="208"/>
                  </a:cubicBezTo>
                  <a:cubicBezTo>
                    <a:pt x="116" y="260"/>
                    <a:pt x="158" y="302"/>
                    <a:pt x="209" y="416"/>
                  </a:cubicBezTo>
                  <a:cubicBezTo>
                    <a:pt x="261" y="302"/>
                    <a:pt x="303" y="260"/>
                    <a:pt x="417" y="208"/>
                  </a:cubicBezTo>
                  <a:cubicBezTo>
                    <a:pt x="303" y="156"/>
                    <a:pt x="261" y="114"/>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9"/>
            <p:cNvSpPr/>
            <p:nvPr/>
          </p:nvSpPr>
          <p:spPr>
            <a:xfrm>
              <a:off x="4902670" y="2983192"/>
              <a:ext cx="13243" cy="13243"/>
            </a:xfrm>
            <a:custGeom>
              <a:avLst/>
              <a:gdLst/>
              <a:ahLst/>
              <a:cxnLst/>
              <a:rect l="l" t="t" r="r" b="b"/>
              <a:pathLst>
                <a:path w="418" h="418" extrusionOk="0">
                  <a:moveTo>
                    <a:pt x="210" y="1"/>
                  </a:moveTo>
                  <a:cubicBezTo>
                    <a:pt x="158" y="116"/>
                    <a:pt x="115" y="158"/>
                    <a:pt x="1" y="210"/>
                  </a:cubicBezTo>
                  <a:cubicBezTo>
                    <a:pt x="115" y="261"/>
                    <a:pt x="158" y="303"/>
                    <a:pt x="209" y="418"/>
                  </a:cubicBezTo>
                  <a:cubicBezTo>
                    <a:pt x="261" y="303"/>
                    <a:pt x="304" y="261"/>
                    <a:pt x="418" y="210"/>
                  </a:cubicBezTo>
                  <a:cubicBezTo>
                    <a:pt x="304" y="158"/>
                    <a:pt x="261" y="116"/>
                    <a:pt x="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9"/>
            <p:cNvSpPr/>
            <p:nvPr/>
          </p:nvSpPr>
          <p:spPr>
            <a:xfrm>
              <a:off x="4923486" y="2953505"/>
              <a:ext cx="13212" cy="13180"/>
            </a:xfrm>
            <a:custGeom>
              <a:avLst/>
              <a:gdLst/>
              <a:ahLst/>
              <a:cxnLst/>
              <a:rect l="l" t="t" r="r" b="b"/>
              <a:pathLst>
                <a:path w="417" h="416" extrusionOk="0">
                  <a:moveTo>
                    <a:pt x="209" y="0"/>
                  </a:moveTo>
                  <a:cubicBezTo>
                    <a:pt x="157" y="114"/>
                    <a:pt x="115" y="156"/>
                    <a:pt x="1" y="208"/>
                  </a:cubicBezTo>
                  <a:cubicBezTo>
                    <a:pt x="115" y="260"/>
                    <a:pt x="157" y="302"/>
                    <a:pt x="209" y="416"/>
                  </a:cubicBezTo>
                  <a:cubicBezTo>
                    <a:pt x="261" y="302"/>
                    <a:pt x="302" y="260"/>
                    <a:pt x="417" y="208"/>
                  </a:cubicBezTo>
                  <a:cubicBezTo>
                    <a:pt x="302" y="156"/>
                    <a:pt x="261" y="114"/>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9"/>
            <p:cNvSpPr/>
            <p:nvPr/>
          </p:nvSpPr>
          <p:spPr>
            <a:xfrm>
              <a:off x="4943319" y="2983192"/>
              <a:ext cx="13212" cy="13243"/>
            </a:xfrm>
            <a:custGeom>
              <a:avLst/>
              <a:gdLst/>
              <a:ahLst/>
              <a:cxnLst/>
              <a:rect l="l" t="t" r="r" b="b"/>
              <a:pathLst>
                <a:path w="417" h="418" extrusionOk="0">
                  <a:moveTo>
                    <a:pt x="209" y="1"/>
                  </a:moveTo>
                  <a:cubicBezTo>
                    <a:pt x="157" y="116"/>
                    <a:pt x="115" y="158"/>
                    <a:pt x="1" y="210"/>
                  </a:cubicBezTo>
                  <a:cubicBezTo>
                    <a:pt x="115" y="261"/>
                    <a:pt x="157" y="303"/>
                    <a:pt x="209" y="418"/>
                  </a:cubicBezTo>
                  <a:cubicBezTo>
                    <a:pt x="261" y="303"/>
                    <a:pt x="302" y="261"/>
                    <a:pt x="417" y="210"/>
                  </a:cubicBezTo>
                  <a:cubicBezTo>
                    <a:pt x="302" y="158"/>
                    <a:pt x="261" y="116"/>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9"/>
            <p:cNvSpPr/>
            <p:nvPr/>
          </p:nvSpPr>
          <p:spPr>
            <a:xfrm>
              <a:off x="4756075" y="3010470"/>
              <a:ext cx="13275" cy="13243"/>
            </a:xfrm>
            <a:custGeom>
              <a:avLst/>
              <a:gdLst/>
              <a:ahLst/>
              <a:cxnLst/>
              <a:rect l="l" t="t" r="r" b="b"/>
              <a:pathLst>
                <a:path w="419" h="418" extrusionOk="0">
                  <a:moveTo>
                    <a:pt x="209" y="0"/>
                  </a:moveTo>
                  <a:cubicBezTo>
                    <a:pt x="157" y="114"/>
                    <a:pt x="115" y="156"/>
                    <a:pt x="1" y="208"/>
                  </a:cubicBezTo>
                  <a:cubicBezTo>
                    <a:pt x="115" y="260"/>
                    <a:pt x="157" y="302"/>
                    <a:pt x="209" y="417"/>
                  </a:cubicBezTo>
                  <a:cubicBezTo>
                    <a:pt x="261" y="302"/>
                    <a:pt x="302" y="260"/>
                    <a:pt x="418" y="208"/>
                  </a:cubicBezTo>
                  <a:cubicBezTo>
                    <a:pt x="302" y="156"/>
                    <a:pt x="261" y="116"/>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9"/>
            <p:cNvSpPr/>
            <p:nvPr/>
          </p:nvSpPr>
          <p:spPr>
            <a:xfrm>
              <a:off x="4735292" y="3040189"/>
              <a:ext cx="13243" cy="13212"/>
            </a:xfrm>
            <a:custGeom>
              <a:avLst/>
              <a:gdLst/>
              <a:ahLst/>
              <a:cxnLst/>
              <a:rect l="l" t="t" r="r" b="b"/>
              <a:pathLst>
                <a:path w="418" h="417" extrusionOk="0">
                  <a:moveTo>
                    <a:pt x="209" y="1"/>
                  </a:moveTo>
                  <a:cubicBezTo>
                    <a:pt x="157" y="115"/>
                    <a:pt x="116" y="157"/>
                    <a:pt x="0" y="209"/>
                  </a:cubicBezTo>
                  <a:cubicBezTo>
                    <a:pt x="116" y="260"/>
                    <a:pt x="157" y="302"/>
                    <a:pt x="209" y="417"/>
                  </a:cubicBezTo>
                  <a:cubicBezTo>
                    <a:pt x="261" y="302"/>
                    <a:pt x="303" y="260"/>
                    <a:pt x="417" y="209"/>
                  </a:cubicBezTo>
                  <a:cubicBezTo>
                    <a:pt x="303" y="157"/>
                    <a:pt x="261" y="115"/>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9"/>
            <p:cNvSpPr/>
            <p:nvPr/>
          </p:nvSpPr>
          <p:spPr>
            <a:xfrm>
              <a:off x="4715490" y="3010470"/>
              <a:ext cx="13180" cy="13243"/>
            </a:xfrm>
            <a:custGeom>
              <a:avLst/>
              <a:gdLst/>
              <a:ahLst/>
              <a:cxnLst/>
              <a:rect l="l" t="t" r="r" b="b"/>
              <a:pathLst>
                <a:path w="416" h="418" extrusionOk="0">
                  <a:moveTo>
                    <a:pt x="208" y="0"/>
                  </a:moveTo>
                  <a:cubicBezTo>
                    <a:pt x="156" y="114"/>
                    <a:pt x="115" y="156"/>
                    <a:pt x="0" y="208"/>
                  </a:cubicBezTo>
                  <a:cubicBezTo>
                    <a:pt x="115" y="260"/>
                    <a:pt x="156" y="302"/>
                    <a:pt x="208" y="417"/>
                  </a:cubicBezTo>
                  <a:cubicBezTo>
                    <a:pt x="260" y="302"/>
                    <a:pt x="302" y="260"/>
                    <a:pt x="416" y="208"/>
                  </a:cubicBezTo>
                  <a:cubicBezTo>
                    <a:pt x="302" y="156"/>
                    <a:pt x="260" y="116"/>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9"/>
            <p:cNvSpPr/>
            <p:nvPr/>
          </p:nvSpPr>
          <p:spPr>
            <a:xfrm>
              <a:off x="4778538" y="3040157"/>
              <a:ext cx="13212" cy="13243"/>
            </a:xfrm>
            <a:custGeom>
              <a:avLst/>
              <a:gdLst/>
              <a:ahLst/>
              <a:cxnLst/>
              <a:rect l="l" t="t" r="r" b="b"/>
              <a:pathLst>
                <a:path w="417" h="418" extrusionOk="0">
                  <a:moveTo>
                    <a:pt x="209" y="1"/>
                  </a:moveTo>
                  <a:cubicBezTo>
                    <a:pt x="157" y="116"/>
                    <a:pt x="115" y="158"/>
                    <a:pt x="1" y="210"/>
                  </a:cubicBezTo>
                  <a:cubicBezTo>
                    <a:pt x="115" y="261"/>
                    <a:pt x="157" y="303"/>
                    <a:pt x="209" y="418"/>
                  </a:cubicBezTo>
                  <a:cubicBezTo>
                    <a:pt x="260" y="303"/>
                    <a:pt x="302" y="261"/>
                    <a:pt x="417" y="210"/>
                  </a:cubicBezTo>
                  <a:cubicBezTo>
                    <a:pt x="302" y="158"/>
                    <a:pt x="260" y="116"/>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9"/>
            <p:cNvSpPr/>
            <p:nvPr/>
          </p:nvSpPr>
          <p:spPr>
            <a:xfrm>
              <a:off x="4880239" y="3010470"/>
              <a:ext cx="13243" cy="13243"/>
            </a:xfrm>
            <a:custGeom>
              <a:avLst/>
              <a:gdLst/>
              <a:ahLst/>
              <a:cxnLst/>
              <a:rect l="l" t="t" r="r" b="b"/>
              <a:pathLst>
                <a:path w="418" h="418" extrusionOk="0">
                  <a:moveTo>
                    <a:pt x="209" y="0"/>
                  </a:moveTo>
                  <a:cubicBezTo>
                    <a:pt x="158" y="114"/>
                    <a:pt x="116" y="156"/>
                    <a:pt x="0" y="208"/>
                  </a:cubicBezTo>
                  <a:cubicBezTo>
                    <a:pt x="116" y="260"/>
                    <a:pt x="158" y="302"/>
                    <a:pt x="209" y="417"/>
                  </a:cubicBezTo>
                  <a:cubicBezTo>
                    <a:pt x="261" y="302"/>
                    <a:pt x="303" y="260"/>
                    <a:pt x="417" y="208"/>
                  </a:cubicBezTo>
                  <a:cubicBezTo>
                    <a:pt x="303" y="156"/>
                    <a:pt x="261" y="116"/>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9"/>
            <p:cNvSpPr/>
            <p:nvPr/>
          </p:nvSpPr>
          <p:spPr>
            <a:xfrm>
              <a:off x="4902670" y="3040157"/>
              <a:ext cx="13243" cy="13243"/>
            </a:xfrm>
            <a:custGeom>
              <a:avLst/>
              <a:gdLst/>
              <a:ahLst/>
              <a:cxnLst/>
              <a:rect l="l" t="t" r="r" b="b"/>
              <a:pathLst>
                <a:path w="418" h="418" extrusionOk="0">
                  <a:moveTo>
                    <a:pt x="210" y="1"/>
                  </a:moveTo>
                  <a:cubicBezTo>
                    <a:pt x="158" y="116"/>
                    <a:pt x="115" y="158"/>
                    <a:pt x="1" y="210"/>
                  </a:cubicBezTo>
                  <a:cubicBezTo>
                    <a:pt x="115" y="261"/>
                    <a:pt x="158" y="303"/>
                    <a:pt x="209" y="418"/>
                  </a:cubicBezTo>
                  <a:cubicBezTo>
                    <a:pt x="261" y="303"/>
                    <a:pt x="304" y="261"/>
                    <a:pt x="418" y="210"/>
                  </a:cubicBezTo>
                  <a:cubicBezTo>
                    <a:pt x="304" y="158"/>
                    <a:pt x="261" y="116"/>
                    <a:pt x="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9"/>
            <p:cNvSpPr/>
            <p:nvPr/>
          </p:nvSpPr>
          <p:spPr>
            <a:xfrm>
              <a:off x="4923486" y="3010470"/>
              <a:ext cx="13212" cy="13180"/>
            </a:xfrm>
            <a:custGeom>
              <a:avLst/>
              <a:gdLst/>
              <a:ahLst/>
              <a:cxnLst/>
              <a:rect l="l" t="t" r="r" b="b"/>
              <a:pathLst>
                <a:path w="417" h="416" extrusionOk="0">
                  <a:moveTo>
                    <a:pt x="209" y="0"/>
                  </a:moveTo>
                  <a:cubicBezTo>
                    <a:pt x="157" y="114"/>
                    <a:pt x="115" y="156"/>
                    <a:pt x="1" y="208"/>
                  </a:cubicBezTo>
                  <a:cubicBezTo>
                    <a:pt x="115" y="260"/>
                    <a:pt x="157" y="302"/>
                    <a:pt x="209" y="416"/>
                  </a:cubicBezTo>
                  <a:cubicBezTo>
                    <a:pt x="261" y="302"/>
                    <a:pt x="302" y="260"/>
                    <a:pt x="417" y="208"/>
                  </a:cubicBezTo>
                  <a:cubicBezTo>
                    <a:pt x="302" y="156"/>
                    <a:pt x="261" y="116"/>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9"/>
            <p:cNvSpPr/>
            <p:nvPr/>
          </p:nvSpPr>
          <p:spPr>
            <a:xfrm>
              <a:off x="4943319" y="3040157"/>
              <a:ext cx="13212" cy="13243"/>
            </a:xfrm>
            <a:custGeom>
              <a:avLst/>
              <a:gdLst/>
              <a:ahLst/>
              <a:cxnLst/>
              <a:rect l="l" t="t" r="r" b="b"/>
              <a:pathLst>
                <a:path w="417" h="418" extrusionOk="0">
                  <a:moveTo>
                    <a:pt x="209" y="1"/>
                  </a:moveTo>
                  <a:cubicBezTo>
                    <a:pt x="157" y="116"/>
                    <a:pt x="115" y="158"/>
                    <a:pt x="1" y="210"/>
                  </a:cubicBezTo>
                  <a:cubicBezTo>
                    <a:pt x="115" y="261"/>
                    <a:pt x="157" y="303"/>
                    <a:pt x="209" y="418"/>
                  </a:cubicBezTo>
                  <a:cubicBezTo>
                    <a:pt x="261" y="303"/>
                    <a:pt x="302" y="261"/>
                    <a:pt x="417" y="210"/>
                  </a:cubicBezTo>
                  <a:cubicBezTo>
                    <a:pt x="302" y="158"/>
                    <a:pt x="261" y="116"/>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9"/>
            <p:cNvSpPr/>
            <p:nvPr/>
          </p:nvSpPr>
          <p:spPr>
            <a:xfrm>
              <a:off x="4683206" y="2773707"/>
              <a:ext cx="305578" cy="297879"/>
            </a:xfrm>
            <a:custGeom>
              <a:avLst/>
              <a:gdLst/>
              <a:ahLst/>
              <a:cxnLst/>
              <a:rect l="l" t="t" r="r" b="b"/>
              <a:pathLst>
                <a:path w="9645" h="9402" extrusionOk="0">
                  <a:moveTo>
                    <a:pt x="2281" y="294"/>
                  </a:moveTo>
                  <a:cubicBezTo>
                    <a:pt x="2827" y="294"/>
                    <a:pt x="3319" y="663"/>
                    <a:pt x="3636" y="972"/>
                  </a:cubicBezTo>
                  <a:cubicBezTo>
                    <a:pt x="3788" y="1122"/>
                    <a:pt x="3930" y="1283"/>
                    <a:pt x="4058" y="1454"/>
                  </a:cubicBezTo>
                  <a:lnTo>
                    <a:pt x="2245" y="1454"/>
                  </a:lnTo>
                  <a:cubicBezTo>
                    <a:pt x="2240" y="1453"/>
                    <a:pt x="2236" y="1453"/>
                    <a:pt x="2232" y="1453"/>
                  </a:cubicBezTo>
                  <a:cubicBezTo>
                    <a:pt x="1845" y="1433"/>
                    <a:pt x="1544" y="1179"/>
                    <a:pt x="1544" y="874"/>
                  </a:cubicBezTo>
                  <a:cubicBezTo>
                    <a:pt x="1544" y="554"/>
                    <a:pt x="1874" y="294"/>
                    <a:pt x="2281" y="294"/>
                  </a:cubicBezTo>
                  <a:close/>
                  <a:moveTo>
                    <a:pt x="7365" y="294"/>
                  </a:moveTo>
                  <a:cubicBezTo>
                    <a:pt x="7771" y="294"/>
                    <a:pt x="8102" y="554"/>
                    <a:pt x="8102" y="874"/>
                  </a:cubicBezTo>
                  <a:cubicBezTo>
                    <a:pt x="8102" y="1178"/>
                    <a:pt x="7799" y="1432"/>
                    <a:pt x="7414" y="1453"/>
                  </a:cubicBezTo>
                  <a:cubicBezTo>
                    <a:pt x="7410" y="1453"/>
                    <a:pt x="7406" y="1454"/>
                    <a:pt x="7401" y="1454"/>
                  </a:cubicBezTo>
                  <a:lnTo>
                    <a:pt x="5588" y="1454"/>
                  </a:lnTo>
                  <a:cubicBezTo>
                    <a:pt x="5716" y="1283"/>
                    <a:pt x="5858" y="1122"/>
                    <a:pt x="6010" y="972"/>
                  </a:cubicBezTo>
                  <a:cubicBezTo>
                    <a:pt x="6585" y="412"/>
                    <a:pt x="7063" y="294"/>
                    <a:pt x="7365" y="294"/>
                  </a:cubicBezTo>
                  <a:close/>
                  <a:moveTo>
                    <a:pt x="3511" y="1813"/>
                  </a:moveTo>
                  <a:lnTo>
                    <a:pt x="3511" y="3432"/>
                  </a:lnTo>
                  <a:lnTo>
                    <a:pt x="423" y="3432"/>
                  </a:lnTo>
                  <a:lnTo>
                    <a:pt x="423" y="3425"/>
                  </a:lnTo>
                  <a:cubicBezTo>
                    <a:pt x="348" y="3423"/>
                    <a:pt x="290" y="3360"/>
                    <a:pt x="291" y="3286"/>
                  </a:cubicBezTo>
                  <a:lnTo>
                    <a:pt x="291" y="1951"/>
                  </a:lnTo>
                  <a:cubicBezTo>
                    <a:pt x="291" y="1875"/>
                    <a:pt x="353" y="1813"/>
                    <a:pt x="429" y="1813"/>
                  </a:cubicBezTo>
                  <a:close/>
                  <a:moveTo>
                    <a:pt x="5847" y="1813"/>
                  </a:moveTo>
                  <a:lnTo>
                    <a:pt x="5847" y="3432"/>
                  </a:lnTo>
                  <a:lnTo>
                    <a:pt x="3813" y="3432"/>
                  </a:lnTo>
                  <a:lnTo>
                    <a:pt x="3813" y="1813"/>
                  </a:lnTo>
                  <a:close/>
                  <a:moveTo>
                    <a:pt x="9212" y="1813"/>
                  </a:moveTo>
                  <a:cubicBezTo>
                    <a:pt x="9288" y="1813"/>
                    <a:pt x="9351" y="1874"/>
                    <a:pt x="9350" y="1951"/>
                  </a:cubicBezTo>
                  <a:lnTo>
                    <a:pt x="9350" y="3293"/>
                  </a:lnTo>
                  <a:cubicBezTo>
                    <a:pt x="9351" y="3370"/>
                    <a:pt x="9288" y="3432"/>
                    <a:pt x="9211" y="3432"/>
                  </a:cubicBezTo>
                  <a:lnTo>
                    <a:pt x="9211" y="3431"/>
                  </a:lnTo>
                  <a:lnTo>
                    <a:pt x="6130" y="3431"/>
                  </a:lnTo>
                  <a:lnTo>
                    <a:pt x="6130" y="1813"/>
                  </a:lnTo>
                  <a:close/>
                  <a:moveTo>
                    <a:pt x="3719" y="3734"/>
                  </a:moveTo>
                  <a:lnTo>
                    <a:pt x="3719" y="9102"/>
                  </a:lnTo>
                  <a:lnTo>
                    <a:pt x="724" y="9102"/>
                  </a:lnTo>
                  <a:lnTo>
                    <a:pt x="724" y="3734"/>
                  </a:lnTo>
                  <a:close/>
                  <a:moveTo>
                    <a:pt x="5641" y="3734"/>
                  </a:moveTo>
                  <a:lnTo>
                    <a:pt x="5641" y="9102"/>
                  </a:lnTo>
                  <a:lnTo>
                    <a:pt x="4021" y="9102"/>
                  </a:lnTo>
                  <a:lnTo>
                    <a:pt x="4021" y="3734"/>
                  </a:lnTo>
                  <a:close/>
                  <a:moveTo>
                    <a:pt x="8936" y="3734"/>
                  </a:moveTo>
                  <a:lnTo>
                    <a:pt x="8936" y="9102"/>
                  </a:lnTo>
                  <a:lnTo>
                    <a:pt x="5941" y="9102"/>
                  </a:lnTo>
                  <a:lnTo>
                    <a:pt x="5941" y="3734"/>
                  </a:lnTo>
                  <a:close/>
                  <a:moveTo>
                    <a:pt x="2280" y="0"/>
                  </a:moveTo>
                  <a:cubicBezTo>
                    <a:pt x="1717" y="0"/>
                    <a:pt x="1257" y="389"/>
                    <a:pt x="1257" y="866"/>
                  </a:cubicBezTo>
                  <a:cubicBezTo>
                    <a:pt x="1257" y="1127"/>
                    <a:pt x="1393" y="1362"/>
                    <a:pt x="1611" y="1530"/>
                  </a:cubicBezTo>
                  <a:lnTo>
                    <a:pt x="435" y="1530"/>
                  </a:lnTo>
                  <a:cubicBezTo>
                    <a:pt x="430" y="1530"/>
                    <a:pt x="424" y="1530"/>
                    <a:pt x="419" y="1530"/>
                  </a:cubicBezTo>
                  <a:cubicBezTo>
                    <a:pt x="188" y="1530"/>
                    <a:pt x="0" y="1721"/>
                    <a:pt x="8" y="1955"/>
                  </a:cubicBezTo>
                  <a:lnTo>
                    <a:pt x="8" y="3289"/>
                  </a:lnTo>
                  <a:cubicBezTo>
                    <a:pt x="1" y="3524"/>
                    <a:pt x="188" y="3715"/>
                    <a:pt x="423" y="3723"/>
                  </a:cubicBezTo>
                  <a:lnTo>
                    <a:pt x="423" y="9248"/>
                  </a:lnTo>
                  <a:cubicBezTo>
                    <a:pt x="422" y="9329"/>
                    <a:pt x="569" y="9402"/>
                    <a:pt x="569" y="9402"/>
                  </a:cubicBezTo>
                  <a:lnTo>
                    <a:pt x="9076" y="9402"/>
                  </a:lnTo>
                  <a:cubicBezTo>
                    <a:pt x="9157" y="9395"/>
                    <a:pt x="9223" y="9329"/>
                    <a:pt x="9218" y="9248"/>
                  </a:cubicBezTo>
                  <a:lnTo>
                    <a:pt x="9218" y="3723"/>
                  </a:lnTo>
                  <a:cubicBezTo>
                    <a:pt x="9457" y="3716"/>
                    <a:pt x="9645" y="3525"/>
                    <a:pt x="9633" y="3289"/>
                  </a:cubicBezTo>
                  <a:lnTo>
                    <a:pt x="9633" y="1956"/>
                  </a:lnTo>
                  <a:cubicBezTo>
                    <a:pt x="9645" y="1716"/>
                    <a:pt x="9211" y="1530"/>
                    <a:pt x="9211" y="1530"/>
                  </a:cubicBezTo>
                  <a:lnTo>
                    <a:pt x="8034" y="1530"/>
                  </a:lnTo>
                  <a:cubicBezTo>
                    <a:pt x="8034" y="1530"/>
                    <a:pt x="8387" y="1127"/>
                    <a:pt x="8387" y="866"/>
                  </a:cubicBezTo>
                  <a:cubicBezTo>
                    <a:pt x="8387" y="389"/>
                    <a:pt x="7928" y="0"/>
                    <a:pt x="7365" y="0"/>
                  </a:cubicBezTo>
                  <a:cubicBezTo>
                    <a:pt x="6854" y="0"/>
                    <a:pt x="6315" y="265"/>
                    <a:pt x="5805" y="764"/>
                  </a:cubicBezTo>
                  <a:cubicBezTo>
                    <a:pt x="5614" y="952"/>
                    <a:pt x="5440" y="1156"/>
                    <a:pt x="5285" y="1373"/>
                  </a:cubicBezTo>
                  <a:cubicBezTo>
                    <a:pt x="5182" y="1195"/>
                    <a:pt x="5002" y="1106"/>
                    <a:pt x="4822" y="1106"/>
                  </a:cubicBezTo>
                  <a:cubicBezTo>
                    <a:pt x="4642" y="1106"/>
                    <a:pt x="4462" y="1195"/>
                    <a:pt x="4359" y="1373"/>
                  </a:cubicBezTo>
                  <a:cubicBezTo>
                    <a:pt x="4203" y="1156"/>
                    <a:pt x="4030" y="952"/>
                    <a:pt x="3839" y="764"/>
                  </a:cubicBezTo>
                  <a:cubicBezTo>
                    <a:pt x="3330" y="265"/>
                    <a:pt x="2791" y="0"/>
                    <a:pt x="2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5" name="Google Shape;1475;p49"/>
          <p:cNvSpPr/>
          <p:nvPr/>
        </p:nvSpPr>
        <p:spPr>
          <a:xfrm>
            <a:off x="2831755" y="1369694"/>
            <a:ext cx="305673" cy="268604"/>
          </a:xfrm>
          <a:custGeom>
            <a:avLst/>
            <a:gdLst/>
            <a:ahLst/>
            <a:cxnLst/>
            <a:rect l="l" t="t" r="r" b="b"/>
            <a:pathLst>
              <a:path w="9648" h="8478" extrusionOk="0">
                <a:moveTo>
                  <a:pt x="4083" y="1421"/>
                </a:moveTo>
                <a:lnTo>
                  <a:pt x="4157" y="1752"/>
                </a:lnTo>
                <a:cubicBezTo>
                  <a:pt x="3982" y="1739"/>
                  <a:pt x="3930" y="1507"/>
                  <a:pt x="4083" y="1421"/>
                </a:cubicBezTo>
                <a:close/>
                <a:moveTo>
                  <a:pt x="4348" y="2617"/>
                </a:moveTo>
                <a:lnTo>
                  <a:pt x="4423" y="2953"/>
                </a:lnTo>
                <a:cubicBezTo>
                  <a:pt x="4236" y="2950"/>
                  <a:pt x="4181" y="2699"/>
                  <a:pt x="4348" y="2617"/>
                </a:cubicBezTo>
                <a:close/>
                <a:moveTo>
                  <a:pt x="4741" y="3867"/>
                </a:moveTo>
                <a:cubicBezTo>
                  <a:pt x="4801" y="3939"/>
                  <a:pt x="4870" y="4002"/>
                  <a:pt x="4947" y="4052"/>
                </a:cubicBezTo>
                <a:cubicBezTo>
                  <a:pt x="4937" y="4054"/>
                  <a:pt x="4927" y="4055"/>
                  <a:pt x="4917" y="4055"/>
                </a:cubicBezTo>
                <a:cubicBezTo>
                  <a:pt x="4819" y="4055"/>
                  <a:pt x="4740" y="3976"/>
                  <a:pt x="4740" y="3878"/>
                </a:cubicBezTo>
                <a:lnTo>
                  <a:pt x="4741" y="3867"/>
                </a:lnTo>
                <a:close/>
                <a:moveTo>
                  <a:pt x="5807" y="4197"/>
                </a:moveTo>
                <a:lnTo>
                  <a:pt x="6017" y="4200"/>
                </a:lnTo>
                <a:lnTo>
                  <a:pt x="6092" y="4201"/>
                </a:lnTo>
                <a:cubicBezTo>
                  <a:pt x="6057" y="4248"/>
                  <a:pt x="6003" y="4271"/>
                  <a:pt x="5951" y="4271"/>
                </a:cubicBezTo>
                <a:cubicBezTo>
                  <a:pt x="5896" y="4271"/>
                  <a:pt x="5843" y="4246"/>
                  <a:pt x="5807" y="4197"/>
                </a:cubicBezTo>
                <a:close/>
                <a:moveTo>
                  <a:pt x="3678" y="301"/>
                </a:moveTo>
                <a:cubicBezTo>
                  <a:pt x="3765" y="301"/>
                  <a:pt x="3841" y="362"/>
                  <a:pt x="3861" y="447"/>
                </a:cubicBezTo>
                <a:lnTo>
                  <a:pt x="4013" y="1131"/>
                </a:lnTo>
                <a:cubicBezTo>
                  <a:pt x="3794" y="1206"/>
                  <a:pt x="3661" y="1427"/>
                  <a:pt x="3698" y="1655"/>
                </a:cubicBezTo>
                <a:cubicBezTo>
                  <a:pt x="3736" y="1882"/>
                  <a:pt x="3932" y="2050"/>
                  <a:pt x="4164" y="2050"/>
                </a:cubicBezTo>
                <a:cubicBezTo>
                  <a:pt x="4181" y="2050"/>
                  <a:pt x="4198" y="2048"/>
                  <a:pt x="4215" y="2046"/>
                </a:cubicBezTo>
                <a:lnTo>
                  <a:pt x="4278" y="2326"/>
                </a:lnTo>
                <a:cubicBezTo>
                  <a:pt x="4055" y="2396"/>
                  <a:pt x="3917" y="2617"/>
                  <a:pt x="3952" y="2848"/>
                </a:cubicBezTo>
                <a:cubicBezTo>
                  <a:pt x="3987" y="3078"/>
                  <a:pt x="4186" y="3248"/>
                  <a:pt x="4419" y="3248"/>
                </a:cubicBezTo>
                <a:cubicBezTo>
                  <a:pt x="4440" y="3248"/>
                  <a:pt x="4461" y="3247"/>
                  <a:pt x="4480" y="3243"/>
                </a:cubicBezTo>
                <a:lnTo>
                  <a:pt x="4530" y="3466"/>
                </a:lnTo>
                <a:lnTo>
                  <a:pt x="4531" y="3469"/>
                </a:lnTo>
                <a:cubicBezTo>
                  <a:pt x="4539" y="3500"/>
                  <a:pt x="4549" y="3532"/>
                  <a:pt x="4559" y="3563"/>
                </a:cubicBezTo>
                <a:cubicBezTo>
                  <a:pt x="4287" y="3866"/>
                  <a:pt x="4502" y="4348"/>
                  <a:pt x="4911" y="4348"/>
                </a:cubicBezTo>
                <a:cubicBezTo>
                  <a:pt x="5048" y="4347"/>
                  <a:pt x="5179" y="4287"/>
                  <a:pt x="5269" y="4181"/>
                </a:cubicBezTo>
                <a:cubicBezTo>
                  <a:pt x="5283" y="4183"/>
                  <a:pt x="5298" y="4185"/>
                  <a:pt x="5312" y="4188"/>
                </a:cubicBezTo>
                <a:cubicBezTo>
                  <a:pt x="5337" y="4190"/>
                  <a:pt x="5361" y="4191"/>
                  <a:pt x="5385" y="4191"/>
                </a:cubicBezTo>
                <a:lnTo>
                  <a:pt x="5481" y="4192"/>
                </a:lnTo>
                <a:cubicBezTo>
                  <a:pt x="5527" y="4404"/>
                  <a:pt x="5712" y="4558"/>
                  <a:pt x="5930" y="4564"/>
                </a:cubicBezTo>
                <a:cubicBezTo>
                  <a:pt x="5934" y="4564"/>
                  <a:pt x="5938" y="4564"/>
                  <a:pt x="5942" y="4564"/>
                </a:cubicBezTo>
                <a:cubicBezTo>
                  <a:pt x="6155" y="4564"/>
                  <a:pt x="6341" y="4421"/>
                  <a:pt x="6397" y="4215"/>
                </a:cubicBezTo>
                <a:cubicBezTo>
                  <a:pt x="6796" y="4268"/>
                  <a:pt x="7161" y="4468"/>
                  <a:pt x="7418" y="4777"/>
                </a:cubicBezTo>
                <a:cubicBezTo>
                  <a:pt x="7424" y="4783"/>
                  <a:pt x="7429" y="4789"/>
                  <a:pt x="7434" y="4796"/>
                </a:cubicBezTo>
                <a:cubicBezTo>
                  <a:pt x="7441" y="4805"/>
                  <a:pt x="7448" y="4814"/>
                  <a:pt x="7456" y="4824"/>
                </a:cubicBezTo>
                <a:cubicBezTo>
                  <a:pt x="7465" y="4835"/>
                  <a:pt x="7473" y="4848"/>
                  <a:pt x="7482" y="4860"/>
                </a:cubicBezTo>
                <a:lnTo>
                  <a:pt x="5014" y="4860"/>
                </a:lnTo>
                <a:cubicBezTo>
                  <a:pt x="4143" y="4860"/>
                  <a:pt x="3434" y="4175"/>
                  <a:pt x="3434" y="3334"/>
                </a:cubicBezTo>
                <a:cubicBezTo>
                  <a:pt x="3434" y="3311"/>
                  <a:pt x="3434" y="3286"/>
                  <a:pt x="3436" y="3260"/>
                </a:cubicBezTo>
                <a:cubicBezTo>
                  <a:pt x="3436" y="3253"/>
                  <a:pt x="3436" y="3248"/>
                  <a:pt x="3436" y="3241"/>
                </a:cubicBezTo>
                <a:cubicBezTo>
                  <a:pt x="3434" y="3223"/>
                  <a:pt x="3434" y="3206"/>
                  <a:pt x="3434" y="3190"/>
                </a:cubicBezTo>
                <a:lnTo>
                  <a:pt x="3434" y="301"/>
                </a:lnTo>
                <a:close/>
                <a:moveTo>
                  <a:pt x="1135" y="4846"/>
                </a:moveTo>
                <a:cubicBezTo>
                  <a:pt x="1542" y="4846"/>
                  <a:pt x="1938" y="4978"/>
                  <a:pt x="2263" y="5223"/>
                </a:cubicBezTo>
                <a:cubicBezTo>
                  <a:pt x="2527" y="5421"/>
                  <a:pt x="2735" y="5685"/>
                  <a:pt x="2866" y="5988"/>
                </a:cubicBezTo>
                <a:lnTo>
                  <a:pt x="800" y="5988"/>
                </a:lnTo>
                <a:cubicBezTo>
                  <a:pt x="785" y="5904"/>
                  <a:pt x="778" y="5819"/>
                  <a:pt x="778" y="5734"/>
                </a:cubicBezTo>
                <a:cubicBezTo>
                  <a:pt x="778" y="5710"/>
                  <a:pt x="779" y="5686"/>
                  <a:pt x="780" y="5660"/>
                </a:cubicBezTo>
                <a:cubicBezTo>
                  <a:pt x="780" y="5653"/>
                  <a:pt x="780" y="5647"/>
                  <a:pt x="780" y="5641"/>
                </a:cubicBezTo>
                <a:cubicBezTo>
                  <a:pt x="779" y="5622"/>
                  <a:pt x="778" y="5605"/>
                  <a:pt x="778" y="5589"/>
                </a:cubicBezTo>
                <a:lnTo>
                  <a:pt x="778" y="4879"/>
                </a:lnTo>
                <a:cubicBezTo>
                  <a:pt x="894" y="4857"/>
                  <a:pt x="1012" y="4846"/>
                  <a:pt x="1130" y="4846"/>
                </a:cubicBezTo>
                <a:cubicBezTo>
                  <a:pt x="1132" y="4846"/>
                  <a:pt x="1133" y="4846"/>
                  <a:pt x="1135" y="4846"/>
                </a:cubicBezTo>
                <a:close/>
                <a:moveTo>
                  <a:pt x="3151" y="301"/>
                </a:moveTo>
                <a:lnTo>
                  <a:pt x="3151" y="3191"/>
                </a:lnTo>
                <a:cubicBezTo>
                  <a:pt x="3151" y="3210"/>
                  <a:pt x="3151" y="3231"/>
                  <a:pt x="3153" y="3254"/>
                </a:cubicBezTo>
                <a:cubicBezTo>
                  <a:pt x="3151" y="3283"/>
                  <a:pt x="3151" y="3309"/>
                  <a:pt x="3151" y="3335"/>
                </a:cubicBezTo>
                <a:cubicBezTo>
                  <a:pt x="3151" y="4342"/>
                  <a:pt x="3994" y="5160"/>
                  <a:pt x="5032" y="5160"/>
                </a:cubicBezTo>
                <a:lnTo>
                  <a:pt x="7671" y="5160"/>
                </a:lnTo>
                <a:cubicBezTo>
                  <a:pt x="7782" y="5421"/>
                  <a:pt x="7815" y="5709"/>
                  <a:pt x="7765" y="5989"/>
                </a:cubicBezTo>
                <a:lnTo>
                  <a:pt x="3199" y="5989"/>
                </a:lnTo>
                <a:cubicBezTo>
                  <a:pt x="3052" y="5590"/>
                  <a:pt x="2795" y="5243"/>
                  <a:pt x="2456" y="4987"/>
                </a:cubicBezTo>
                <a:cubicBezTo>
                  <a:pt x="2081" y="4704"/>
                  <a:pt x="1623" y="4551"/>
                  <a:pt x="1153" y="4551"/>
                </a:cubicBezTo>
                <a:cubicBezTo>
                  <a:pt x="1151" y="4551"/>
                  <a:pt x="1149" y="4551"/>
                  <a:pt x="1147" y="4551"/>
                </a:cubicBezTo>
                <a:cubicBezTo>
                  <a:pt x="1030" y="4551"/>
                  <a:pt x="912" y="4561"/>
                  <a:pt x="795" y="4579"/>
                </a:cubicBezTo>
                <a:lnTo>
                  <a:pt x="796" y="488"/>
                </a:lnTo>
                <a:cubicBezTo>
                  <a:pt x="796" y="385"/>
                  <a:pt x="881" y="301"/>
                  <a:pt x="985" y="301"/>
                </a:cubicBezTo>
                <a:close/>
                <a:moveTo>
                  <a:pt x="7838" y="6289"/>
                </a:moveTo>
                <a:cubicBezTo>
                  <a:pt x="7927" y="6289"/>
                  <a:pt x="8008" y="6353"/>
                  <a:pt x="8021" y="6442"/>
                </a:cubicBezTo>
                <a:cubicBezTo>
                  <a:pt x="8037" y="6550"/>
                  <a:pt x="7952" y="6647"/>
                  <a:pt x="7843" y="6647"/>
                </a:cubicBezTo>
                <a:cubicBezTo>
                  <a:pt x="7842" y="6647"/>
                  <a:pt x="7841" y="6647"/>
                  <a:pt x="7840" y="6647"/>
                </a:cubicBezTo>
                <a:lnTo>
                  <a:pt x="794" y="6647"/>
                </a:lnTo>
                <a:cubicBezTo>
                  <a:pt x="793" y="6647"/>
                  <a:pt x="792" y="6647"/>
                  <a:pt x="791" y="6647"/>
                </a:cubicBezTo>
                <a:cubicBezTo>
                  <a:pt x="681" y="6647"/>
                  <a:pt x="597" y="6550"/>
                  <a:pt x="612" y="6442"/>
                </a:cubicBezTo>
                <a:cubicBezTo>
                  <a:pt x="626" y="6353"/>
                  <a:pt x="706" y="6289"/>
                  <a:pt x="796" y="6289"/>
                </a:cubicBezTo>
                <a:close/>
                <a:moveTo>
                  <a:pt x="5598" y="6948"/>
                </a:moveTo>
                <a:lnTo>
                  <a:pt x="5598" y="7458"/>
                </a:lnTo>
                <a:lnTo>
                  <a:pt x="3170" y="7458"/>
                </a:lnTo>
                <a:lnTo>
                  <a:pt x="3170" y="6948"/>
                </a:lnTo>
                <a:close/>
                <a:moveTo>
                  <a:pt x="9156" y="6031"/>
                </a:moveTo>
                <a:cubicBezTo>
                  <a:pt x="9275" y="6031"/>
                  <a:pt x="9372" y="6126"/>
                  <a:pt x="9372" y="6245"/>
                </a:cubicBezTo>
                <a:cubicBezTo>
                  <a:pt x="9372" y="7319"/>
                  <a:pt x="8475" y="8193"/>
                  <a:pt x="7373" y="8193"/>
                </a:cubicBezTo>
                <a:lnTo>
                  <a:pt x="7373" y="8192"/>
                </a:lnTo>
                <a:lnTo>
                  <a:pt x="533" y="8192"/>
                </a:lnTo>
                <a:cubicBezTo>
                  <a:pt x="417" y="8188"/>
                  <a:pt x="322" y="8093"/>
                  <a:pt x="322" y="7975"/>
                </a:cubicBezTo>
                <a:cubicBezTo>
                  <a:pt x="322" y="7857"/>
                  <a:pt x="417" y="7761"/>
                  <a:pt x="533" y="7758"/>
                </a:cubicBezTo>
                <a:lnTo>
                  <a:pt x="2306" y="7758"/>
                </a:lnTo>
                <a:cubicBezTo>
                  <a:pt x="2388" y="7758"/>
                  <a:pt x="2455" y="7692"/>
                  <a:pt x="2455" y="7611"/>
                </a:cubicBezTo>
                <a:lnTo>
                  <a:pt x="2455" y="6948"/>
                </a:lnTo>
                <a:lnTo>
                  <a:pt x="2887" y="6948"/>
                </a:lnTo>
                <a:lnTo>
                  <a:pt x="2887" y="7611"/>
                </a:lnTo>
                <a:cubicBezTo>
                  <a:pt x="2887" y="7692"/>
                  <a:pt x="2953" y="7758"/>
                  <a:pt x="3035" y="7758"/>
                </a:cubicBezTo>
                <a:lnTo>
                  <a:pt x="5754" y="7758"/>
                </a:lnTo>
                <a:cubicBezTo>
                  <a:pt x="5835" y="7758"/>
                  <a:pt x="5901" y="7692"/>
                  <a:pt x="5901" y="7611"/>
                </a:cubicBezTo>
                <a:lnTo>
                  <a:pt x="5901" y="6948"/>
                </a:lnTo>
                <a:lnTo>
                  <a:pt x="6335" y="6948"/>
                </a:lnTo>
                <a:lnTo>
                  <a:pt x="6335" y="7611"/>
                </a:lnTo>
                <a:cubicBezTo>
                  <a:pt x="6335" y="7692"/>
                  <a:pt x="6401" y="7758"/>
                  <a:pt x="6482" y="7758"/>
                </a:cubicBezTo>
                <a:lnTo>
                  <a:pt x="7373" y="7758"/>
                </a:lnTo>
                <a:cubicBezTo>
                  <a:pt x="8237" y="7758"/>
                  <a:pt x="8940" y="7079"/>
                  <a:pt x="8940" y="6245"/>
                </a:cubicBezTo>
                <a:cubicBezTo>
                  <a:pt x="8940" y="6126"/>
                  <a:pt x="9037" y="6031"/>
                  <a:pt x="9156" y="6031"/>
                </a:cubicBezTo>
                <a:close/>
                <a:moveTo>
                  <a:pt x="3678" y="1"/>
                </a:moveTo>
                <a:cubicBezTo>
                  <a:pt x="3678" y="1"/>
                  <a:pt x="3677" y="1"/>
                  <a:pt x="3676" y="1"/>
                </a:cubicBezTo>
                <a:lnTo>
                  <a:pt x="977" y="1"/>
                </a:lnTo>
                <a:cubicBezTo>
                  <a:pt x="711" y="2"/>
                  <a:pt x="496" y="217"/>
                  <a:pt x="496" y="484"/>
                </a:cubicBezTo>
                <a:lnTo>
                  <a:pt x="496" y="5588"/>
                </a:lnTo>
                <a:cubicBezTo>
                  <a:pt x="496" y="5609"/>
                  <a:pt x="496" y="5630"/>
                  <a:pt x="497" y="5652"/>
                </a:cubicBezTo>
                <a:cubicBezTo>
                  <a:pt x="496" y="5681"/>
                  <a:pt x="496" y="5707"/>
                  <a:pt x="496" y="5734"/>
                </a:cubicBezTo>
                <a:cubicBezTo>
                  <a:pt x="496" y="5848"/>
                  <a:pt x="507" y="5964"/>
                  <a:pt x="529" y="6076"/>
                </a:cubicBezTo>
                <a:cubicBezTo>
                  <a:pt x="388" y="6173"/>
                  <a:pt x="310" y="6335"/>
                  <a:pt x="321" y="6505"/>
                </a:cubicBezTo>
                <a:cubicBezTo>
                  <a:pt x="339" y="6758"/>
                  <a:pt x="555" y="6951"/>
                  <a:pt x="810" y="6951"/>
                </a:cubicBezTo>
                <a:lnTo>
                  <a:pt x="2153" y="6951"/>
                </a:lnTo>
                <a:lnTo>
                  <a:pt x="2153" y="7460"/>
                </a:lnTo>
                <a:lnTo>
                  <a:pt x="530" y="7460"/>
                </a:lnTo>
                <a:cubicBezTo>
                  <a:pt x="523" y="7460"/>
                  <a:pt x="516" y="7460"/>
                  <a:pt x="508" y="7460"/>
                </a:cubicBezTo>
                <a:cubicBezTo>
                  <a:pt x="229" y="7460"/>
                  <a:pt x="1" y="7686"/>
                  <a:pt x="1" y="7968"/>
                </a:cubicBezTo>
                <a:cubicBezTo>
                  <a:pt x="1" y="8250"/>
                  <a:pt x="229" y="8477"/>
                  <a:pt x="508" y="8477"/>
                </a:cubicBezTo>
                <a:cubicBezTo>
                  <a:pt x="516" y="8477"/>
                  <a:pt x="523" y="8477"/>
                  <a:pt x="530" y="8477"/>
                </a:cubicBezTo>
                <a:lnTo>
                  <a:pt x="7359" y="8477"/>
                </a:lnTo>
                <a:cubicBezTo>
                  <a:pt x="8620" y="8477"/>
                  <a:pt x="9647" y="7482"/>
                  <a:pt x="9647" y="6260"/>
                </a:cubicBezTo>
                <a:cubicBezTo>
                  <a:pt x="9648" y="5978"/>
                  <a:pt x="9419" y="5749"/>
                  <a:pt x="9137" y="5749"/>
                </a:cubicBezTo>
                <a:cubicBezTo>
                  <a:pt x="8857" y="5749"/>
                  <a:pt x="8629" y="5977"/>
                  <a:pt x="8629" y="6257"/>
                </a:cubicBezTo>
                <a:cubicBezTo>
                  <a:pt x="8629" y="6920"/>
                  <a:pt x="8059" y="7458"/>
                  <a:pt x="7359" y="7458"/>
                </a:cubicBezTo>
                <a:lnTo>
                  <a:pt x="6616" y="7458"/>
                </a:lnTo>
                <a:lnTo>
                  <a:pt x="6616" y="6949"/>
                </a:lnTo>
                <a:lnTo>
                  <a:pt x="7826" y="6949"/>
                </a:lnTo>
                <a:cubicBezTo>
                  <a:pt x="8071" y="6949"/>
                  <a:pt x="8284" y="6768"/>
                  <a:pt x="8310" y="6522"/>
                </a:cubicBezTo>
                <a:cubicBezTo>
                  <a:pt x="8332" y="6320"/>
                  <a:pt x="8223" y="6124"/>
                  <a:pt x="8038" y="6037"/>
                </a:cubicBezTo>
                <a:cubicBezTo>
                  <a:pt x="8103" y="5666"/>
                  <a:pt x="8048" y="5285"/>
                  <a:pt x="7882" y="4947"/>
                </a:cubicBezTo>
                <a:cubicBezTo>
                  <a:pt x="7882" y="4947"/>
                  <a:pt x="7882" y="4946"/>
                  <a:pt x="7881" y="4945"/>
                </a:cubicBezTo>
                <a:lnTo>
                  <a:pt x="7878" y="4939"/>
                </a:lnTo>
                <a:cubicBezTo>
                  <a:pt x="7871" y="4925"/>
                  <a:pt x="7863" y="4909"/>
                  <a:pt x="7855" y="4895"/>
                </a:cubicBezTo>
                <a:lnTo>
                  <a:pt x="7844" y="4875"/>
                </a:lnTo>
                <a:cubicBezTo>
                  <a:pt x="7838" y="4864"/>
                  <a:pt x="7831" y="4852"/>
                  <a:pt x="7824" y="4840"/>
                </a:cubicBezTo>
                <a:cubicBezTo>
                  <a:pt x="7822" y="4836"/>
                  <a:pt x="7819" y="4831"/>
                  <a:pt x="7817" y="4827"/>
                </a:cubicBezTo>
                <a:cubicBezTo>
                  <a:pt x="7807" y="4810"/>
                  <a:pt x="7797" y="4795"/>
                  <a:pt x="7788" y="4780"/>
                </a:cubicBezTo>
                <a:lnTo>
                  <a:pt x="7779" y="4767"/>
                </a:lnTo>
                <a:cubicBezTo>
                  <a:pt x="7769" y="4752"/>
                  <a:pt x="7759" y="4737"/>
                  <a:pt x="7748" y="4721"/>
                </a:cubicBezTo>
                <a:lnTo>
                  <a:pt x="7748" y="4720"/>
                </a:lnTo>
                <a:cubicBezTo>
                  <a:pt x="7408" y="4230"/>
                  <a:pt x="6857" y="3931"/>
                  <a:pt x="6263" y="3909"/>
                </a:cubicBezTo>
                <a:lnTo>
                  <a:pt x="6189" y="3909"/>
                </a:lnTo>
                <a:lnTo>
                  <a:pt x="5387" y="3899"/>
                </a:lnTo>
                <a:cubicBezTo>
                  <a:pt x="5372" y="3899"/>
                  <a:pt x="5355" y="3898"/>
                  <a:pt x="5341" y="3897"/>
                </a:cubicBezTo>
                <a:cubicBezTo>
                  <a:pt x="5306" y="3893"/>
                  <a:pt x="5272" y="3885"/>
                  <a:pt x="5239" y="3874"/>
                </a:cubicBezTo>
                <a:cubicBezTo>
                  <a:pt x="5234" y="3872"/>
                  <a:pt x="5230" y="3871"/>
                  <a:pt x="5225" y="3868"/>
                </a:cubicBezTo>
                <a:lnTo>
                  <a:pt x="5206" y="3861"/>
                </a:lnTo>
                <a:lnTo>
                  <a:pt x="5202" y="3860"/>
                </a:lnTo>
                <a:cubicBezTo>
                  <a:pt x="5070" y="3804"/>
                  <a:pt x="4949" y="3691"/>
                  <a:pt x="4875" y="3553"/>
                </a:cubicBezTo>
                <a:lnTo>
                  <a:pt x="4873" y="3548"/>
                </a:lnTo>
                <a:cubicBezTo>
                  <a:pt x="4849" y="3502"/>
                  <a:pt x="4830" y="3452"/>
                  <a:pt x="4817" y="3402"/>
                </a:cubicBezTo>
                <a:lnTo>
                  <a:pt x="4734" y="3021"/>
                </a:lnTo>
                <a:lnTo>
                  <a:pt x="4600" y="2423"/>
                </a:lnTo>
                <a:lnTo>
                  <a:pt x="4148" y="379"/>
                </a:lnTo>
                <a:cubicBezTo>
                  <a:pt x="4100" y="159"/>
                  <a:pt x="3904" y="1"/>
                  <a:pt x="36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479"/>
        <p:cNvGrpSpPr/>
        <p:nvPr/>
      </p:nvGrpSpPr>
      <p:grpSpPr>
        <a:xfrm>
          <a:off x="0" y="0"/>
          <a:ext cx="0" cy="0"/>
          <a:chOff x="0" y="0"/>
          <a:chExt cx="0" cy="0"/>
        </a:xfrm>
      </p:grpSpPr>
      <p:sp>
        <p:nvSpPr>
          <p:cNvPr id="1480" name="Google Shape;1480;p50"/>
          <p:cNvSpPr/>
          <p:nvPr/>
        </p:nvSpPr>
        <p:spPr>
          <a:xfrm>
            <a:off x="4299150" y="1241488"/>
            <a:ext cx="545700" cy="545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0"/>
          <p:cNvSpPr/>
          <p:nvPr/>
        </p:nvSpPr>
        <p:spPr>
          <a:xfrm>
            <a:off x="6824864" y="1241488"/>
            <a:ext cx="545700" cy="545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0"/>
          <p:cNvSpPr/>
          <p:nvPr/>
        </p:nvSpPr>
        <p:spPr>
          <a:xfrm>
            <a:off x="1773436" y="1241488"/>
            <a:ext cx="545700" cy="545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0"/>
          <p:cNvSpPr/>
          <p:nvPr/>
        </p:nvSpPr>
        <p:spPr>
          <a:xfrm>
            <a:off x="4299150" y="2979863"/>
            <a:ext cx="545700" cy="545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0"/>
          <p:cNvSpPr/>
          <p:nvPr/>
        </p:nvSpPr>
        <p:spPr>
          <a:xfrm>
            <a:off x="6824864" y="2979863"/>
            <a:ext cx="545700" cy="545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0"/>
          <p:cNvSpPr/>
          <p:nvPr/>
        </p:nvSpPr>
        <p:spPr>
          <a:xfrm>
            <a:off x="1773436" y="2979863"/>
            <a:ext cx="545700" cy="545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0"/>
          <p:cNvSpPr txBox="1">
            <a:spLocks noGrp="1"/>
          </p:cNvSpPr>
          <p:nvPr>
            <p:ph type="subTitle" idx="2"/>
          </p:nvPr>
        </p:nvSpPr>
        <p:spPr>
          <a:xfrm>
            <a:off x="3556500" y="2269372"/>
            <a:ext cx="2031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 high temperatures</a:t>
            </a:r>
            <a:endParaRPr/>
          </a:p>
        </p:txBody>
      </p:sp>
      <p:sp>
        <p:nvSpPr>
          <p:cNvPr id="1487" name="Google Shape;1487;p50"/>
          <p:cNvSpPr txBox="1">
            <a:spLocks noGrp="1"/>
          </p:cNvSpPr>
          <p:nvPr>
            <p:ph type="subTitle" idx="5"/>
          </p:nvPr>
        </p:nvSpPr>
        <p:spPr>
          <a:xfrm>
            <a:off x="6082214" y="2269372"/>
            <a:ext cx="2031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1488" name="Google Shape;1488;p50"/>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SOME </a:t>
            </a:r>
            <a:r>
              <a:rPr lang="en">
                <a:solidFill>
                  <a:schemeClr val="dk2"/>
                </a:solidFill>
              </a:rPr>
              <a:t>IMPORTANT FACTS</a:t>
            </a:r>
            <a:endParaRPr>
              <a:solidFill>
                <a:schemeClr val="dk2"/>
              </a:solidFill>
            </a:endParaRPr>
          </a:p>
        </p:txBody>
      </p:sp>
      <p:sp>
        <p:nvSpPr>
          <p:cNvPr id="1489" name="Google Shape;1489;p50"/>
          <p:cNvSpPr txBox="1">
            <a:spLocks noGrp="1"/>
          </p:cNvSpPr>
          <p:nvPr>
            <p:ph type="subTitle" idx="1"/>
          </p:nvPr>
        </p:nvSpPr>
        <p:spPr>
          <a:xfrm>
            <a:off x="1030786" y="2269372"/>
            <a:ext cx="2031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third planet from the Sun</a:t>
            </a:r>
            <a:endParaRPr/>
          </a:p>
        </p:txBody>
      </p:sp>
      <p:sp>
        <p:nvSpPr>
          <p:cNvPr id="1490" name="Google Shape;1490;p50"/>
          <p:cNvSpPr txBox="1">
            <a:spLocks noGrp="1"/>
          </p:cNvSpPr>
          <p:nvPr>
            <p:ph type="subTitle" idx="4"/>
          </p:nvPr>
        </p:nvSpPr>
        <p:spPr>
          <a:xfrm>
            <a:off x="3556500" y="3950425"/>
            <a:ext cx="2031000" cy="63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with several rings</a:t>
            </a:r>
            <a:endParaRPr/>
          </a:p>
        </p:txBody>
      </p:sp>
      <p:sp>
        <p:nvSpPr>
          <p:cNvPr id="1491" name="Google Shape;1491;p50"/>
          <p:cNvSpPr txBox="1">
            <a:spLocks noGrp="1"/>
          </p:cNvSpPr>
          <p:nvPr>
            <p:ph type="subTitle" idx="3"/>
          </p:nvPr>
        </p:nvSpPr>
        <p:spPr>
          <a:xfrm>
            <a:off x="1030786" y="3944271"/>
            <a:ext cx="2031000" cy="63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492" name="Google Shape;1492;p50"/>
          <p:cNvSpPr txBox="1">
            <a:spLocks noGrp="1"/>
          </p:cNvSpPr>
          <p:nvPr>
            <p:ph type="subTitle" idx="6"/>
          </p:nvPr>
        </p:nvSpPr>
        <p:spPr>
          <a:xfrm>
            <a:off x="6082214" y="3950425"/>
            <a:ext cx="2031000" cy="63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1493" name="Google Shape;1493;p50"/>
          <p:cNvSpPr txBox="1">
            <a:spLocks noGrp="1"/>
          </p:cNvSpPr>
          <p:nvPr>
            <p:ph type="subTitle" idx="7"/>
          </p:nvPr>
        </p:nvSpPr>
        <p:spPr>
          <a:xfrm>
            <a:off x="1034836" y="1909600"/>
            <a:ext cx="2022900"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EARTH</a:t>
            </a:r>
            <a:endParaRPr/>
          </a:p>
        </p:txBody>
      </p:sp>
      <p:sp>
        <p:nvSpPr>
          <p:cNvPr id="1494" name="Google Shape;1494;p50"/>
          <p:cNvSpPr txBox="1">
            <a:spLocks noGrp="1"/>
          </p:cNvSpPr>
          <p:nvPr>
            <p:ph type="subTitle" idx="8"/>
          </p:nvPr>
        </p:nvSpPr>
        <p:spPr>
          <a:xfrm>
            <a:off x="3560550" y="1909600"/>
            <a:ext cx="2022900"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495" name="Google Shape;1495;p50"/>
          <p:cNvSpPr txBox="1">
            <a:spLocks noGrp="1"/>
          </p:cNvSpPr>
          <p:nvPr>
            <p:ph type="subTitle" idx="9"/>
          </p:nvPr>
        </p:nvSpPr>
        <p:spPr>
          <a:xfrm>
            <a:off x="6086264" y="1909600"/>
            <a:ext cx="2022900"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1496" name="Google Shape;1496;p50"/>
          <p:cNvSpPr txBox="1">
            <a:spLocks noGrp="1"/>
          </p:cNvSpPr>
          <p:nvPr>
            <p:ph type="subTitle" idx="13"/>
          </p:nvPr>
        </p:nvSpPr>
        <p:spPr>
          <a:xfrm>
            <a:off x="1034836" y="3646652"/>
            <a:ext cx="2022900"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497" name="Google Shape;1497;p50"/>
          <p:cNvSpPr txBox="1">
            <a:spLocks noGrp="1"/>
          </p:cNvSpPr>
          <p:nvPr>
            <p:ph type="subTitle" idx="14"/>
          </p:nvPr>
        </p:nvSpPr>
        <p:spPr>
          <a:xfrm>
            <a:off x="3560550" y="3646652"/>
            <a:ext cx="2022900"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1498" name="Google Shape;1498;p50"/>
          <p:cNvSpPr txBox="1">
            <a:spLocks noGrp="1"/>
          </p:cNvSpPr>
          <p:nvPr>
            <p:ph type="subTitle" idx="15"/>
          </p:nvPr>
        </p:nvSpPr>
        <p:spPr>
          <a:xfrm>
            <a:off x="6086264" y="3646652"/>
            <a:ext cx="2022900"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grpSp>
        <p:nvGrpSpPr>
          <p:cNvPr id="1499" name="Google Shape;1499;p50"/>
          <p:cNvGrpSpPr/>
          <p:nvPr/>
        </p:nvGrpSpPr>
        <p:grpSpPr>
          <a:xfrm>
            <a:off x="6967214" y="3091655"/>
            <a:ext cx="261000" cy="305419"/>
            <a:chOff x="5936343" y="3963417"/>
            <a:chExt cx="261000" cy="305419"/>
          </a:xfrm>
        </p:grpSpPr>
        <p:sp>
          <p:nvSpPr>
            <p:cNvPr id="1500" name="Google Shape;1500;p50"/>
            <p:cNvSpPr/>
            <p:nvPr/>
          </p:nvSpPr>
          <p:spPr>
            <a:xfrm>
              <a:off x="5936343" y="3963417"/>
              <a:ext cx="261000" cy="305419"/>
            </a:xfrm>
            <a:custGeom>
              <a:avLst/>
              <a:gdLst/>
              <a:ahLst/>
              <a:cxnLst/>
              <a:rect l="l" t="t" r="r" b="b"/>
              <a:pathLst>
                <a:path w="8238" h="9640" extrusionOk="0">
                  <a:moveTo>
                    <a:pt x="4123" y="297"/>
                  </a:moveTo>
                  <a:cubicBezTo>
                    <a:pt x="4452" y="297"/>
                    <a:pt x="4729" y="545"/>
                    <a:pt x="4765" y="873"/>
                  </a:cubicBezTo>
                  <a:lnTo>
                    <a:pt x="3482" y="873"/>
                  </a:lnTo>
                  <a:cubicBezTo>
                    <a:pt x="3518" y="545"/>
                    <a:pt x="3794" y="297"/>
                    <a:pt x="4123" y="297"/>
                  </a:cubicBezTo>
                  <a:close/>
                  <a:moveTo>
                    <a:pt x="5025" y="1156"/>
                  </a:moveTo>
                  <a:cubicBezTo>
                    <a:pt x="5190" y="1156"/>
                    <a:pt x="5324" y="1294"/>
                    <a:pt x="5324" y="1466"/>
                  </a:cubicBezTo>
                  <a:lnTo>
                    <a:pt x="5324" y="1776"/>
                  </a:lnTo>
                  <a:lnTo>
                    <a:pt x="2933" y="1776"/>
                  </a:lnTo>
                  <a:lnTo>
                    <a:pt x="2933" y="1466"/>
                  </a:lnTo>
                  <a:cubicBezTo>
                    <a:pt x="2933" y="1294"/>
                    <a:pt x="3067" y="1156"/>
                    <a:pt x="3232" y="1156"/>
                  </a:cubicBezTo>
                  <a:close/>
                  <a:moveTo>
                    <a:pt x="5274" y="2078"/>
                  </a:moveTo>
                  <a:cubicBezTo>
                    <a:pt x="6187" y="2303"/>
                    <a:pt x="6952" y="2789"/>
                    <a:pt x="7428" y="3422"/>
                  </a:cubicBezTo>
                  <a:lnTo>
                    <a:pt x="7298" y="3502"/>
                  </a:lnTo>
                  <a:lnTo>
                    <a:pt x="6655" y="3112"/>
                  </a:lnTo>
                  <a:lnTo>
                    <a:pt x="6013" y="3502"/>
                  </a:lnTo>
                  <a:lnTo>
                    <a:pt x="5370" y="3112"/>
                  </a:lnTo>
                  <a:lnTo>
                    <a:pt x="4728" y="3502"/>
                  </a:lnTo>
                  <a:lnTo>
                    <a:pt x="4084" y="3112"/>
                  </a:lnTo>
                  <a:lnTo>
                    <a:pt x="3441" y="3502"/>
                  </a:lnTo>
                  <a:lnTo>
                    <a:pt x="2799" y="3112"/>
                  </a:lnTo>
                  <a:lnTo>
                    <a:pt x="2156" y="3502"/>
                  </a:lnTo>
                  <a:lnTo>
                    <a:pt x="1513" y="3112"/>
                  </a:lnTo>
                  <a:lnTo>
                    <a:pt x="871" y="3502"/>
                  </a:lnTo>
                  <a:lnTo>
                    <a:pt x="795" y="3455"/>
                  </a:lnTo>
                  <a:cubicBezTo>
                    <a:pt x="1268" y="2805"/>
                    <a:pt x="2044" y="2307"/>
                    <a:pt x="2973" y="2078"/>
                  </a:cubicBezTo>
                  <a:close/>
                  <a:moveTo>
                    <a:pt x="6654" y="3457"/>
                  </a:moveTo>
                  <a:lnTo>
                    <a:pt x="7298" y="3846"/>
                  </a:lnTo>
                  <a:lnTo>
                    <a:pt x="7593" y="3668"/>
                  </a:lnTo>
                  <a:lnTo>
                    <a:pt x="7601" y="3681"/>
                  </a:lnTo>
                  <a:cubicBezTo>
                    <a:pt x="7612" y="3699"/>
                    <a:pt x="7622" y="3716"/>
                    <a:pt x="7631" y="3735"/>
                  </a:cubicBezTo>
                  <a:lnTo>
                    <a:pt x="7645" y="3759"/>
                  </a:lnTo>
                  <a:cubicBezTo>
                    <a:pt x="7659" y="3784"/>
                    <a:pt x="7672" y="3809"/>
                    <a:pt x="7684" y="3835"/>
                  </a:cubicBezTo>
                  <a:cubicBezTo>
                    <a:pt x="7689" y="3843"/>
                    <a:pt x="7692" y="3850"/>
                    <a:pt x="7696" y="3858"/>
                  </a:cubicBezTo>
                  <a:cubicBezTo>
                    <a:pt x="7705" y="3877"/>
                    <a:pt x="7714" y="3894"/>
                    <a:pt x="7723" y="3913"/>
                  </a:cubicBezTo>
                  <a:cubicBezTo>
                    <a:pt x="7727" y="3924"/>
                    <a:pt x="7733" y="3935"/>
                    <a:pt x="7737" y="3946"/>
                  </a:cubicBezTo>
                  <a:cubicBezTo>
                    <a:pt x="7745" y="3962"/>
                    <a:pt x="7751" y="3978"/>
                    <a:pt x="7758" y="3993"/>
                  </a:cubicBezTo>
                  <a:lnTo>
                    <a:pt x="7767" y="4016"/>
                  </a:lnTo>
                  <a:lnTo>
                    <a:pt x="7298" y="4299"/>
                  </a:lnTo>
                  <a:lnTo>
                    <a:pt x="6654" y="3910"/>
                  </a:lnTo>
                  <a:lnTo>
                    <a:pt x="6012" y="4299"/>
                  </a:lnTo>
                  <a:lnTo>
                    <a:pt x="5370" y="3909"/>
                  </a:lnTo>
                  <a:lnTo>
                    <a:pt x="4728" y="4298"/>
                  </a:lnTo>
                  <a:lnTo>
                    <a:pt x="4085" y="3909"/>
                  </a:lnTo>
                  <a:lnTo>
                    <a:pt x="3442" y="4298"/>
                  </a:lnTo>
                  <a:lnTo>
                    <a:pt x="2800" y="3909"/>
                  </a:lnTo>
                  <a:lnTo>
                    <a:pt x="2157" y="4298"/>
                  </a:lnTo>
                  <a:lnTo>
                    <a:pt x="1515" y="3909"/>
                  </a:lnTo>
                  <a:lnTo>
                    <a:pt x="871" y="4298"/>
                  </a:lnTo>
                  <a:lnTo>
                    <a:pt x="465" y="4052"/>
                  </a:lnTo>
                  <a:cubicBezTo>
                    <a:pt x="465" y="4050"/>
                    <a:pt x="466" y="4047"/>
                    <a:pt x="467" y="4046"/>
                  </a:cubicBezTo>
                  <a:cubicBezTo>
                    <a:pt x="477" y="4020"/>
                    <a:pt x="488" y="3992"/>
                    <a:pt x="500" y="3966"/>
                  </a:cubicBezTo>
                  <a:cubicBezTo>
                    <a:pt x="503" y="3959"/>
                    <a:pt x="507" y="3953"/>
                    <a:pt x="509" y="3946"/>
                  </a:cubicBezTo>
                  <a:cubicBezTo>
                    <a:pt x="518" y="3926"/>
                    <a:pt x="526" y="3908"/>
                    <a:pt x="535" y="3889"/>
                  </a:cubicBezTo>
                  <a:cubicBezTo>
                    <a:pt x="542" y="3876"/>
                    <a:pt x="547" y="3864"/>
                    <a:pt x="554" y="3852"/>
                  </a:cubicBezTo>
                  <a:cubicBezTo>
                    <a:pt x="559" y="3839"/>
                    <a:pt x="566" y="3826"/>
                    <a:pt x="573" y="3813"/>
                  </a:cubicBezTo>
                  <a:cubicBezTo>
                    <a:pt x="579" y="3801"/>
                    <a:pt x="588" y="3784"/>
                    <a:pt x="596" y="3770"/>
                  </a:cubicBezTo>
                  <a:cubicBezTo>
                    <a:pt x="600" y="3761"/>
                    <a:pt x="605" y="3754"/>
                    <a:pt x="609" y="3745"/>
                  </a:cubicBezTo>
                  <a:cubicBezTo>
                    <a:pt x="617" y="3731"/>
                    <a:pt x="624" y="3717"/>
                    <a:pt x="633" y="3703"/>
                  </a:cubicBezTo>
                  <a:lnTo>
                    <a:pt x="871" y="3846"/>
                  </a:lnTo>
                  <a:lnTo>
                    <a:pt x="1513" y="3457"/>
                  </a:lnTo>
                  <a:lnTo>
                    <a:pt x="2156" y="3846"/>
                  </a:lnTo>
                  <a:lnTo>
                    <a:pt x="2799" y="3457"/>
                  </a:lnTo>
                  <a:lnTo>
                    <a:pt x="3441" y="3846"/>
                  </a:lnTo>
                  <a:lnTo>
                    <a:pt x="4084" y="3457"/>
                  </a:lnTo>
                  <a:lnTo>
                    <a:pt x="4726" y="3846"/>
                  </a:lnTo>
                  <a:lnTo>
                    <a:pt x="5369" y="3457"/>
                  </a:lnTo>
                  <a:lnTo>
                    <a:pt x="6012" y="3846"/>
                  </a:lnTo>
                  <a:lnTo>
                    <a:pt x="6654" y="3457"/>
                  </a:lnTo>
                  <a:close/>
                  <a:moveTo>
                    <a:pt x="6655" y="4254"/>
                  </a:moveTo>
                  <a:lnTo>
                    <a:pt x="7299" y="4644"/>
                  </a:lnTo>
                  <a:lnTo>
                    <a:pt x="7866" y="4300"/>
                  </a:lnTo>
                  <a:cubicBezTo>
                    <a:pt x="7921" y="4503"/>
                    <a:pt x="7949" y="4713"/>
                    <a:pt x="7949" y="4924"/>
                  </a:cubicBezTo>
                  <a:cubicBezTo>
                    <a:pt x="7949" y="5357"/>
                    <a:pt x="7828" y="5738"/>
                    <a:pt x="7635" y="6073"/>
                  </a:cubicBezTo>
                  <a:lnTo>
                    <a:pt x="7636" y="6073"/>
                  </a:lnTo>
                  <a:lnTo>
                    <a:pt x="7299" y="6277"/>
                  </a:lnTo>
                  <a:lnTo>
                    <a:pt x="6655" y="5887"/>
                  </a:lnTo>
                  <a:lnTo>
                    <a:pt x="6013" y="6277"/>
                  </a:lnTo>
                  <a:lnTo>
                    <a:pt x="5370" y="5887"/>
                  </a:lnTo>
                  <a:lnTo>
                    <a:pt x="4728" y="6277"/>
                  </a:lnTo>
                  <a:lnTo>
                    <a:pt x="4085" y="5887"/>
                  </a:lnTo>
                  <a:lnTo>
                    <a:pt x="3442" y="6277"/>
                  </a:lnTo>
                  <a:lnTo>
                    <a:pt x="2800" y="5887"/>
                  </a:lnTo>
                  <a:lnTo>
                    <a:pt x="2157" y="6277"/>
                  </a:lnTo>
                  <a:lnTo>
                    <a:pt x="1515" y="5887"/>
                  </a:lnTo>
                  <a:lnTo>
                    <a:pt x="872" y="6277"/>
                  </a:lnTo>
                  <a:lnTo>
                    <a:pt x="591" y="6107"/>
                  </a:lnTo>
                  <a:cubicBezTo>
                    <a:pt x="395" y="5744"/>
                    <a:pt x="299" y="5352"/>
                    <a:pt x="299" y="4924"/>
                  </a:cubicBezTo>
                  <a:cubicBezTo>
                    <a:pt x="299" y="4727"/>
                    <a:pt x="323" y="4532"/>
                    <a:pt x="372" y="4341"/>
                  </a:cubicBezTo>
                  <a:lnTo>
                    <a:pt x="872" y="4644"/>
                  </a:lnTo>
                  <a:lnTo>
                    <a:pt x="1515" y="4254"/>
                  </a:lnTo>
                  <a:lnTo>
                    <a:pt x="2157" y="4644"/>
                  </a:lnTo>
                  <a:lnTo>
                    <a:pt x="2800" y="4254"/>
                  </a:lnTo>
                  <a:lnTo>
                    <a:pt x="3442" y="4644"/>
                  </a:lnTo>
                  <a:lnTo>
                    <a:pt x="4085" y="4254"/>
                  </a:lnTo>
                  <a:lnTo>
                    <a:pt x="4728" y="4644"/>
                  </a:lnTo>
                  <a:lnTo>
                    <a:pt x="5370" y="4254"/>
                  </a:lnTo>
                  <a:lnTo>
                    <a:pt x="6013" y="4644"/>
                  </a:lnTo>
                  <a:lnTo>
                    <a:pt x="6655" y="4254"/>
                  </a:lnTo>
                  <a:close/>
                  <a:moveTo>
                    <a:pt x="6656" y="6233"/>
                  </a:moveTo>
                  <a:lnTo>
                    <a:pt x="7253" y="6595"/>
                  </a:lnTo>
                  <a:lnTo>
                    <a:pt x="7244" y="6605"/>
                  </a:lnTo>
                  <a:cubicBezTo>
                    <a:pt x="7228" y="6622"/>
                    <a:pt x="7211" y="6640"/>
                    <a:pt x="7195" y="6657"/>
                  </a:cubicBezTo>
                  <a:cubicBezTo>
                    <a:pt x="7186" y="6666"/>
                    <a:pt x="7177" y="6676"/>
                    <a:pt x="7168" y="6685"/>
                  </a:cubicBezTo>
                  <a:cubicBezTo>
                    <a:pt x="7159" y="6695"/>
                    <a:pt x="7147" y="6707"/>
                    <a:pt x="7136" y="6718"/>
                  </a:cubicBezTo>
                  <a:lnTo>
                    <a:pt x="7107" y="6748"/>
                  </a:lnTo>
                  <a:cubicBezTo>
                    <a:pt x="7091" y="6763"/>
                    <a:pt x="7075" y="6780"/>
                    <a:pt x="7058" y="6795"/>
                  </a:cubicBezTo>
                  <a:lnTo>
                    <a:pt x="7022" y="6830"/>
                  </a:lnTo>
                  <a:lnTo>
                    <a:pt x="7000" y="6850"/>
                  </a:lnTo>
                  <a:cubicBezTo>
                    <a:pt x="6990" y="6859"/>
                    <a:pt x="6981" y="6868"/>
                    <a:pt x="6971" y="6876"/>
                  </a:cubicBezTo>
                  <a:lnTo>
                    <a:pt x="6656" y="6685"/>
                  </a:lnTo>
                  <a:lnTo>
                    <a:pt x="6013" y="7074"/>
                  </a:lnTo>
                  <a:lnTo>
                    <a:pt x="5370" y="6685"/>
                  </a:lnTo>
                  <a:lnTo>
                    <a:pt x="4728" y="7074"/>
                  </a:lnTo>
                  <a:lnTo>
                    <a:pt x="4085" y="6685"/>
                  </a:lnTo>
                  <a:lnTo>
                    <a:pt x="3442" y="7074"/>
                  </a:lnTo>
                  <a:lnTo>
                    <a:pt x="2800" y="6685"/>
                  </a:lnTo>
                  <a:lnTo>
                    <a:pt x="2157" y="7074"/>
                  </a:lnTo>
                  <a:lnTo>
                    <a:pt x="1515" y="6685"/>
                  </a:lnTo>
                  <a:lnTo>
                    <a:pt x="1200" y="6876"/>
                  </a:lnTo>
                  <a:lnTo>
                    <a:pt x="1188" y="6865"/>
                  </a:lnTo>
                  <a:cubicBezTo>
                    <a:pt x="1095" y="6779"/>
                    <a:pt x="1007" y="6686"/>
                    <a:pt x="926" y="6590"/>
                  </a:cubicBezTo>
                  <a:lnTo>
                    <a:pt x="1515" y="6233"/>
                  </a:lnTo>
                  <a:lnTo>
                    <a:pt x="2157" y="6622"/>
                  </a:lnTo>
                  <a:lnTo>
                    <a:pt x="2800" y="6233"/>
                  </a:lnTo>
                  <a:lnTo>
                    <a:pt x="3442" y="6622"/>
                  </a:lnTo>
                  <a:lnTo>
                    <a:pt x="4085" y="6233"/>
                  </a:lnTo>
                  <a:lnTo>
                    <a:pt x="4728" y="6622"/>
                  </a:lnTo>
                  <a:lnTo>
                    <a:pt x="5370" y="6233"/>
                  </a:lnTo>
                  <a:lnTo>
                    <a:pt x="6013" y="6622"/>
                  </a:lnTo>
                  <a:lnTo>
                    <a:pt x="6656" y="6233"/>
                  </a:lnTo>
                  <a:close/>
                  <a:moveTo>
                    <a:pt x="6655" y="7036"/>
                  </a:moveTo>
                  <a:lnTo>
                    <a:pt x="6734" y="7083"/>
                  </a:lnTo>
                  <a:cubicBezTo>
                    <a:pt x="6315" y="7418"/>
                    <a:pt x="5868" y="7672"/>
                    <a:pt x="5535" y="7862"/>
                  </a:cubicBezTo>
                  <a:cubicBezTo>
                    <a:pt x="5353" y="7966"/>
                    <a:pt x="5203" y="8052"/>
                    <a:pt x="5103" y="8124"/>
                  </a:cubicBezTo>
                  <a:lnTo>
                    <a:pt x="3145" y="8124"/>
                  </a:lnTo>
                  <a:cubicBezTo>
                    <a:pt x="3041" y="8049"/>
                    <a:pt x="2882" y="7966"/>
                    <a:pt x="2690" y="7865"/>
                  </a:cubicBezTo>
                  <a:cubicBezTo>
                    <a:pt x="2331" y="7676"/>
                    <a:pt x="1863" y="7430"/>
                    <a:pt x="1434" y="7084"/>
                  </a:cubicBezTo>
                  <a:lnTo>
                    <a:pt x="1515" y="7036"/>
                  </a:lnTo>
                  <a:lnTo>
                    <a:pt x="2157" y="7426"/>
                  </a:lnTo>
                  <a:lnTo>
                    <a:pt x="2800" y="7036"/>
                  </a:lnTo>
                  <a:lnTo>
                    <a:pt x="3442" y="7426"/>
                  </a:lnTo>
                  <a:lnTo>
                    <a:pt x="4085" y="7036"/>
                  </a:lnTo>
                  <a:lnTo>
                    <a:pt x="4728" y="7426"/>
                  </a:lnTo>
                  <a:lnTo>
                    <a:pt x="5370" y="7036"/>
                  </a:lnTo>
                  <a:lnTo>
                    <a:pt x="6013" y="7426"/>
                  </a:lnTo>
                  <a:lnTo>
                    <a:pt x="6655" y="7036"/>
                  </a:lnTo>
                  <a:close/>
                  <a:moveTo>
                    <a:pt x="4767" y="8408"/>
                  </a:moveTo>
                  <a:cubicBezTo>
                    <a:pt x="4748" y="8425"/>
                    <a:pt x="4731" y="8442"/>
                    <a:pt x="4713" y="8460"/>
                  </a:cubicBezTo>
                  <a:lnTo>
                    <a:pt x="4713" y="8462"/>
                  </a:lnTo>
                  <a:lnTo>
                    <a:pt x="4698" y="8476"/>
                  </a:lnTo>
                  <a:lnTo>
                    <a:pt x="4656" y="8520"/>
                  </a:lnTo>
                  <a:lnTo>
                    <a:pt x="4640" y="8537"/>
                  </a:lnTo>
                  <a:cubicBezTo>
                    <a:pt x="4624" y="8553"/>
                    <a:pt x="4609" y="8570"/>
                    <a:pt x="4594" y="8585"/>
                  </a:cubicBezTo>
                  <a:lnTo>
                    <a:pt x="4586" y="8594"/>
                  </a:lnTo>
                  <a:lnTo>
                    <a:pt x="4567" y="8615"/>
                  </a:lnTo>
                  <a:lnTo>
                    <a:pt x="3680" y="8615"/>
                  </a:lnTo>
                  <a:cubicBezTo>
                    <a:pt x="3673" y="8608"/>
                    <a:pt x="3668" y="8601"/>
                    <a:pt x="3661" y="8595"/>
                  </a:cubicBezTo>
                  <a:lnTo>
                    <a:pt x="3651" y="8584"/>
                  </a:lnTo>
                  <a:cubicBezTo>
                    <a:pt x="3637" y="8569"/>
                    <a:pt x="3623" y="8553"/>
                    <a:pt x="3609" y="8538"/>
                  </a:cubicBezTo>
                  <a:cubicBezTo>
                    <a:pt x="3602" y="8531"/>
                    <a:pt x="3596" y="8526"/>
                    <a:pt x="3590" y="8519"/>
                  </a:cubicBezTo>
                  <a:cubicBezTo>
                    <a:pt x="3577" y="8505"/>
                    <a:pt x="3563" y="8492"/>
                    <a:pt x="3550" y="8477"/>
                  </a:cubicBezTo>
                  <a:lnTo>
                    <a:pt x="3534" y="8461"/>
                  </a:lnTo>
                  <a:cubicBezTo>
                    <a:pt x="3516" y="8443"/>
                    <a:pt x="3498" y="8426"/>
                    <a:pt x="3480" y="8408"/>
                  </a:cubicBezTo>
                  <a:close/>
                  <a:moveTo>
                    <a:pt x="4314" y="8916"/>
                  </a:moveTo>
                  <a:lnTo>
                    <a:pt x="4270" y="8973"/>
                  </a:lnTo>
                  <a:lnTo>
                    <a:pt x="4268" y="8975"/>
                  </a:lnTo>
                  <a:cubicBezTo>
                    <a:pt x="4252" y="8994"/>
                    <a:pt x="4238" y="9012"/>
                    <a:pt x="4224" y="9031"/>
                  </a:cubicBezTo>
                  <a:lnTo>
                    <a:pt x="4209" y="9047"/>
                  </a:lnTo>
                  <a:lnTo>
                    <a:pt x="4177" y="9089"/>
                  </a:lnTo>
                  <a:lnTo>
                    <a:pt x="4164" y="9106"/>
                  </a:lnTo>
                  <a:lnTo>
                    <a:pt x="4123" y="9160"/>
                  </a:lnTo>
                  <a:lnTo>
                    <a:pt x="4082" y="9106"/>
                  </a:lnTo>
                  <a:lnTo>
                    <a:pt x="4070" y="9089"/>
                  </a:lnTo>
                  <a:lnTo>
                    <a:pt x="4037" y="9049"/>
                  </a:lnTo>
                  <a:lnTo>
                    <a:pt x="4023" y="9032"/>
                  </a:lnTo>
                  <a:cubicBezTo>
                    <a:pt x="4009" y="9013"/>
                    <a:pt x="3995" y="8995"/>
                    <a:pt x="3979" y="8976"/>
                  </a:cubicBezTo>
                  <a:lnTo>
                    <a:pt x="3977" y="8973"/>
                  </a:lnTo>
                  <a:cubicBezTo>
                    <a:pt x="3962" y="8954"/>
                    <a:pt x="3947" y="8935"/>
                    <a:pt x="3932" y="8916"/>
                  </a:cubicBezTo>
                  <a:close/>
                  <a:moveTo>
                    <a:pt x="4119" y="0"/>
                  </a:moveTo>
                  <a:cubicBezTo>
                    <a:pt x="3626" y="0"/>
                    <a:pt x="3217" y="381"/>
                    <a:pt x="3182" y="873"/>
                  </a:cubicBezTo>
                  <a:cubicBezTo>
                    <a:pt x="2875" y="896"/>
                    <a:pt x="2631" y="1157"/>
                    <a:pt x="2631" y="1475"/>
                  </a:cubicBezTo>
                  <a:lnTo>
                    <a:pt x="2631" y="1865"/>
                  </a:lnTo>
                  <a:cubicBezTo>
                    <a:pt x="2109" y="2026"/>
                    <a:pt x="1629" y="2271"/>
                    <a:pt x="1220" y="2595"/>
                  </a:cubicBezTo>
                  <a:cubicBezTo>
                    <a:pt x="960" y="2796"/>
                    <a:pt x="731" y="3035"/>
                    <a:pt x="537" y="3301"/>
                  </a:cubicBezTo>
                  <a:lnTo>
                    <a:pt x="535" y="3300"/>
                  </a:lnTo>
                  <a:lnTo>
                    <a:pt x="501" y="3353"/>
                  </a:lnTo>
                  <a:cubicBezTo>
                    <a:pt x="335" y="3593"/>
                    <a:pt x="207" y="3856"/>
                    <a:pt x="120" y="4134"/>
                  </a:cubicBezTo>
                  <a:lnTo>
                    <a:pt x="105" y="4181"/>
                  </a:lnTo>
                  <a:lnTo>
                    <a:pt x="106" y="4182"/>
                  </a:lnTo>
                  <a:cubicBezTo>
                    <a:pt x="36" y="4423"/>
                    <a:pt x="0" y="4672"/>
                    <a:pt x="0" y="4924"/>
                  </a:cubicBezTo>
                  <a:cubicBezTo>
                    <a:pt x="0" y="5974"/>
                    <a:pt x="532" y="6709"/>
                    <a:pt x="1155" y="7234"/>
                  </a:cubicBezTo>
                  <a:lnTo>
                    <a:pt x="1162" y="7241"/>
                  </a:lnTo>
                  <a:cubicBezTo>
                    <a:pt x="1637" y="7640"/>
                    <a:pt x="2164" y="7916"/>
                    <a:pt x="2548" y="8119"/>
                  </a:cubicBezTo>
                  <a:cubicBezTo>
                    <a:pt x="2747" y="8223"/>
                    <a:pt x="2920" y="8314"/>
                    <a:pt x="2997" y="8378"/>
                  </a:cubicBezTo>
                  <a:cubicBezTo>
                    <a:pt x="3404" y="8713"/>
                    <a:pt x="3653" y="9035"/>
                    <a:pt x="3916" y="9378"/>
                  </a:cubicBezTo>
                  <a:cubicBezTo>
                    <a:pt x="3944" y="9415"/>
                    <a:pt x="3974" y="9452"/>
                    <a:pt x="4002" y="9490"/>
                  </a:cubicBezTo>
                  <a:lnTo>
                    <a:pt x="4119" y="9639"/>
                  </a:lnTo>
                  <a:lnTo>
                    <a:pt x="4236" y="9490"/>
                  </a:lnTo>
                  <a:cubicBezTo>
                    <a:pt x="4264" y="9452"/>
                    <a:pt x="4294" y="9415"/>
                    <a:pt x="4323" y="9378"/>
                  </a:cubicBezTo>
                  <a:cubicBezTo>
                    <a:pt x="4586" y="9035"/>
                    <a:pt x="4834" y="8713"/>
                    <a:pt x="5241" y="8378"/>
                  </a:cubicBezTo>
                  <a:cubicBezTo>
                    <a:pt x="5318" y="8315"/>
                    <a:pt x="5484" y="8220"/>
                    <a:pt x="5675" y="8111"/>
                  </a:cubicBezTo>
                  <a:cubicBezTo>
                    <a:pt x="6029" y="7910"/>
                    <a:pt x="6532" y="7624"/>
                    <a:pt x="6995" y="7240"/>
                  </a:cubicBezTo>
                  <a:lnTo>
                    <a:pt x="6997" y="7240"/>
                  </a:lnTo>
                  <a:lnTo>
                    <a:pt x="7078" y="7169"/>
                  </a:lnTo>
                  <a:lnTo>
                    <a:pt x="7101" y="7148"/>
                  </a:lnTo>
                  <a:lnTo>
                    <a:pt x="7127" y="7125"/>
                  </a:lnTo>
                  <a:lnTo>
                    <a:pt x="7144" y="7111"/>
                  </a:lnTo>
                  <a:lnTo>
                    <a:pt x="7184" y="7074"/>
                  </a:lnTo>
                  <a:lnTo>
                    <a:pt x="7187" y="7071"/>
                  </a:lnTo>
                  <a:cubicBezTo>
                    <a:pt x="7215" y="7045"/>
                    <a:pt x="7244" y="7018"/>
                    <a:pt x="7273" y="6991"/>
                  </a:cubicBezTo>
                  <a:cubicBezTo>
                    <a:pt x="7361" y="6906"/>
                    <a:pt x="7442" y="6819"/>
                    <a:pt x="7518" y="6732"/>
                  </a:cubicBezTo>
                  <a:lnTo>
                    <a:pt x="7524" y="6725"/>
                  </a:lnTo>
                  <a:cubicBezTo>
                    <a:pt x="7536" y="6711"/>
                    <a:pt x="7548" y="6697"/>
                    <a:pt x="7560" y="6683"/>
                  </a:cubicBezTo>
                  <a:lnTo>
                    <a:pt x="7580" y="6659"/>
                  </a:lnTo>
                  <a:cubicBezTo>
                    <a:pt x="7587" y="6649"/>
                    <a:pt x="7595" y="6640"/>
                    <a:pt x="7602" y="6631"/>
                  </a:cubicBezTo>
                  <a:cubicBezTo>
                    <a:pt x="7670" y="6545"/>
                    <a:pt x="7734" y="6459"/>
                    <a:pt x="7791" y="6372"/>
                  </a:cubicBezTo>
                  <a:lnTo>
                    <a:pt x="7843" y="6293"/>
                  </a:lnTo>
                  <a:lnTo>
                    <a:pt x="7842" y="6291"/>
                  </a:lnTo>
                  <a:cubicBezTo>
                    <a:pt x="8105" y="5862"/>
                    <a:pt x="8238" y="5404"/>
                    <a:pt x="8238" y="4924"/>
                  </a:cubicBezTo>
                  <a:cubicBezTo>
                    <a:pt x="8238" y="4659"/>
                    <a:pt x="8198" y="4395"/>
                    <a:pt x="8120" y="4142"/>
                  </a:cubicBezTo>
                  <a:lnTo>
                    <a:pt x="8122" y="4141"/>
                  </a:lnTo>
                  <a:lnTo>
                    <a:pt x="8103" y="4087"/>
                  </a:lnTo>
                  <a:cubicBezTo>
                    <a:pt x="8011" y="3809"/>
                    <a:pt x="7877" y="3547"/>
                    <a:pt x="7706" y="3309"/>
                  </a:cubicBezTo>
                  <a:lnTo>
                    <a:pt x="7679" y="3267"/>
                  </a:lnTo>
                  <a:lnTo>
                    <a:pt x="7677" y="3268"/>
                  </a:lnTo>
                  <a:cubicBezTo>
                    <a:pt x="7488" y="3015"/>
                    <a:pt x="7267" y="2789"/>
                    <a:pt x="7019" y="2595"/>
                  </a:cubicBezTo>
                  <a:cubicBezTo>
                    <a:pt x="6609" y="2271"/>
                    <a:pt x="6129" y="2026"/>
                    <a:pt x="5607" y="1865"/>
                  </a:cubicBezTo>
                  <a:lnTo>
                    <a:pt x="5607" y="1475"/>
                  </a:lnTo>
                  <a:cubicBezTo>
                    <a:pt x="5607" y="1157"/>
                    <a:pt x="5364" y="896"/>
                    <a:pt x="5057" y="873"/>
                  </a:cubicBezTo>
                  <a:cubicBezTo>
                    <a:pt x="5021" y="381"/>
                    <a:pt x="4612" y="0"/>
                    <a:pt x="4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0"/>
            <p:cNvSpPr/>
            <p:nvPr/>
          </p:nvSpPr>
          <p:spPr>
            <a:xfrm>
              <a:off x="5977784" y="4118376"/>
              <a:ext cx="23318" cy="22970"/>
            </a:xfrm>
            <a:custGeom>
              <a:avLst/>
              <a:gdLst/>
              <a:ahLst/>
              <a:cxnLst/>
              <a:rect l="l" t="t" r="r" b="b"/>
              <a:pathLst>
                <a:path w="736" h="725" extrusionOk="0">
                  <a:moveTo>
                    <a:pt x="368" y="0"/>
                  </a:moveTo>
                  <a:lnTo>
                    <a:pt x="1" y="362"/>
                  </a:lnTo>
                  <a:lnTo>
                    <a:pt x="368" y="724"/>
                  </a:lnTo>
                  <a:lnTo>
                    <a:pt x="736" y="362"/>
                  </a:lnTo>
                  <a:lnTo>
                    <a:pt x="36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0"/>
            <p:cNvSpPr/>
            <p:nvPr/>
          </p:nvSpPr>
          <p:spPr>
            <a:xfrm>
              <a:off x="6055311" y="4118376"/>
              <a:ext cx="23318" cy="22970"/>
            </a:xfrm>
            <a:custGeom>
              <a:avLst/>
              <a:gdLst/>
              <a:ahLst/>
              <a:cxnLst/>
              <a:rect l="l" t="t" r="r" b="b"/>
              <a:pathLst>
                <a:path w="736" h="725" extrusionOk="0">
                  <a:moveTo>
                    <a:pt x="368" y="0"/>
                  </a:moveTo>
                  <a:lnTo>
                    <a:pt x="1" y="362"/>
                  </a:lnTo>
                  <a:lnTo>
                    <a:pt x="368" y="724"/>
                  </a:lnTo>
                  <a:lnTo>
                    <a:pt x="736" y="362"/>
                  </a:lnTo>
                  <a:lnTo>
                    <a:pt x="36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0"/>
            <p:cNvSpPr/>
            <p:nvPr/>
          </p:nvSpPr>
          <p:spPr>
            <a:xfrm>
              <a:off x="6132870" y="4118376"/>
              <a:ext cx="23318" cy="22970"/>
            </a:xfrm>
            <a:custGeom>
              <a:avLst/>
              <a:gdLst/>
              <a:ahLst/>
              <a:cxnLst/>
              <a:rect l="l" t="t" r="r" b="b"/>
              <a:pathLst>
                <a:path w="736" h="725" extrusionOk="0">
                  <a:moveTo>
                    <a:pt x="368" y="0"/>
                  </a:moveTo>
                  <a:lnTo>
                    <a:pt x="0" y="362"/>
                  </a:lnTo>
                  <a:lnTo>
                    <a:pt x="368" y="724"/>
                  </a:lnTo>
                  <a:lnTo>
                    <a:pt x="735" y="362"/>
                  </a:lnTo>
                  <a:lnTo>
                    <a:pt x="36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 name="Google Shape;1504;p50"/>
          <p:cNvGrpSpPr/>
          <p:nvPr/>
        </p:nvGrpSpPr>
        <p:grpSpPr>
          <a:xfrm>
            <a:off x="4442339" y="1361798"/>
            <a:ext cx="259321" cy="305102"/>
            <a:chOff x="4119384" y="3381092"/>
            <a:chExt cx="259321" cy="305102"/>
          </a:xfrm>
        </p:grpSpPr>
        <p:sp>
          <p:nvSpPr>
            <p:cNvPr id="1505" name="Google Shape;1505;p50"/>
            <p:cNvSpPr/>
            <p:nvPr/>
          </p:nvSpPr>
          <p:spPr>
            <a:xfrm>
              <a:off x="4119384" y="3381092"/>
              <a:ext cx="259321" cy="305102"/>
            </a:xfrm>
            <a:custGeom>
              <a:avLst/>
              <a:gdLst/>
              <a:ahLst/>
              <a:cxnLst/>
              <a:rect l="l" t="t" r="r" b="b"/>
              <a:pathLst>
                <a:path w="8185" h="9630" extrusionOk="0">
                  <a:moveTo>
                    <a:pt x="4087" y="292"/>
                  </a:moveTo>
                  <a:cubicBezTo>
                    <a:pt x="4094" y="292"/>
                    <a:pt x="4101" y="295"/>
                    <a:pt x="4106" y="301"/>
                  </a:cubicBezTo>
                  <a:lnTo>
                    <a:pt x="4400" y="723"/>
                  </a:lnTo>
                  <a:lnTo>
                    <a:pt x="4893" y="871"/>
                  </a:lnTo>
                  <a:cubicBezTo>
                    <a:pt x="4900" y="874"/>
                    <a:pt x="4906" y="878"/>
                    <a:pt x="4909" y="885"/>
                  </a:cubicBezTo>
                  <a:cubicBezTo>
                    <a:pt x="4911" y="891"/>
                    <a:pt x="4909" y="899"/>
                    <a:pt x="4906" y="904"/>
                  </a:cubicBezTo>
                  <a:lnTo>
                    <a:pt x="4594" y="1314"/>
                  </a:lnTo>
                  <a:lnTo>
                    <a:pt x="4604" y="1828"/>
                  </a:lnTo>
                  <a:cubicBezTo>
                    <a:pt x="4604" y="1833"/>
                    <a:pt x="4602" y="1839"/>
                    <a:pt x="4599" y="1843"/>
                  </a:cubicBezTo>
                  <a:lnTo>
                    <a:pt x="4595" y="1845"/>
                  </a:lnTo>
                  <a:lnTo>
                    <a:pt x="4594" y="1846"/>
                  </a:lnTo>
                  <a:lnTo>
                    <a:pt x="4592" y="1847"/>
                  </a:lnTo>
                  <a:cubicBezTo>
                    <a:pt x="4590" y="1849"/>
                    <a:pt x="4588" y="1850"/>
                    <a:pt x="4584" y="1850"/>
                  </a:cubicBezTo>
                  <a:lnTo>
                    <a:pt x="4583" y="1850"/>
                  </a:lnTo>
                  <a:cubicBezTo>
                    <a:pt x="4580" y="1850"/>
                    <a:pt x="4578" y="1850"/>
                    <a:pt x="4574" y="1849"/>
                  </a:cubicBezTo>
                  <a:lnTo>
                    <a:pt x="4087" y="1680"/>
                  </a:lnTo>
                  <a:lnTo>
                    <a:pt x="3600" y="1849"/>
                  </a:lnTo>
                  <a:cubicBezTo>
                    <a:pt x="3598" y="1850"/>
                    <a:pt x="3595" y="1850"/>
                    <a:pt x="3593" y="1850"/>
                  </a:cubicBezTo>
                  <a:cubicBezTo>
                    <a:pt x="3587" y="1850"/>
                    <a:pt x="3583" y="1849"/>
                    <a:pt x="3578" y="1845"/>
                  </a:cubicBezTo>
                  <a:cubicBezTo>
                    <a:pt x="3573" y="1842"/>
                    <a:pt x="3570" y="1835"/>
                    <a:pt x="3570" y="1828"/>
                  </a:cubicBezTo>
                  <a:lnTo>
                    <a:pt x="3580" y="1314"/>
                  </a:lnTo>
                  <a:lnTo>
                    <a:pt x="3269" y="904"/>
                  </a:lnTo>
                  <a:cubicBezTo>
                    <a:pt x="3265" y="899"/>
                    <a:pt x="3264" y="892"/>
                    <a:pt x="3266" y="886"/>
                  </a:cubicBezTo>
                  <a:cubicBezTo>
                    <a:pt x="3268" y="879"/>
                    <a:pt x="3274" y="874"/>
                    <a:pt x="3280" y="871"/>
                  </a:cubicBezTo>
                  <a:lnTo>
                    <a:pt x="3774" y="722"/>
                  </a:lnTo>
                  <a:lnTo>
                    <a:pt x="4069" y="301"/>
                  </a:lnTo>
                  <a:cubicBezTo>
                    <a:pt x="4074" y="295"/>
                    <a:pt x="4080" y="292"/>
                    <a:pt x="4087" y="292"/>
                  </a:cubicBezTo>
                  <a:close/>
                  <a:moveTo>
                    <a:pt x="4087" y="1985"/>
                  </a:moveTo>
                  <a:lnTo>
                    <a:pt x="4477" y="2119"/>
                  </a:lnTo>
                  <a:cubicBezTo>
                    <a:pt x="4488" y="2122"/>
                    <a:pt x="4498" y="2126"/>
                    <a:pt x="4509" y="2128"/>
                  </a:cubicBezTo>
                  <a:lnTo>
                    <a:pt x="4516" y="2130"/>
                  </a:lnTo>
                  <a:cubicBezTo>
                    <a:pt x="4525" y="2131"/>
                    <a:pt x="4534" y="2134"/>
                    <a:pt x="4542" y="2135"/>
                  </a:cubicBezTo>
                  <a:lnTo>
                    <a:pt x="4551" y="2136"/>
                  </a:lnTo>
                  <a:cubicBezTo>
                    <a:pt x="4561" y="2137"/>
                    <a:pt x="4571" y="2137"/>
                    <a:pt x="4581" y="2137"/>
                  </a:cubicBezTo>
                  <a:lnTo>
                    <a:pt x="4591" y="2137"/>
                  </a:lnTo>
                  <a:cubicBezTo>
                    <a:pt x="4601" y="2137"/>
                    <a:pt x="4612" y="2136"/>
                    <a:pt x="4623" y="2135"/>
                  </a:cubicBezTo>
                  <a:lnTo>
                    <a:pt x="5767" y="4091"/>
                  </a:lnTo>
                  <a:lnTo>
                    <a:pt x="2417" y="4091"/>
                  </a:lnTo>
                  <a:lnTo>
                    <a:pt x="3560" y="2135"/>
                  </a:lnTo>
                  <a:cubicBezTo>
                    <a:pt x="3571" y="2136"/>
                    <a:pt x="3582" y="2137"/>
                    <a:pt x="3593" y="2137"/>
                  </a:cubicBezTo>
                  <a:lnTo>
                    <a:pt x="3596" y="2137"/>
                  </a:lnTo>
                  <a:cubicBezTo>
                    <a:pt x="3606" y="2137"/>
                    <a:pt x="3615" y="2136"/>
                    <a:pt x="3625" y="2135"/>
                  </a:cubicBezTo>
                  <a:lnTo>
                    <a:pt x="3632" y="2134"/>
                  </a:lnTo>
                  <a:cubicBezTo>
                    <a:pt x="3641" y="2132"/>
                    <a:pt x="3649" y="2131"/>
                    <a:pt x="3657" y="2130"/>
                  </a:cubicBezTo>
                  <a:lnTo>
                    <a:pt x="3665" y="2128"/>
                  </a:lnTo>
                  <a:cubicBezTo>
                    <a:pt x="3675" y="2126"/>
                    <a:pt x="3686" y="2122"/>
                    <a:pt x="3696" y="2119"/>
                  </a:cubicBezTo>
                  <a:lnTo>
                    <a:pt x="4087" y="1985"/>
                  </a:lnTo>
                  <a:close/>
                  <a:moveTo>
                    <a:pt x="5437" y="4391"/>
                  </a:moveTo>
                  <a:lnTo>
                    <a:pt x="6648" y="6463"/>
                  </a:lnTo>
                  <a:lnTo>
                    <a:pt x="1535" y="6463"/>
                  </a:lnTo>
                  <a:lnTo>
                    <a:pt x="2747" y="4391"/>
                  </a:lnTo>
                  <a:close/>
                  <a:moveTo>
                    <a:pt x="6357" y="6766"/>
                  </a:moveTo>
                  <a:lnTo>
                    <a:pt x="7865" y="9346"/>
                  </a:lnTo>
                  <a:lnTo>
                    <a:pt x="319" y="9345"/>
                  </a:lnTo>
                  <a:lnTo>
                    <a:pt x="1828" y="6766"/>
                  </a:lnTo>
                  <a:close/>
                  <a:moveTo>
                    <a:pt x="4087" y="0"/>
                  </a:moveTo>
                  <a:cubicBezTo>
                    <a:pt x="3989" y="0"/>
                    <a:pt x="3890" y="46"/>
                    <a:pt x="3827" y="136"/>
                  </a:cubicBezTo>
                  <a:lnTo>
                    <a:pt x="3592" y="473"/>
                  </a:lnTo>
                  <a:lnTo>
                    <a:pt x="3196" y="592"/>
                  </a:lnTo>
                  <a:cubicBezTo>
                    <a:pt x="2985" y="657"/>
                    <a:pt x="2903" y="911"/>
                    <a:pt x="3036" y="1086"/>
                  </a:cubicBezTo>
                  <a:lnTo>
                    <a:pt x="3285" y="1414"/>
                  </a:lnTo>
                  <a:lnTo>
                    <a:pt x="3277" y="1824"/>
                  </a:lnTo>
                  <a:cubicBezTo>
                    <a:pt x="3276" y="1878"/>
                    <a:pt x="3289" y="1933"/>
                    <a:pt x="3315" y="1981"/>
                  </a:cubicBezTo>
                  <a:lnTo>
                    <a:pt x="2159" y="3960"/>
                  </a:lnTo>
                  <a:cubicBezTo>
                    <a:pt x="2105" y="4049"/>
                    <a:pt x="2105" y="4160"/>
                    <a:pt x="2158" y="4249"/>
                  </a:cubicBezTo>
                  <a:cubicBezTo>
                    <a:pt x="2209" y="4337"/>
                    <a:pt x="2302" y="4391"/>
                    <a:pt x="2405" y="4391"/>
                  </a:cubicBezTo>
                  <a:cubicBezTo>
                    <a:pt x="2406" y="4391"/>
                    <a:pt x="2407" y="4391"/>
                    <a:pt x="2408" y="4391"/>
                  </a:cubicBezTo>
                  <a:lnTo>
                    <a:pt x="2412" y="4391"/>
                  </a:lnTo>
                  <a:lnTo>
                    <a:pt x="1285" y="6319"/>
                  </a:lnTo>
                  <a:cubicBezTo>
                    <a:pt x="1234" y="6408"/>
                    <a:pt x="1234" y="6517"/>
                    <a:pt x="1285" y="6606"/>
                  </a:cubicBezTo>
                  <a:lnTo>
                    <a:pt x="1286" y="6608"/>
                  </a:lnTo>
                  <a:cubicBezTo>
                    <a:pt x="1329" y="6680"/>
                    <a:pt x="1403" y="6731"/>
                    <a:pt x="1486" y="6745"/>
                  </a:cubicBezTo>
                  <a:lnTo>
                    <a:pt x="52" y="9197"/>
                  </a:lnTo>
                  <a:cubicBezTo>
                    <a:pt x="0" y="9286"/>
                    <a:pt x="0" y="9397"/>
                    <a:pt x="52" y="9486"/>
                  </a:cubicBezTo>
                  <a:cubicBezTo>
                    <a:pt x="105" y="9574"/>
                    <a:pt x="199" y="9629"/>
                    <a:pt x="302" y="9629"/>
                  </a:cubicBezTo>
                  <a:lnTo>
                    <a:pt x="7883" y="9629"/>
                  </a:lnTo>
                  <a:cubicBezTo>
                    <a:pt x="7985" y="9628"/>
                    <a:pt x="8081" y="9574"/>
                    <a:pt x="8133" y="9485"/>
                  </a:cubicBezTo>
                  <a:cubicBezTo>
                    <a:pt x="8185" y="9396"/>
                    <a:pt x="8185" y="9286"/>
                    <a:pt x="8133" y="9197"/>
                  </a:cubicBezTo>
                  <a:lnTo>
                    <a:pt x="6699" y="6745"/>
                  </a:lnTo>
                  <a:cubicBezTo>
                    <a:pt x="6782" y="6730"/>
                    <a:pt x="6854" y="6680"/>
                    <a:pt x="6898" y="6608"/>
                  </a:cubicBezTo>
                  <a:lnTo>
                    <a:pt x="6899" y="6605"/>
                  </a:lnTo>
                  <a:cubicBezTo>
                    <a:pt x="6950" y="6516"/>
                    <a:pt x="6950" y="6407"/>
                    <a:pt x="6899" y="6318"/>
                  </a:cubicBezTo>
                  <a:lnTo>
                    <a:pt x="5773" y="4391"/>
                  </a:lnTo>
                  <a:lnTo>
                    <a:pt x="5777" y="4391"/>
                  </a:lnTo>
                  <a:cubicBezTo>
                    <a:pt x="5879" y="4391"/>
                    <a:pt x="5974" y="4338"/>
                    <a:pt x="6027" y="4249"/>
                  </a:cubicBezTo>
                  <a:cubicBezTo>
                    <a:pt x="6080" y="4160"/>
                    <a:pt x="6080" y="4049"/>
                    <a:pt x="6027" y="3960"/>
                  </a:cubicBezTo>
                  <a:lnTo>
                    <a:pt x="4864" y="1972"/>
                  </a:lnTo>
                  <a:cubicBezTo>
                    <a:pt x="4887" y="1926"/>
                    <a:pt x="4899" y="1875"/>
                    <a:pt x="4898" y="1823"/>
                  </a:cubicBezTo>
                  <a:lnTo>
                    <a:pt x="4890" y="1413"/>
                  </a:lnTo>
                  <a:lnTo>
                    <a:pt x="5139" y="1086"/>
                  </a:lnTo>
                  <a:cubicBezTo>
                    <a:pt x="5272" y="910"/>
                    <a:pt x="5189" y="656"/>
                    <a:pt x="4978" y="592"/>
                  </a:cubicBezTo>
                  <a:lnTo>
                    <a:pt x="4583" y="472"/>
                  </a:lnTo>
                  <a:lnTo>
                    <a:pt x="4347" y="136"/>
                  </a:lnTo>
                  <a:cubicBezTo>
                    <a:pt x="4284" y="46"/>
                    <a:pt x="4186" y="0"/>
                    <a:pt x="40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0"/>
            <p:cNvSpPr/>
            <p:nvPr/>
          </p:nvSpPr>
          <p:spPr>
            <a:xfrm>
              <a:off x="4224411" y="3487577"/>
              <a:ext cx="14986" cy="14986"/>
            </a:xfrm>
            <a:custGeom>
              <a:avLst/>
              <a:gdLst/>
              <a:ahLst/>
              <a:cxnLst/>
              <a:rect l="l" t="t" r="r" b="b"/>
              <a:pathLst>
                <a:path w="473" h="473" extrusionOk="0">
                  <a:moveTo>
                    <a:pt x="236" y="1"/>
                  </a:moveTo>
                  <a:cubicBezTo>
                    <a:pt x="106" y="1"/>
                    <a:pt x="0" y="106"/>
                    <a:pt x="0" y="236"/>
                  </a:cubicBezTo>
                  <a:cubicBezTo>
                    <a:pt x="0" y="367"/>
                    <a:pt x="106" y="473"/>
                    <a:pt x="236" y="473"/>
                  </a:cubicBezTo>
                  <a:cubicBezTo>
                    <a:pt x="367" y="473"/>
                    <a:pt x="473" y="367"/>
                    <a:pt x="473" y="236"/>
                  </a:cubicBezTo>
                  <a:cubicBezTo>
                    <a:pt x="473" y="106"/>
                    <a:pt x="367"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0"/>
            <p:cNvSpPr/>
            <p:nvPr/>
          </p:nvSpPr>
          <p:spPr>
            <a:xfrm>
              <a:off x="4258692" y="3487577"/>
              <a:ext cx="14954" cy="14986"/>
            </a:xfrm>
            <a:custGeom>
              <a:avLst/>
              <a:gdLst/>
              <a:ahLst/>
              <a:cxnLst/>
              <a:rect l="l" t="t" r="r" b="b"/>
              <a:pathLst>
                <a:path w="472" h="473" extrusionOk="0">
                  <a:moveTo>
                    <a:pt x="236" y="1"/>
                  </a:moveTo>
                  <a:cubicBezTo>
                    <a:pt x="105" y="1"/>
                    <a:pt x="0" y="106"/>
                    <a:pt x="0" y="236"/>
                  </a:cubicBezTo>
                  <a:cubicBezTo>
                    <a:pt x="0" y="367"/>
                    <a:pt x="105" y="473"/>
                    <a:pt x="236" y="473"/>
                  </a:cubicBezTo>
                  <a:cubicBezTo>
                    <a:pt x="365" y="473"/>
                    <a:pt x="471" y="367"/>
                    <a:pt x="471" y="236"/>
                  </a:cubicBezTo>
                  <a:cubicBezTo>
                    <a:pt x="471" y="106"/>
                    <a:pt x="365"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0"/>
            <p:cNvSpPr/>
            <p:nvPr/>
          </p:nvSpPr>
          <p:spPr>
            <a:xfrm>
              <a:off x="4189244" y="3563647"/>
              <a:ext cx="14954" cy="14986"/>
            </a:xfrm>
            <a:custGeom>
              <a:avLst/>
              <a:gdLst/>
              <a:ahLst/>
              <a:cxnLst/>
              <a:rect l="l" t="t" r="r" b="b"/>
              <a:pathLst>
                <a:path w="472" h="473" extrusionOk="0">
                  <a:moveTo>
                    <a:pt x="236" y="0"/>
                  </a:moveTo>
                  <a:cubicBezTo>
                    <a:pt x="106" y="0"/>
                    <a:pt x="0" y="106"/>
                    <a:pt x="0" y="237"/>
                  </a:cubicBezTo>
                  <a:cubicBezTo>
                    <a:pt x="0" y="367"/>
                    <a:pt x="106" y="473"/>
                    <a:pt x="236" y="473"/>
                  </a:cubicBezTo>
                  <a:cubicBezTo>
                    <a:pt x="366" y="473"/>
                    <a:pt x="471" y="367"/>
                    <a:pt x="471" y="237"/>
                  </a:cubicBezTo>
                  <a:cubicBezTo>
                    <a:pt x="471" y="106"/>
                    <a:pt x="366" y="0"/>
                    <a:pt x="2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0"/>
            <p:cNvSpPr/>
            <p:nvPr/>
          </p:nvSpPr>
          <p:spPr>
            <a:xfrm>
              <a:off x="4224094" y="3563647"/>
              <a:ext cx="14986" cy="14986"/>
            </a:xfrm>
            <a:custGeom>
              <a:avLst/>
              <a:gdLst/>
              <a:ahLst/>
              <a:cxnLst/>
              <a:rect l="l" t="t" r="r" b="b"/>
              <a:pathLst>
                <a:path w="473" h="473" extrusionOk="0">
                  <a:moveTo>
                    <a:pt x="237" y="0"/>
                  </a:moveTo>
                  <a:cubicBezTo>
                    <a:pt x="106" y="0"/>
                    <a:pt x="1" y="106"/>
                    <a:pt x="1" y="237"/>
                  </a:cubicBezTo>
                  <a:cubicBezTo>
                    <a:pt x="1" y="367"/>
                    <a:pt x="106" y="473"/>
                    <a:pt x="237" y="473"/>
                  </a:cubicBezTo>
                  <a:cubicBezTo>
                    <a:pt x="367" y="473"/>
                    <a:pt x="473" y="367"/>
                    <a:pt x="473" y="237"/>
                  </a:cubicBezTo>
                  <a:cubicBezTo>
                    <a:pt x="473" y="106"/>
                    <a:pt x="367" y="0"/>
                    <a:pt x="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0"/>
            <p:cNvSpPr/>
            <p:nvPr/>
          </p:nvSpPr>
          <p:spPr>
            <a:xfrm>
              <a:off x="4258945" y="3563647"/>
              <a:ext cx="14986" cy="14986"/>
            </a:xfrm>
            <a:custGeom>
              <a:avLst/>
              <a:gdLst/>
              <a:ahLst/>
              <a:cxnLst/>
              <a:rect l="l" t="t" r="r" b="b"/>
              <a:pathLst>
                <a:path w="473" h="473" extrusionOk="0">
                  <a:moveTo>
                    <a:pt x="238" y="0"/>
                  </a:moveTo>
                  <a:cubicBezTo>
                    <a:pt x="107" y="0"/>
                    <a:pt x="1" y="106"/>
                    <a:pt x="1" y="237"/>
                  </a:cubicBezTo>
                  <a:cubicBezTo>
                    <a:pt x="1" y="367"/>
                    <a:pt x="107" y="473"/>
                    <a:pt x="238" y="473"/>
                  </a:cubicBezTo>
                  <a:cubicBezTo>
                    <a:pt x="367" y="473"/>
                    <a:pt x="473" y="367"/>
                    <a:pt x="473" y="237"/>
                  </a:cubicBezTo>
                  <a:cubicBezTo>
                    <a:pt x="473" y="106"/>
                    <a:pt x="367"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0"/>
            <p:cNvSpPr/>
            <p:nvPr/>
          </p:nvSpPr>
          <p:spPr>
            <a:xfrm>
              <a:off x="4293859" y="3563647"/>
              <a:ext cx="14986" cy="14986"/>
            </a:xfrm>
            <a:custGeom>
              <a:avLst/>
              <a:gdLst/>
              <a:ahLst/>
              <a:cxnLst/>
              <a:rect l="l" t="t" r="r" b="b"/>
              <a:pathLst>
                <a:path w="473" h="473" extrusionOk="0">
                  <a:moveTo>
                    <a:pt x="236" y="0"/>
                  </a:moveTo>
                  <a:cubicBezTo>
                    <a:pt x="106" y="0"/>
                    <a:pt x="0" y="106"/>
                    <a:pt x="0" y="237"/>
                  </a:cubicBezTo>
                  <a:cubicBezTo>
                    <a:pt x="0" y="367"/>
                    <a:pt x="106" y="473"/>
                    <a:pt x="236" y="473"/>
                  </a:cubicBezTo>
                  <a:cubicBezTo>
                    <a:pt x="367" y="473"/>
                    <a:pt x="472" y="367"/>
                    <a:pt x="472" y="237"/>
                  </a:cubicBezTo>
                  <a:cubicBezTo>
                    <a:pt x="472" y="106"/>
                    <a:pt x="367" y="0"/>
                    <a:pt x="2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0"/>
            <p:cNvSpPr/>
            <p:nvPr/>
          </p:nvSpPr>
          <p:spPr>
            <a:xfrm>
              <a:off x="4154330" y="3652801"/>
              <a:ext cx="14986" cy="15018"/>
            </a:xfrm>
            <a:custGeom>
              <a:avLst/>
              <a:gdLst/>
              <a:ahLst/>
              <a:cxnLst/>
              <a:rect l="l" t="t" r="r" b="b"/>
              <a:pathLst>
                <a:path w="473" h="474" extrusionOk="0">
                  <a:moveTo>
                    <a:pt x="236" y="0"/>
                  </a:moveTo>
                  <a:cubicBezTo>
                    <a:pt x="106" y="0"/>
                    <a:pt x="1" y="107"/>
                    <a:pt x="1" y="237"/>
                  </a:cubicBezTo>
                  <a:cubicBezTo>
                    <a:pt x="1" y="368"/>
                    <a:pt x="106" y="473"/>
                    <a:pt x="236" y="473"/>
                  </a:cubicBezTo>
                  <a:cubicBezTo>
                    <a:pt x="367" y="473"/>
                    <a:pt x="473" y="368"/>
                    <a:pt x="473" y="237"/>
                  </a:cubicBezTo>
                  <a:cubicBezTo>
                    <a:pt x="473" y="107"/>
                    <a:pt x="367" y="0"/>
                    <a:pt x="2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0"/>
            <p:cNvSpPr/>
            <p:nvPr/>
          </p:nvSpPr>
          <p:spPr>
            <a:xfrm>
              <a:off x="4189244" y="3652801"/>
              <a:ext cx="14954" cy="15018"/>
            </a:xfrm>
            <a:custGeom>
              <a:avLst/>
              <a:gdLst/>
              <a:ahLst/>
              <a:cxnLst/>
              <a:rect l="l" t="t" r="r" b="b"/>
              <a:pathLst>
                <a:path w="472" h="474" extrusionOk="0">
                  <a:moveTo>
                    <a:pt x="236" y="0"/>
                  </a:moveTo>
                  <a:cubicBezTo>
                    <a:pt x="106" y="0"/>
                    <a:pt x="0" y="107"/>
                    <a:pt x="0" y="237"/>
                  </a:cubicBezTo>
                  <a:cubicBezTo>
                    <a:pt x="0" y="368"/>
                    <a:pt x="106" y="473"/>
                    <a:pt x="236" y="473"/>
                  </a:cubicBezTo>
                  <a:cubicBezTo>
                    <a:pt x="366" y="473"/>
                    <a:pt x="471" y="368"/>
                    <a:pt x="471" y="237"/>
                  </a:cubicBezTo>
                  <a:cubicBezTo>
                    <a:pt x="471" y="107"/>
                    <a:pt x="366" y="0"/>
                    <a:pt x="2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0"/>
            <p:cNvSpPr/>
            <p:nvPr/>
          </p:nvSpPr>
          <p:spPr>
            <a:xfrm>
              <a:off x="4224094" y="3652801"/>
              <a:ext cx="14986" cy="15018"/>
            </a:xfrm>
            <a:custGeom>
              <a:avLst/>
              <a:gdLst/>
              <a:ahLst/>
              <a:cxnLst/>
              <a:rect l="l" t="t" r="r" b="b"/>
              <a:pathLst>
                <a:path w="473" h="474" extrusionOk="0">
                  <a:moveTo>
                    <a:pt x="237" y="0"/>
                  </a:moveTo>
                  <a:cubicBezTo>
                    <a:pt x="106" y="0"/>
                    <a:pt x="1" y="107"/>
                    <a:pt x="1" y="237"/>
                  </a:cubicBezTo>
                  <a:cubicBezTo>
                    <a:pt x="1" y="368"/>
                    <a:pt x="106" y="473"/>
                    <a:pt x="237" y="473"/>
                  </a:cubicBezTo>
                  <a:cubicBezTo>
                    <a:pt x="367" y="473"/>
                    <a:pt x="473" y="368"/>
                    <a:pt x="473" y="237"/>
                  </a:cubicBezTo>
                  <a:cubicBezTo>
                    <a:pt x="473" y="107"/>
                    <a:pt x="367" y="0"/>
                    <a:pt x="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0"/>
            <p:cNvSpPr/>
            <p:nvPr/>
          </p:nvSpPr>
          <p:spPr>
            <a:xfrm>
              <a:off x="4258945" y="3652801"/>
              <a:ext cx="14986" cy="15018"/>
            </a:xfrm>
            <a:custGeom>
              <a:avLst/>
              <a:gdLst/>
              <a:ahLst/>
              <a:cxnLst/>
              <a:rect l="l" t="t" r="r" b="b"/>
              <a:pathLst>
                <a:path w="473" h="474" extrusionOk="0">
                  <a:moveTo>
                    <a:pt x="238" y="0"/>
                  </a:moveTo>
                  <a:cubicBezTo>
                    <a:pt x="107" y="0"/>
                    <a:pt x="1" y="107"/>
                    <a:pt x="1" y="237"/>
                  </a:cubicBezTo>
                  <a:cubicBezTo>
                    <a:pt x="1" y="368"/>
                    <a:pt x="107" y="473"/>
                    <a:pt x="238" y="473"/>
                  </a:cubicBezTo>
                  <a:cubicBezTo>
                    <a:pt x="367" y="473"/>
                    <a:pt x="473" y="368"/>
                    <a:pt x="473" y="237"/>
                  </a:cubicBezTo>
                  <a:cubicBezTo>
                    <a:pt x="473" y="107"/>
                    <a:pt x="367"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0"/>
            <p:cNvSpPr/>
            <p:nvPr/>
          </p:nvSpPr>
          <p:spPr>
            <a:xfrm>
              <a:off x="4293859" y="3652801"/>
              <a:ext cx="14986" cy="15018"/>
            </a:xfrm>
            <a:custGeom>
              <a:avLst/>
              <a:gdLst/>
              <a:ahLst/>
              <a:cxnLst/>
              <a:rect l="l" t="t" r="r" b="b"/>
              <a:pathLst>
                <a:path w="473" h="474" extrusionOk="0">
                  <a:moveTo>
                    <a:pt x="236" y="0"/>
                  </a:moveTo>
                  <a:cubicBezTo>
                    <a:pt x="106" y="0"/>
                    <a:pt x="0" y="107"/>
                    <a:pt x="0" y="237"/>
                  </a:cubicBezTo>
                  <a:cubicBezTo>
                    <a:pt x="0" y="368"/>
                    <a:pt x="106" y="473"/>
                    <a:pt x="236" y="473"/>
                  </a:cubicBezTo>
                  <a:cubicBezTo>
                    <a:pt x="367" y="473"/>
                    <a:pt x="472" y="368"/>
                    <a:pt x="472" y="237"/>
                  </a:cubicBezTo>
                  <a:cubicBezTo>
                    <a:pt x="472" y="107"/>
                    <a:pt x="367" y="0"/>
                    <a:pt x="2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0"/>
            <p:cNvSpPr/>
            <p:nvPr/>
          </p:nvSpPr>
          <p:spPr>
            <a:xfrm>
              <a:off x="4328710" y="3652801"/>
              <a:ext cx="14986" cy="15018"/>
            </a:xfrm>
            <a:custGeom>
              <a:avLst/>
              <a:gdLst/>
              <a:ahLst/>
              <a:cxnLst/>
              <a:rect l="l" t="t" r="r" b="b"/>
              <a:pathLst>
                <a:path w="473" h="474" extrusionOk="0">
                  <a:moveTo>
                    <a:pt x="237" y="0"/>
                  </a:moveTo>
                  <a:cubicBezTo>
                    <a:pt x="106" y="0"/>
                    <a:pt x="1" y="107"/>
                    <a:pt x="1" y="237"/>
                  </a:cubicBezTo>
                  <a:cubicBezTo>
                    <a:pt x="1" y="368"/>
                    <a:pt x="106" y="473"/>
                    <a:pt x="237" y="473"/>
                  </a:cubicBezTo>
                  <a:cubicBezTo>
                    <a:pt x="367" y="473"/>
                    <a:pt x="473" y="368"/>
                    <a:pt x="473" y="237"/>
                  </a:cubicBezTo>
                  <a:cubicBezTo>
                    <a:pt x="473" y="107"/>
                    <a:pt x="367" y="0"/>
                    <a:pt x="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 name="Google Shape;1518;p50"/>
          <p:cNvGrpSpPr/>
          <p:nvPr/>
        </p:nvGrpSpPr>
        <p:grpSpPr>
          <a:xfrm>
            <a:off x="4418910" y="3127653"/>
            <a:ext cx="306180" cy="288247"/>
            <a:chOff x="5901968" y="2784637"/>
            <a:chExt cx="306180" cy="288247"/>
          </a:xfrm>
        </p:grpSpPr>
        <p:sp>
          <p:nvSpPr>
            <p:cNvPr id="1519" name="Google Shape;1519;p50"/>
            <p:cNvSpPr/>
            <p:nvPr/>
          </p:nvSpPr>
          <p:spPr>
            <a:xfrm>
              <a:off x="6023629" y="2983509"/>
              <a:ext cx="20689" cy="20625"/>
            </a:xfrm>
            <a:custGeom>
              <a:avLst/>
              <a:gdLst/>
              <a:ahLst/>
              <a:cxnLst/>
              <a:rect l="l" t="t" r="r" b="b"/>
              <a:pathLst>
                <a:path w="653" h="651" extrusionOk="0">
                  <a:moveTo>
                    <a:pt x="326" y="0"/>
                  </a:moveTo>
                  <a:lnTo>
                    <a:pt x="211" y="211"/>
                  </a:lnTo>
                  <a:lnTo>
                    <a:pt x="1" y="325"/>
                  </a:lnTo>
                  <a:lnTo>
                    <a:pt x="211" y="441"/>
                  </a:lnTo>
                  <a:lnTo>
                    <a:pt x="326" y="651"/>
                  </a:lnTo>
                  <a:lnTo>
                    <a:pt x="441" y="441"/>
                  </a:lnTo>
                  <a:lnTo>
                    <a:pt x="652" y="325"/>
                  </a:lnTo>
                  <a:lnTo>
                    <a:pt x="441" y="211"/>
                  </a:lnTo>
                  <a:lnTo>
                    <a:pt x="3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0"/>
            <p:cNvSpPr/>
            <p:nvPr/>
          </p:nvSpPr>
          <p:spPr>
            <a:xfrm>
              <a:off x="6073465" y="2985283"/>
              <a:ext cx="13117" cy="13148"/>
            </a:xfrm>
            <a:custGeom>
              <a:avLst/>
              <a:gdLst/>
              <a:ahLst/>
              <a:cxnLst/>
              <a:rect l="l" t="t" r="r" b="b"/>
              <a:pathLst>
                <a:path w="414" h="415" extrusionOk="0">
                  <a:moveTo>
                    <a:pt x="207" y="1"/>
                  </a:moveTo>
                  <a:lnTo>
                    <a:pt x="133" y="134"/>
                  </a:lnTo>
                  <a:lnTo>
                    <a:pt x="0" y="207"/>
                  </a:lnTo>
                  <a:lnTo>
                    <a:pt x="133" y="280"/>
                  </a:lnTo>
                  <a:lnTo>
                    <a:pt x="207" y="414"/>
                  </a:lnTo>
                  <a:lnTo>
                    <a:pt x="280" y="280"/>
                  </a:lnTo>
                  <a:lnTo>
                    <a:pt x="414" y="207"/>
                  </a:lnTo>
                  <a:lnTo>
                    <a:pt x="280" y="134"/>
                  </a:lnTo>
                  <a:lnTo>
                    <a:pt x="2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0"/>
            <p:cNvSpPr/>
            <p:nvPr/>
          </p:nvSpPr>
          <p:spPr>
            <a:xfrm>
              <a:off x="6055977" y="2945394"/>
              <a:ext cx="20657" cy="20657"/>
            </a:xfrm>
            <a:custGeom>
              <a:avLst/>
              <a:gdLst/>
              <a:ahLst/>
              <a:cxnLst/>
              <a:rect l="l" t="t" r="r" b="b"/>
              <a:pathLst>
                <a:path w="652" h="652" extrusionOk="0">
                  <a:moveTo>
                    <a:pt x="325" y="1"/>
                  </a:moveTo>
                  <a:lnTo>
                    <a:pt x="211" y="211"/>
                  </a:lnTo>
                  <a:lnTo>
                    <a:pt x="1" y="325"/>
                  </a:lnTo>
                  <a:lnTo>
                    <a:pt x="211" y="441"/>
                  </a:lnTo>
                  <a:lnTo>
                    <a:pt x="325" y="651"/>
                  </a:lnTo>
                  <a:lnTo>
                    <a:pt x="441" y="441"/>
                  </a:lnTo>
                  <a:lnTo>
                    <a:pt x="651" y="325"/>
                  </a:lnTo>
                  <a:lnTo>
                    <a:pt x="441" y="211"/>
                  </a:lnTo>
                  <a:lnTo>
                    <a:pt x="3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0"/>
            <p:cNvSpPr/>
            <p:nvPr/>
          </p:nvSpPr>
          <p:spPr>
            <a:xfrm>
              <a:off x="5901968" y="2784637"/>
              <a:ext cx="306180" cy="288247"/>
            </a:xfrm>
            <a:custGeom>
              <a:avLst/>
              <a:gdLst/>
              <a:ahLst/>
              <a:cxnLst/>
              <a:rect l="l" t="t" r="r" b="b"/>
              <a:pathLst>
                <a:path w="9664" h="9098" extrusionOk="0">
                  <a:moveTo>
                    <a:pt x="9128" y="284"/>
                  </a:moveTo>
                  <a:cubicBezTo>
                    <a:pt x="9257" y="284"/>
                    <a:pt x="9361" y="387"/>
                    <a:pt x="9362" y="516"/>
                  </a:cubicBezTo>
                  <a:lnTo>
                    <a:pt x="9362" y="1658"/>
                  </a:lnTo>
                  <a:lnTo>
                    <a:pt x="9356" y="1658"/>
                  </a:lnTo>
                  <a:cubicBezTo>
                    <a:pt x="9356" y="1782"/>
                    <a:pt x="9251" y="1884"/>
                    <a:pt x="9122" y="1884"/>
                  </a:cubicBezTo>
                  <a:lnTo>
                    <a:pt x="537" y="1884"/>
                  </a:lnTo>
                  <a:cubicBezTo>
                    <a:pt x="409" y="1884"/>
                    <a:pt x="303" y="1782"/>
                    <a:pt x="303" y="1658"/>
                  </a:cubicBezTo>
                  <a:lnTo>
                    <a:pt x="303" y="516"/>
                  </a:lnTo>
                  <a:cubicBezTo>
                    <a:pt x="304" y="387"/>
                    <a:pt x="409" y="284"/>
                    <a:pt x="537" y="284"/>
                  </a:cubicBezTo>
                  <a:close/>
                  <a:moveTo>
                    <a:pt x="2034" y="2185"/>
                  </a:moveTo>
                  <a:lnTo>
                    <a:pt x="2034" y="2656"/>
                  </a:lnTo>
                  <a:lnTo>
                    <a:pt x="810" y="2656"/>
                  </a:lnTo>
                  <a:lnTo>
                    <a:pt x="810" y="2185"/>
                  </a:lnTo>
                  <a:close/>
                  <a:moveTo>
                    <a:pt x="3804" y="2185"/>
                  </a:moveTo>
                  <a:lnTo>
                    <a:pt x="3804" y="2656"/>
                  </a:lnTo>
                  <a:lnTo>
                    <a:pt x="2335" y="2656"/>
                  </a:lnTo>
                  <a:lnTo>
                    <a:pt x="2335" y="2185"/>
                  </a:lnTo>
                  <a:close/>
                  <a:moveTo>
                    <a:pt x="5575" y="2185"/>
                  </a:moveTo>
                  <a:lnTo>
                    <a:pt x="5575" y="2656"/>
                  </a:lnTo>
                  <a:lnTo>
                    <a:pt x="4106" y="2656"/>
                  </a:lnTo>
                  <a:lnTo>
                    <a:pt x="4106" y="2185"/>
                  </a:lnTo>
                  <a:close/>
                  <a:moveTo>
                    <a:pt x="7346" y="2185"/>
                  </a:moveTo>
                  <a:lnTo>
                    <a:pt x="7346" y="2656"/>
                  </a:lnTo>
                  <a:lnTo>
                    <a:pt x="5877" y="2656"/>
                  </a:lnTo>
                  <a:lnTo>
                    <a:pt x="5877" y="2185"/>
                  </a:lnTo>
                  <a:close/>
                  <a:moveTo>
                    <a:pt x="8854" y="2185"/>
                  </a:moveTo>
                  <a:lnTo>
                    <a:pt x="8854" y="2656"/>
                  </a:lnTo>
                  <a:lnTo>
                    <a:pt x="7629" y="2656"/>
                  </a:lnTo>
                  <a:lnTo>
                    <a:pt x="7629" y="2185"/>
                  </a:lnTo>
                  <a:close/>
                  <a:moveTo>
                    <a:pt x="5575" y="2958"/>
                  </a:moveTo>
                  <a:lnTo>
                    <a:pt x="5575" y="3255"/>
                  </a:lnTo>
                  <a:cubicBezTo>
                    <a:pt x="5334" y="3191"/>
                    <a:pt x="5087" y="3160"/>
                    <a:pt x="4840" y="3160"/>
                  </a:cubicBezTo>
                  <a:cubicBezTo>
                    <a:pt x="4594" y="3160"/>
                    <a:pt x="4347" y="3191"/>
                    <a:pt x="4106" y="3255"/>
                  </a:cubicBezTo>
                  <a:lnTo>
                    <a:pt x="4106" y="2958"/>
                  </a:lnTo>
                  <a:close/>
                  <a:moveTo>
                    <a:pt x="2034" y="2958"/>
                  </a:moveTo>
                  <a:lnTo>
                    <a:pt x="2034" y="3579"/>
                  </a:lnTo>
                  <a:lnTo>
                    <a:pt x="810" y="3579"/>
                  </a:lnTo>
                  <a:lnTo>
                    <a:pt x="810" y="2958"/>
                  </a:lnTo>
                  <a:close/>
                  <a:moveTo>
                    <a:pt x="3804" y="2958"/>
                  </a:moveTo>
                  <a:lnTo>
                    <a:pt x="3804" y="3344"/>
                  </a:lnTo>
                  <a:cubicBezTo>
                    <a:pt x="3636" y="3407"/>
                    <a:pt x="3474" y="3486"/>
                    <a:pt x="3321" y="3579"/>
                  </a:cubicBezTo>
                  <a:lnTo>
                    <a:pt x="2335" y="3579"/>
                  </a:lnTo>
                  <a:lnTo>
                    <a:pt x="2335" y="2958"/>
                  </a:lnTo>
                  <a:close/>
                  <a:moveTo>
                    <a:pt x="7345" y="2958"/>
                  </a:moveTo>
                  <a:lnTo>
                    <a:pt x="7345" y="3579"/>
                  </a:lnTo>
                  <a:lnTo>
                    <a:pt x="6359" y="3579"/>
                  </a:lnTo>
                  <a:cubicBezTo>
                    <a:pt x="6206" y="3486"/>
                    <a:pt x="6045" y="3407"/>
                    <a:pt x="5876" y="3344"/>
                  </a:cubicBezTo>
                  <a:lnTo>
                    <a:pt x="5876" y="2958"/>
                  </a:lnTo>
                  <a:close/>
                  <a:moveTo>
                    <a:pt x="8854" y="2958"/>
                  </a:moveTo>
                  <a:lnTo>
                    <a:pt x="8854" y="3579"/>
                  </a:lnTo>
                  <a:lnTo>
                    <a:pt x="7629" y="3579"/>
                  </a:lnTo>
                  <a:lnTo>
                    <a:pt x="7629" y="2958"/>
                  </a:lnTo>
                  <a:close/>
                  <a:moveTo>
                    <a:pt x="8854" y="3900"/>
                  </a:moveTo>
                  <a:lnTo>
                    <a:pt x="8854" y="4520"/>
                  </a:lnTo>
                  <a:lnTo>
                    <a:pt x="7629" y="4520"/>
                  </a:lnTo>
                  <a:lnTo>
                    <a:pt x="7629" y="3900"/>
                  </a:lnTo>
                  <a:close/>
                  <a:moveTo>
                    <a:pt x="2034" y="3900"/>
                  </a:moveTo>
                  <a:lnTo>
                    <a:pt x="2034" y="4521"/>
                  </a:lnTo>
                  <a:lnTo>
                    <a:pt x="810" y="4521"/>
                  </a:lnTo>
                  <a:lnTo>
                    <a:pt x="810" y="3900"/>
                  </a:lnTo>
                  <a:close/>
                  <a:moveTo>
                    <a:pt x="2898" y="3900"/>
                  </a:moveTo>
                  <a:cubicBezTo>
                    <a:pt x="2691" y="4080"/>
                    <a:pt x="2510" y="4289"/>
                    <a:pt x="2363" y="4521"/>
                  </a:cubicBezTo>
                  <a:lnTo>
                    <a:pt x="2317" y="4521"/>
                  </a:lnTo>
                  <a:lnTo>
                    <a:pt x="2317" y="3900"/>
                  </a:lnTo>
                  <a:close/>
                  <a:moveTo>
                    <a:pt x="7345" y="3900"/>
                  </a:moveTo>
                  <a:lnTo>
                    <a:pt x="7345" y="4521"/>
                  </a:lnTo>
                  <a:lnTo>
                    <a:pt x="7299" y="4521"/>
                  </a:lnTo>
                  <a:cubicBezTo>
                    <a:pt x="7151" y="4289"/>
                    <a:pt x="6971" y="4080"/>
                    <a:pt x="6764" y="3900"/>
                  </a:cubicBezTo>
                  <a:close/>
                  <a:moveTo>
                    <a:pt x="2034" y="4823"/>
                  </a:moveTo>
                  <a:lnTo>
                    <a:pt x="2034" y="5266"/>
                  </a:lnTo>
                  <a:cubicBezTo>
                    <a:pt x="2016" y="5325"/>
                    <a:pt x="2000" y="5384"/>
                    <a:pt x="1987" y="5443"/>
                  </a:cubicBezTo>
                  <a:lnTo>
                    <a:pt x="810" y="5443"/>
                  </a:lnTo>
                  <a:lnTo>
                    <a:pt x="810" y="4823"/>
                  </a:lnTo>
                  <a:close/>
                  <a:moveTo>
                    <a:pt x="8854" y="4823"/>
                  </a:moveTo>
                  <a:lnTo>
                    <a:pt x="8854" y="5443"/>
                  </a:lnTo>
                  <a:lnTo>
                    <a:pt x="7678" y="5443"/>
                  </a:lnTo>
                  <a:cubicBezTo>
                    <a:pt x="7663" y="5384"/>
                    <a:pt x="7647" y="5325"/>
                    <a:pt x="7629" y="5266"/>
                  </a:cubicBezTo>
                  <a:lnTo>
                    <a:pt x="7629" y="4823"/>
                  </a:lnTo>
                  <a:close/>
                  <a:moveTo>
                    <a:pt x="1925" y="5745"/>
                  </a:moveTo>
                  <a:cubicBezTo>
                    <a:pt x="1911" y="5866"/>
                    <a:pt x="1903" y="5987"/>
                    <a:pt x="1903" y="6109"/>
                  </a:cubicBezTo>
                  <a:lnTo>
                    <a:pt x="1903" y="6367"/>
                  </a:lnTo>
                  <a:lnTo>
                    <a:pt x="810" y="6367"/>
                  </a:lnTo>
                  <a:lnTo>
                    <a:pt x="810" y="5745"/>
                  </a:lnTo>
                  <a:close/>
                  <a:moveTo>
                    <a:pt x="8854" y="5745"/>
                  </a:moveTo>
                  <a:lnTo>
                    <a:pt x="8854" y="6367"/>
                  </a:lnTo>
                  <a:lnTo>
                    <a:pt x="7761" y="6367"/>
                  </a:lnTo>
                  <a:lnTo>
                    <a:pt x="7761" y="6109"/>
                  </a:lnTo>
                  <a:cubicBezTo>
                    <a:pt x="7761" y="5987"/>
                    <a:pt x="7754" y="5866"/>
                    <a:pt x="7738" y="5745"/>
                  </a:cubicBezTo>
                  <a:close/>
                  <a:moveTo>
                    <a:pt x="1903" y="6668"/>
                  </a:moveTo>
                  <a:lnTo>
                    <a:pt x="1903" y="7290"/>
                  </a:lnTo>
                  <a:lnTo>
                    <a:pt x="810" y="7290"/>
                  </a:lnTo>
                  <a:lnTo>
                    <a:pt x="810" y="6668"/>
                  </a:lnTo>
                  <a:close/>
                  <a:moveTo>
                    <a:pt x="8854" y="6668"/>
                  </a:moveTo>
                  <a:lnTo>
                    <a:pt x="8854" y="7290"/>
                  </a:lnTo>
                  <a:lnTo>
                    <a:pt x="7761" y="7290"/>
                  </a:lnTo>
                  <a:lnTo>
                    <a:pt x="7761" y="6668"/>
                  </a:lnTo>
                  <a:close/>
                  <a:moveTo>
                    <a:pt x="1903" y="7591"/>
                  </a:moveTo>
                  <a:lnTo>
                    <a:pt x="1903" y="8212"/>
                  </a:lnTo>
                  <a:lnTo>
                    <a:pt x="810" y="8212"/>
                  </a:lnTo>
                  <a:lnTo>
                    <a:pt x="810" y="7591"/>
                  </a:lnTo>
                  <a:close/>
                  <a:moveTo>
                    <a:pt x="8854" y="7591"/>
                  </a:moveTo>
                  <a:lnTo>
                    <a:pt x="8854" y="8212"/>
                  </a:lnTo>
                  <a:lnTo>
                    <a:pt x="7761" y="8212"/>
                  </a:lnTo>
                  <a:lnTo>
                    <a:pt x="7761" y="7591"/>
                  </a:lnTo>
                  <a:close/>
                  <a:moveTo>
                    <a:pt x="1903" y="8513"/>
                  </a:moveTo>
                  <a:lnTo>
                    <a:pt x="1903" y="8796"/>
                  </a:lnTo>
                  <a:lnTo>
                    <a:pt x="1126" y="8796"/>
                  </a:lnTo>
                  <a:cubicBezTo>
                    <a:pt x="964" y="8795"/>
                    <a:pt x="829" y="8674"/>
                    <a:pt x="809" y="8513"/>
                  </a:cubicBezTo>
                  <a:close/>
                  <a:moveTo>
                    <a:pt x="4842" y="8417"/>
                  </a:moveTo>
                  <a:cubicBezTo>
                    <a:pt x="4901" y="8432"/>
                    <a:pt x="5045" y="8573"/>
                    <a:pt x="5172" y="8796"/>
                  </a:cubicBezTo>
                  <a:lnTo>
                    <a:pt x="4519" y="8796"/>
                  </a:lnTo>
                  <a:cubicBezTo>
                    <a:pt x="4645" y="8588"/>
                    <a:pt x="4785" y="8441"/>
                    <a:pt x="4842" y="8417"/>
                  </a:cubicBezTo>
                  <a:close/>
                  <a:moveTo>
                    <a:pt x="4838" y="7131"/>
                  </a:moveTo>
                  <a:cubicBezTo>
                    <a:pt x="4961" y="7138"/>
                    <a:pt x="5339" y="7586"/>
                    <a:pt x="5484" y="8083"/>
                  </a:cubicBezTo>
                  <a:lnTo>
                    <a:pt x="5576" y="8400"/>
                  </a:lnTo>
                  <a:lnTo>
                    <a:pt x="5751" y="8121"/>
                  </a:lnTo>
                  <a:cubicBezTo>
                    <a:pt x="5846" y="7969"/>
                    <a:pt x="5930" y="7886"/>
                    <a:pt x="5967" y="7861"/>
                  </a:cubicBezTo>
                  <a:cubicBezTo>
                    <a:pt x="6005" y="7883"/>
                    <a:pt x="6091" y="7962"/>
                    <a:pt x="6187" y="8123"/>
                  </a:cubicBezTo>
                  <a:cubicBezTo>
                    <a:pt x="6280" y="8281"/>
                    <a:pt x="6341" y="8448"/>
                    <a:pt x="6341" y="8551"/>
                  </a:cubicBezTo>
                  <a:cubicBezTo>
                    <a:pt x="6341" y="8640"/>
                    <a:pt x="6310" y="8727"/>
                    <a:pt x="6253" y="8796"/>
                  </a:cubicBezTo>
                  <a:lnTo>
                    <a:pt x="5504" y="8796"/>
                  </a:lnTo>
                  <a:cubicBezTo>
                    <a:pt x="5359" y="8496"/>
                    <a:pt x="5093" y="8119"/>
                    <a:pt x="4837" y="8119"/>
                  </a:cubicBezTo>
                  <a:cubicBezTo>
                    <a:pt x="4586" y="8119"/>
                    <a:pt x="4306" y="8556"/>
                    <a:pt x="4182" y="8796"/>
                  </a:cubicBezTo>
                  <a:lnTo>
                    <a:pt x="3437" y="8796"/>
                  </a:lnTo>
                  <a:cubicBezTo>
                    <a:pt x="3380" y="8727"/>
                    <a:pt x="3349" y="8640"/>
                    <a:pt x="3349" y="8551"/>
                  </a:cubicBezTo>
                  <a:cubicBezTo>
                    <a:pt x="3349" y="8334"/>
                    <a:pt x="3620" y="7931"/>
                    <a:pt x="3733" y="7861"/>
                  </a:cubicBezTo>
                  <a:cubicBezTo>
                    <a:pt x="3768" y="7880"/>
                    <a:pt x="3845" y="7949"/>
                    <a:pt x="3933" y="8090"/>
                  </a:cubicBezTo>
                  <a:lnTo>
                    <a:pt x="4098" y="8354"/>
                  </a:lnTo>
                  <a:lnTo>
                    <a:pt x="4198" y="8059"/>
                  </a:lnTo>
                  <a:cubicBezTo>
                    <a:pt x="4349" y="7610"/>
                    <a:pt x="4722" y="7159"/>
                    <a:pt x="4838" y="7131"/>
                  </a:cubicBezTo>
                  <a:close/>
                  <a:moveTo>
                    <a:pt x="4831" y="3952"/>
                  </a:moveTo>
                  <a:cubicBezTo>
                    <a:pt x="6010" y="3952"/>
                    <a:pt x="6969" y="4920"/>
                    <a:pt x="6969" y="6108"/>
                  </a:cubicBezTo>
                  <a:lnTo>
                    <a:pt x="6969" y="8796"/>
                  </a:lnTo>
                  <a:lnTo>
                    <a:pt x="6585" y="8796"/>
                  </a:lnTo>
                  <a:cubicBezTo>
                    <a:pt x="6616" y="8718"/>
                    <a:pt x="6631" y="8634"/>
                    <a:pt x="6631" y="8551"/>
                  </a:cubicBezTo>
                  <a:cubicBezTo>
                    <a:pt x="6631" y="8386"/>
                    <a:pt x="6552" y="8158"/>
                    <a:pt x="6418" y="7942"/>
                  </a:cubicBezTo>
                  <a:cubicBezTo>
                    <a:pt x="6223" y="7628"/>
                    <a:pt x="6060" y="7560"/>
                    <a:pt x="5958" y="7560"/>
                  </a:cubicBezTo>
                  <a:cubicBezTo>
                    <a:pt x="5854" y="7560"/>
                    <a:pt x="5753" y="7640"/>
                    <a:pt x="5666" y="7735"/>
                  </a:cubicBezTo>
                  <a:cubicBezTo>
                    <a:pt x="5478" y="7305"/>
                    <a:pt x="5133" y="6835"/>
                    <a:pt x="4832" y="6835"/>
                  </a:cubicBezTo>
                  <a:cubicBezTo>
                    <a:pt x="4686" y="6835"/>
                    <a:pt x="4511" y="6970"/>
                    <a:pt x="4312" y="7235"/>
                  </a:cubicBezTo>
                  <a:cubicBezTo>
                    <a:pt x="4198" y="7387"/>
                    <a:pt x="4100" y="7548"/>
                    <a:pt x="4019" y="7719"/>
                  </a:cubicBezTo>
                  <a:cubicBezTo>
                    <a:pt x="3933" y="7629"/>
                    <a:pt x="3833" y="7562"/>
                    <a:pt x="3727" y="7562"/>
                  </a:cubicBezTo>
                  <a:cubicBezTo>
                    <a:pt x="3561" y="7562"/>
                    <a:pt x="3394" y="7767"/>
                    <a:pt x="3283" y="7940"/>
                  </a:cubicBezTo>
                  <a:cubicBezTo>
                    <a:pt x="3229" y="8023"/>
                    <a:pt x="3054" y="8313"/>
                    <a:pt x="3054" y="8551"/>
                  </a:cubicBezTo>
                  <a:cubicBezTo>
                    <a:pt x="3054" y="8634"/>
                    <a:pt x="3069" y="8718"/>
                    <a:pt x="3100" y="8796"/>
                  </a:cubicBezTo>
                  <a:lnTo>
                    <a:pt x="2693" y="8796"/>
                  </a:lnTo>
                  <a:lnTo>
                    <a:pt x="2693" y="6108"/>
                  </a:lnTo>
                  <a:cubicBezTo>
                    <a:pt x="2693" y="4920"/>
                    <a:pt x="3653" y="3952"/>
                    <a:pt x="4831" y="3952"/>
                  </a:cubicBezTo>
                  <a:close/>
                  <a:moveTo>
                    <a:pt x="4842" y="3461"/>
                  </a:moveTo>
                  <a:cubicBezTo>
                    <a:pt x="6296" y="3461"/>
                    <a:pt x="7479" y="4648"/>
                    <a:pt x="7479" y="6108"/>
                  </a:cubicBezTo>
                  <a:lnTo>
                    <a:pt x="7479" y="8796"/>
                  </a:lnTo>
                  <a:lnTo>
                    <a:pt x="7269" y="8796"/>
                  </a:lnTo>
                  <a:lnTo>
                    <a:pt x="7269" y="6108"/>
                  </a:lnTo>
                  <a:cubicBezTo>
                    <a:pt x="7269" y="4757"/>
                    <a:pt x="6176" y="3657"/>
                    <a:pt x="4831" y="3657"/>
                  </a:cubicBezTo>
                  <a:cubicBezTo>
                    <a:pt x="3486" y="3657"/>
                    <a:pt x="2392" y="4757"/>
                    <a:pt x="2392" y="6108"/>
                  </a:cubicBezTo>
                  <a:lnTo>
                    <a:pt x="2392" y="8796"/>
                  </a:lnTo>
                  <a:lnTo>
                    <a:pt x="2206" y="8796"/>
                  </a:lnTo>
                  <a:lnTo>
                    <a:pt x="2206" y="6108"/>
                  </a:lnTo>
                  <a:cubicBezTo>
                    <a:pt x="2206" y="4648"/>
                    <a:pt x="3388" y="3461"/>
                    <a:pt x="4842" y="3461"/>
                  </a:cubicBezTo>
                  <a:close/>
                  <a:moveTo>
                    <a:pt x="8854" y="8513"/>
                  </a:moveTo>
                  <a:cubicBezTo>
                    <a:pt x="8835" y="8674"/>
                    <a:pt x="8699" y="8795"/>
                    <a:pt x="8537" y="8796"/>
                  </a:cubicBezTo>
                  <a:lnTo>
                    <a:pt x="7761" y="8796"/>
                  </a:lnTo>
                  <a:lnTo>
                    <a:pt x="7761" y="8513"/>
                  </a:lnTo>
                  <a:close/>
                  <a:moveTo>
                    <a:pt x="536" y="1"/>
                  </a:moveTo>
                  <a:cubicBezTo>
                    <a:pt x="241" y="1"/>
                    <a:pt x="1" y="238"/>
                    <a:pt x="1" y="528"/>
                  </a:cubicBezTo>
                  <a:lnTo>
                    <a:pt x="1" y="1668"/>
                  </a:lnTo>
                  <a:cubicBezTo>
                    <a:pt x="1" y="1950"/>
                    <a:pt x="226" y="2181"/>
                    <a:pt x="510" y="2195"/>
                  </a:cubicBezTo>
                  <a:lnTo>
                    <a:pt x="510" y="8479"/>
                  </a:lnTo>
                  <a:cubicBezTo>
                    <a:pt x="511" y="8821"/>
                    <a:pt x="788" y="9098"/>
                    <a:pt x="1130" y="9098"/>
                  </a:cubicBezTo>
                  <a:cubicBezTo>
                    <a:pt x="1130" y="9098"/>
                    <a:pt x="1131" y="9098"/>
                    <a:pt x="1132" y="9098"/>
                  </a:cubicBezTo>
                  <a:lnTo>
                    <a:pt x="8538" y="9098"/>
                  </a:lnTo>
                  <a:cubicBezTo>
                    <a:pt x="8879" y="9089"/>
                    <a:pt x="9151" y="8813"/>
                    <a:pt x="9154" y="8472"/>
                  </a:cubicBezTo>
                  <a:lnTo>
                    <a:pt x="9154" y="2191"/>
                  </a:lnTo>
                  <a:cubicBezTo>
                    <a:pt x="9433" y="2177"/>
                    <a:pt x="9656" y="1946"/>
                    <a:pt x="9664" y="1664"/>
                  </a:cubicBezTo>
                  <a:lnTo>
                    <a:pt x="9664" y="525"/>
                  </a:lnTo>
                  <a:cubicBezTo>
                    <a:pt x="9656" y="234"/>
                    <a:pt x="9127" y="1"/>
                    <a:pt x="9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 name="Google Shape;1523;p50"/>
          <p:cNvGrpSpPr/>
          <p:nvPr/>
        </p:nvGrpSpPr>
        <p:grpSpPr>
          <a:xfrm>
            <a:off x="1892990" y="3108257"/>
            <a:ext cx="306592" cy="272216"/>
            <a:chOff x="1699189" y="2804534"/>
            <a:chExt cx="306592" cy="272216"/>
          </a:xfrm>
        </p:grpSpPr>
        <p:sp>
          <p:nvSpPr>
            <p:cNvPr id="1524" name="Google Shape;1524;p50"/>
            <p:cNvSpPr/>
            <p:nvPr/>
          </p:nvSpPr>
          <p:spPr>
            <a:xfrm>
              <a:off x="1699189" y="2804534"/>
              <a:ext cx="306592" cy="272216"/>
            </a:xfrm>
            <a:custGeom>
              <a:avLst/>
              <a:gdLst/>
              <a:ahLst/>
              <a:cxnLst/>
              <a:rect l="l" t="t" r="r" b="b"/>
              <a:pathLst>
                <a:path w="9677" h="8592" extrusionOk="0">
                  <a:moveTo>
                    <a:pt x="4838" y="299"/>
                  </a:moveTo>
                  <a:cubicBezTo>
                    <a:pt x="5054" y="299"/>
                    <a:pt x="5271" y="361"/>
                    <a:pt x="5460" y="488"/>
                  </a:cubicBezTo>
                  <a:cubicBezTo>
                    <a:pt x="5906" y="785"/>
                    <a:pt x="6079" y="1356"/>
                    <a:pt x="5874" y="1850"/>
                  </a:cubicBezTo>
                  <a:cubicBezTo>
                    <a:pt x="5698" y="2276"/>
                    <a:pt x="5284" y="2543"/>
                    <a:pt x="4838" y="2543"/>
                  </a:cubicBezTo>
                  <a:cubicBezTo>
                    <a:pt x="4766" y="2543"/>
                    <a:pt x="4692" y="2536"/>
                    <a:pt x="4619" y="2521"/>
                  </a:cubicBezTo>
                  <a:cubicBezTo>
                    <a:pt x="4094" y="2417"/>
                    <a:pt x="3715" y="1957"/>
                    <a:pt x="3715" y="1421"/>
                  </a:cubicBezTo>
                  <a:cubicBezTo>
                    <a:pt x="3714" y="1124"/>
                    <a:pt x="3833" y="838"/>
                    <a:pt x="4044" y="627"/>
                  </a:cubicBezTo>
                  <a:cubicBezTo>
                    <a:pt x="4261" y="410"/>
                    <a:pt x="4548" y="299"/>
                    <a:pt x="4838" y="299"/>
                  </a:cubicBezTo>
                  <a:close/>
                  <a:moveTo>
                    <a:pt x="6030" y="2565"/>
                  </a:moveTo>
                  <a:cubicBezTo>
                    <a:pt x="6031" y="2565"/>
                    <a:pt x="6032" y="2565"/>
                    <a:pt x="6033" y="2565"/>
                  </a:cubicBezTo>
                  <a:lnTo>
                    <a:pt x="6033" y="2566"/>
                  </a:lnTo>
                  <a:cubicBezTo>
                    <a:pt x="6033" y="2566"/>
                    <a:pt x="6034" y="2566"/>
                    <a:pt x="6035" y="2566"/>
                  </a:cubicBezTo>
                  <a:cubicBezTo>
                    <a:pt x="6654" y="2566"/>
                    <a:pt x="7157" y="3069"/>
                    <a:pt x="7157" y="3687"/>
                  </a:cubicBezTo>
                  <a:cubicBezTo>
                    <a:pt x="7157" y="3773"/>
                    <a:pt x="7147" y="3858"/>
                    <a:pt x="7128" y="3941"/>
                  </a:cubicBezTo>
                  <a:cubicBezTo>
                    <a:pt x="7116" y="3991"/>
                    <a:pt x="7102" y="4041"/>
                    <a:pt x="7083" y="4088"/>
                  </a:cubicBezTo>
                  <a:lnTo>
                    <a:pt x="7082" y="4092"/>
                  </a:lnTo>
                  <a:cubicBezTo>
                    <a:pt x="7069" y="4127"/>
                    <a:pt x="7054" y="4161"/>
                    <a:pt x="7037" y="4194"/>
                  </a:cubicBezTo>
                  <a:lnTo>
                    <a:pt x="7034" y="4199"/>
                  </a:lnTo>
                  <a:cubicBezTo>
                    <a:pt x="7028" y="4209"/>
                    <a:pt x="7023" y="4220"/>
                    <a:pt x="7017" y="4230"/>
                  </a:cubicBezTo>
                  <a:cubicBezTo>
                    <a:pt x="7016" y="4232"/>
                    <a:pt x="7015" y="4234"/>
                    <a:pt x="7014" y="4237"/>
                  </a:cubicBezTo>
                  <a:cubicBezTo>
                    <a:pt x="7004" y="4254"/>
                    <a:pt x="6993" y="4272"/>
                    <a:pt x="6983" y="4288"/>
                  </a:cubicBezTo>
                  <a:lnTo>
                    <a:pt x="6976" y="4300"/>
                  </a:lnTo>
                  <a:lnTo>
                    <a:pt x="6960" y="4323"/>
                  </a:lnTo>
                  <a:cubicBezTo>
                    <a:pt x="6956" y="4329"/>
                    <a:pt x="6951" y="4336"/>
                    <a:pt x="6946" y="4341"/>
                  </a:cubicBezTo>
                  <a:cubicBezTo>
                    <a:pt x="6941" y="4348"/>
                    <a:pt x="6937" y="4354"/>
                    <a:pt x="6933" y="4361"/>
                  </a:cubicBezTo>
                  <a:cubicBezTo>
                    <a:pt x="6924" y="4372"/>
                    <a:pt x="6915" y="4384"/>
                    <a:pt x="6905" y="4395"/>
                  </a:cubicBezTo>
                  <a:lnTo>
                    <a:pt x="6895" y="4407"/>
                  </a:lnTo>
                  <a:cubicBezTo>
                    <a:pt x="6887" y="4416"/>
                    <a:pt x="6880" y="4425"/>
                    <a:pt x="6871" y="4435"/>
                  </a:cubicBezTo>
                  <a:lnTo>
                    <a:pt x="6861" y="4447"/>
                  </a:lnTo>
                  <a:cubicBezTo>
                    <a:pt x="6850" y="4459"/>
                    <a:pt x="6839" y="4470"/>
                    <a:pt x="6827" y="4482"/>
                  </a:cubicBezTo>
                  <a:cubicBezTo>
                    <a:pt x="6617" y="4693"/>
                    <a:pt x="6331" y="4811"/>
                    <a:pt x="6033" y="4811"/>
                  </a:cubicBezTo>
                  <a:cubicBezTo>
                    <a:pt x="6015" y="4811"/>
                    <a:pt x="5998" y="4811"/>
                    <a:pt x="5982" y="4810"/>
                  </a:cubicBezTo>
                  <a:cubicBezTo>
                    <a:pt x="5976" y="4810"/>
                    <a:pt x="5972" y="4809"/>
                    <a:pt x="5966" y="4809"/>
                  </a:cubicBezTo>
                  <a:cubicBezTo>
                    <a:pt x="5954" y="4808"/>
                    <a:pt x="5942" y="4808"/>
                    <a:pt x="5931" y="4807"/>
                  </a:cubicBezTo>
                  <a:lnTo>
                    <a:pt x="5915" y="4804"/>
                  </a:lnTo>
                  <a:cubicBezTo>
                    <a:pt x="5899" y="4803"/>
                    <a:pt x="5884" y="4801"/>
                    <a:pt x="5869" y="4799"/>
                  </a:cubicBezTo>
                  <a:cubicBezTo>
                    <a:pt x="5863" y="4798"/>
                    <a:pt x="5858" y="4797"/>
                    <a:pt x="5853" y="4797"/>
                  </a:cubicBezTo>
                  <a:cubicBezTo>
                    <a:pt x="5842" y="4794"/>
                    <a:pt x="5831" y="4792"/>
                    <a:pt x="5820" y="4791"/>
                  </a:cubicBezTo>
                  <a:lnTo>
                    <a:pt x="5800" y="4786"/>
                  </a:lnTo>
                  <a:cubicBezTo>
                    <a:pt x="5792" y="4783"/>
                    <a:pt x="5783" y="4782"/>
                    <a:pt x="5774" y="4780"/>
                  </a:cubicBezTo>
                  <a:lnTo>
                    <a:pt x="5752" y="4775"/>
                  </a:lnTo>
                  <a:cubicBezTo>
                    <a:pt x="5739" y="4771"/>
                    <a:pt x="5724" y="4767"/>
                    <a:pt x="5711" y="4764"/>
                  </a:cubicBezTo>
                  <a:cubicBezTo>
                    <a:pt x="5702" y="4761"/>
                    <a:pt x="5695" y="4758"/>
                    <a:pt x="5687" y="4756"/>
                  </a:cubicBezTo>
                  <a:lnTo>
                    <a:pt x="5666" y="4749"/>
                  </a:lnTo>
                  <a:lnTo>
                    <a:pt x="5641" y="4739"/>
                  </a:lnTo>
                  <a:lnTo>
                    <a:pt x="5622" y="4733"/>
                  </a:lnTo>
                  <a:cubicBezTo>
                    <a:pt x="5604" y="4726"/>
                    <a:pt x="5588" y="4719"/>
                    <a:pt x="5570" y="4711"/>
                  </a:cubicBezTo>
                  <a:lnTo>
                    <a:pt x="5559" y="4706"/>
                  </a:lnTo>
                  <a:cubicBezTo>
                    <a:pt x="5551" y="4702"/>
                    <a:pt x="5542" y="4698"/>
                    <a:pt x="5534" y="4693"/>
                  </a:cubicBezTo>
                  <a:lnTo>
                    <a:pt x="5518" y="4686"/>
                  </a:lnTo>
                  <a:cubicBezTo>
                    <a:pt x="5509" y="4681"/>
                    <a:pt x="5500" y="4677"/>
                    <a:pt x="5492" y="4671"/>
                  </a:cubicBezTo>
                  <a:lnTo>
                    <a:pt x="5478" y="4664"/>
                  </a:lnTo>
                  <a:cubicBezTo>
                    <a:pt x="5459" y="4654"/>
                    <a:pt x="5442" y="4643"/>
                    <a:pt x="5425" y="4632"/>
                  </a:cubicBezTo>
                  <a:cubicBezTo>
                    <a:pt x="5358" y="4588"/>
                    <a:pt x="5294" y="4537"/>
                    <a:pt x="5238" y="4481"/>
                  </a:cubicBezTo>
                  <a:cubicBezTo>
                    <a:pt x="5125" y="4368"/>
                    <a:pt x="5037" y="4231"/>
                    <a:pt x="4981" y="4081"/>
                  </a:cubicBezTo>
                  <a:cubicBezTo>
                    <a:pt x="4979" y="4079"/>
                    <a:pt x="4979" y="4077"/>
                    <a:pt x="4978" y="4075"/>
                  </a:cubicBezTo>
                  <a:cubicBezTo>
                    <a:pt x="4886" y="3824"/>
                    <a:pt x="4886" y="3550"/>
                    <a:pt x="4978" y="3299"/>
                  </a:cubicBezTo>
                  <a:cubicBezTo>
                    <a:pt x="4979" y="3297"/>
                    <a:pt x="4979" y="3295"/>
                    <a:pt x="4981" y="3292"/>
                  </a:cubicBezTo>
                  <a:cubicBezTo>
                    <a:pt x="5145" y="2855"/>
                    <a:pt x="5563" y="2565"/>
                    <a:pt x="6030" y="2565"/>
                  </a:cubicBezTo>
                  <a:close/>
                  <a:moveTo>
                    <a:pt x="3644" y="2566"/>
                  </a:moveTo>
                  <a:cubicBezTo>
                    <a:pt x="3932" y="2566"/>
                    <a:pt x="4220" y="2675"/>
                    <a:pt x="4439" y="2894"/>
                  </a:cubicBezTo>
                  <a:cubicBezTo>
                    <a:pt x="4543" y="2996"/>
                    <a:pt x="4624" y="3119"/>
                    <a:pt x="4680" y="3252"/>
                  </a:cubicBezTo>
                  <a:cubicBezTo>
                    <a:pt x="4646" y="3356"/>
                    <a:pt x="4625" y="3464"/>
                    <a:pt x="4616" y="3574"/>
                  </a:cubicBezTo>
                  <a:lnTo>
                    <a:pt x="4616" y="3584"/>
                  </a:lnTo>
                  <a:cubicBezTo>
                    <a:pt x="4615" y="3599"/>
                    <a:pt x="4614" y="3616"/>
                    <a:pt x="4614" y="3632"/>
                  </a:cubicBezTo>
                  <a:lnTo>
                    <a:pt x="4614" y="3639"/>
                  </a:lnTo>
                  <a:cubicBezTo>
                    <a:pt x="4613" y="3656"/>
                    <a:pt x="4613" y="3671"/>
                    <a:pt x="4613" y="3689"/>
                  </a:cubicBezTo>
                  <a:cubicBezTo>
                    <a:pt x="4613" y="3705"/>
                    <a:pt x="4613" y="3722"/>
                    <a:pt x="4614" y="3738"/>
                  </a:cubicBezTo>
                  <a:lnTo>
                    <a:pt x="4614" y="3744"/>
                  </a:lnTo>
                  <a:cubicBezTo>
                    <a:pt x="4614" y="3760"/>
                    <a:pt x="4615" y="3777"/>
                    <a:pt x="4616" y="3792"/>
                  </a:cubicBezTo>
                  <a:lnTo>
                    <a:pt x="4616" y="3802"/>
                  </a:lnTo>
                  <a:cubicBezTo>
                    <a:pt x="4625" y="3912"/>
                    <a:pt x="4646" y="4020"/>
                    <a:pt x="4680" y="4124"/>
                  </a:cubicBezTo>
                  <a:cubicBezTo>
                    <a:pt x="4624" y="4257"/>
                    <a:pt x="4543" y="4380"/>
                    <a:pt x="4439" y="4482"/>
                  </a:cubicBezTo>
                  <a:cubicBezTo>
                    <a:pt x="4382" y="4538"/>
                    <a:pt x="4319" y="4590"/>
                    <a:pt x="4251" y="4633"/>
                  </a:cubicBezTo>
                  <a:cubicBezTo>
                    <a:pt x="4235" y="4644"/>
                    <a:pt x="4217" y="4655"/>
                    <a:pt x="4199" y="4665"/>
                  </a:cubicBezTo>
                  <a:lnTo>
                    <a:pt x="4185" y="4672"/>
                  </a:lnTo>
                  <a:cubicBezTo>
                    <a:pt x="4176" y="4678"/>
                    <a:pt x="4169" y="4682"/>
                    <a:pt x="4160" y="4687"/>
                  </a:cubicBezTo>
                  <a:lnTo>
                    <a:pt x="4143" y="4694"/>
                  </a:lnTo>
                  <a:lnTo>
                    <a:pt x="4117" y="4708"/>
                  </a:lnTo>
                  <a:lnTo>
                    <a:pt x="4106" y="4712"/>
                  </a:lnTo>
                  <a:cubicBezTo>
                    <a:pt x="4089" y="4720"/>
                    <a:pt x="4073" y="4727"/>
                    <a:pt x="4055" y="4734"/>
                  </a:cubicBezTo>
                  <a:lnTo>
                    <a:pt x="4036" y="4741"/>
                  </a:lnTo>
                  <a:lnTo>
                    <a:pt x="4011" y="4749"/>
                  </a:lnTo>
                  <a:lnTo>
                    <a:pt x="3990" y="4757"/>
                  </a:lnTo>
                  <a:lnTo>
                    <a:pt x="3966" y="4765"/>
                  </a:lnTo>
                  <a:cubicBezTo>
                    <a:pt x="3953" y="4768"/>
                    <a:pt x="3939" y="4772"/>
                    <a:pt x="3925" y="4776"/>
                  </a:cubicBezTo>
                  <a:lnTo>
                    <a:pt x="3903" y="4781"/>
                  </a:lnTo>
                  <a:lnTo>
                    <a:pt x="3877" y="4787"/>
                  </a:lnTo>
                  <a:lnTo>
                    <a:pt x="3855" y="4791"/>
                  </a:lnTo>
                  <a:cubicBezTo>
                    <a:pt x="3845" y="4793"/>
                    <a:pt x="3834" y="4794"/>
                    <a:pt x="3823" y="4797"/>
                  </a:cubicBezTo>
                  <a:cubicBezTo>
                    <a:pt x="3819" y="4798"/>
                    <a:pt x="3813" y="4798"/>
                    <a:pt x="3808" y="4799"/>
                  </a:cubicBezTo>
                  <a:cubicBezTo>
                    <a:pt x="3792" y="4801"/>
                    <a:pt x="3777" y="4803"/>
                    <a:pt x="3761" y="4804"/>
                  </a:cubicBezTo>
                  <a:lnTo>
                    <a:pt x="3745" y="4807"/>
                  </a:lnTo>
                  <a:cubicBezTo>
                    <a:pt x="3734" y="4808"/>
                    <a:pt x="3722" y="4808"/>
                    <a:pt x="3710" y="4809"/>
                  </a:cubicBezTo>
                  <a:lnTo>
                    <a:pt x="3694" y="4810"/>
                  </a:lnTo>
                  <a:cubicBezTo>
                    <a:pt x="3678" y="4810"/>
                    <a:pt x="3661" y="4811"/>
                    <a:pt x="3645" y="4811"/>
                  </a:cubicBezTo>
                  <a:cubicBezTo>
                    <a:pt x="3643" y="4811"/>
                    <a:pt x="3642" y="4811"/>
                    <a:pt x="3641" y="4811"/>
                  </a:cubicBezTo>
                  <a:cubicBezTo>
                    <a:pt x="3343" y="4811"/>
                    <a:pt x="3058" y="4692"/>
                    <a:pt x="2849" y="4482"/>
                  </a:cubicBezTo>
                  <a:cubicBezTo>
                    <a:pt x="2838" y="4470"/>
                    <a:pt x="2826" y="4459"/>
                    <a:pt x="2815" y="4447"/>
                  </a:cubicBezTo>
                  <a:cubicBezTo>
                    <a:pt x="2812" y="4442"/>
                    <a:pt x="2808" y="4438"/>
                    <a:pt x="2804" y="4435"/>
                  </a:cubicBezTo>
                  <a:cubicBezTo>
                    <a:pt x="2797" y="4426"/>
                    <a:pt x="2791" y="4418"/>
                    <a:pt x="2783" y="4409"/>
                  </a:cubicBezTo>
                  <a:cubicBezTo>
                    <a:pt x="2779" y="4405"/>
                    <a:pt x="2774" y="4401"/>
                    <a:pt x="2771" y="4395"/>
                  </a:cubicBezTo>
                  <a:cubicBezTo>
                    <a:pt x="2762" y="4384"/>
                    <a:pt x="2753" y="4374"/>
                    <a:pt x="2746" y="4363"/>
                  </a:cubicBezTo>
                  <a:cubicBezTo>
                    <a:pt x="2738" y="4352"/>
                    <a:pt x="2733" y="4346"/>
                    <a:pt x="2727" y="4337"/>
                  </a:cubicBezTo>
                  <a:cubicBezTo>
                    <a:pt x="2725" y="4334"/>
                    <a:pt x="2723" y="4331"/>
                    <a:pt x="2720" y="4328"/>
                  </a:cubicBezTo>
                  <a:cubicBezTo>
                    <a:pt x="2639" y="4211"/>
                    <a:pt x="2581" y="4079"/>
                    <a:pt x="2550" y="3941"/>
                  </a:cubicBezTo>
                  <a:cubicBezTo>
                    <a:pt x="2550" y="3939"/>
                    <a:pt x="2550" y="3938"/>
                    <a:pt x="2549" y="3937"/>
                  </a:cubicBezTo>
                  <a:cubicBezTo>
                    <a:pt x="2530" y="3856"/>
                    <a:pt x="2521" y="3772"/>
                    <a:pt x="2521" y="3689"/>
                  </a:cubicBezTo>
                  <a:cubicBezTo>
                    <a:pt x="2520" y="3390"/>
                    <a:pt x="2638" y="3104"/>
                    <a:pt x="2849" y="2894"/>
                  </a:cubicBezTo>
                  <a:cubicBezTo>
                    <a:pt x="3069" y="2675"/>
                    <a:pt x="3356" y="2566"/>
                    <a:pt x="3644" y="2566"/>
                  </a:cubicBezTo>
                  <a:close/>
                  <a:moveTo>
                    <a:pt x="4839" y="4458"/>
                  </a:moveTo>
                  <a:cubicBezTo>
                    <a:pt x="4894" y="4542"/>
                    <a:pt x="4956" y="4621"/>
                    <a:pt x="5028" y="4692"/>
                  </a:cubicBezTo>
                  <a:cubicBezTo>
                    <a:pt x="5074" y="4738"/>
                    <a:pt x="5124" y="4781"/>
                    <a:pt x="5175" y="4821"/>
                  </a:cubicBezTo>
                  <a:cubicBezTo>
                    <a:pt x="5118" y="5142"/>
                    <a:pt x="5001" y="5436"/>
                    <a:pt x="4839" y="5666"/>
                  </a:cubicBezTo>
                  <a:lnTo>
                    <a:pt x="4839" y="5667"/>
                  </a:lnTo>
                  <a:cubicBezTo>
                    <a:pt x="4676" y="5436"/>
                    <a:pt x="4559" y="5142"/>
                    <a:pt x="4502" y="4821"/>
                  </a:cubicBezTo>
                  <a:cubicBezTo>
                    <a:pt x="4554" y="4781"/>
                    <a:pt x="4603" y="4738"/>
                    <a:pt x="4649" y="4692"/>
                  </a:cubicBezTo>
                  <a:cubicBezTo>
                    <a:pt x="4721" y="4621"/>
                    <a:pt x="4784" y="4542"/>
                    <a:pt x="4839" y="4458"/>
                  </a:cubicBezTo>
                  <a:close/>
                  <a:moveTo>
                    <a:pt x="2323" y="4213"/>
                  </a:moveTo>
                  <a:cubicBezTo>
                    <a:pt x="2386" y="4370"/>
                    <a:pt x="2475" y="4514"/>
                    <a:pt x="2587" y="4638"/>
                  </a:cubicBezTo>
                  <a:cubicBezTo>
                    <a:pt x="2588" y="4638"/>
                    <a:pt x="2588" y="4639"/>
                    <a:pt x="2590" y="4639"/>
                  </a:cubicBezTo>
                  <a:cubicBezTo>
                    <a:pt x="2605" y="4657"/>
                    <a:pt x="2621" y="4675"/>
                    <a:pt x="2639" y="4692"/>
                  </a:cubicBezTo>
                  <a:cubicBezTo>
                    <a:pt x="2814" y="4868"/>
                    <a:pt x="3033" y="4995"/>
                    <a:pt x="3273" y="5059"/>
                  </a:cubicBezTo>
                  <a:lnTo>
                    <a:pt x="1918" y="6443"/>
                  </a:lnTo>
                  <a:cubicBezTo>
                    <a:pt x="1861" y="6501"/>
                    <a:pt x="1862" y="6594"/>
                    <a:pt x="1920" y="6651"/>
                  </a:cubicBezTo>
                  <a:cubicBezTo>
                    <a:pt x="1949" y="6679"/>
                    <a:pt x="1987" y="6693"/>
                    <a:pt x="2024" y="6693"/>
                  </a:cubicBezTo>
                  <a:cubicBezTo>
                    <a:pt x="2062" y="6693"/>
                    <a:pt x="2101" y="6678"/>
                    <a:pt x="2130" y="6649"/>
                  </a:cubicBezTo>
                  <a:lnTo>
                    <a:pt x="3637" y="5108"/>
                  </a:lnTo>
                  <a:lnTo>
                    <a:pt x="3645" y="5108"/>
                  </a:lnTo>
                  <a:cubicBezTo>
                    <a:pt x="3669" y="5108"/>
                    <a:pt x="3694" y="5107"/>
                    <a:pt x="3718" y="5106"/>
                  </a:cubicBezTo>
                  <a:cubicBezTo>
                    <a:pt x="3725" y="5106"/>
                    <a:pt x="3732" y="5105"/>
                    <a:pt x="3737" y="5105"/>
                  </a:cubicBezTo>
                  <a:cubicBezTo>
                    <a:pt x="3756" y="5104"/>
                    <a:pt x="3775" y="5103"/>
                    <a:pt x="3792" y="5100"/>
                  </a:cubicBezTo>
                  <a:cubicBezTo>
                    <a:pt x="3800" y="5100"/>
                    <a:pt x="3806" y="5098"/>
                    <a:pt x="3813" y="5098"/>
                  </a:cubicBezTo>
                  <a:cubicBezTo>
                    <a:pt x="3831" y="5096"/>
                    <a:pt x="3848" y="5094"/>
                    <a:pt x="3867" y="5090"/>
                  </a:cubicBezTo>
                  <a:lnTo>
                    <a:pt x="3886" y="5087"/>
                  </a:lnTo>
                  <a:cubicBezTo>
                    <a:pt x="3903" y="5085"/>
                    <a:pt x="3922" y="5082"/>
                    <a:pt x="3941" y="5077"/>
                  </a:cubicBezTo>
                  <a:lnTo>
                    <a:pt x="3957" y="5074"/>
                  </a:lnTo>
                  <a:cubicBezTo>
                    <a:pt x="3976" y="5070"/>
                    <a:pt x="3995" y="5065"/>
                    <a:pt x="4013" y="5060"/>
                  </a:cubicBezTo>
                  <a:lnTo>
                    <a:pt x="4028" y="5056"/>
                  </a:lnTo>
                  <a:cubicBezTo>
                    <a:pt x="4046" y="5051"/>
                    <a:pt x="4066" y="5045"/>
                    <a:pt x="4085" y="5039"/>
                  </a:cubicBezTo>
                  <a:lnTo>
                    <a:pt x="4097" y="5034"/>
                  </a:lnTo>
                  <a:cubicBezTo>
                    <a:pt x="4117" y="5028"/>
                    <a:pt x="4137" y="5021"/>
                    <a:pt x="4156" y="5013"/>
                  </a:cubicBezTo>
                  <a:lnTo>
                    <a:pt x="4165" y="5010"/>
                  </a:lnTo>
                  <a:cubicBezTo>
                    <a:pt x="4186" y="5001"/>
                    <a:pt x="4206" y="4994"/>
                    <a:pt x="4227" y="4984"/>
                  </a:cubicBezTo>
                  <a:cubicBezTo>
                    <a:pt x="4228" y="4984"/>
                    <a:pt x="4229" y="4983"/>
                    <a:pt x="4231" y="4983"/>
                  </a:cubicBezTo>
                  <a:cubicBezTo>
                    <a:pt x="4303" y="5307"/>
                    <a:pt x="4430" y="5605"/>
                    <a:pt x="4601" y="5845"/>
                  </a:cubicBezTo>
                  <a:cubicBezTo>
                    <a:pt x="4339" y="6104"/>
                    <a:pt x="4129" y="6435"/>
                    <a:pt x="3988" y="6811"/>
                  </a:cubicBezTo>
                  <a:cubicBezTo>
                    <a:pt x="3909" y="7019"/>
                    <a:pt x="3855" y="7237"/>
                    <a:pt x="3827" y="7458"/>
                  </a:cubicBezTo>
                  <a:cubicBezTo>
                    <a:pt x="3611" y="7488"/>
                    <a:pt x="3398" y="7543"/>
                    <a:pt x="3195" y="7623"/>
                  </a:cubicBezTo>
                  <a:cubicBezTo>
                    <a:pt x="2824" y="7769"/>
                    <a:pt x="2497" y="7985"/>
                    <a:pt x="2244" y="8255"/>
                  </a:cubicBezTo>
                  <a:cubicBezTo>
                    <a:pt x="2130" y="8190"/>
                    <a:pt x="2012" y="8134"/>
                    <a:pt x="1890" y="8087"/>
                  </a:cubicBezTo>
                  <a:cubicBezTo>
                    <a:pt x="1585" y="7966"/>
                    <a:pt x="1260" y="7903"/>
                    <a:pt x="932" y="7900"/>
                  </a:cubicBezTo>
                  <a:cubicBezTo>
                    <a:pt x="832" y="7900"/>
                    <a:pt x="732" y="7906"/>
                    <a:pt x="633" y="7919"/>
                  </a:cubicBezTo>
                  <a:cubicBezTo>
                    <a:pt x="697" y="7501"/>
                    <a:pt x="643" y="7038"/>
                    <a:pt x="477" y="6594"/>
                  </a:cubicBezTo>
                  <a:cubicBezTo>
                    <a:pt x="441" y="6498"/>
                    <a:pt x="399" y="6403"/>
                    <a:pt x="352" y="6311"/>
                  </a:cubicBezTo>
                  <a:cubicBezTo>
                    <a:pt x="639" y="6048"/>
                    <a:pt x="876" y="5687"/>
                    <a:pt x="1027" y="5284"/>
                  </a:cubicBezTo>
                  <a:cubicBezTo>
                    <a:pt x="1106" y="5075"/>
                    <a:pt x="1160" y="4857"/>
                    <a:pt x="1189" y="4636"/>
                  </a:cubicBezTo>
                  <a:cubicBezTo>
                    <a:pt x="1406" y="4607"/>
                    <a:pt x="1618" y="4551"/>
                    <a:pt x="1821" y="4471"/>
                  </a:cubicBezTo>
                  <a:cubicBezTo>
                    <a:pt x="1998" y="4403"/>
                    <a:pt x="2166" y="4316"/>
                    <a:pt x="2323" y="4213"/>
                  </a:cubicBezTo>
                  <a:close/>
                  <a:moveTo>
                    <a:pt x="7355" y="4213"/>
                  </a:moveTo>
                  <a:cubicBezTo>
                    <a:pt x="7512" y="4316"/>
                    <a:pt x="7680" y="4403"/>
                    <a:pt x="7856" y="4471"/>
                  </a:cubicBezTo>
                  <a:cubicBezTo>
                    <a:pt x="8059" y="4551"/>
                    <a:pt x="8272" y="4606"/>
                    <a:pt x="8490" y="4636"/>
                  </a:cubicBezTo>
                  <a:cubicBezTo>
                    <a:pt x="8517" y="4857"/>
                    <a:pt x="8571" y="5074"/>
                    <a:pt x="8650" y="5283"/>
                  </a:cubicBezTo>
                  <a:cubicBezTo>
                    <a:pt x="8802" y="5687"/>
                    <a:pt x="9039" y="6047"/>
                    <a:pt x="9325" y="6310"/>
                  </a:cubicBezTo>
                  <a:cubicBezTo>
                    <a:pt x="9279" y="6402"/>
                    <a:pt x="9237" y="6497"/>
                    <a:pt x="9200" y="6594"/>
                  </a:cubicBezTo>
                  <a:cubicBezTo>
                    <a:pt x="9034" y="7038"/>
                    <a:pt x="8980" y="7500"/>
                    <a:pt x="9045" y="7919"/>
                  </a:cubicBezTo>
                  <a:cubicBezTo>
                    <a:pt x="8952" y="7906"/>
                    <a:pt x="8859" y="7900"/>
                    <a:pt x="8766" y="7900"/>
                  </a:cubicBezTo>
                  <a:cubicBezTo>
                    <a:pt x="8759" y="7900"/>
                    <a:pt x="8752" y="7900"/>
                    <a:pt x="8745" y="7900"/>
                  </a:cubicBezTo>
                  <a:cubicBezTo>
                    <a:pt x="8431" y="7900"/>
                    <a:pt x="8099" y="7963"/>
                    <a:pt x="7786" y="8087"/>
                  </a:cubicBezTo>
                  <a:cubicBezTo>
                    <a:pt x="7665" y="8134"/>
                    <a:pt x="7548" y="8190"/>
                    <a:pt x="7434" y="8255"/>
                  </a:cubicBezTo>
                  <a:cubicBezTo>
                    <a:pt x="7180" y="7985"/>
                    <a:pt x="6854" y="7769"/>
                    <a:pt x="6484" y="7623"/>
                  </a:cubicBezTo>
                  <a:cubicBezTo>
                    <a:pt x="6280" y="7543"/>
                    <a:pt x="6068" y="7488"/>
                    <a:pt x="5850" y="7458"/>
                  </a:cubicBezTo>
                  <a:cubicBezTo>
                    <a:pt x="5822" y="7237"/>
                    <a:pt x="5767" y="7019"/>
                    <a:pt x="5689" y="6810"/>
                  </a:cubicBezTo>
                  <a:cubicBezTo>
                    <a:pt x="5548" y="6435"/>
                    <a:pt x="5338" y="6104"/>
                    <a:pt x="5076" y="5845"/>
                  </a:cubicBezTo>
                  <a:cubicBezTo>
                    <a:pt x="5248" y="5604"/>
                    <a:pt x="5376" y="5307"/>
                    <a:pt x="5447" y="4982"/>
                  </a:cubicBezTo>
                  <a:lnTo>
                    <a:pt x="5452" y="4984"/>
                  </a:lnTo>
                  <a:cubicBezTo>
                    <a:pt x="5471" y="4993"/>
                    <a:pt x="5492" y="5001"/>
                    <a:pt x="5512" y="5009"/>
                  </a:cubicBezTo>
                  <a:lnTo>
                    <a:pt x="5522" y="5013"/>
                  </a:lnTo>
                  <a:cubicBezTo>
                    <a:pt x="5542" y="5021"/>
                    <a:pt x="5562" y="5028"/>
                    <a:pt x="5581" y="5034"/>
                  </a:cubicBezTo>
                  <a:lnTo>
                    <a:pt x="5593" y="5039"/>
                  </a:lnTo>
                  <a:cubicBezTo>
                    <a:pt x="5612" y="5044"/>
                    <a:pt x="5631" y="5050"/>
                    <a:pt x="5651" y="5055"/>
                  </a:cubicBezTo>
                  <a:lnTo>
                    <a:pt x="5665" y="5060"/>
                  </a:lnTo>
                  <a:cubicBezTo>
                    <a:pt x="5684" y="5064"/>
                    <a:pt x="5702" y="5068"/>
                    <a:pt x="5721" y="5073"/>
                  </a:cubicBezTo>
                  <a:cubicBezTo>
                    <a:pt x="5727" y="5074"/>
                    <a:pt x="5732" y="5076"/>
                    <a:pt x="5738" y="5077"/>
                  </a:cubicBezTo>
                  <a:cubicBezTo>
                    <a:pt x="5756" y="5081"/>
                    <a:pt x="5774" y="5084"/>
                    <a:pt x="5793" y="5087"/>
                  </a:cubicBezTo>
                  <a:lnTo>
                    <a:pt x="5811" y="5090"/>
                  </a:lnTo>
                  <a:cubicBezTo>
                    <a:pt x="5829" y="5093"/>
                    <a:pt x="5848" y="5095"/>
                    <a:pt x="5865" y="5097"/>
                  </a:cubicBezTo>
                  <a:cubicBezTo>
                    <a:pt x="5872" y="5098"/>
                    <a:pt x="5878" y="5099"/>
                    <a:pt x="5885" y="5100"/>
                  </a:cubicBezTo>
                  <a:cubicBezTo>
                    <a:pt x="5904" y="5101"/>
                    <a:pt x="5921" y="5104"/>
                    <a:pt x="5940" y="5105"/>
                  </a:cubicBezTo>
                  <a:lnTo>
                    <a:pt x="5960" y="5106"/>
                  </a:lnTo>
                  <a:cubicBezTo>
                    <a:pt x="5984" y="5107"/>
                    <a:pt x="6009" y="5108"/>
                    <a:pt x="6034" y="5108"/>
                  </a:cubicBezTo>
                  <a:lnTo>
                    <a:pt x="6042" y="5108"/>
                  </a:lnTo>
                  <a:lnTo>
                    <a:pt x="7585" y="6685"/>
                  </a:lnTo>
                  <a:cubicBezTo>
                    <a:pt x="7614" y="6714"/>
                    <a:pt x="7652" y="6729"/>
                    <a:pt x="7691" y="6729"/>
                  </a:cubicBezTo>
                  <a:cubicBezTo>
                    <a:pt x="7728" y="6729"/>
                    <a:pt x="7765" y="6715"/>
                    <a:pt x="7794" y="6687"/>
                  </a:cubicBezTo>
                  <a:cubicBezTo>
                    <a:pt x="7852" y="6630"/>
                    <a:pt x="7854" y="6536"/>
                    <a:pt x="7796" y="6478"/>
                  </a:cubicBezTo>
                  <a:lnTo>
                    <a:pt x="6406" y="5059"/>
                  </a:lnTo>
                  <a:cubicBezTo>
                    <a:pt x="6645" y="4994"/>
                    <a:pt x="6863" y="4867"/>
                    <a:pt x="7038" y="4692"/>
                  </a:cubicBezTo>
                  <a:lnTo>
                    <a:pt x="7043" y="4687"/>
                  </a:lnTo>
                  <a:cubicBezTo>
                    <a:pt x="7058" y="4671"/>
                    <a:pt x="7073" y="4656"/>
                    <a:pt x="7088" y="4639"/>
                  </a:cubicBezTo>
                  <a:cubicBezTo>
                    <a:pt x="7090" y="4637"/>
                    <a:pt x="7092" y="4635"/>
                    <a:pt x="7093" y="4633"/>
                  </a:cubicBezTo>
                  <a:cubicBezTo>
                    <a:pt x="7108" y="4617"/>
                    <a:pt x="7122" y="4601"/>
                    <a:pt x="7135" y="4584"/>
                  </a:cubicBezTo>
                  <a:lnTo>
                    <a:pt x="7136" y="4583"/>
                  </a:lnTo>
                  <a:cubicBezTo>
                    <a:pt x="7227" y="4472"/>
                    <a:pt x="7301" y="4348"/>
                    <a:pt x="7355" y="4213"/>
                  </a:cubicBezTo>
                  <a:close/>
                  <a:moveTo>
                    <a:pt x="4839" y="0"/>
                  </a:moveTo>
                  <a:cubicBezTo>
                    <a:pt x="4302" y="0"/>
                    <a:pt x="3810" y="303"/>
                    <a:pt x="3569" y="784"/>
                  </a:cubicBezTo>
                  <a:cubicBezTo>
                    <a:pt x="3327" y="1263"/>
                    <a:pt x="3377" y="1839"/>
                    <a:pt x="3699" y="2270"/>
                  </a:cubicBezTo>
                  <a:cubicBezTo>
                    <a:pt x="3680" y="2269"/>
                    <a:pt x="3662" y="2269"/>
                    <a:pt x="3645" y="2269"/>
                  </a:cubicBezTo>
                  <a:cubicBezTo>
                    <a:pt x="3644" y="2269"/>
                    <a:pt x="3643" y="2269"/>
                    <a:pt x="3643" y="2269"/>
                  </a:cubicBezTo>
                  <a:cubicBezTo>
                    <a:pt x="2858" y="2269"/>
                    <a:pt x="2223" y="2905"/>
                    <a:pt x="2223" y="3689"/>
                  </a:cubicBezTo>
                  <a:cubicBezTo>
                    <a:pt x="2223" y="3762"/>
                    <a:pt x="2229" y="3837"/>
                    <a:pt x="2241" y="3910"/>
                  </a:cubicBezTo>
                  <a:cubicBezTo>
                    <a:pt x="2077" y="4026"/>
                    <a:pt x="1900" y="4122"/>
                    <a:pt x="1713" y="4195"/>
                  </a:cubicBezTo>
                  <a:cubicBezTo>
                    <a:pt x="1498" y="4279"/>
                    <a:pt x="1271" y="4333"/>
                    <a:pt x="1040" y="4353"/>
                  </a:cubicBezTo>
                  <a:cubicBezTo>
                    <a:pt x="968" y="4359"/>
                    <a:pt x="910" y="4417"/>
                    <a:pt x="904" y="4490"/>
                  </a:cubicBezTo>
                  <a:cubicBezTo>
                    <a:pt x="885" y="4725"/>
                    <a:pt x="832" y="4957"/>
                    <a:pt x="749" y="5180"/>
                  </a:cubicBezTo>
                  <a:cubicBezTo>
                    <a:pt x="599" y="5577"/>
                    <a:pt x="359" y="5926"/>
                    <a:pt x="72" y="6161"/>
                  </a:cubicBezTo>
                  <a:cubicBezTo>
                    <a:pt x="16" y="6206"/>
                    <a:pt x="0" y="6285"/>
                    <a:pt x="36" y="6348"/>
                  </a:cubicBezTo>
                  <a:cubicBezTo>
                    <a:pt x="98" y="6460"/>
                    <a:pt x="152" y="6577"/>
                    <a:pt x="197" y="6698"/>
                  </a:cubicBezTo>
                  <a:cubicBezTo>
                    <a:pt x="373" y="7167"/>
                    <a:pt x="410" y="7654"/>
                    <a:pt x="297" y="8069"/>
                  </a:cubicBezTo>
                  <a:cubicBezTo>
                    <a:pt x="271" y="8166"/>
                    <a:pt x="346" y="8257"/>
                    <a:pt x="440" y="8257"/>
                  </a:cubicBezTo>
                  <a:cubicBezTo>
                    <a:pt x="452" y="8257"/>
                    <a:pt x="465" y="8255"/>
                    <a:pt x="478" y="8252"/>
                  </a:cubicBezTo>
                  <a:cubicBezTo>
                    <a:pt x="622" y="8215"/>
                    <a:pt x="771" y="8197"/>
                    <a:pt x="920" y="8197"/>
                  </a:cubicBezTo>
                  <a:cubicBezTo>
                    <a:pt x="924" y="8197"/>
                    <a:pt x="928" y="8197"/>
                    <a:pt x="932" y="8197"/>
                  </a:cubicBezTo>
                  <a:cubicBezTo>
                    <a:pt x="1223" y="8200"/>
                    <a:pt x="1511" y="8256"/>
                    <a:pt x="1782" y="8364"/>
                  </a:cubicBezTo>
                  <a:cubicBezTo>
                    <a:pt x="1923" y="8419"/>
                    <a:pt x="2059" y="8488"/>
                    <a:pt x="2189" y="8569"/>
                  </a:cubicBezTo>
                  <a:cubicBezTo>
                    <a:pt x="2213" y="8584"/>
                    <a:pt x="2240" y="8591"/>
                    <a:pt x="2267" y="8591"/>
                  </a:cubicBezTo>
                  <a:cubicBezTo>
                    <a:pt x="2289" y="8591"/>
                    <a:pt x="2311" y="8586"/>
                    <a:pt x="2332" y="8576"/>
                  </a:cubicBezTo>
                  <a:lnTo>
                    <a:pt x="2344" y="8571"/>
                  </a:lnTo>
                  <a:cubicBezTo>
                    <a:pt x="2363" y="8562"/>
                    <a:pt x="2379" y="8549"/>
                    <a:pt x="2393" y="8533"/>
                  </a:cubicBezTo>
                  <a:cubicBezTo>
                    <a:pt x="2625" y="8262"/>
                    <a:pt x="2938" y="8043"/>
                    <a:pt x="3303" y="7901"/>
                  </a:cubicBezTo>
                  <a:cubicBezTo>
                    <a:pt x="3517" y="7815"/>
                    <a:pt x="3744" y="7762"/>
                    <a:pt x="3975" y="7742"/>
                  </a:cubicBezTo>
                  <a:cubicBezTo>
                    <a:pt x="4047" y="7736"/>
                    <a:pt x="4105" y="7678"/>
                    <a:pt x="4111" y="7606"/>
                  </a:cubicBezTo>
                  <a:cubicBezTo>
                    <a:pt x="4130" y="7369"/>
                    <a:pt x="4183" y="7137"/>
                    <a:pt x="4266" y="6916"/>
                  </a:cubicBezTo>
                  <a:cubicBezTo>
                    <a:pt x="4397" y="6566"/>
                    <a:pt x="4594" y="6261"/>
                    <a:pt x="4839" y="6029"/>
                  </a:cubicBezTo>
                  <a:cubicBezTo>
                    <a:pt x="5082" y="6261"/>
                    <a:pt x="5279" y="6566"/>
                    <a:pt x="5410" y="6916"/>
                  </a:cubicBezTo>
                  <a:cubicBezTo>
                    <a:pt x="5494" y="7137"/>
                    <a:pt x="5547" y="7369"/>
                    <a:pt x="5567" y="7606"/>
                  </a:cubicBezTo>
                  <a:cubicBezTo>
                    <a:pt x="5573" y="7677"/>
                    <a:pt x="5630" y="7736"/>
                    <a:pt x="5702" y="7742"/>
                  </a:cubicBezTo>
                  <a:cubicBezTo>
                    <a:pt x="5933" y="7762"/>
                    <a:pt x="6160" y="7815"/>
                    <a:pt x="6376" y="7901"/>
                  </a:cubicBezTo>
                  <a:cubicBezTo>
                    <a:pt x="6739" y="8043"/>
                    <a:pt x="7054" y="8262"/>
                    <a:pt x="7285" y="8533"/>
                  </a:cubicBezTo>
                  <a:cubicBezTo>
                    <a:pt x="7298" y="8549"/>
                    <a:pt x="7314" y="8562"/>
                    <a:pt x="7333" y="8571"/>
                  </a:cubicBezTo>
                  <a:lnTo>
                    <a:pt x="7345" y="8576"/>
                  </a:lnTo>
                  <a:cubicBezTo>
                    <a:pt x="7366" y="8586"/>
                    <a:pt x="7388" y="8591"/>
                    <a:pt x="7411" y="8591"/>
                  </a:cubicBezTo>
                  <a:cubicBezTo>
                    <a:pt x="7438" y="8591"/>
                    <a:pt x="7465" y="8584"/>
                    <a:pt x="7489" y="8569"/>
                  </a:cubicBezTo>
                  <a:cubicBezTo>
                    <a:pt x="7618" y="8488"/>
                    <a:pt x="7755" y="8419"/>
                    <a:pt x="7897" y="8363"/>
                  </a:cubicBezTo>
                  <a:cubicBezTo>
                    <a:pt x="8166" y="8256"/>
                    <a:pt x="8454" y="8199"/>
                    <a:pt x="8746" y="8197"/>
                  </a:cubicBezTo>
                  <a:cubicBezTo>
                    <a:pt x="8750" y="8197"/>
                    <a:pt x="8754" y="8197"/>
                    <a:pt x="8759" y="8197"/>
                  </a:cubicBezTo>
                  <a:cubicBezTo>
                    <a:pt x="8907" y="8197"/>
                    <a:pt x="9055" y="8215"/>
                    <a:pt x="9199" y="8252"/>
                  </a:cubicBezTo>
                  <a:cubicBezTo>
                    <a:pt x="9212" y="8255"/>
                    <a:pt x="9225" y="8257"/>
                    <a:pt x="9237" y="8257"/>
                  </a:cubicBezTo>
                  <a:cubicBezTo>
                    <a:pt x="9331" y="8257"/>
                    <a:pt x="9407" y="8166"/>
                    <a:pt x="9381" y="8069"/>
                  </a:cubicBezTo>
                  <a:cubicBezTo>
                    <a:pt x="9269" y="7654"/>
                    <a:pt x="9304" y="7167"/>
                    <a:pt x="9480" y="6697"/>
                  </a:cubicBezTo>
                  <a:cubicBezTo>
                    <a:pt x="9525" y="6577"/>
                    <a:pt x="9579" y="6459"/>
                    <a:pt x="9642" y="6347"/>
                  </a:cubicBezTo>
                  <a:cubicBezTo>
                    <a:pt x="9677" y="6284"/>
                    <a:pt x="9661" y="6205"/>
                    <a:pt x="9605" y="6160"/>
                  </a:cubicBezTo>
                  <a:cubicBezTo>
                    <a:pt x="9318" y="5925"/>
                    <a:pt x="9078" y="5577"/>
                    <a:pt x="8929" y="5178"/>
                  </a:cubicBezTo>
                  <a:cubicBezTo>
                    <a:pt x="8845" y="4957"/>
                    <a:pt x="8792" y="4725"/>
                    <a:pt x="8773" y="4489"/>
                  </a:cubicBezTo>
                  <a:cubicBezTo>
                    <a:pt x="8767" y="4416"/>
                    <a:pt x="8710" y="4359"/>
                    <a:pt x="8637" y="4352"/>
                  </a:cubicBezTo>
                  <a:cubicBezTo>
                    <a:pt x="8406" y="4332"/>
                    <a:pt x="8179" y="4278"/>
                    <a:pt x="7964" y="4194"/>
                  </a:cubicBezTo>
                  <a:cubicBezTo>
                    <a:pt x="7778" y="4121"/>
                    <a:pt x="7601" y="4025"/>
                    <a:pt x="7438" y="3910"/>
                  </a:cubicBezTo>
                  <a:cubicBezTo>
                    <a:pt x="7449" y="3836"/>
                    <a:pt x="7454" y="3762"/>
                    <a:pt x="7455" y="3687"/>
                  </a:cubicBezTo>
                  <a:cubicBezTo>
                    <a:pt x="7454" y="2904"/>
                    <a:pt x="6818" y="2269"/>
                    <a:pt x="6035" y="2269"/>
                  </a:cubicBezTo>
                  <a:cubicBezTo>
                    <a:pt x="6034" y="2269"/>
                    <a:pt x="6033" y="2269"/>
                    <a:pt x="6033" y="2269"/>
                  </a:cubicBezTo>
                  <a:cubicBezTo>
                    <a:pt x="6015" y="2269"/>
                    <a:pt x="5997" y="2269"/>
                    <a:pt x="5979" y="2270"/>
                  </a:cubicBezTo>
                  <a:cubicBezTo>
                    <a:pt x="6300" y="1839"/>
                    <a:pt x="6351" y="1263"/>
                    <a:pt x="6108" y="784"/>
                  </a:cubicBezTo>
                  <a:cubicBezTo>
                    <a:pt x="5867" y="303"/>
                    <a:pt x="5376" y="0"/>
                    <a:pt x="48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0"/>
            <p:cNvSpPr/>
            <p:nvPr/>
          </p:nvSpPr>
          <p:spPr>
            <a:xfrm>
              <a:off x="1863305" y="2820660"/>
              <a:ext cx="16031" cy="15493"/>
            </a:xfrm>
            <a:custGeom>
              <a:avLst/>
              <a:gdLst/>
              <a:ahLst/>
              <a:cxnLst/>
              <a:rect l="l" t="t" r="r" b="b"/>
              <a:pathLst>
                <a:path w="506" h="489" extrusionOk="0">
                  <a:moveTo>
                    <a:pt x="151" y="1"/>
                  </a:moveTo>
                  <a:cubicBezTo>
                    <a:pt x="109" y="1"/>
                    <a:pt x="74" y="14"/>
                    <a:pt x="48" y="39"/>
                  </a:cubicBezTo>
                  <a:cubicBezTo>
                    <a:pt x="13" y="73"/>
                    <a:pt x="1" y="128"/>
                    <a:pt x="15" y="192"/>
                  </a:cubicBezTo>
                  <a:cubicBezTo>
                    <a:pt x="44" y="323"/>
                    <a:pt x="175" y="453"/>
                    <a:pt x="307" y="483"/>
                  </a:cubicBezTo>
                  <a:cubicBezTo>
                    <a:pt x="324" y="486"/>
                    <a:pt x="341" y="488"/>
                    <a:pt x="357" y="488"/>
                  </a:cubicBezTo>
                  <a:cubicBezTo>
                    <a:pt x="399" y="488"/>
                    <a:pt x="434" y="475"/>
                    <a:pt x="460" y="450"/>
                  </a:cubicBezTo>
                  <a:cubicBezTo>
                    <a:pt x="495" y="414"/>
                    <a:pt x="506" y="360"/>
                    <a:pt x="493" y="297"/>
                  </a:cubicBezTo>
                  <a:cubicBezTo>
                    <a:pt x="463" y="166"/>
                    <a:pt x="333" y="36"/>
                    <a:pt x="201" y="6"/>
                  </a:cubicBezTo>
                  <a:cubicBezTo>
                    <a:pt x="184" y="3"/>
                    <a:pt x="167"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0"/>
            <p:cNvSpPr/>
            <p:nvPr/>
          </p:nvSpPr>
          <p:spPr>
            <a:xfrm>
              <a:off x="1902021" y="2893720"/>
              <a:ext cx="16031" cy="15461"/>
            </a:xfrm>
            <a:custGeom>
              <a:avLst/>
              <a:gdLst/>
              <a:ahLst/>
              <a:cxnLst/>
              <a:rect l="l" t="t" r="r" b="b"/>
              <a:pathLst>
                <a:path w="506" h="488" extrusionOk="0">
                  <a:moveTo>
                    <a:pt x="148" y="0"/>
                  </a:moveTo>
                  <a:cubicBezTo>
                    <a:pt x="107" y="0"/>
                    <a:pt x="72" y="13"/>
                    <a:pt x="46" y="38"/>
                  </a:cubicBezTo>
                  <a:cubicBezTo>
                    <a:pt x="11" y="74"/>
                    <a:pt x="0" y="129"/>
                    <a:pt x="13" y="191"/>
                  </a:cubicBezTo>
                  <a:cubicBezTo>
                    <a:pt x="43" y="323"/>
                    <a:pt x="173" y="453"/>
                    <a:pt x="305" y="482"/>
                  </a:cubicBezTo>
                  <a:cubicBezTo>
                    <a:pt x="323" y="486"/>
                    <a:pt x="341" y="488"/>
                    <a:pt x="357" y="488"/>
                  </a:cubicBezTo>
                  <a:cubicBezTo>
                    <a:pt x="398" y="488"/>
                    <a:pt x="433" y="475"/>
                    <a:pt x="458" y="450"/>
                  </a:cubicBezTo>
                  <a:cubicBezTo>
                    <a:pt x="493" y="415"/>
                    <a:pt x="505" y="360"/>
                    <a:pt x="491" y="297"/>
                  </a:cubicBezTo>
                  <a:cubicBezTo>
                    <a:pt x="462" y="165"/>
                    <a:pt x="331" y="35"/>
                    <a:pt x="200" y="7"/>
                  </a:cubicBezTo>
                  <a:cubicBezTo>
                    <a:pt x="182" y="2"/>
                    <a:pt x="165"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0"/>
            <p:cNvSpPr/>
            <p:nvPr/>
          </p:nvSpPr>
          <p:spPr>
            <a:xfrm>
              <a:off x="1826458" y="2893720"/>
              <a:ext cx="16031" cy="15461"/>
            </a:xfrm>
            <a:custGeom>
              <a:avLst/>
              <a:gdLst/>
              <a:ahLst/>
              <a:cxnLst/>
              <a:rect l="l" t="t" r="r" b="b"/>
              <a:pathLst>
                <a:path w="506" h="488" extrusionOk="0">
                  <a:moveTo>
                    <a:pt x="149" y="0"/>
                  </a:moveTo>
                  <a:cubicBezTo>
                    <a:pt x="108" y="0"/>
                    <a:pt x="72" y="13"/>
                    <a:pt x="48" y="38"/>
                  </a:cubicBezTo>
                  <a:cubicBezTo>
                    <a:pt x="13" y="74"/>
                    <a:pt x="1" y="129"/>
                    <a:pt x="15" y="191"/>
                  </a:cubicBezTo>
                  <a:cubicBezTo>
                    <a:pt x="44" y="323"/>
                    <a:pt x="175" y="453"/>
                    <a:pt x="306" y="482"/>
                  </a:cubicBezTo>
                  <a:cubicBezTo>
                    <a:pt x="324" y="486"/>
                    <a:pt x="341" y="488"/>
                    <a:pt x="358" y="488"/>
                  </a:cubicBezTo>
                  <a:cubicBezTo>
                    <a:pt x="399" y="488"/>
                    <a:pt x="434" y="475"/>
                    <a:pt x="459" y="450"/>
                  </a:cubicBezTo>
                  <a:cubicBezTo>
                    <a:pt x="494" y="415"/>
                    <a:pt x="506" y="360"/>
                    <a:pt x="492" y="297"/>
                  </a:cubicBezTo>
                  <a:cubicBezTo>
                    <a:pt x="463" y="165"/>
                    <a:pt x="332" y="35"/>
                    <a:pt x="201" y="7"/>
                  </a:cubicBezTo>
                  <a:cubicBezTo>
                    <a:pt x="183" y="2"/>
                    <a:pt x="165" y="0"/>
                    <a:pt x="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 name="Google Shape;1528;p50"/>
          <p:cNvGrpSpPr/>
          <p:nvPr/>
        </p:nvGrpSpPr>
        <p:grpSpPr>
          <a:xfrm>
            <a:off x="1908943" y="1362349"/>
            <a:ext cx="274687" cy="304025"/>
            <a:chOff x="2314559" y="2197814"/>
            <a:chExt cx="274687" cy="304025"/>
          </a:xfrm>
        </p:grpSpPr>
        <p:sp>
          <p:nvSpPr>
            <p:cNvPr id="1529" name="Google Shape;1529;p50"/>
            <p:cNvSpPr/>
            <p:nvPr/>
          </p:nvSpPr>
          <p:spPr>
            <a:xfrm>
              <a:off x="2356348" y="2300877"/>
              <a:ext cx="14986" cy="14986"/>
            </a:xfrm>
            <a:custGeom>
              <a:avLst/>
              <a:gdLst/>
              <a:ahLst/>
              <a:cxnLst/>
              <a:rect l="l" t="t" r="r" b="b"/>
              <a:pathLst>
                <a:path w="473" h="473" extrusionOk="0">
                  <a:moveTo>
                    <a:pt x="237" y="0"/>
                  </a:moveTo>
                  <a:cubicBezTo>
                    <a:pt x="106" y="0"/>
                    <a:pt x="0" y="106"/>
                    <a:pt x="0" y="236"/>
                  </a:cubicBezTo>
                  <a:cubicBezTo>
                    <a:pt x="0" y="367"/>
                    <a:pt x="106" y="472"/>
                    <a:pt x="237" y="472"/>
                  </a:cubicBezTo>
                  <a:cubicBezTo>
                    <a:pt x="366" y="472"/>
                    <a:pt x="472" y="367"/>
                    <a:pt x="472" y="236"/>
                  </a:cubicBezTo>
                  <a:cubicBezTo>
                    <a:pt x="472" y="106"/>
                    <a:pt x="366" y="0"/>
                    <a:pt x="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0"/>
            <p:cNvSpPr/>
            <p:nvPr/>
          </p:nvSpPr>
          <p:spPr>
            <a:xfrm>
              <a:off x="2507061" y="2344473"/>
              <a:ext cx="15018" cy="15049"/>
            </a:xfrm>
            <a:custGeom>
              <a:avLst/>
              <a:gdLst/>
              <a:ahLst/>
              <a:cxnLst/>
              <a:rect l="l" t="t" r="r" b="b"/>
              <a:pathLst>
                <a:path w="474" h="475" extrusionOk="0">
                  <a:moveTo>
                    <a:pt x="236" y="1"/>
                  </a:moveTo>
                  <a:cubicBezTo>
                    <a:pt x="107" y="1"/>
                    <a:pt x="1" y="108"/>
                    <a:pt x="1" y="237"/>
                  </a:cubicBezTo>
                  <a:cubicBezTo>
                    <a:pt x="1" y="368"/>
                    <a:pt x="107" y="474"/>
                    <a:pt x="236" y="474"/>
                  </a:cubicBezTo>
                  <a:cubicBezTo>
                    <a:pt x="367" y="474"/>
                    <a:pt x="473" y="368"/>
                    <a:pt x="473" y="237"/>
                  </a:cubicBezTo>
                  <a:cubicBezTo>
                    <a:pt x="473" y="108"/>
                    <a:pt x="367"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0"/>
            <p:cNvSpPr/>
            <p:nvPr/>
          </p:nvSpPr>
          <p:spPr>
            <a:xfrm>
              <a:off x="2375009" y="2342001"/>
              <a:ext cx="14986" cy="14986"/>
            </a:xfrm>
            <a:custGeom>
              <a:avLst/>
              <a:gdLst/>
              <a:ahLst/>
              <a:cxnLst/>
              <a:rect l="l" t="t" r="r" b="b"/>
              <a:pathLst>
                <a:path w="473" h="473" extrusionOk="0">
                  <a:moveTo>
                    <a:pt x="237" y="1"/>
                  </a:moveTo>
                  <a:cubicBezTo>
                    <a:pt x="106" y="1"/>
                    <a:pt x="1" y="106"/>
                    <a:pt x="1" y="237"/>
                  </a:cubicBezTo>
                  <a:cubicBezTo>
                    <a:pt x="1" y="367"/>
                    <a:pt x="106" y="473"/>
                    <a:pt x="237" y="473"/>
                  </a:cubicBezTo>
                  <a:cubicBezTo>
                    <a:pt x="367" y="473"/>
                    <a:pt x="473" y="367"/>
                    <a:pt x="473" y="237"/>
                  </a:cubicBezTo>
                  <a:cubicBezTo>
                    <a:pt x="473" y="106"/>
                    <a:pt x="367" y="1"/>
                    <a:pt x="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0"/>
            <p:cNvSpPr/>
            <p:nvPr/>
          </p:nvSpPr>
          <p:spPr>
            <a:xfrm>
              <a:off x="2539473" y="2323277"/>
              <a:ext cx="14986" cy="15018"/>
            </a:xfrm>
            <a:custGeom>
              <a:avLst/>
              <a:gdLst/>
              <a:ahLst/>
              <a:cxnLst/>
              <a:rect l="l" t="t" r="r" b="b"/>
              <a:pathLst>
                <a:path w="473" h="474" extrusionOk="0">
                  <a:moveTo>
                    <a:pt x="236" y="1"/>
                  </a:moveTo>
                  <a:cubicBezTo>
                    <a:pt x="106" y="1"/>
                    <a:pt x="0" y="106"/>
                    <a:pt x="0" y="237"/>
                  </a:cubicBezTo>
                  <a:cubicBezTo>
                    <a:pt x="0" y="368"/>
                    <a:pt x="106" y="474"/>
                    <a:pt x="236" y="474"/>
                  </a:cubicBezTo>
                  <a:cubicBezTo>
                    <a:pt x="367" y="474"/>
                    <a:pt x="472" y="368"/>
                    <a:pt x="472" y="237"/>
                  </a:cubicBezTo>
                  <a:cubicBezTo>
                    <a:pt x="472" y="106"/>
                    <a:pt x="367"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0"/>
            <p:cNvSpPr/>
            <p:nvPr/>
          </p:nvSpPr>
          <p:spPr>
            <a:xfrm>
              <a:off x="2522047" y="2376915"/>
              <a:ext cx="14986" cy="15018"/>
            </a:xfrm>
            <a:custGeom>
              <a:avLst/>
              <a:gdLst/>
              <a:ahLst/>
              <a:cxnLst/>
              <a:rect l="l" t="t" r="r" b="b"/>
              <a:pathLst>
                <a:path w="473" h="474" extrusionOk="0">
                  <a:moveTo>
                    <a:pt x="235" y="0"/>
                  </a:moveTo>
                  <a:cubicBezTo>
                    <a:pt x="106" y="0"/>
                    <a:pt x="0" y="107"/>
                    <a:pt x="0" y="237"/>
                  </a:cubicBezTo>
                  <a:cubicBezTo>
                    <a:pt x="0" y="368"/>
                    <a:pt x="106" y="473"/>
                    <a:pt x="235" y="473"/>
                  </a:cubicBezTo>
                  <a:cubicBezTo>
                    <a:pt x="366" y="473"/>
                    <a:pt x="472" y="368"/>
                    <a:pt x="472" y="237"/>
                  </a:cubicBezTo>
                  <a:cubicBezTo>
                    <a:pt x="472" y="107"/>
                    <a:pt x="366"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0"/>
            <p:cNvSpPr/>
            <p:nvPr/>
          </p:nvSpPr>
          <p:spPr>
            <a:xfrm>
              <a:off x="2351374" y="2372543"/>
              <a:ext cx="14954" cy="15018"/>
            </a:xfrm>
            <a:custGeom>
              <a:avLst/>
              <a:gdLst/>
              <a:ahLst/>
              <a:cxnLst/>
              <a:rect l="l" t="t" r="r" b="b"/>
              <a:pathLst>
                <a:path w="472" h="474" extrusionOk="0">
                  <a:moveTo>
                    <a:pt x="236" y="1"/>
                  </a:moveTo>
                  <a:cubicBezTo>
                    <a:pt x="105" y="1"/>
                    <a:pt x="1" y="106"/>
                    <a:pt x="1" y="237"/>
                  </a:cubicBezTo>
                  <a:cubicBezTo>
                    <a:pt x="1" y="367"/>
                    <a:pt x="105" y="474"/>
                    <a:pt x="236" y="474"/>
                  </a:cubicBezTo>
                  <a:cubicBezTo>
                    <a:pt x="366" y="474"/>
                    <a:pt x="472" y="367"/>
                    <a:pt x="472" y="237"/>
                  </a:cubicBezTo>
                  <a:cubicBezTo>
                    <a:pt x="472" y="106"/>
                    <a:pt x="366"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0"/>
            <p:cNvSpPr/>
            <p:nvPr/>
          </p:nvSpPr>
          <p:spPr>
            <a:xfrm>
              <a:off x="2314559" y="2197814"/>
              <a:ext cx="274687" cy="304025"/>
            </a:xfrm>
            <a:custGeom>
              <a:avLst/>
              <a:gdLst/>
              <a:ahLst/>
              <a:cxnLst/>
              <a:rect l="l" t="t" r="r" b="b"/>
              <a:pathLst>
                <a:path w="8670" h="9596" extrusionOk="0">
                  <a:moveTo>
                    <a:pt x="4327" y="2797"/>
                  </a:moveTo>
                  <a:lnTo>
                    <a:pt x="5078" y="4096"/>
                  </a:lnTo>
                  <a:lnTo>
                    <a:pt x="3577" y="4096"/>
                  </a:lnTo>
                  <a:lnTo>
                    <a:pt x="4327" y="2797"/>
                  </a:lnTo>
                  <a:close/>
                  <a:moveTo>
                    <a:pt x="4979" y="4398"/>
                  </a:moveTo>
                  <a:lnTo>
                    <a:pt x="5523" y="5340"/>
                  </a:lnTo>
                  <a:lnTo>
                    <a:pt x="3131" y="5340"/>
                  </a:lnTo>
                  <a:lnTo>
                    <a:pt x="3676" y="4398"/>
                  </a:lnTo>
                  <a:close/>
                  <a:moveTo>
                    <a:pt x="5470" y="5641"/>
                  </a:moveTo>
                  <a:lnTo>
                    <a:pt x="6177" y="6865"/>
                  </a:lnTo>
                  <a:lnTo>
                    <a:pt x="2479" y="6865"/>
                  </a:lnTo>
                  <a:lnTo>
                    <a:pt x="3186" y="5641"/>
                  </a:lnTo>
                  <a:close/>
                  <a:moveTo>
                    <a:pt x="4505" y="7166"/>
                  </a:moveTo>
                  <a:lnTo>
                    <a:pt x="4505" y="7449"/>
                  </a:lnTo>
                  <a:lnTo>
                    <a:pt x="4166" y="7449"/>
                  </a:lnTo>
                  <a:lnTo>
                    <a:pt x="4166" y="7166"/>
                  </a:lnTo>
                  <a:close/>
                  <a:moveTo>
                    <a:pt x="4335" y="209"/>
                  </a:moveTo>
                  <a:cubicBezTo>
                    <a:pt x="6573" y="209"/>
                    <a:pt x="8395" y="2032"/>
                    <a:pt x="8395" y="4273"/>
                  </a:cubicBezTo>
                  <a:cubicBezTo>
                    <a:pt x="8398" y="4906"/>
                    <a:pt x="8250" y="5531"/>
                    <a:pt x="7965" y="6097"/>
                  </a:cubicBezTo>
                  <a:cubicBezTo>
                    <a:pt x="7700" y="6623"/>
                    <a:pt x="7324" y="7085"/>
                    <a:pt x="6864" y="7453"/>
                  </a:cubicBezTo>
                  <a:cubicBezTo>
                    <a:pt x="6853" y="7452"/>
                    <a:pt x="6841" y="7451"/>
                    <a:pt x="6830" y="7450"/>
                  </a:cubicBezTo>
                  <a:lnTo>
                    <a:pt x="6826" y="7450"/>
                  </a:lnTo>
                  <a:cubicBezTo>
                    <a:pt x="6814" y="7450"/>
                    <a:pt x="6802" y="7449"/>
                    <a:pt x="6790" y="7449"/>
                  </a:cubicBezTo>
                  <a:lnTo>
                    <a:pt x="4806" y="7449"/>
                  </a:lnTo>
                  <a:lnTo>
                    <a:pt x="4806" y="7167"/>
                  </a:lnTo>
                  <a:lnTo>
                    <a:pt x="6325" y="7167"/>
                  </a:lnTo>
                  <a:cubicBezTo>
                    <a:pt x="6496" y="7167"/>
                    <a:pt x="6603" y="6981"/>
                    <a:pt x="6517" y="6833"/>
                  </a:cubicBezTo>
                  <a:lnTo>
                    <a:pt x="5803" y="5597"/>
                  </a:lnTo>
                  <a:cubicBezTo>
                    <a:pt x="5829" y="5578"/>
                    <a:pt x="5853" y="5554"/>
                    <a:pt x="5869" y="5527"/>
                  </a:cubicBezTo>
                  <a:lnTo>
                    <a:pt x="5870" y="5524"/>
                  </a:lnTo>
                  <a:cubicBezTo>
                    <a:pt x="5909" y="5456"/>
                    <a:pt x="5909" y="5372"/>
                    <a:pt x="5870" y="5303"/>
                  </a:cubicBezTo>
                  <a:lnTo>
                    <a:pt x="5324" y="4358"/>
                  </a:lnTo>
                  <a:cubicBezTo>
                    <a:pt x="5361" y="4338"/>
                    <a:pt x="5391" y="4310"/>
                    <a:pt x="5412" y="4273"/>
                  </a:cubicBezTo>
                  <a:cubicBezTo>
                    <a:pt x="5452" y="4204"/>
                    <a:pt x="5452" y="4119"/>
                    <a:pt x="5412" y="4050"/>
                  </a:cubicBezTo>
                  <a:lnTo>
                    <a:pt x="4528" y="2518"/>
                  </a:lnTo>
                  <a:cubicBezTo>
                    <a:pt x="4485" y="2445"/>
                    <a:pt x="4410" y="2408"/>
                    <a:pt x="4335" y="2408"/>
                  </a:cubicBezTo>
                  <a:cubicBezTo>
                    <a:pt x="4260" y="2408"/>
                    <a:pt x="4185" y="2445"/>
                    <a:pt x="4143" y="2518"/>
                  </a:cubicBezTo>
                  <a:lnTo>
                    <a:pt x="3259" y="4049"/>
                  </a:lnTo>
                  <a:cubicBezTo>
                    <a:pt x="3195" y="4158"/>
                    <a:pt x="3235" y="4298"/>
                    <a:pt x="3346" y="4357"/>
                  </a:cubicBezTo>
                  <a:lnTo>
                    <a:pt x="2800" y="5303"/>
                  </a:lnTo>
                  <a:cubicBezTo>
                    <a:pt x="2762" y="5372"/>
                    <a:pt x="2762" y="5456"/>
                    <a:pt x="2800" y="5524"/>
                  </a:cubicBezTo>
                  <a:lnTo>
                    <a:pt x="2801" y="5527"/>
                  </a:lnTo>
                  <a:cubicBezTo>
                    <a:pt x="2818" y="5554"/>
                    <a:pt x="2840" y="5578"/>
                    <a:pt x="2867" y="5597"/>
                  </a:cubicBezTo>
                  <a:lnTo>
                    <a:pt x="2153" y="6832"/>
                  </a:lnTo>
                  <a:cubicBezTo>
                    <a:pt x="2067" y="6980"/>
                    <a:pt x="2174" y="7166"/>
                    <a:pt x="2346" y="7166"/>
                  </a:cubicBezTo>
                  <a:lnTo>
                    <a:pt x="3865" y="7166"/>
                  </a:lnTo>
                  <a:lnTo>
                    <a:pt x="3865" y="7449"/>
                  </a:lnTo>
                  <a:lnTo>
                    <a:pt x="1879" y="7449"/>
                  </a:lnTo>
                  <a:cubicBezTo>
                    <a:pt x="1867" y="7449"/>
                    <a:pt x="1855" y="7449"/>
                    <a:pt x="1843" y="7450"/>
                  </a:cubicBezTo>
                  <a:lnTo>
                    <a:pt x="1840" y="7450"/>
                  </a:lnTo>
                  <a:cubicBezTo>
                    <a:pt x="1829" y="7450"/>
                    <a:pt x="1818" y="7451"/>
                    <a:pt x="1807" y="7452"/>
                  </a:cubicBezTo>
                  <a:cubicBezTo>
                    <a:pt x="1345" y="7085"/>
                    <a:pt x="970" y="6622"/>
                    <a:pt x="705" y="6096"/>
                  </a:cubicBezTo>
                  <a:cubicBezTo>
                    <a:pt x="420" y="5530"/>
                    <a:pt x="273" y="4906"/>
                    <a:pt x="275" y="4273"/>
                  </a:cubicBezTo>
                  <a:cubicBezTo>
                    <a:pt x="275" y="2032"/>
                    <a:pt x="2096" y="209"/>
                    <a:pt x="4335" y="209"/>
                  </a:cubicBezTo>
                  <a:close/>
                  <a:moveTo>
                    <a:pt x="6768" y="7750"/>
                  </a:moveTo>
                  <a:cubicBezTo>
                    <a:pt x="6780" y="7750"/>
                    <a:pt x="6791" y="7750"/>
                    <a:pt x="6802" y="7752"/>
                  </a:cubicBezTo>
                  <a:lnTo>
                    <a:pt x="6808" y="7752"/>
                  </a:lnTo>
                  <a:cubicBezTo>
                    <a:pt x="6818" y="7753"/>
                    <a:pt x="6827" y="7755"/>
                    <a:pt x="6837" y="7756"/>
                  </a:cubicBezTo>
                  <a:lnTo>
                    <a:pt x="6845" y="7758"/>
                  </a:lnTo>
                  <a:cubicBezTo>
                    <a:pt x="7013" y="7792"/>
                    <a:pt x="7137" y="7936"/>
                    <a:pt x="7143" y="8108"/>
                  </a:cubicBezTo>
                  <a:lnTo>
                    <a:pt x="1512" y="8108"/>
                  </a:lnTo>
                  <a:cubicBezTo>
                    <a:pt x="1518" y="7936"/>
                    <a:pt x="1641" y="7792"/>
                    <a:pt x="1809" y="7758"/>
                  </a:cubicBezTo>
                  <a:lnTo>
                    <a:pt x="1818" y="7756"/>
                  </a:lnTo>
                  <a:cubicBezTo>
                    <a:pt x="1827" y="7755"/>
                    <a:pt x="1837" y="7753"/>
                    <a:pt x="1847" y="7752"/>
                  </a:cubicBezTo>
                  <a:lnTo>
                    <a:pt x="1853" y="7752"/>
                  </a:lnTo>
                  <a:cubicBezTo>
                    <a:pt x="1864" y="7750"/>
                    <a:pt x="1875" y="7750"/>
                    <a:pt x="1887" y="7750"/>
                  </a:cubicBezTo>
                  <a:close/>
                  <a:moveTo>
                    <a:pt x="7389" y="8390"/>
                  </a:moveTo>
                  <a:lnTo>
                    <a:pt x="7389" y="8391"/>
                  </a:lnTo>
                  <a:lnTo>
                    <a:pt x="7661" y="8391"/>
                  </a:lnTo>
                  <a:cubicBezTo>
                    <a:pt x="7665" y="8391"/>
                    <a:pt x="7668" y="8394"/>
                    <a:pt x="7668" y="8397"/>
                  </a:cubicBezTo>
                  <a:lnTo>
                    <a:pt x="7668" y="9288"/>
                  </a:lnTo>
                  <a:cubicBezTo>
                    <a:pt x="7668" y="9291"/>
                    <a:pt x="7665" y="9294"/>
                    <a:pt x="7661" y="9294"/>
                  </a:cubicBezTo>
                  <a:lnTo>
                    <a:pt x="990" y="9294"/>
                  </a:lnTo>
                  <a:cubicBezTo>
                    <a:pt x="986" y="9294"/>
                    <a:pt x="982" y="9291"/>
                    <a:pt x="982" y="9287"/>
                  </a:cubicBezTo>
                  <a:lnTo>
                    <a:pt x="982" y="8397"/>
                  </a:lnTo>
                  <a:cubicBezTo>
                    <a:pt x="982" y="8393"/>
                    <a:pt x="986" y="8390"/>
                    <a:pt x="990" y="8390"/>
                  </a:cubicBezTo>
                  <a:close/>
                  <a:moveTo>
                    <a:pt x="4335" y="0"/>
                  </a:moveTo>
                  <a:cubicBezTo>
                    <a:pt x="3227" y="0"/>
                    <a:pt x="2119" y="422"/>
                    <a:pt x="1272" y="1264"/>
                  </a:cubicBezTo>
                  <a:cubicBezTo>
                    <a:pt x="453" y="2078"/>
                    <a:pt x="2" y="3162"/>
                    <a:pt x="2" y="4313"/>
                  </a:cubicBezTo>
                  <a:cubicBezTo>
                    <a:pt x="1" y="4984"/>
                    <a:pt x="158" y="5648"/>
                    <a:pt x="462" y="6246"/>
                  </a:cubicBezTo>
                  <a:cubicBezTo>
                    <a:pt x="719" y="6754"/>
                    <a:pt x="1074" y="7206"/>
                    <a:pt x="1505" y="7578"/>
                  </a:cubicBezTo>
                  <a:cubicBezTo>
                    <a:pt x="1332" y="7700"/>
                    <a:pt x="1228" y="7897"/>
                    <a:pt x="1223" y="8108"/>
                  </a:cubicBezTo>
                  <a:lnTo>
                    <a:pt x="1003" y="8108"/>
                  </a:lnTo>
                  <a:cubicBezTo>
                    <a:pt x="836" y="8108"/>
                    <a:pt x="701" y="8243"/>
                    <a:pt x="701" y="8411"/>
                  </a:cubicBezTo>
                  <a:lnTo>
                    <a:pt x="701" y="9293"/>
                  </a:lnTo>
                  <a:cubicBezTo>
                    <a:pt x="701" y="9460"/>
                    <a:pt x="836" y="9596"/>
                    <a:pt x="1003" y="9596"/>
                  </a:cubicBezTo>
                  <a:lnTo>
                    <a:pt x="7668" y="9596"/>
                  </a:lnTo>
                  <a:cubicBezTo>
                    <a:pt x="7835" y="9596"/>
                    <a:pt x="7971" y="9460"/>
                    <a:pt x="7971" y="9293"/>
                  </a:cubicBezTo>
                  <a:lnTo>
                    <a:pt x="7971" y="8411"/>
                  </a:lnTo>
                  <a:cubicBezTo>
                    <a:pt x="7971" y="8243"/>
                    <a:pt x="7835" y="8108"/>
                    <a:pt x="7668" y="8108"/>
                  </a:cubicBezTo>
                  <a:lnTo>
                    <a:pt x="7447" y="8108"/>
                  </a:lnTo>
                  <a:cubicBezTo>
                    <a:pt x="7443" y="7897"/>
                    <a:pt x="7338" y="7700"/>
                    <a:pt x="7165" y="7578"/>
                  </a:cubicBezTo>
                  <a:cubicBezTo>
                    <a:pt x="7597" y="7206"/>
                    <a:pt x="7951" y="6754"/>
                    <a:pt x="8208" y="6246"/>
                  </a:cubicBezTo>
                  <a:cubicBezTo>
                    <a:pt x="8512" y="5648"/>
                    <a:pt x="8669" y="4984"/>
                    <a:pt x="8667" y="4313"/>
                  </a:cubicBezTo>
                  <a:cubicBezTo>
                    <a:pt x="8667" y="3161"/>
                    <a:pt x="8217" y="2078"/>
                    <a:pt x="7398" y="1264"/>
                  </a:cubicBezTo>
                  <a:cubicBezTo>
                    <a:pt x="6551" y="422"/>
                    <a:pt x="5443" y="0"/>
                    <a:pt x="4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0"/>
            <p:cNvSpPr/>
            <p:nvPr/>
          </p:nvSpPr>
          <p:spPr>
            <a:xfrm>
              <a:off x="2493089" y="2225600"/>
              <a:ext cx="64157" cy="62383"/>
            </a:xfrm>
            <a:custGeom>
              <a:avLst/>
              <a:gdLst/>
              <a:ahLst/>
              <a:cxnLst/>
              <a:rect l="l" t="t" r="r" b="b"/>
              <a:pathLst>
                <a:path w="2025" h="1969" extrusionOk="0">
                  <a:moveTo>
                    <a:pt x="168" y="0"/>
                  </a:moveTo>
                  <a:cubicBezTo>
                    <a:pt x="112" y="0"/>
                    <a:pt x="58" y="32"/>
                    <a:pt x="34" y="86"/>
                  </a:cubicBezTo>
                  <a:cubicBezTo>
                    <a:pt x="1" y="159"/>
                    <a:pt x="32" y="245"/>
                    <a:pt x="103" y="281"/>
                  </a:cubicBezTo>
                  <a:cubicBezTo>
                    <a:pt x="815" y="607"/>
                    <a:pt x="1389" y="1175"/>
                    <a:pt x="1722" y="1883"/>
                  </a:cubicBezTo>
                  <a:cubicBezTo>
                    <a:pt x="1747" y="1937"/>
                    <a:pt x="1801" y="1969"/>
                    <a:pt x="1857" y="1969"/>
                  </a:cubicBezTo>
                  <a:cubicBezTo>
                    <a:pt x="1878" y="1969"/>
                    <a:pt x="1899" y="1964"/>
                    <a:pt x="1919" y="1955"/>
                  </a:cubicBezTo>
                  <a:cubicBezTo>
                    <a:pt x="1992" y="1920"/>
                    <a:pt x="2024" y="1832"/>
                    <a:pt x="1989" y="1758"/>
                  </a:cubicBezTo>
                  <a:lnTo>
                    <a:pt x="1989" y="1758"/>
                  </a:lnTo>
                  <a:lnTo>
                    <a:pt x="1989" y="1759"/>
                  </a:lnTo>
                  <a:cubicBezTo>
                    <a:pt x="1627" y="987"/>
                    <a:pt x="1002" y="367"/>
                    <a:pt x="225" y="12"/>
                  </a:cubicBezTo>
                  <a:cubicBezTo>
                    <a:pt x="207" y="4"/>
                    <a:pt x="187"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 name="Google Shape;1537;p50"/>
          <p:cNvGrpSpPr/>
          <p:nvPr/>
        </p:nvGrpSpPr>
        <p:grpSpPr>
          <a:xfrm>
            <a:off x="6944909" y="1361652"/>
            <a:ext cx="305609" cy="305419"/>
            <a:chOff x="7085214" y="1599015"/>
            <a:chExt cx="305609" cy="305419"/>
          </a:xfrm>
        </p:grpSpPr>
        <p:sp>
          <p:nvSpPr>
            <p:cNvPr id="1538" name="Google Shape;1538;p50"/>
            <p:cNvSpPr/>
            <p:nvPr/>
          </p:nvSpPr>
          <p:spPr>
            <a:xfrm>
              <a:off x="7085214" y="1599015"/>
              <a:ext cx="305609" cy="305419"/>
            </a:xfrm>
            <a:custGeom>
              <a:avLst/>
              <a:gdLst/>
              <a:ahLst/>
              <a:cxnLst/>
              <a:rect l="l" t="t" r="r" b="b"/>
              <a:pathLst>
                <a:path w="9646" h="9640" extrusionOk="0">
                  <a:moveTo>
                    <a:pt x="3693" y="742"/>
                  </a:moveTo>
                  <a:cubicBezTo>
                    <a:pt x="3754" y="742"/>
                    <a:pt x="3816" y="765"/>
                    <a:pt x="3864" y="813"/>
                  </a:cubicBezTo>
                  <a:lnTo>
                    <a:pt x="4285" y="1234"/>
                  </a:lnTo>
                  <a:lnTo>
                    <a:pt x="4285" y="1919"/>
                  </a:lnTo>
                  <a:lnTo>
                    <a:pt x="3522" y="1155"/>
                  </a:lnTo>
                  <a:cubicBezTo>
                    <a:pt x="3462" y="1096"/>
                    <a:pt x="3437" y="1009"/>
                    <a:pt x="3458" y="926"/>
                  </a:cubicBezTo>
                  <a:cubicBezTo>
                    <a:pt x="3463" y="903"/>
                    <a:pt x="3472" y="882"/>
                    <a:pt x="3484" y="862"/>
                  </a:cubicBezTo>
                  <a:cubicBezTo>
                    <a:pt x="3530" y="784"/>
                    <a:pt x="3611" y="742"/>
                    <a:pt x="3693" y="742"/>
                  </a:cubicBezTo>
                  <a:close/>
                  <a:moveTo>
                    <a:pt x="5949" y="745"/>
                  </a:moveTo>
                  <a:cubicBezTo>
                    <a:pt x="5969" y="745"/>
                    <a:pt x="5989" y="747"/>
                    <a:pt x="6009" y="752"/>
                  </a:cubicBezTo>
                  <a:cubicBezTo>
                    <a:pt x="6032" y="758"/>
                    <a:pt x="6053" y="767"/>
                    <a:pt x="6072" y="779"/>
                  </a:cubicBezTo>
                  <a:cubicBezTo>
                    <a:pt x="6209" y="859"/>
                    <a:pt x="6233" y="1046"/>
                    <a:pt x="6121" y="1158"/>
                  </a:cubicBezTo>
                  <a:lnTo>
                    <a:pt x="5358" y="1921"/>
                  </a:lnTo>
                  <a:lnTo>
                    <a:pt x="5358" y="1238"/>
                  </a:lnTo>
                  <a:lnTo>
                    <a:pt x="5779" y="816"/>
                  </a:lnTo>
                  <a:cubicBezTo>
                    <a:pt x="5825" y="770"/>
                    <a:pt x="5886" y="745"/>
                    <a:pt x="5949" y="745"/>
                  </a:cubicBezTo>
                  <a:close/>
                  <a:moveTo>
                    <a:pt x="4830" y="280"/>
                  </a:moveTo>
                  <a:cubicBezTo>
                    <a:pt x="4831" y="280"/>
                    <a:pt x="4832" y="280"/>
                    <a:pt x="4832" y="280"/>
                  </a:cubicBezTo>
                  <a:cubicBezTo>
                    <a:pt x="4968" y="281"/>
                    <a:pt x="5077" y="392"/>
                    <a:pt x="5077" y="527"/>
                  </a:cubicBezTo>
                  <a:lnTo>
                    <a:pt x="5077" y="2916"/>
                  </a:lnTo>
                  <a:cubicBezTo>
                    <a:pt x="5000" y="2877"/>
                    <a:pt x="4915" y="2857"/>
                    <a:pt x="4831" y="2857"/>
                  </a:cubicBezTo>
                  <a:cubicBezTo>
                    <a:pt x="4747" y="2857"/>
                    <a:pt x="4663" y="2877"/>
                    <a:pt x="4587" y="2916"/>
                  </a:cubicBezTo>
                  <a:lnTo>
                    <a:pt x="4587" y="524"/>
                  </a:lnTo>
                  <a:cubicBezTo>
                    <a:pt x="4587" y="389"/>
                    <a:pt x="4697" y="280"/>
                    <a:pt x="4830" y="280"/>
                  </a:cubicBezTo>
                  <a:close/>
                  <a:moveTo>
                    <a:pt x="2449" y="2204"/>
                  </a:moveTo>
                  <a:cubicBezTo>
                    <a:pt x="2511" y="2204"/>
                    <a:pt x="2573" y="2228"/>
                    <a:pt x="2621" y="2275"/>
                  </a:cubicBezTo>
                  <a:lnTo>
                    <a:pt x="3733" y="3388"/>
                  </a:lnTo>
                  <a:lnTo>
                    <a:pt x="3303" y="3635"/>
                  </a:lnTo>
                  <a:lnTo>
                    <a:pt x="3299" y="3638"/>
                  </a:lnTo>
                  <a:lnTo>
                    <a:pt x="2278" y="2616"/>
                  </a:lnTo>
                  <a:cubicBezTo>
                    <a:pt x="2184" y="2522"/>
                    <a:pt x="2184" y="2369"/>
                    <a:pt x="2278" y="2274"/>
                  </a:cubicBezTo>
                  <a:cubicBezTo>
                    <a:pt x="2326" y="2228"/>
                    <a:pt x="2387" y="2204"/>
                    <a:pt x="2449" y="2204"/>
                  </a:cubicBezTo>
                  <a:close/>
                  <a:moveTo>
                    <a:pt x="7200" y="2202"/>
                  </a:moveTo>
                  <a:cubicBezTo>
                    <a:pt x="7262" y="2202"/>
                    <a:pt x="7324" y="2226"/>
                    <a:pt x="7371" y="2273"/>
                  </a:cubicBezTo>
                  <a:cubicBezTo>
                    <a:pt x="7467" y="2368"/>
                    <a:pt x="7465" y="2523"/>
                    <a:pt x="7370" y="2616"/>
                  </a:cubicBezTo>
                  <a:lnTo>
                    <a:pt x="6349" y="3638"/>
                  </a:lnTo>
                  <a:lnTo>
                    <a:pt x="6345" y="3635"/>
                  </a:lnTo>
                  <a:lnTo>
                    <a:pt x="5915" y="3388"/>
                  </a:lnTo>
                  <a:lnTo>
                    <a:pt x="7027" y="2275"/>
                  </a:lnTo>
                  <a:cubicBezTo>
                    <a:pt x="7075" y="2227"/>
                    <a:pt x="7137" y="2202"/>
                    <a:pt x="7200" y="2202"/>
                  </a:cubicBezTo>
                  <a:close/>
                  <a:moveTo>
                    <a:pt x="988" y="3454"/>
                  </a:moveTo>
                  <a:cubicBezTo>
                    <a:pt x="1049" y="3454"/>
                    <a:pt x="1111" y="3477"/>
                    <a:pt x="1159" y="3525"/>
                  </a:cubicBezTo>
                  <a:lnTo>
                    <a:pt x="1922" y="4288"/>
                  </a:lnTo>
                  <a:lnTo>
                    <a:pt x="1237" y="4288"/>
                  </a:lnTo>
                  <a:lnTo>
                    <a:pt x="817" y="3868"/>
                  </a:lnTo>
                  <a:cubicBezTo>
                    <a:pt x="757" y="3808"/>
                    <a:pt x="732" y="3721"/>
                    <a:pt x="752" y="3639"/>
                  </a:cubicBezTo>
                  <a:cubicBezTo>
                    <a:pt x="758" y="3616"/>
                    <a:pt x="766" y="3594"/>
                    <a:pt x="779" y="3574"/>
                  </a:cubicBezTo>
                  <a:cubicBezTo>
                    <a:pt x="825" y="3496"/>
                    <a:pt x="906" y="3454"/>
                    <a:pt x="988" y="3454"/>
                  </a:cubicBezTo>
                  <a:close/>
                  <a:moveTo>
                    <a:pt x="8660" y="3455"/>
                  </a:moveTo>
                  <a:cubicBezTo>
                    <a:pt x="8679" y="3455"/>
                    <a:pt x="8699" y="3458"/>
                    <a:pt x="8719" y="3463"/>
                  </a:cubicBezTo>
                  <a:cubicBezTo>
                    <a:pt x="8741" y="3467"/>
                    <a:pt x="8763" y="3476"/>
                    <a:pt x="8783" y="3488"/>
                  </a:cubicBezTo>
                  <a:cubicBezTo>
                    <a:pt x="8919" y="3569"/>
                    <a:pt x="8942" y="3756"/>
                    <a:pt x="8831" y="3868"/>
                  </a:cubicBezTo>
                  <a:lnTo>
                    <a:pt x="8410" y="4289"/>
                  </a:lnTo>
                  <a:lnTo>
                    <a:pt x="7725" y="4289"/>
                  </a:lnTo>
                  <a:lnTo>
                    <a:pt x="8489" y="3526"/>
                  </a:lnTo>
                  <a:cubicBezTo>
                    <a:pt x="8534" y="3480"/>
                    <a:pt x="8596" y="3455"/>
                    <a:pt x="8660" y="3455"/>
                  </a:cubicBezTo>
                  <a:close/>
                  <a:moveTo>
                    <a:pt x="3041" y="4571"/>
                  </a:moveTo>
                  <a:lnTo>
                    <a:pt x="3042" y="5060"/>
                  </a:lnTo>
                  <a:lnTo>
                    <a:pt x="518" y="5060"/>
                  </a:lnTo>
                  <a:cubicBezTo>
                    <a:pt x="517" y="5060"/>
                    <a:pt x="516" y="5060"/>
                    <a:pt x="516" y="5060"/>
                  </a:cubicBezTo>
                  <a:cubicBezTo>
                    <a:pt x="381" y="5060"/>
                    <a:pt x="272" y="4952"/>
                    <a:pt x="271" y="4817"/>
                  </a:cubicBezTo>
                  <a:cubicBezTo>
                    <a:pt x="270" y="4682"/>
                    <a:pt x="379" y="4572"/>
                    <a:pt x="514" y="4571"/>
                  </a:cubicBezTo>
                  <a:close/>
                  <a:moveTo>
                    <a:pt x="9145" y="4571"/>
                  </a:moveTo>
                  <a:cubicBezTo>
                    <a:pt x="9280" y="4571"/>
                    <a:pt x="9389" y="4679"/>
                    <a:pt x="9390" y="4814"/>
                  </a:cubicBezTo>
                  <a:cubicBezTo>
                    <a:pt x="9391" y="4949"/>
                    <a:pt x="9282" y="5059"/>
                    <a:pt x="9147" y="5060"/>
                  </a:cubicBezTo>
                  <a:lnTo>
                    <a:pt x="6620" y="5061"/>
                  </a:lnTo>
                  <a:lnTo>
                    <a:pt x="6620" y="4571"/>
                  </a:lnTo>
                  <a:lnTo>
                    <a:pt x="9143" y="4571"/>
                  </a:lnTo>
                  <a:cubicBezTo>
                    <a:pt x="9144" y="4571"/>
                    <a:pt x="9145" y="4571"/>
                    <a:pt x="9145" y="4571"/>
                  </a:cubicBezTo>
                  <a:close/>
                  <a:moveTo>
                    <a:pt x="1922" y="5362"/>
                  </a:moveTo>
                  <a:lnTo>
                    <a:pt x="1159" y="6124"/>
                  </a:lnTo>
                  <a:cubicBezTo>
                    <a:pt x="1113" y="6171"/>
                    <a:pt x="1052" y="6196"/>
                    <a:pt x="988" y="6196"/>
                  </a:cubicBezTo>
                  <a:cubicBezTo>
                    <a:pt x="969" y="6196"/>
                    <a:pt x="949" y="6193"/>
                    <a:pt x="929" y="6188"/>
                  </a:cubicBezTo>
                  <a:cubicBezTo>
                    <a:pt x="906" y="6184"/>
                    <a:pt x="885" y="6175"/>
                    <a:pt x="865" y="6163"/>
                  </a:cubicBezTo>
                  <a:cubicBezTo>
                    <a:pt x="791" y="6119"/>
                    <a:pt x="746" y="6040"/>
                    <a:pt x="746" y="5954"/>
                  </a:cubicBezTo>
                  <a:cubicBezTo>
                    <a:pt x="746" y="5890"/>
                    <a:pt x="771" y="5828"/>
                    <a:pt x="817" y="5783"/>
                  </a:cubicBezTo>
                  <a:lnTo>
                    <a:pt x="1237" y="5362"/>
                  </a:lnTo>
                  <a:close/>
                  <a:moveTo>
                    <a:pt x="8410" y="5363"/>
                  </a:moveTo>
                  <a:lnTo>
                    <a:pt x="8831" y="5783"/>
                  </a:lnTo>
                  <a:cubicBezTo>
                    <a:pt x="8890" y="5844"/>
                    <a:pt x="8916" y="5931"/>
                    <a:pt x="8895" y="6013"/>
                  </a:cubicBezTo>
                  <a:cubicBezTo>
                    <a:pt x="8889" y="6035"/>
                    <a:pt x="8880" y="6057"/>
                    <a:pt x="8868" y="6077"/>
                  </a:cubicBezTo>
                  <a:cubicBezTo>
                    <a:pt x="8822" y="6155"/>
                    <a:pt x="8742" y="6196"/>
                    <a:pt x="8660" y="6196"/>
                  </a:cubicBezTo>
                  <a:cubicBezTo>
                    <a:pt x="8599" y="6196"/>
                    <a:pt x="8537" y="6173"/>
                    <a:pt x="8489" y="6125"/>
                  </a:cubicBezTo>
                  <a:lnTo>
                    <a:pt x="7726" y="5363"/>
                  </a:lnTo>
                  <a:close/>
                  <a:moveTo>
                    <a:pt x="4821" y="3134"/>
                  </a:moveTo>
                  <a:cubicBezTo>
                    <a:pt x="4863" y="3134"/>
                    <a:pt x="4905" y="3145"/>
                    <a:pt x="4942" y="3167"/>
                  </a:cubicBezTo>
                  <a:lnTo>
                    <a:pt x="6198" y="3888"/>
                  </a:lnTo>
                  <a:cubicBezTo>
                    <a:pt x="6273" y="3932"/>
                    <a:pt x="6319" y="4013"/>
                    <a:pt x="6319" y="4099"/>
                  </a:cubicBezTo>
                  <a:lnTo>
                    <a:pt x="6319" y="5540"/>
                  </a:lnTo>
                  <a:cubicBezTo>
                    <a:pt x="6319" y="5626"/>
                    <a:pt x="6273" y="5706"/>
                    <a:pt x="6198" y="5749"/>
                  </a:cubicBezTo>
                  <a:lnTo>
                    <a:pt x="4942" y="6472"/>
                  </a:lnTo>
                  <a:cubicBezTo>
                    <a:pt x="4905" y="6494"/>
                    <a:pt x="4863" y="6504"/>
                    <a:pt x="4821" y="6504"/>
                  </a:cubicBezTo>
                  <a:cubicBezTo>
                    <a:pt x="4779" y="6504"/>
                    <a:pt x="4738" y="6494"/>
                    <a:pt x="4700" y="6472"/>
                  </a:cubicBezTo>
                  <a:lnTo>
                    <a:pt x="3446" y="5749"/>
                  </a:lnTo>
                  <a:cubicBezTo>
                    <a:pt x="3370" y="5706"/>
                    <a:pt x="3324" y="5626"/>
                    <a:pt x="3324" y="5540"/>
                  </a:cubicBezTo>
                  <a:lnTo>
                    <a:pt x="3324" y="4099"/>
                  </a:lnTo>
                  <a:cubicBezTo>
                    <a:pt x="3324" y="4013"/>
                    <a:pt x="3370" y="3932"/>
                    <a:pt x="3446" y="3888"/>
                  </a:cubicBezTo>
                  <a:lnTo>
                    <a:pt x="4700" y="3167"/>
                  </a:lnTo>
                  <a:cubicBezTo>
                    <a:pt x="4738" y="3145"/>
                    <a:pt x="4779" y="3134"/>
                    <a:pt x="4821" y="3134"/>
                  </a:cubicBezTo>
                  <a:close/>
                  <a:moveTo>
                    <a:pt x="6349" y="6002"/>
                  </a:moveTo>
                  <a:lnTo>
                    <a:pt x="7369" y="7022"/>
                  </a:lnTo>
                  <a:cubicBezTo>
                    <a:pt x="7461" y="7117"/>
                    <a:pt x="7460" y="7269"/>
                    <a:pt x="7366" y="7362"/>
                  </a:cubicBezTo>
                  <a:cubicBezTo>
                    <a:pt x="7319" y="7409"/>
                    <a:pt x="7257" y="7433"/>
                    <a:pt x="7195" y="7433"/>
                  </a:cubicBezTo>
                  <a:cubicBezTo>
                    <a:pt x="7134" y="7433"/>
                    <a:pt x="7073" y="7410"/>
                    <a:pt x="7026" y="7364"/>
                  </a:cubicBezTo>
                  <a:lnTo>
                    <a:pt x="5914" y="6252"/>
                  </a:lnTo>
                  <a:lnTo>
                    <a:pt x="6344" y="6004"/>
                  </a:lnTo>
                  <a:lnTo>
                    <a:pt x="6349" y="6002"/>
                  </a:lnTo>
                  <a:close/>
                  <a:moveTo>
                    <a:pt x="3299" y="6001"/>
                  </a:moveTo>
                  <a:lnTo>
                    <a:pt x="3303" y="6003"/>
                  </a:lnTo>
                  <a:lnTo>
                    <a:pt x="3733" y="6251"/>
                  </a:lnTo>
                  <a:lnTo>
                    <a:pt x="2621" y="7363"/>
                  </a:lnTo>
                  <a:cubicBezTo>
                    <a:pt x="2573" y="7411"/>
                    <a:pt x="2511" y="7435"/>
                    <a:pt x="2449" y="7435"/>
                  </a:cubicBezTo>
                  <a:cubicBezTo>
                    <a:pt x="2387" y="7435"/>
                    <a:pt x="2326" y="7411"/>
                    <a:pt x="2278" y="7364"/>
                  </a:cubicBezTo>
                  <a:cubicBezTo>
                    <a:pt x="2184" y="7270"/>
                    <a:pt x="2184" y="7117"/>
                    <a:pt x="2278" y="7022"/>
                  </a:cubicBezTo>
                  <a:lnTo>
                    <a:pt x="3299" y="6001"/>
                  </a:lnTo>
                  <a:close/>
                  <a:moveTo>
                    <a:pt x="5358" y="7721"/>
                  </a:moveTo>
                  <a:lnTo>
                    <a:pt x="6122" y="8484"/>
                  </a:lnTo>
                  <a:cubicBezTo>
                    <a:pt x="6181" y="8544"/>
                    <a:pt x="6205" y="8631"/>
                    <a:pt x="6186" y="8714"/>
                  </a:cubicBezTo>
                  <a:cubicBezTo>
                    <a:pt x="6180" y="8736"/>
                    <a:pt x="6171" y="8758"/>
                    <a:pt x="6159" y="8777"/>
                  </a:cubicBezTo>
                  <a:cubicBezTo>
                    <a:pt x="6113" y="8855"/>
                    <a:pt x="6032" y="8896"/>
                    <a:pt x="5950" y="8896"/>
                  </a:cubicBezTo>
                  <a:cubicBezTo>
                    <a:pt x="5889" y="8896"/>
                    <a:pt x="5827" y="8873"/>
                    <a:pt x="5780" y="8826"/>
                  </a:cubicBezTo>
                  <a:lnTo>
                    <a:pt x="5358" y="8404"/>
                  </a:lnTo>
                  <a:lnTo>
                    <a:pt x="5358" y="7721"/>
                  </a:lnTo>
                  <a:close/>
                  <a:moveTo>
                    <a:pt x="4285" y="7729"/>
                  </a:moveTo>
                  <a:lnTo>
                    <a:pt x="4285" y="8413"/>
                  </a:lnTo>
                  <a:lnTo>
                    <a:pt x="3864" y="8835"/>
                  </a:lnTo>
                  <a:cubicBezTo>
                    <a:pt x="3817" y="8880"/>
                    <a:pt x="3755" y="8905"/>
                    <a:pt x="3691" y="8905"/>
                  </a:cubicBezTo>
                  <a:cubicBezTo>
                    <a:pt x="3672" y="8905"/>
                    <a:pt x="3653" y="8903"/>
                    <a:pt x="3634" y="8898"/>
                  </a:cubicBezTo>
                  <a:cubicBezTo>
                    <a:pt x="3612" y="8893"/>
                    <a:pt x="3590" y="8884"/>
                    <a:pt x="3570" y="8872"/>
                  </a:cubicBezTo>
                  <a:cubicBezTo>
                    <a:pt x="3434" y="8792"/>
                    <a:pt x="3410" y="8604"/>
                    <a:pt x="3522" y="8492"/>
                  </a:cubicBezTo>
                  <a:lnTo>
                    <a:pt x="4285" y="7729"/>
                  </a:lnTo>
                  <a:close/>
                  <a:moveTo>
                    <a:pt x="5077" y="6723"/>
                  </a:moveTo>
                  <a:lnTo>
                    <a:pt x="5077" y="9115"/>
                  </a:lnTo>
                  <a:cubicBezTo>
                    <a:pt x="5075" y="9250"/>
                    <a:pt x="4965" y="9358"/>
                    <a:pt x="4832" y="9358"/>
                  </a:cubicBezTo>
                  <a:cubicBezTo>
                    <a:pt x="4831" y="9358"/>
                    <a:pt x="4831" y="9358"/>
                    <a:pt x="4830" y="9358"/>
                  </a:cubicBezTo>
                  <a:cubicBezTo>
                    <a:pt x="4695" y="9357"/>
                    <a:pt x="4586" y="9247"/>
                    <a:pt x="4587" y="9112"/>
                  </a:cubicBezTo>
                  <a:lnTo>
                    <a:pt x="4587" y="6723"/>
                  </a:lnTo>
                  <a:cubicBezTo>
                    <a:pt x="4663" y="6762"/>
                    <a:pt x="4747" y="6782"/>
                    <a:pt x="4831" y="6782"/>
                  </a:cubicBezTo>
                  <a:cubicBezTo>
                    <a:pt x="4915" y="6782"/>
                    <a:pt x="5000" y="6762"/>
                    <a:pt x="5077" y="6723"/>
                  </a:cubicBezTo>
                  <a:close/>
                  <a:moveTo>
                    <a:pt x="4821" y="0"/>
                  </a:moveTo>
                  <a:cubicBezTo>
                    <a:pt x="4528" y="0"/>
                    <a:pt x="4285" y="238"/>
                    <a:pt x="4285" y="537"/>
                  </a:cubicBezTo>
                  <a:lnTo>
                    <a:pt x="4285" y="817"/>
                  </a:lnTo>
                  <a:lnTo>
                    <a:pt x="4075" y="605"/>
                  </a:lnTo>
                  <a:cubicBezTo>
                    <a:pt x="3970" y="500"/>
                    <a:pt x="3833" y="447"/>
                    <a:pt x="3695" y="447"/>
                  </a:cubicBezTo>
                  <a:cubicBezTo>
                    <a:pt x="3558" y="447"/>
                    <a:pt x="3421" y="500"/>
                    <a:pt x="3316" y="605"/>
                  </a:cubicBezTo>
                  <a:cubicBezTo>
                    <a:pt x="3106" y="814"/>
                    <a:pt x="3106" y="1155"/>
                    <a:pt x="3316" y="1364"/>
                  </a:cubicBezTo>
                  <a:lnTo>
                    <a:pt x="4304" y="2336"/>
                  </a:lnTo>
                  <a:lnTo>
                    <a:pt x="4304" y="3069"/>
                  </a:lnTo>
                  <a:lnTo>
                    <a:pt x="3999" y="3235"/>
                  </a:lnTo>
                  <a:lnTo>
                    <a:pt x="2830" y="2066"/>
                  </a:lnTo>
                  <a:cubicBezTo>
                    <a:pt x="2725" y="1961"/>
                    <a:pt x="2588" y="1909"/>
                    <a:pt x="2450" y="1909"/>
                  </a:cubicBezTo>
                  <a:cubicBezTo>
                    <a:pt x="2313" y="1909"/>
                    <a:pt x="2175" y="1961"/>
                    <a:pt x="2070" y="2066"/>
                  </a:cubicBezTo>
                  <a:cubicBezTo>
                    <a:pt x="1860" y="2276"/>
                    <a:pt x="1860" y="2616"/>
                    <a:pt x="2070" y="2826"/>
                  </a:cubicBezTo>
                  <a:lnTo>
                    <a:pt x="3096" y="3852"/>
                  </a:lnTo>
                  <a:cubicBezTo>
                    <a:pt x="3055" y="3928"/>
                    <a:pt x="3035" y="4014"/>
                    <a:pt x="3042" y="4101"/>
                  </a:cubicBezTo>
                  <a:lnTo>
                    <a:pt x="3042" y="4289"/>
                  </a:lnTo>
                  <a:lnTo>
                    <a:pt x="2339" y="4289"/>
                  </a:lnTo>
                  <a:lnTo>
                    <a:pt x="1367" y="3311"/>
                  </a:lnTo>
                  <a:cubicBezTo>
                    <a:pt x="1262" y="3206"/>
                    <a:pt x="1125" y="3154"/>
                    <a:pt x="987" y="3154"/>
                  </a:cubicBezTo>
                  <a:cubicBezTo>
                    <a:pt x="850" y="3154"/>
                    <a:pt x="712" y="3206"/>
                    <a:pt x="607" y="3311"/>
                  </a:cubicBezTo>
                  <a:cubicBezTo>
                    <a:pt x="398" y="3521"/>
                    <a:pt x="398" y="3861"/>
                    <a:pt x="607" y="4070"/>
                  </a:cubicBezTo>
                  <a:lnTo>
                    <a:pt x="819" y="4289"/>
                  </a:lnTo>
                  <a:lnTo>
                    <a:pt x="539" y="4289"/>
                  </a:lnTo>
                  <a:cubicBezTo>
                    <a:pt x="535" y="4289"/>
                    <a:pt x="532" y="4289"/>
                    <a:pt x="529" y="4289"/>
                  </a:cubicBezTo>
                  <a:cubicBezTo>
                    <a:pt x="237" y="4289"/>
                    <a:pt x="1" y="4527"/>
                    <a:pt x="2" y="4819"/>
                  </a:cubicBezTo>
                  <a:cubicBezTo>
                    <a:pt x="2" y="5115"/>
                    <a:pt x="539" y="5343"/>
                    <a:pt x="539" y="5343"/>
                  </a:cubicBezTo>
                  <a:lnTo>
                    <a:pt x="819" y="5343"/>
                  </a:lnTo>
                  <a:lnTo>
                    <a:pt x="607" y="5569"/>
                  </a:lnTo>
                  <a:cubicBezTo>
                    <a:pt x="398" y="5779"/>
                    <a:pt x="398" y="6119"/>
                    <a:pt x="607" y="6328"/>
                  </a:cubicBezTo>
                  <a:cubicBezTo>
                    <a:pt x="712" y="6433"/>
                    <a:pt x="850" y="6486"/>
                    <a:pt x="987" y="6486"/>
                  </a:cubicBezTo>
                  <a:cubicBezTo>
                    <a:pt x="1125" y="6486"/>
                    <a:pt x="1262" y="6433"/>
                    <a:pt x="1367" y="6328"/>
                  </a:cubicBezTo>
                  <a:lnTo>
                    <a:pt x="2339" y="5362"/>
                  </a:lnTo>
                  <a:lnTo>
                    <a:pt x="3022" y="5362"/>
                  </a:lnTo>
                  <a:lnTo>
                    <a:pt x="3022" y="5539"/>
                  </a:lnTo>
                  <a:cubicBezTo>
                    <a:pt x="3032" y="5625"/>
                    <a:pt x="3056" y="5710"/>
                    <a:pt x="3095" y="5788"/>
                  </a:cubicBezTo>
                  <a:lnTo>
                    <a:pt x="2069" y="6813"/>
                  </a:lnTo>
                  <a:cubicBezTo>
                    <a:pt x="1859" y="7023"/>
                    <a:pt x="1859" y="7363"/>
                    <a:pt x="2069" y="7572"/>
                  </a:cubicBezTo>
                  <a:cubicBezTo>
                    <a:pt x="2174" y="7678"/>
                    <a:pt x="2312" y="7730"/>
                    <a:pt x="2449" y="7730"/>
                  </a:cubicBezTo>
                  <a:cubicBezTo>
                    <a:pt x="2587" y="7730"/>
                    <a:pt x="2724" y="7678"/>
                    <a:pt x="2829" y="7572"/>
                  </a:cubicBezTo>
                  <a:lnTo>
                    <a:pt x="3998" y="6404"/>
                  </a:lnTo>
                  <a:lnTo>
                    <a:pt x="4284" y="6570"/>
                  </a:lnTo>
                  <a:lnTo>
                    <a:pt x="4284" y="7304"/>
                  </a:lnTo>
                  <a:lnTo>
                    <a:pt x="3313" y="8274"/>
                  </a:lnTo>
                  <a:cubicBezTo>
                    <a:pt x="3181" y="8407"/>
                    <a:pt x="3127" y="8598"/>
                    <a:pt x="3171" y="8781"/>
                  </a:cubicBezTo>
                  <a:cubicBezTo>
                    <a:pt x="3183" y="8835"/>
                    <a:pt x="3204" y="8886"/>
                    <a:pt x="3233" y="8934"/>
                  </a:cubicBezTo>
                  <a:cubicBezTo>
                    <a:pt x="3337" y="9103"/>
                    <a:pt x="3514" y="9191"/>
                    <a:pt x="3693" y="9191"/>
                  </a:cubicBezTo>
                  <a:cubicBezTo>
                    <a:pt x="3831" y="9191"/>
                    <a:pt x="3970" y="9139"/>
                    <a:pt x="4076" y="9029"/>
                  </a:cubicBezTo>
                  <a:lnTo>
                    <a:pt x="4284" y="8821"/>
                  </a:lnTo>
                  <a:lnTo>
                    <a:pt x="4284" y="9098"/>
                  </a:lnTo>
                  <a:cubicBezTo>
                    <a:pt x="4284" y="9348"/>
                    <a:pt x="4456" y="9572"/>
                    <a:pt x="4701" y="9626"/>
                  </a:cubicBezTo>
                  <a:cubicBezTo>
                    <a:pt x="4742" y="9635"/>
                    <a:pt x="4782" y="9639"/>
                    <a:pt x="4821" y="9639"/>
                  </a:cubicBezTo>
                  <a:cubicBezTo>
                    <a:pt x="5110" y="9639"/>
                    <a:pt x="5357" y="9405"/>
                    <a:pt x="5358" y="9102"/>
                  </a:cubicBezTo>
                  <a:lnTo>
                    <a:pt x="5358" y="8821"/>
                  </a:lnTo>
                  <a:lnTo>
                    <a:pt x="5573" y="9034"/>
                  </a:lnTo>
                  <a:cubicBezTo>
                    <a:pt x="5678" y="9139"/>
                    <a:pt x="5815" y="9191"/>
                    <a:pt x="5953" y="9191"/>
                  </a:cubicBezTo>
                  <a:cubicBezTo>
                    <a:pt x="6090" y="9191"/>
                    <a:pt x="6228" y="9139"/>
                    <a:pt x="6332" y="9034"/>
                  </a:cubicBezTo>
                  <a:cubicBezTo>
                    <a:pt x="6542" y="8824"/>
                    <a:pt x="6542" y="8484"/>
                    <a:pt x="6332" y="8274"/>
                  </a:cubicBezTo>
                  <a:lnTo>
                    <a:pt x="5358" y="7303"/>
                  </a:lnTo>
                  <a:lnTo>
                    <a:pt x="5358" y="6570"/>
                  </a:lnTo>
                  <a:lnTo>
                    <a:pt x="5649" y="6404"/>
                  </a:lnTo>
                  <a:lnTo>
                    <a:pt x="6818" y="7572"/>
                  </a:lnTo>
                  <a:cubicBezTo>
                    <a:pt x="6923" y="7678"/>
                    <a:pt x="7060" y="7730"/>
                    <a:pt x="7198" y="7730"/>
                  </a:cubicBezTo>
                  <a:cubicBezTo>
                    <a:pt x="7335" y="7730"/>
                    <a:pt x="7473" y="7678"/>
                    <a:pt x="7578" y="7572"/>
                  </a:cubicBezTo>
                  <a:cubicBezTo>
                    <a:pt x="7788" y="7363"/>
                    <a:pt x="7788" y="7023"/>
                    <a:pt x="7578" y="6813"/>
                  </a:cubicBezTo>
                  <a:lnTo>
                    <a:pt x="6551" y="5788"/>
                  </a:lnTo>
                  <a:cubicBezTo>
                    <a:pt x="6591" y="5710"/>
                    <a:pt x="6615" y="5625"/>
                    <a:pt x="6620" y="5539"/>
                  </a:cubicBezTo>
                  <a:lnTo>
                    <a:pt x="6620" y="5362"/>
                  </a:lnTo>
                  <a:lnTo>
                    <a:pt x="7308" y="5362"/>
                  </a:lnTo>
                  <a:lnTo>
                    <a:pt x="8280" y="6328"/>
                  </a:lnTo>
                  <a:cubicBezTo>
                    <a:pt x="8385" y="6433"/>
                    <a:pt x="8522" y="6486"/>
                    <a:pt x="8660" y="6486"/>
                  </a:cubicBezTo>
                  <a:cubicBezTo>
                    <a:pt x="8797" y="6486"/>
                    <a:pt x="8934" y="6433"/>
                    <a:pt x="9039" y="6328"/>
                  </a:cubicBezTo>
                  <a:cubicBezTo>
                    <a:pt x="9249" y="6119"/>
                    <a:pt x="9249" y="5779"/>
                    <a:pt x="9039" y="5569"/>
                  </a:cubicBezTo>
                  <a:lnTo>
                    <a:pt x="8828" y="5362"/>
                  </a:lnTo>
                  <a:lnTo>
                    <a:pt x="9108" y="5362"/>
                  </a:lnTo>
                  <a:cubicBezTo>
                    <a:pt x="9404" y="5357"/>
                    <a:pt x="9643" y="5116"/>
                    <a:pt x="9645" y="4819"/>
                  </a:cubicBezTo>
                  <a:cubicBezTo>
                    <a:pt x="9645" y="4523"/>
                    <a:pt x="9108" y="4269"/>
                    <a:pt x="9108" y="4269"/>
                  </a:cubicBezTo>
                  <a:lnTo>
                    <a:pt x="8828" y="4269"/>
                  </a:lnTo>
                  <a:lnTo>
                    <a:pt x="9040" y="4070"/>
                  </a:lnTo>
                  <a:cubicBezTo>
                    <a:pt x="9249" y="3860"/>
                    <a:pt x="9249" y="3520"/>
                    <a:pt x="9040" y="3311"/>
                  </a:cubicBezTo>
                  <a:cubicBezTo>
                    <a:pt x="8935" y="3206"/>
                    <a:pt x="8797" y="3153"/>
                    <a:pt x="8660" y="3153"/>
                  </a:cubicBezTo>
                  <a:cubicBezTo>
                    <a:pt x="8523" y="3153"/>
                    <a:pt x="8385" y="3206"/>
                    <a:pt x="8281" y="3311"/>
                  </a:cubicBezTo>
                  <a:lnTo>
                    <a:pt x="7308" y="4288"/>
                  </a:lnTo>
                  <a:lnTo>
                    <a:pt x="6620" y="4288"/>
                  </a:lnTo>
                  <a:lnTo>
                    <a:pt x="6620" y="4100"/>
                  </a:lnTo>
                  <a:cubicBezTo>
                    <a:pt x="6615" y="4013"/>
                    <a:pt x="6592" y="3928"/>
                    <a:pt x="6552" y="3851"/>
                  </a:cubicBezTo>
                  <a:lnTo>
                    <a:pt x="7579" y="2826"/>
                  </a:lnTo>
                  <a:cubicBezTo>
                    <a:pt x="7788" y="2615"/>
                    <a:pt x="7788" y="2275"/>
                    <a:pt x="7578" y="2066"/>
                  </a:cubicBezTo>
                  <a:cubicBezTo>
                    <a:pt x="7473" y="1961"/>
                    <a:pt x="7336" y="1909"/>
                    <a:pt x="7198" y="1909"/>
                  </a:cubicBezTo>
                  <a:cubicBezTo>
                    <a:pt x="7061" y="1909"/>
                    <a:pt x="6923" y="1961"/>
                    <a:pt x="6818" y="2066"/>
                  </a:cubicBezTo>
                  <a:lnTo>
                    <a:pt x="5650" y="3235"/>
                  </a:lnTo>
                  <a:lnTo>
                    <a:pt x="5358" y="3069"/>
                  </a:lnTo>
                  <a:lnTo>
                    <a:pt x="5358" y="2336"/>
                  </a:lnTo>
                  <a:lnTo>
                    <a:pt x="6330" y="1364"/>
                  </a:lnTo>
                  <a:cubicBezTo>
                    <a:pt x="6455" y="1239"/>
                    <a:pt x="6510" y="1061"/>
                    <a:pt x="6478" y="886"/>
                  </a:cubicBezTo>
                  <a:cubicBezTo>
                    <a:pt x="6465" y="813"/>
                    <a:pt x="6437" y="743"/>
                    <a:pt x="6394" y="681"/>
                  </a:cubicBezTo>
                  <a:cubicBezTo>
                    <a:pt x="6288" y="528"/>
                    <a:pt x="6120" y="448"/>
                    <a:pt x="5950" y="448"/>
                  </a:cubicBezTo>
                  <a:cubicBezTo>
                    <a:pt x="5814" y="448"/>
                    <a:pt x="5676" y="500"/>
                    <a:pt x="5571" y="605"/>
                  </a:cubicBezTo>
                  <a:lnTo>
                    <a:pt x="5358" y="817"/>
                  </a:lnTo>
                  <a:lnTo>
                    <a:pt x="5358" y="548"/>
                  </a:lnTo>
                  <a:cubicBezTo>
                    <a:pt x="5358" y="266"/>
                    <a:pt x="5145" y="23"/>
                    <a:pt x="4863" y="2"/>
                  </a:cubicBezTo>
                  <a:cubicBezTo>
                    <a:pt x="4849" y="1"/>
                    <a:pt x="4835" y="0"/>
                    <a:pt x="48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0"/>
            <p:cNvSpPr/>
            <p:nvPr/>
          </p:nvSpPr>
          <p:spPr>
            <a:xfrm>
              <a:off x="7206020" y="1715005"/>
              <a:ext cx="63904" cy="73440"/>
            </a:xfrm>
            <a:custGeom>
              <a:avLst/>
              <a:gdLst/>
              <a:ahLst/>
              <a:cxnLst/>
              <a:rect l="l" t="t" r="r" b="b"/>
              <a:pathLst>
                <a:path w="2017" h="2318" extrusionOk="0">
                  <a:moveTo>
                    <a:pt x="1018" y="338"/>
                  </a:moveTo>
                  <a:lnTo>
                    <a:pt x="1733" y="750"/>
                  </a:lnTo>
                  <a:lnTo>
                    <a:pt x="1733" y="1568"/>
                  </a:lnTo>
                  <a:lnTo>
                    <a:pt x="1018" y="1980"/>
                  </a:lnTo>
                  <a:lnTo>
                    <a:pt x="303" y="1568"/>
                  </a:lnTo>
                  <a:lnTo>
                    <a:pt x="303" y="750"/>
                  </a:lnTo>
                  <a:lnTo>
                    <a:pt x="1018" y="338"/>
                  </a:lnTo>
                  <a:close/>
                  <a:moveTo>
                    <a:pt x="1008" y="1"/>
                  </a:moveTo>
                  <a:lnTo>
                    <a:pt x="0" y="581"/>
                  </a:lnTo>
                  <a:lnTo>
                    <a:pt x="0" y="1736"/>
                  </a:lnTo>
                  <a:lnTo>
                    <a:pt x="1008" y="2317"/>
                  </a:lnTo>
                  <a:lnTo>
                    <a:pt x="2016" y="1736"/>
                  </a:lnTo>
                  <a:lnTo>
                    <a:pt x="2016" y="581"/>
                  </a:lnTo>
                  <a:lnTo>
                    <a:pt x="10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543"/>
        <p:cNvGrpSpPr/>
        <p:nvPr/>
      </p:nvGrpSpPr>
      <p:grpSpPr>
        <a:xfrm>
          <a:off x="0" y="0"/>
          <a:ext cx="0" cy="0"/>
          <a:chOff x="0" y="0"/>
          <a:chExt cx="0" cy="0"/>
        </a:xfrm>
      </p:grpSpPr>
      <p:pic>
        <p:nvPicPr>
          <p:cNvPr id="1548" name="Google Shape;1548;p51"/>
          <p:cNvPicPr preferRelativeResize="0"/>
          <p:nvPr/>
        </p:nvPicPr>
        <p:blipFill rotWithShape="1">
          <a:blip r:embed="rId3">
            <a:alphaModFix/>
          </a:blip>
          <a:srcRect t="4702" b="8702"/>
          <a:stretch/>
        </p:blipFill>
        <p:spPr>
          <a:xfrm>
            <a:off x="5029175" y="1629850"/>
            <a:ext cx="4057677" cy="3513651"/>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567"/>
        <p:cNvGrpSpPr/>
        <p:nvPr/>
      </p:nvGrpSpPr>
      <p:grpSpPr>
        <a:xfrm>
          <a:off x="0" y="0"/>
          <a:ext cx="0" cy="0"/>
          <a:chOff x="0" y="0"/>
          <a:chExt cx="0" cy="0"/>
        </a:xfrm>
      </p:grpSpPr>
      <p:sp>
        <p:nvSpPr>
          <p:cNvPr id="1568" name="Google Shape;1568;p53"/>
          <p:cNvSpPr txBox="1">
            <a:spLocks noGrp="1"/>
          </p:cNvSpPr>
          <p:nvPr>
            <p:ph type="title"/>
          </p:nvPr>
        </p:nvSpPr>
        <p:spPr>
          <a:xfrm>
            <a:off x="720000" y="3305175"/>
            <a:ext cx="3080400" cy="1281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dk1"/>
                </a:solidFill>
              </a:rPr>
              <a:t>A PICTURE IS WORTH </a:t>
            </a:r>
            <a:r>
              <a:rPr lang="en">
                <a:solidFill>
                  <a:schemeClr val="dk2"/>
                </a:solidFill>
              </a:rPr>
              <a:t>A THOUSAND WORDS</a:t>
            </a:r>
            <a:endParaRPr>
              <a:solidFill>
                <a:schemeClr val="dk2"/>
              </a:solidFill>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572"/>
        <p:cNvGrpSpPr/>
        <p:nvPr/>
      </p:nvGrpSpPr>
      <p:grpSpPr>
        <a:xfrm>
          <a:off x="0" y="0"/>
          <a:ext cx="0" cy="0"/>
          <a:chOff x="0" y="0"/>
          <a:chExt cx="0" cy="0"/>
        </a:xfrm>
      </p:grpSpPr>
      <p:sp>
        <p:nvSpPr>
          <p:cNvPr id="1573" name="Google Shape;1573;p54"/>
          <p:cNvSpPr txBox="1">
            <a:spLocks noGrp="1"/>
          </p:cNvSpPr>
          <p:nvPr>
            <p:ph type="title"/>
          </p:nvPr>
        </p:nvSpPr>
        <p:spPr>
          <a:xfrm>
            <a:off x="713225" y="1048800"/>
            <a:ext cx="3677700" cy="3045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AWESOME </a:t>
            </a:r>
            <a:r>
              <a:rPr lang="en" dirty="0">
                <a:solidFill>
                  <a:schemeClr val="dk2"/>
                </a:solidFill>
              </a:rPr>
              <a:t>WORDS</a:t>
            </a:r>
            <a:endParaRPr dirty="0">
              <a:solidFill>
                <a:schemeClr val="dk2"/>
              </a:solidFill>
            </a:endParaRPr>
          </a:p>
        </p:txBody>
      </p:sp>
      <p:pic>
        <p:nvPicPr>
          <p:cNvPr id="1574" name="Google Shape;1574;p54"/>
          <p:cNvPicPr preferRelativeResize="0"/>
          <p:nvPr/>
        </p:nvPicPr>
        <p:blipFill rotWithShape="1">
          <a:blip r:embed="rId3">
            <a:alphaModFix/>
          </a:blip>
          <a:srcRect t="7163" b="8262"/>
          <a:stretch/>
        </p:blipFill>
        <p:spPr>
          <a:xfrm>
            <a:off x="4629150" y="942975"/>
            <a:ext cx="4966999" cy="4200525"/>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578"/>
        <p:cNvGrpSpPr/>
        <p:nvPr/>
      </p:nvGrpSpPr>
      <p:grpSpPr>
        <a:xfrm>
          <a:off x="0" y="0"/>
          <a:ext cx="0" cy="0"/>
          <a:chOff x="0" y="0"/>
          <a:chExt cx="0" cy="0"/>
        </a:xfrm>
      </p:grpSpPr>
      <p:pic>
        <p:nvPicPr>
          <p:cNvPr id="1579" name="Google Shape;1579;p55"/>
          <p:cNvPicPr preferRelativeResize="0">
            <a:picLocks noGrp="1"/>
          </p:cNvPicPr>
          <p:nvPr>
            <p:ph type="pic" idx="2"/>
          </p:nvPr>
        </p:nvPicPr>
        <p:blipFill rotWithShape="1">
          <a:blip r:embed="rId3">
            <a:alphaModFix/>
          </a:blip>
          <a:srcRect l="7253" t="17683" r="8208" b="17683"/>
          <a:stretch/>
        </p:blipFill>
        <p:spPr>
          <a:xfrm>
            <a:off x="4543425" y="539500"/>
            <a:ext cx="3543300" cy="4064400"/>
          </a:xfrm>
          <a:prstGeom prst="ellipse">
            <a:avLst/>
          </a:prstGeom>
        </p:spPr>
      </p:pic>
      <p:sp>
        <p:nvSpPr>
          <p:cNvPr id="1580" name="Google Shape;1580;p55"/>
          <p:cNvSpPr txBox="1">
            <a:spLocks noGrp="1"/>
          </p:cNvSpPr>
          <p:nvPr>
            <p:ph type="title"/>
          </p:nvPr>
        </p:nvSpPr>
        <p:spPr>
          <a:xfrm>
            <a:off x="720000" y="1010963"/>
            <a:ext cx="2785500" cy="200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 PICTURE ALWAYS </a:t>
            </a:r>
            <a:r>
              <a:rPr lang="en">
                <a:solidFill>
                  <a:schemeClr val="dk2"/>
                </a:solidFill>
              </a:rPr>
              <a:t>REINFORCES THE CONCEPT</a:t>
            </a:r>
            <a:endParaRPr>
              <a:solidFill>
                <a:schemeClr val="dk2"/>
              </a:solidFill>
            </a:endParaRPr>
          </a:p>
        </p:txBody>
      </p:sp>
      <p:sp>
        <p:nvSpPr>
          <p:cNvPr id="1581" name="Google Shape;1581;p55"/>
          <p:cNvSpPr txBox="1">
            <a:spLocks noGrp="1"/>
          </p:cNvSpPr>
          <p:nvPr>
            <p:ph type="subTitle" idx="1"/>
          </p:nvPr>
        </p:nvSpPr>
        <p:spPr>
          <a:xfrm>
            <a:off x="720000" y="3016238"/>
            <a:ext cx="2785500" cy="111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92"/>
        <p:cNvGrpSpPr/>
        <p:nvPr/>
      </p:nvGrpSpPr>
      <p:grpSpPr>
        <a:xfrm>
          <a:off x="0" y="0"/>
          <a:ext cx="0" cy="0"/>
          <a:chOff x="0" y="0"/>
          <a:chExt cx="0" cy="0"/>
        </a:xfrm>
      </p:grpSpPr>
      <p:sp>
        <p:nvSpPr>
          <p:cNvPr id="1293" name="Google Shape;1293;p44"/>
          <p:cNvSpPr/>
          <p:nvPr/>
        </p:nvSpPr>
        <p:spPr>
          <a:xfrm>
            <a:off x="3924300" y="1175183"/>
            <a:ext cx="1295400" cy="1295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295" name="Google Shape;1295;p44"/>
          <p:cNvSpPr txBox="1">
            <a:spLocks noGrp="1"/>
          </p:cNvSpPr>
          <p:nvPr>
            <p:ph type="title" idx="2"/>
          </p:nvPr>
        </p:nvSpPr>
        <p:spPr>
          <a:xfrm>
            <a:off x="4121550" y="1457666"/>
            <a:ext cx="9009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rPr>
              <a:t>01</a:t>
            </a:r>
            <a:endParaRPr>
              <a:solidFill>
                <a:schemeClr val="lt1"/>
              </a:solidFill>
            </a:endParaRPr>
          </a:p>
        </p:txBody>
      </p:sp>
      <p:sp>
        <p:nvSpPr>
          <p:cNvPr id="1297" name="Google Shape;1297;p44"/>
          <p:cNvSpPr/>
          <p:nvPr/>
        </p:nvSpPr>
        <p:spPr>
          <a:xfrm>
            <a:off x="1846688" y="2732635"/>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8" name="Google Shape;1298;p44"/>
          <p:cNvGrpSpPr/>
          <p:nvPr/>
        </p:nvGrpSpPr>
        <p:grpSpPr>
          <a:xfrm>
            <a:off x="1640240" y="1514733"/>
            <a:ext cx="122522" cy="122522"/>
            <a:chOff x="1472375" y="3214263"/>
            <a:chExt cx="302075" cy="302075"/>
          </a:xfrm>
        </p:grpSpPr>
        <p:sp>
          <p:nvSpPr>
            <p:cNvPr id="1299" name="Google Shape;1299;p44"/>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4"/>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 name="Google Shape;1301;p44"/>
          <p:cNvSpPr/>
          <p:nvPr/>
        </p:nvSpPr>
        <p:spPr>
          <a:xfrm>
            <a:off x="2008250" y="944060"/>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4"/>
          <p:cNvSpPr/>
          <p:nvPr/>
        </p:nvSpPr>
        <p:spPr>
          <a:xfrm>
            <a:off x="1171400" y="2199765"/>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3" name="Google Shape;1303;p44"/>
          <p:cNvGrpSpPr/>
          <p:nvPr/>
        </p:nvGrpSpPr>
        <p:grpSpPr>
          <a:xfrm>
            <a:off x="1270857" y="3095840"/>
            <a:ext cx="122491" cy="122522"/>
            <a:chOff x="1472375" y="3214263"/>
            <a:chExt cx="302075" cy="302075"/>
          </a:xfrm>
        </p:grpSpPr>
        <p:sp>
          <p:nvSpPr>
            <p:cNvPr id="1304" name="Google Shape;1304;p44"/>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4"/>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 name="Google Shape;1306;p44"/>
          <p:cNvSpPr/>
          <p:nvPr/>
        </p:nvSpPr>
        <p:spPr>
          <a:xfrm>
            <a:off x="1270838" y="3932640"/>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7" name="Google Shape;1307;p44"/>
          <p:cNvGrpSpPr/>
          <p:nvPr/>
        </p:nvGrpSpPr>
        <p:grpSpPr>
          <a:xfrm>
            <a:off x="1068706" y="903835"/>
            <a:ext cx="102705" cy="102736"/>
            <a:chOff x="1472375" y="3214263"/>
            <a:chExt cx="302075" cy="302075"/>
          </a:xfrm>
        </p:grpSpPr>
        <p:sp>
          <p:nvSpPr>
            <p:cNvPr id="1308" name="Google Shape;1308;p44"/>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4"/>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 name="Google Shape;1310;p44"/>
          <p:cNvGrpSpPr/>
          <p:nvPr/>
        </p:nvGrpSpPr>
        <p:grpSpPr>
          <a:xfrm>
            <a:off x="8055981" y="1127685"/>
            <a:ext cx="102706" cy="102736"/>
            <a:chOff x="1472375" y="3214263"/>
            <a:chExt cx="302075" cy="302075"/>
          </a:xfrm>
        </p:grpSpPr>
        <p:sp>
          <p:nvSpPr>
            <p:cNvPr id="1311" name="Google Shape;1311;p44"/>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4"/>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 name="Google Shape;1313;p44"/>
          <p:cNvSpPr/>
          <p:nvPr/>
        </p:nvSpPr>
        <p:spPr>
          <a:xfrm>
            <a:off x="7311875" y="2821685"/>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 name="Google Shape;1314;p44"/>
          <p:cNvGrpSpPr/>
          <p:nvPr/>
        </p:nvGrpSpPr>
        <p:grpSpPr>
          <a:xfrm>
            <a:off x="7923552" y="3162558"/>
            <a:ext cx="122522" cy="122522"/>
            <a:chOff x="1472375" y="3214263"/>
            <a:chExt cx="302075" cy="302075"/>
          </a:xfrm>
        </p:grpSpPr>
        <p:sp>
          <p:nvSpPr>
            <p:cNvPr id="1315" name="Google Shape;1315;p44"/>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4"/>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 name="Google Shape;1317;p44"/>
          <p:cNvSpPr/>
          <p:nvPr/>
        </p:nvSpPr>
        <p:spPr>
          <a:xfrm>
            <a:off x="7590075" y="858898"/>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4"/>
          <p:cNvSpPr/>
          <p:nvPr/>
        </p:nvSpPr>
        <p:spPr>
          <a:xfrm>
            <a:off x="7848550" y="1691477"/>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9" name="Google Shape;1319;p44"/>
          <p:cNvGrpSpPr/>
          <p:nvPr/>
        </p:nvGrpSpPr>
        <p:grpSpPr>
          <a:xfrm>
            <a:off x="7311882" y="2077265"/>
            <a:ext cx="122491" cy="122522"/>
            <a:chOff x="1472375" y="3214263"/>
            <a:chExt cx="302075" cy="302075"/>
          </a:xfrm>
        </p:grpSpPr>
        <p:sp>
          <p:nvSpPr>
            <p:cNvPr id="1320" name="Google Shape;1320;p44"/>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4"/>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2" name="Google Shape;1322;p44"/>
          <p:cNvSpPr/>
          <p:nvPr/>
        </p:nvSpPr>
        <p:spPr>
          <a:xfrm>
            <a:off x="7629475" y="3847502"/>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3" name="Google Shape;1323;p44"/>
          <p:cNvGrpSpPr/>
          <p:nvPr/>
        </p:nvGrpSpPr>
        <p:grpSpPr>
          <a:xfrm rot="10800000">
            <a:off x="-264244" y="3802269"/>
            <a:ext cx="832269" cy="721343"/>
            <a:chOff x="-2221075" y="539488"/>
            <a:chExt cx="1608250" cy="1393900"/>
          </a:xfrm>
        </p:grpSpPr>
        <p:grpSp>
          <p:nvGrpSpPr>
            <p:cNvPr id="1324" name="Google Shape;1324;p44"/>
            <p:cNvGrpSpPr/>
            <p:nvPr/>
          </p:nvGrpSpPr>
          <p:grpSpPr>
            <a:xfrm>
              <a:off x="-2221075" y="605163"/>
              <a:ext cx="1553525" cy="1298700"/>
              <a:chOff x="-2221075" y="605163"/>
              <a:chExt cx="1553525" cy="1298700"/>
            </a:xfrm>
          </p:grpSpPr>
          <p:sp>
            <p:nvSpPr>
              <p:cNvPr id="1325" name="Google Shape;1325;p44"/>
              <p:cNvSpPr/>
              <p:nvPr/>
            </p:nvSpPr>
            <p:spPr>
              <a:xfrm>
                <a:off x="-1442775" y="605163"/>
                <a:ext cx="775225" cy="267925"/>
              </a:xfrm>
              <a:custGeom>
                <a:avLst/>
                <a:gdLst/>
                <a:ahLst/>
                <a:cxnLst/>
                <a:rect l="l" t="t" r="r" b="b"/>
                <a:pathLst>
                  <a:path w="31009" h="10717" extrusionOk="0">
                    <a:moveTo>
                      <a:pt x="30031" y="1"/>
                    </a:moveTo>
                    <a:cubicBezTo>
                      <a:pt x="29874" y="1"/>
                      <a:pt x="29712" y="54"/>
                      <a:pt x="29566" y="180"/>
                    </a:cubicBezTo>
                    <a:cubicBezTo>
                      <a:pt x="25838" y="3410"/>
                      <a:pt x="20920" y="4808"/>
                      <a:pt x="16247" y="6051"/>
                    </a:cubicBezTo>
                    <a:cubicBezTo>
                      <a:pt x="13757" y="6712"/>
                      <a:pt x="11246" y="7288"/>
                      <a:pt x="8714" y="7777"/>
                    </a:cubicBezTo>
                    <a:cubicBezTo>
                      <a:pt x="6067" y="8288"/>
                      <a:pt x="3410" y="8663"/>
                      <a:pt x="804" y="9347"/>
                    </a:cubicBezTo>
                    <a:cubicBezTo>
                      <a:pt x="0" y="9558"/>
                      <a:pt x="292" y="10712"/>
                      <a:pt x="1056" y="10716"/>
                    </a:cubicBezTo>
                    <a:cubicBezTo>
                      <a:pt x="1091" y="10717"/>
                      <a:pt x="1125" y="10717"/>
                      <a:pt x="1159" y="10717"/>
                    </a:cubicBezTo>
                    <a:cubicBezTo>
                      <a:pt x="3855" y="10717"/>
                      <a:pt x="6497" y="10235"/>
                      <a:pt x="9136" y="9702"/>
                    </a:cubicBezTo>
                    <a:cubicBezTo>
                      <a:pt x="11906" y="9143"/>
                      <a:pt x="14651" y="8475"/>
                      <a:pt x="17371" y="7700"/>
                    </a:cubicBezTo>
                    <a:cubicBezTo>
                      <a:pt x="22123" y="6353"/>
                      <a:pt x="27037" y="4734"/>
                      <a:pt x="30543" y="1078"/>
                    </a:cubicBezTo>
                    <a:cubicBezTo>
                      <a:pt x="31009" y="593"/>
                      <a:pt x="30552" y="1"/>
                      <a:pt x="30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4"/>
              <p:cNvSpPr/>
              <p:nvPr/>
            </p:nvSpPr>
            <p:spPr>
              <a:xfrm>
                <a:off x="-1079450" y="699788"/>
                <a:ext cx="373450" cy="723100"/>
              </a:xfrm>
              <a:custGeom>
                <a:avLst/>
                <a:gdLst/>
                <a:ahLst/>
                <a:cxnLst/>
                <a:rect l="l" t="t" r="r" b="b"/>
                <a:pathLst>
                  <a:path w="14938" h="28924" extrusionOk="0">
                    <a:moveTo>
                      <a:pt x="14054" y="1"/>
                    </a:moveTo>
                    <a:cubicBezTo>
                      <a:pt x="13836" y="1"/>
                      <a:pt x="13615" y="99"/>
                      <a:pt x="13467" y="331"/>
                    </a:cubicBezTo>
                    <a:cubicBezTo>
                      <a:pt x="10701" y="4674"/>
                      <a:pt x="8154" y="9248"/>
                      <a:pt x="5882" y="13866"/>
                    </a:cubicBezTo>
                    <a:cubicBezTo>
                      <a:pt x="4756" y="16153"/>
                      <a:pt x="3665" y="18463"/>
                      <a:pt x="2666" y="20809"/>
                    </a:cubicBezTo>
                    <a:cubicBezTo>
                      <a:pt x="1661" y="23167"/>
                      <a:pt x="593" y="25530"/>
                      <a:pt x="103" y="28057"/>
                    </a:cubicBezTo>
                    <a:cubicBezTo>
                      <a:pt x="1" y="28587"/>
                      <a:pt x="409" y="28924"/>
                      <a:pt x="830" y="28924"/>
                    </a:cubicBezTo>
                    <a:cubicBezTo>
                      <a:pt x="1078" y="28924"/>
                      <a:pt x="1330" y="28807"/>
                      <a:pt x="1486" y="28545"/>
                    </a:cubicBezTo>
                    <a:cubicBezTo>
                      <a:pt x="2790" y="26355"/>
                      <a:pt x="3646" y="23940"/>
                      <a:pt x="4650" y="21602"/>
                    </a:cubicBezTo>
                    <a:cubicBezTo>
                      <a:pt x="5656" y="19254"/>
                      <a:pt x="6684" y="16920"/>
                      <a:pt x="7757" y="14602"/>
                    </a:cubicBezTo>
                    <a:cubicBezTo>
                      <a:pt x="9908" y="9959"/>
                      <a:pt x="12231" y="5446"/>
                      <a:pt x="14658" y="943"/>
                    </a:cubicBezTo>
                    <a:cubicBezTo>
                      <a:pt x="14938" y="423"/>
                      <a:pt x="14505" y="1"/>
                      <a:pt x="14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4"/>
              <p:cNvSpPr/>
              <p:nvPr/>
            </p:nvSpPr>
            <p:spPr>
              <a:xfrm>
                <a:off x="-1364000" y="1043213"/>
                <a:ext cx="354700" cy="588225"/>
              </a:xfrm>
              <a:custGeom>
                <a:avLst/>
                <a:gdLst/>
                <a:ahLst/>
                <a:cxnLst/>
                <a:rect l="l" t="t" r="r" b="b"/>
                <a:pathLst>
                  <a:path w="14188" h="23529" extrusionOk="0">
                    <a:moveTo>
                      <a:pt x="13573" y="0"/>
                    </a:moveTo>
                    <a:cubicBezTo>
                      <a:pt x="13468" y="0"/>
                      <a:pt x="13362" y="48"/>
                      <a:pt x="13274" y="163"/>
                    </a:cubicBezTo>
                    <a:cubicBezTo>
                      <a:pt x="8109" y="6956"/>
                      <a:pt x="3348" y="14205"/>
                      <a:pt x="272" y="22215"/>
                    </a:cubicBezTo>
                    <a:cubicBezTo>
                      <a:pt x="0" y="22920"/>
                      <a:pt x="604" y="23528"/>
                      <a:pt x="1168" y="23528"/>
                    </a:cubicBezTo>
                    <a:cubicBezTo>
                      <a:pt x="1444" y="23528"/>
                      <a:pt x="1711" y="23382"/>
                      <a:pt x="1860" y="23029"/>
                    </a:cubicBezTo>
                    <a:cubicBezTo>
                      <a:pt x="5155" y="15234"/>
                      <a:pt x="8831" y="7575"/>
                      <a:pt x="13932" y="768"/>
                    </a:cubicBezTo>
                    <a:cubicBezTo>
                      <a:pt x="14187" y="427"/>
                      <a:pt x="13886" y="0"/>
                      <a:pt x="1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4"/>
              <p:cNvSpPr/>
              <p:nvPr/>
            </p:nvSpPr>
            <p:spPr>
              <a:xfrm>
                <a:off x="-1924800" y="1133163"/>
                <a:ext cx="685900" cy="327100"/>
              </a:xfrm>
              <a:custGeom>
                <a:avLst/>
                <a:gdLst/>
                <a:ahLst/>
                <a:cxnLst/>
                <a:rect l="l" t="t" r="r" b="b"/>
                <a:pathLst>
                  <a:path w="27436" h="13084" extrusionOk="0">
                    <a:moveTo>
                      <a:pt x="26677" y="1"/>
                    </a:moveTo>
                    <a:cubicBezTo>
                      <a:pt x="26579" y="1"/>
                      <a:pt x="26474" y="34"/>
                      <a:pt x="26369" y="112"/>
                    </a:cubicBezTo>
                    <a:cubicBezTo>
                      <a:pt x="22547" y="2957"/>
                      <a:pt x="18418" y="5339"/>
                      <a:pt x="14059" y="7258"/>
                    </a:cubicBezTo>
                    <a:cubicBezTo>
                      <a:pt x="11932" y="8194"/>
                      <a:pt x="9757" y="9014"/>
                      <a:pt x="7541" y="9715"/>
                    </a:cubicBezTo>
                    <a:cubicBezTo>
                      <a:pt x="5271" y="10434"/>
                      <a:pt x="2958" y="10972"/>
                      <a:pt x="702" y="11737"/>
                    </a:cubicBezTo>
                    <a:cubicBezTo>
                      <a:pt x="1" y="11974"/>
                      <a:pt x="141" y="13083"/>
                      <a:pt x="878" y="13083"/>
                    </a:cubicBezTo>
                    <a:cubicBezTo>
                      <a:pt x="902" y="13083"/>
                      <a:pt x="926" y="13082"/>
                      <a:pt x="951" y="13080"/>
                    </a:cubicBezTo>
                    <a:cubicBezTo>
                      <a:pt x="5656" y="12646"/>
                      <a:pt x="10313" y="10716"/>
                      <a:pt x="14559" y="8724"/>
                    </a:cubicBezTo>
                    <a:cubicBezTo>
                      <a:pt x="18973" y="6653"/>
                      <a:pt x="23125" y="4050"/>
                      <a:pt x="26973" y="1060"/>
                    </a:cubicBezTo>
                    <a:cubicBezTo>
                      <a:pt x="27435" y="700"/>
                      <a:pt x="27125" y="1"/>
                      <a:pt x="26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4"/>
              <p:cNvSpPr/>
              <p:nvPr/>
            </p:nvSpPr>
            <p:spPr>
              <a:xfrm>
                <a:off x="-2221075" y="1416513"/>
                <a:ext cx="642650" cy="232425"/>
              </a:xfrm>
              <a:custGeom>
                <a:avLst/>
                <a:gdLst/>
                <a:ahLst/>
                <a:cxnLst/>
                <a:rect l="l" t="t" r="r" b="b"/>
                <a:pathLst>
                  <a:path w="25706" h="9297" extrusionOk="0">
                    <a:moveTo>
                      <a:pt x="24933" y="0"/>
                    </a:moveTo>
                    <a:cubicBezTo>
                      <a:pt x="24876" y="0"/>
                      <a:pt x="24816" y="12"/>
                      <a:pt x="24755" y="36"/>
                    </a:cubicBezTo>
                    <a:cubicBezTo>
                      <a:pt x="20826" y="1612"/>
                      <a:pt x="16888" y="3093"/>
                      <a:pt x="12846" y="4357"/>
                    </a:cubicBezTo>
                    <a:cubicBezTo>
                      <a:pt x="10878" y="4972"/>
                      <a:pt x="8892" y="5526"/>
                      <a:pt x="6902" y="6060"/>
                    </a:cubicBezTo>
                    <a:cubicBezTo>
                      <a:pt x="5853" y="6341"/>
                      <a:pt x="4802" y="6610"/>
                      <a:pt x="3748" y="6865"/>
                    </a:cubicBezTo>
                    <a:cubicBezTo>
                      <a:pt x="2742" y="7109"/>
                      <a:pt x="1679" y="7295"/>
                      <a:pt x="770" y="7810"/>
                    </a:cubicBezTo>
                    <a:cubicBezTo>
                      <a:pt x="1" y="8246"/>
                      <a:pt x="517" y="9252"/>
                      <a:pt x="1245" y="9291"/>
                    </a:cubicBezTo>
                    <a:cubicBezTo>
                      <a:pt x="1316" y="9294"/>
                      <a:pt x="1387" y="9296"/>
                      <a:pt x="1458" y="9296"/>
                    </a:cubicBezTo>
                    <a:cubicBezTo>
                      <a:pt x="2424" y="9296"/>
                      <a:pt x="3424" y="8966"/>
                      <a:pt x="4343" y="8718"/>
                    </a:cubicBezTo>
                    <a:cubicBezTo>
                      <a:pt x="5389" y="8434"/>
                      <a:pt x="6432" y="8138"/>
                      <a:pt x="7471" y="7830"/>
                    </a:cubicBezTo>
                    <a:cubicBezTo>
                      <a:pt x="9497" y="7228"/>
                      <a:pt x="11503" y="6551"/>
                      <a:pt x="13494" y="5843"/>
                    </a:cubicBezTo>
                    <a:cubicBezTo>
                      <a:pt x="17467" y="4430"/>
                      <a:pt x="21413" y="2840"/>
                      <a:pt x="25213" y="1010"/>
                    </a:cubicBezTo>
                    <a:cubicBezTo>
                      <a:pt x="25705" y="772"/>
                      <a:pt x="25407" y="0"/>
                      <a:pt x="24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4"/>
              <p:cNvSpPr/>
              <p:nvPr/>
            </p:nvSpPr>
            <p:spPr>
              <a:xfrm>
                <a:off x="-2048125" y="1467613"/>
                <a:ext cx="437350" cy="431150"/>
              </a:xfrm>
              <a:custGeom>
                <a:avLst/>
                <a:gdLst/>
                <a:ahLst/>
                <a:cxnLst/>
                <a:rect l="l" t="t" r="r" b="b"/>
                <a:pathLst>
                  <a:path w="17494" h="17246" extrusionOk="0">
                    <a:moveTo>
                      <a:pt x="16908" y="1"/>
                    </a:moveTo>
                    <a:cubicBezTo>
                      <a:pt x="16849" y="1"/>
                      <a:pt x="16788" y="15"/>
                      <a:pt x="16731" y="47"/>
                    </a:cubicBezTo>
                    <a:cubicBezTo>
                      <a:pt x="13325" y="1942"/>
                      <a:pt x="10301" y="4558"/>
                      <a:pt x="7473" y="7224"/>
                    </a:cubicBezTo>
                    <a:cubicBezTo>
                      <a:pt x="6046" y="8569"/>
                      <a:pt x="4719" y="10007"/>
                      <a:pt x="3456" y="11506"/>
                    </a:cubicBezTo>
                    <a:cubicBezTo>
                      <a:pt x="2294" y="12888"/>
                      <a:pt x="673" y="14482"/>
                      <a:pt x="154" y="16241"/>
                    </a:cubicBezTo>
                    <a:cubicBezTo>
                      <a:pt x="1" y="16757"/>
                      <a:pt x="505" y="17246"/>
                      <a:pt x="998" y="17246"/>
                    </a:cubicBezTo>
                    <a:cubicBezTo>
                      <a:pt x="1142" y="17246"/>
                      <a:pt x="1285" y="17204"/>
                      <a:pt x="1411" y="17109"/>
                    </a:cubicBezTo>
                    <a:cubicBezTo>
                      <a:pt x="2164" y="16541"/>
                      <a:pt x="2646" y="15751"/>
                      <a:pt x="3197" y="14997"/>
                    </a:cubicBezTo>
                    <a:cubicBezTo>
                      <a:pt x="3776" y="14206"/>
                      <a:pt x="4373" y="13429"/>
                      <a:pt x="4987" y="12666"/>
                    </a:cubicBezTo>
                    <a:cubicBezTo>
                      <a:pt x="6176" y="11189"/>
                      <a:pt x="7434" y="9764"/>
                      <a:pt x="8720" y="8370"/>
                    </a:cubicBezTo>
                    <a:cubicBezTo>
                      <a:pt x="11331" y="5539"/>
                      <a:pt x="14308" y="3125"/>
                      <a:pt x="17211" y="618"/>
                    </a:cubicBezTo>
                    <a:cubicBezTo>
                      <a:pt x="17494" y="374"/>
                      <a:pt x="17214" y="1"/>
                      <a:pt x="1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4"/>
              <p:cNvSpPr/>
              <p:nvPr/>
            </p:nvSpPr>
            <p:spPr>
              <a:xfrm>
                <a:off x="-1729725" y="869013"/>
                <a:ext cx="836075" cy="152100"/>
              </a:xfrm>
              <a:custGeom>
                <a:avLst/>
                <a:gdLst/>
                <a:ahLst/>
                <a:cxnLst/>
                <a:rect l="l" t="t" r="r" b="b"/>
                <a:pathLst>
                  <a:path w="33443" h="6084" extrusionOk="0">
                    <a:moveTo>
                      <a:pt x="32877" y="1"/>
                    </a:moveTo>
                    <a:cubicBezTo>
                      <a:pt x="32822" y="1"/>
                      <a:pt x="32763" y="12"/>
                      <a:pt x="32700" y="36"/>
                    </a:cubicBezTo>
                    <a:cubicBezTo>
                      <a:pt x="25466" y="2849"/>
                      <a:pt x="17812" y="4316"/>
                      <a:pt x="10110" y="4316"/>
                    </a:cubicBezTo>
                    <a:cubicBezTo>
                      <a:pt x="7239" y="4316"/>
                      <a:pt x="4362" y="4112"/>
                      <a:pt x="1498" y="3698"/>
                    </a:cubicBezTo>
                    <a:cubicBezTo>
                      <a:pt x="1446" y="3691"/>
                      <a:pt x="1395" y="3687"/>
                      <a:pt x="1346" y="3687"/>
                    </a:cubicBezTo>
                    <a:cubicBezTo>
                      <a:pt x="303" y="3687"/>
                      <a:pt x="1" y="5334"/>
                      <a:pt x="1122" y="5495"/>
                    </a:cubicBezTo>
                    <a:cubicBezTo>
                      <a:pt x="3835" y="5888"/>
                      <a:pt x="6575" y="6084"/>
                      <a:pt x="9316" y="6084"/>
                    </a:cubicBezTo>
                    <a:cubicBezTo>
                      <a:pt x="17458" y="6084"/>
                      <a:pt x="25598" y="4354"/>
                      <a:pt x="32981" y="911"/>
                    </a:cubicBezTo>
                    <a:cubicBezTo>
                      <a:pt x="33442" y="696"/>
                      <a:pt x="33308" y="1"/>
                      <a:pt x="32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4"/>
              <p:cNvSpPr/>
              <p:nvPr/>
            </p:nvSpPr>
            <p:spPr>
              <a:xfrm>
                <a:off x="-1790175" y="1028188"/>
                <a:ext cx="714325" cy="98075"/>
              </a:xfrm>
              <a:custGeom>
                <a:avLst/>
                <a:gdLst/>
                <a:ahLst/>
                <a:cxnLst/>
                <a:rect l="l" t="t" r="r" b="b"/>
                <a:pathLst>
                  <a:path w="28573" h="3923" extrusionOk="0">
                    <a:moveTo>
                      <a:pt x="27717" y="0"/>
                    </a:moveTo>
                    <a:cubicBezTo>
                      <a:pt x="27665" y="0"/>
                      <a:pt x="27611" y="7"/>
                      <a:pt x="27555" y="20"/>
                    </a:cubicBezTo>
                    <a:cubicBezTo>
                      <a:pt x="23252" y="1030"/>
                      <a:pt x="18996" y="1908"/>
                      <a:pt x="14566" y="2128"/>
                    </a:cubicBezTo>
                    <a:cubicBezTo>
                      <a:pt x="13700" y="2170"/>
                      <a:pt x="12836" y="2191"/>
                      <a:pt x="11974" y="2191"/>
                    </a:cubicBezTo>
                    <a:cubicBezTo>
                      <a:pt x="8458" y="2191"/>
                      <a:pt x="4964" y="1849"/>
                      <a:pt x="1485" y="1268"/>
                    </a:cubicBezTo>
                    <a:cubicBezTo>
                      <a:pt x="1425" y="1258"/>
                      <a:pt x="1367" y="1253"/>
                      <a:pt x="1311" y="1253"/>
                    </a:cubicBezTo>
                    <a:cubicBezTo>
                      <a:pt x="288" y="1253"/>
                      <a:pt x="0" y="2857"/>
                      <a:pt x="1109" y="3066"/>
                    </a:cubicBezTo>
                    <a:cubicBezTo>
                      <a:pt x="4222" y="3652"/>
                      <a:pt x="7406" y="3923"/>
                      <a:pt x="10582" y="3923"/>
                    </a:cubicBezTo>
                    <a:cubicBezTo>
                      <a:pt x="11943" y="3923"/>
                      <a:pt x="13303" y="3873"/>
                      <a:pt x="14655" y="3777"/>
                    </a:cubicBezTo>
                    <a:cubicBezTo>
                      <a:pt x="19111" y="3463"/>
                      <a:pt x="23721" y="2722"/>
                      <a:pt x="27914" y="1136"/>
                    </a:cubicBezTo>
                    <a:cubicBezTo>
                      <a:pt x="28573" y="888"/>
                      <a:pt x="28333" y="0"/>
                      <a:pt x="27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4"/>
              <p:cNvSpPr/>
              <p:nvPr/>
            </p:nvSpPr>
            <p:spPr>
              <a:xfrm>
                <a:off x="-1623400" y="1280688"/>
                <a:ext cx="257475" cy="623175"/>
              </a:xfrm>
              <a:custGeom>
                <a:avLst/>
                <a:gdLst/>
                <a:ahLst/>
                <a:cxnLst/>
                <a:rect l="l" t="t" r="r" b="b"/>
                <a:pathLst>
                  <a:path w="10299" h="24927" extrusionOk="0">
                    <a:moveTo>
                      <a:pt x="9522" y="1"/>
                    </a:moveTo>
                    <a:cubicBezTo>
                      <a:pt x="9381" y="1"/>
                      <a:pt x="9240" y="58"/>
                      <a:pt x="9128" y="194"/>
                    </a:cubicBezTo>
                    <a:cubicBezTo>
                      <a:pt x="6381" y="3532"/>
                      <a:pt x="4346" y="7461"/>
                      <a:pt x="2823" y="11495"/>
                    </a:cubicBezTo>
                    <a:cubicBezTo>
                      <a:pt x="1324" y="15463"/>
                      <a:pt x="0" y="19834"/>
                      <a:pt x="53" y="24108"/>
                    </a:cubicBezTo>
                    <a:cubicBezTo>
                      <a:pt x="59" y="24650"/>
                      <a:pt x="483" y="24926"/>
                      <a:pt x="917" y="24926"/>
                    </a:cubicBezTo>
                    <a:cubicBezTo>
                      <a:pt x="1309" y="24926"/>
                      <a:pt x="1710" y="24700"/>
                      <a:pt x="1818" y="24241"/>
                    </a:cubicBezTo>
                    <a:cubicBezTo>
                      <a:pt x="2774" y="20172"/>
                      <a:pt x="3376" y="16100"/>
                      <a:pt x="4772" y="12134"/>
                    </a:cubicBezTo>
                    <a:cubicBezTo>
                      <a:pt x="6159" y="8192"/>
                      <a:pt x="8076" y="4511"/>
                      <a:pt x="10072" y="852"/>
                    </a:cubicBezTo>
                    <a:cubicBezTo>
                      <a:pt x="10299" y="436"/>
                      <a:pt x="9911" y="1"/>
                      <a:pt x="9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4" name="Google Shape;1334;p44"/>
            <p:cNvSpPr/>
            <p:nvPr/>
          </p:nvSpPr>
          <p:spPr>
            <a:xfrm>
              <a:off x="-2154500" y="539488"/>
              <a:ext cx="1541675" cy="1393900"/>
            </a:xfrm>
            <a:custGeom>
              <a:avLst/>
              <a:gdLst/>
              <a:ahLst/>
              <a:cxnLst/>
              <a:rect l="l" t="t" r="r" b="b"/>
              <a:pathLst>
                <a:path w="61667" h="55756" extrusionOk="0">
                  <a:moveTo>
                    <a:pt x="60906" y="0"/>
                  </a:moveTo>
                  <a:cubicBezTo>
                    <a:pt x="60756" y="0"/>
                    <a:pt x="60603" y="54"/>
                    <a:pt x="60482" y="177"/>
                  </a:cubicBezTo>
                  <a:cubicBezTo>
                    <a:pt x="60381" y="91"/>
                    <a:pt x="60245" y="41"/>
                    <a:pt x="60105" y="41"/>
                  </a:cubicBezTo>
                  <a:cubicBezTo>
                    <a:pt x="59934" y="41"/>
                    <a:pt x="59757" y="117"/>
                    <a:pt x="59633" y="298"/>
                  </a:cubicBezTo>
                  <a:cubicBezTo>
                    <a:pt x="58081" y="2564"/>
                    <a:pt x="56515" y="4813"/>
                    <a:pt x="54911" y="7030"/>
                  </a:cubicBezTo>
                  <a:cubicBezTo>
                    <a:pt x="51064" y="9859"/>
                    <a:pt x="46627" y="12101"/>
                    <a:pt x="42221" y="13678"/>
                  </a:cubicBezTo>
                  <a:cubicBezTo>
                    <a:pt x="36695" y="15658"/>
                    <a:pt x="30874" y="16690"/>
                    <a:pt x="25004" y="16732"/>
                  </a:cubicBezTo>
                  <a:cubicBezTo>
                    <a:pt x="23772" y="16742"/>
                    <a:pt x="23895" y="18603"/>
                    <a:pt x="25108" y="18630"/>
                  </a:cubicBezTo>
                  <a:cubicBezTo>
                    <a:pt x="25446" y="18637"/>
                    <a:pt x="25784" y="18641"/>
                    <a:pt x="26122" y="18641"/>
                  </a:cubicBezTo>
                  <a:cubicBezTo>
                    <a:pt x="31914" y="18641"/>
                    <a:pt x="37714" y="17516"/>
                    <a:pt x="43096" y="15379"/>
                  </a:cubicBezTo>
                  <a:cubicBezTo>
                    <a:pt x="45870" y="14277"/>
                    <a:pt x="48596" y="12951"/>
                    <a:pt x="51111" y="11338"/>
                  </a:cubicBezTo>
                  <a:cubicBezTo>
                    <a:pt x="51531" y="11069"/>
                    <a:pt x="51931" y="10781"/>
                    <a:pt x="52336" y="10498"/>
                  </a:cubicBezTo>
                  <a:lnTo>
                    <a:pt x="52336" y="10498"/>
                  </a:lnTo>
                  <a:cubicBezTo>
                    <a:pt x="52045" y="10881"/>
                    <a:pt x="51759" y="11267"/>
                    <a:pt x="51464" y="11646"/>
                  </a:cubicBezTo>
                  <a:cubicBezTo>
                    <a:pt x="50623" y="12268"/>
                    <a:pt x="49771" y="12865"/>
                    <a:pt x="48925" y="13434"/>
                  </a:cubicBezTo>
                  <a:cubicBezTo>
                    <a:pt x="46181" y="15281"/>
                    <a:pt x="43296" y="16878"/>
                    <a:pt x="40271" y="18226"/>
                  </a:cubicBezTo>
                  <a:cubicBezTo>
                    <a:pt x="33883" y="21086"/>
                    <a:pt x="27035" y="22771"/>
                    <a:pt x="20163" y="23980"/>
                  </a:cubicBezTo>
                  <a:cubicBezTo>
                    <a:pt x="18217" y="24322"/>
                    <a:pt x="16264" y="24636"/>
                    <a:pt x="14312" y="24948"/>
                  </a:cubicBezTo>
                  <a:cubicBezTo>
                    <a:pt x="12280" y="25273"/>
                    <a:pt x="10262" y="25539"/>
                    <a:pt x="8326" y="26267"/>
                  </a:cubicBezTo>
                  <a:cubicBezTo>
                    <a:pt x="7680" y="26509"/>
                    <a:pt x="7901" y="27341"/>
                    <a:pt x="8532" y="27387"/>
                  </a:cubicBezTo>
                  <a:cubicBezTo>
                    <a:pt x="8993" y="27421"/>
                    <a:pt x="9456" y="27437"/>
                    <a:pt x="9921" y="27437"/>
                  </a:cubicBezTo>
                  <a:cubicBezTo>
                    <a:pt x="13131" y="27437"/>
                    <a:pt x="16425" y="26699"/>
                    <a:pt x="19545" y="26137"/>
                  </a:cubicBezTo>
                  <a:cubicBezTo>
                    <a:pt x="23148" y="25488"/>
                    <a:pt x="26734" y="24740"/>
                    <a:pt x="30265" y="23766"/>
                  </a:cubicBezTo>
                  <a:cubicBezTo>
                    <a:pt x="33838" y="22782"/>
                    <a:pt x="37353" y="21554"/>
                    <a:pt x="40722" y="20017"/>
                  </a:cubicBezTo>
                  <a:lnTo>
                    <a:pt x="40722" y="20017"/>
                  </a:lnTo>
                  <a:cubicBezTo>
                    <a:pt x="39415" y="20853"/>
                    <a:pt x="38093" y="21669"/>
                    <a:pt x="36746" y="22445"/>
                  </a:cubicBezTo>
                  <a:cubicBezTo>
                    <a:pt x="34861" y="23532"/>
                    <a:pt x="32945" y="24567"/>
                    <a:pt x="31014" y="25573"/>
                  </a:cubicBezTo>
                  <a:cubicBezTo>
                    <a:pt x="27215" y="26860"/>
                    <a:pt x="23234" y="27776"/>
                    <a:pt x="19323" y="28527"/>
                  </a:cubicBezTo>
                  <a:cubicBezTo>
                    <a:pt x="16976" y="28978"/>
                    <a:pt x="14611" y="29323"/>
                    <a:pt x="12230" y="29563"/>
                  </a:cubicBezTo>
                  <a:cubicBezTo>
                    <a:pt x="11068" y="29682"/>
                    <a:pt x="9903" y="29769"/>
                    <a:pt x="8738" y="29845"/>
                  </a:cubicBezTo>
                  <a:cubicBezTo>
                    <a:pt x="7601" y="29921"/>
                    <a:pt x="6363" y="29924"/>
                    <a:pt x="5279" y="30297"/>
                  </a:cubicBezTo>
                  <a:cubicBezTo>
                    <a:pt x="4712" y="30492"/>
                    <a:pt x="4788" y="31267"/>
                    <a:pt x="5339" y="31418"/>
                  </a:cubicBezTo>
                  <a:cubicBezTo>
                    <a:pt x="5883" y="31567"/>
                    <a:pt x="6465" y="31615"/>
                    <a:pt x="7051" y="31615"/>
                  </a:cubicBezTo>
                  <a:cubicBezTo>
                    <a:pt x="7653" y="31615"/>
                    <a:pt x="8258" y="31565"/>
                    <a:pt x="8829" y="31522"/>
                  </a:cubicBezTo>
                  <a:cubicBezTo>
                    <a:pt x="10052" y="31430"/>
                    <a:pt x="11274" y="31295"/>
                    <a:pt x="12491" y="31142"/>
                  </a:cubicBezTo>
                  <a:cubicBezTo>
                    <a:pt x="14816" y="30848"/>
                    <a:pt x="17126" y="30458"/>
                    <a:pt x="19421" y="29972"/>
                  </a:cubicBezTo>
                  <a:cubicBezTo>
                    <a:pt x="21472" y="29539"/>
                    <a:pt x="23469" y="28990"/>
                    <a:pt x="25441" y="28370"/>
                  </a:cubicBezTo>
                  <a:lnTo>
                    <a:pt x="25441" y="28370"/>
                  </a:lnTo>
                  <a:cubicBezTo>
                    <a:pt x="25095" y="28538"/>
                    <a:pt x="24751" y="28710"/>
                    <a:pt x="24405" y="28877"/>
                  </a:cubicBezTo>
                  <a:cubicBezTo>
                    <a:pt x="23166" y="29477"/>
                    <a:pt x="21148" y="30076"/>
                    <a:pt x="20315" y="31211"/>
                  </a:cubicBezTo>
                  <a:cubicBezTo>
                    <a:pt x="20116" y="31484"/>
                    <a:pt x="20175" y="31941"/>
                    <a:pt x="20571" y="32003"/>
                  </a:cubicBezTo>
                  <a:cubicBezTo>
                    <a:pt x="20711" y="32026"/>
                    <a:pt x="20854" y="32036"/>
                    <a:pt x="21000" y="32036"/>
                  </a:cubicBezTo>
                  <a:cubicBezTo>
                    <a:pt x="22293" y="32036"/>
                    <a:pt x="23765" y="31219"/>
                    <a:pt x="24886" y="30735"/>
                  </a:cubicBezTo>
                  <a:cubicBezTo>
                    <a:pt x="26379" y="30091"/>
                    <a:pt x="27855" y="29393"/>
                    <a:pt x="29300" y="28647"/>
                  </a:cubicBezTo>
                  <a:cubicBezTo>
                    <a:pt x="30451" y="28052"/>
                    <a:pt x="31586" y="27425"/>
                    <a:pt x="32710" y="26779"/>
                  </a:cubicBezTo>
                  <a:lnTo>
                    <a:pt x="32710" y="26779"/>
                  </a:lnTo>
                  <a:cubicBezTo>
                    <a:pt x="30296" y="29057"/>
                    <a:pt x="27715" y="31162"/>
                    <a:pt x="25038" y="33129"/>
                  </a:cubicBezTo>
                  <a:cubicBezTo>
                    <a:pt x="25004" y="33121"/>
                    <a:pt x="24970" y="33117"/>
                    <a:pt x="24936" y="33117"/>
                  </a:cubicBezTo>
                  <a:cubicBezTo>
                    <a:pt x="24817" y="33117"/>
                    <a:pt x="24696" y="33166"/>
                    <a:pt x="24594" y="33290"/>
                  </a:cubicBezTo>
                  <a:cubicBezTo>
                    <a:pt x="24483" y="33425"/>
                    <a:pt x="24367" y="33555"/>
                    <a:pt x="24256" y="33689"/>
                  </a:cubicBezTo>
                  <a:cubicBezTo>
                    <a:pt x="23749" y="34053"/>
                    <a:pt x="23247" y="34423"/>
                    <a:pt x="22734" y="34778"/>
                  </a:cubicBezTo>
                  <a:cubicBezTo>
                    <a:pt x="15524" y="35960"/>
                    <a:pt x="8280" y="36882"/>
                    <a:pt x="1049" y="37923"/>
                  </a:cubicBezTo>
                  <a:cubicBezTo>
                    <a:pt x="0" y="38073"/>
                    <a:pt x="22" y="39663"/>
                    <a:pt x="1019" y="39663"/>
                  </a:cubicBezTo>
                  <a:cubicBezTo>
                    <a:pt x="1059" y="39663"/>
                    <a:pt x="1101" y="39660"/>
                    <a:pt x="1144" y="39655"/>
                  </a:cubicBezTo>
                  <a:cubicBezTo>
                    <a:pt x="7578" y="38869"/>
                    <a:pt x="13976" y="37687"/>
                    <a:pt x="20335" y="36396"/>
                  </a:cubicBezTo>
                  <a:lnTo>
                    <a:pt x="20335" y="36396"/>
                  </a:lnTo>
                  <a:cubicBezTo>
                    <a:pt x="18295" y="37714"/>
                    <a:pt x="16201" y="38942"/>
                    <a:pt x="14052" y="40083"/>
                  </a:cubicBezTo>
                  <a:cubicBezTo>
                    <a:pt x="12680" y="40810"/>
                    <a:pt x="11283" y="41486"/>
                    <a:pt x="9874" y="42140"/>
                  </a:cubicBezTo>
                  <a:cubicBezTo>
                    <a:pt x="8634" y="42715"/>
                    <a:pt x="7228" y="43199"/>
                    <a:pt x="6184" y="44097"/>
                  </a:cubicBezTo>
                  <a:cubicBezTo>
                    <a:pt x="5782" y="44442"/>
                    <a:pt x="6162" y="45092"/>
                    <a:pt x="6625" y="45092"/>
                  </a:cubicBezTo>
                  <a:cubicBezTo>
                    <a:pt x="6634" y="45092"/>
                    <a:pt x="6643" y="45091"/>
                    <a:pt x="6653" y="45091"/>
                  </a:cubicBezTo>
                  <a:cubicBezTo>
                    <a:pt x="8064" y="45013"/>
                    <a:pt x="9469" y="44264"/>
                    <a:pt x="10733" y="43680"/>
                  </a:cubicBezTo>
                  <a:cubicBezTo>
                    <a:pt x="12066" y="43063"/>
                    <a:pt x="13381" y="42401"/>
                    <a:pt x="14676" y="41709"/>
                  </a:cubicBezTo>
                  <a:cubicBezTo>
                    <a:pt x="16614" y="40674"/>
                    <a:pt x="18502" y="39556"/>
                    <a:pt x="20344" y="38356"/>
                  </a:cubicBezTo>
                  <a:lnTo>
                    <a:pt x="20344" y="38356"/>
                  </a:lnTo>
                  <a:cubicBezTo>
                    <a:pt x="19036" y="40087"/>
                    <a:pt x="17790" y="41869"/>
                    <a:pt x="16597" y="43681"/>
                  </a:cubicBezTo>
                  <a:cubicBezTo>
                    <a:pt x="15395" y="45504"/>
                    <a:pt x="14296" y="47402"/>
                    <a:pt x="13242" y="49313"/>
                  </a:cubicBezTo>
                  <a:cubicBezTo>
                    <a:pt x="12731" y="50241"/>
                    <a:pt x="12234" y="51176"/>
                    <a:pt x="11774" y="52131"/>
                  </a:cubicBezTo>
                  <a:cubicBezTo>
                    <a:pt x="11315" y="53086"/>
                    <a:pt x="10718" y="54053"/>
                    <a:pt x="10848" y="55144"/>
                  </a:cubicBezTo>
                  <a:cubicBezTo>
                    <a:pt x="10888" y="55492"/>
                    <a:pt x="11179" y="55755"/>
                    <a:pt x="11500" y="55755"/>
                  </a:cubicBezTo>
                  <a:cubicBezTo>
                    <a:pt x="11611" y="55755"/>
                    <a:pt x="11727" y="55723"/>
                    <a:pt x="11837" y="55652"/>
                  </a:cubicBezTo>
                  <a:cubicBezTo>
                    <a:pt x="12663" y="55118"/>
                    <a:pt x="13009" y="54283"/>
                    <a:pt x="13445" y="53436"/>
                  </a:cubicBezTo>
                  <a:cubicBezTo>
                    <a:pt x="13932" y="52494"/>
                    <a:pt x="14419" y="51554"/>
                    <a:pt x="14909" y="50614"/>
                  </a:cubicBezTo>
                  <a:cubicBezTo>
                    <a:pt x="15923" y="48679"/>
                    <a:pt x="17013" y="46790"/>
                    <a:pt x="18129" y="44912"/>
                  </a:cubicBezTo>
                  <a:cubicBezTo>
                    <a:pt x="19932" y="41882"/>
                    <a:pt x="21806" y="38784"/>
                    <a:pt x="23900" y="35908"/>
                  </a:cubicBezTo>
                  <a:cubicBezTo>
                    <a:pt x="25364" y="34830"/>
                    <a:pt x="26783" y="33698"/>
                    <a:pt x="28154" y="32513"/>
                  </a:cubicBezTo>
                  <a:lnTo>
                    <a:pt x="28154" y="32513"/>
                  </a:lnTo>
                  <a:cubicBezTo>
                    <a:pt x="28050" y="32650"/>
                    <a:pt x="27941" y="32785"/>
                    <a:pt x="27837" y="32923"/>
                  </a:cubicBezTo>
                  <a:cubicBezTo>
                    <a:pt x="26292" y="34987"/>
                    <a:pt x="24840" y="37117"/>
                    <a:pt x="23479" y="39313"/>
                  </a:cubicBezTo>
                  <a:cubicBezTo>
                    <a:pt x="22759" y="40477"/>
                    <a:pt x="22087" y="41670"/>
                    <a:pt x="21356" y="42827"/>
                  </a:cubicBezTo>
                  <a:cubicBezTo>
                    <a:pt x="20616" y="43999"/>
                    <a:pt x="19547" y="45105"/>
                    <a:pt x="19010" y="46380"/>
                  </a:cubicBezTo>
                  <a:cubicBezTo>
                    <a:pt x="18762" y="46966"/>
                    <a:pt x="19191" y="47566"/>
                    <a:pt x="19741" y="47566"/>
                  </a:cubicBezTo>
                  <a:cubicBezTo>
                    <a:pt x="19881" y="47566"/>
                    <a:pt x="20028" y="47527"/>
                    <a:pt x="20175" y="47440"/>
                  </a:cubicBezTo>
                  <a:cubicBezTo>
                    <a:pt x="21259" y="46799"/>
                    <a:pt x="21965" y="45612"/>
                    <a:pt x="22637" y="44577"/>
                  </a:cubicBezTo>
                  <a:cubicBezTo>
                    <a:pt x="23384" y="43430"/>
                    <a:pt x="24061" y="42240"/>
                    <a:pt x="24745" y="41056"/>
                  </a:cubicBezTo>
                  <a:cubicBezTo>
                    <a:pt x="26115" y="38682"/>
                    <a:pt x="27550" y="36351"/>
                    <a:pt x="29130" y="34110"/>
                  </a:cubicBezTo>
                  <a:cubicBezTo>
                    <a:pt x="29577" y="33475"/>
                    <a:pt x="30044" y="32857"/>
                    <a:pt x="30504" y="32235"/>
                  </a:cubicBezTo>
                  <a:lnTo>
                    <a:pt x="30504" y="32235"/>
                  </a:lnTo>
                  <a:cubicBezTo>
                    <a:pt x="29840" y="34019"/>
                    <a:pt x="29241" y="35830"/>
                    <a:pt x="28748" y="37700"/>
                  </a:cubicBezTo>
                  <a:cubicBezTo>
                    <a:pt x="28253" y="39588"/>
                    <a:pt x="27864" y="41504"/>
                    <a:pt x="27553" y="43429"/>
                  </a:cubicBezTo>
                  <a:cubicBezTo>
                    <a:pt x="27267" y="45192"/>
                    <a:pt x="26691" y="47353"/>
                    <a:pt x="27354" y="49080"/>
                  </a:cubicBezTo>
                  <a:cubicBezTo>
                    <a:pt x="27460" y="49355"/>
                    <a:pt x="27708" y="49502"/>
                    <a:pt x="27957" y="49502"/>
                  </a:cubicBezTo>
                  <a:cubicBezTo>
                    <a:pt x="28168" y="49502"/>
                    <a:pt x="28380" y="49396"/>
                    <a:pt x="28506" y="49174"/>
                  </a:cubicBezTo>
                  <a:cubicBezTo>
                    <a:pt x="29385" y="47624"/>
                    <a:pt x="29273" y="45571"/>
                    <a:pt x="29519" y="43839"/>
                  </a:cubicBezTo>
                  <a:cubicBezTo>
                    <a:pt x="29785" y="41967"/>
                    <a:pt x="30140" y="40113"/>
                    <a:pt x="30546" y="38267"/>
                  </a:cubicBezTo>
                  <a:cubicBezTo>
                    <a:pt x="31276" y="34953"/>
                    <a:pt x="32191" y="31560"/>
                    <a:pt x="33455" y="28386"/>
                  </a:cubicBezTo>
                  <a:cubicBezTo>
                    <a:pt x="33604" y="28200"/>
                    <a:pt x="33745" y="28010"/>
                    <a:pt x="33895" y="27824"/>
                  </a:cubicBezTo>
                  <a:cubicBezTo>
                    <a:pt x="34856" y="26625"/>
                    <a:pt x="35842" y="25414"/>
                    <a:pt x="36867" y="24242"/>
                  </a:cubicBezTo>
                  <a:cubicBezTo>
                    <a:pt x="37109" y="24085"/>
                    <a:pt x="37354" y="23934"/>
                    <a:pt x="37595" y="23775"/>
                  </a:cubicBezTo>
                  <a:cubicBezTo>
                    <a:pt x="40952" y="21557"/>
                    <a:pt x="44201" y="19182"/>
                    <a:pt x="47342" y="16652"/>
                  </a:cubicBezTo>
                  <a:lnTo>
                    <a:pt x="47342" y="16652"/>
                  </a:lnTo>
                  <a:cubicBezTo>
                    <a:pt x="45355" y="18907"/>
                    <a:pt x="43288" y="21095"/>
                    <a:pt x="41134" y="23191"/>
                  </a:cubicBezTo>
                  <a:cubicBezTo>
                    <a:pt x="39967" y="24328"/>
                    <a:pt x="38764" y="25425"/>
                    <a:pt x="37557" y="26521"/>
                  </a:cubicBezTo>
                  <a:cubicBezTo>
                    <a:pt x="36356" y="27613"/>
                    <a:pt x="35107" y="28658"/>
                    <a:pt x="34132" y="29960"/>
                  </a:cubicBezTo>
                  <a:cubicBezTo>
                    <a:pt x="33799" y="30404"/>
                    <a:pt x="34113" y="30902"/>
                    <a:pt x="34566" y="30902"/>
                  </a:cubicBezTo>
                  <a:cubicBezTo>
                    <a:pt x="34661" y="30902"/>
                    <a:pt x="34761" y="30881"/>
                    <a:pt x="34863" y="30833"/>
                  </a:cubicBezTo>
                  <a:cubicBezTo>
                    <a:pt x="37671" y="29505"/>
                    <a:pt x="40061" y="26979"/>
                    <a:pt x="42280" y="24800"/>
                  </a:cubicBezTo>
                  <a:lnTo>
                    <a:pt x="42280" y="24800"/>
                  </a:lnTo>
                  <a:cubicBezTo>
                    <a:pt x="41724" y="25851"/>
                    <a:pt x="41206" y="26921"/>
                    <a:pt x="40744" y="28012"/>
                  </a:cubicBezTo>
                  <a:cubicBezTo>
                    <a:pt x="39845" y="30130"/>
                    <a:pt x="39076" y="32300"/>
                    <a:pt x="38442" y="34511"/>
                  </a:cubicBezTo>
                  <a:cubicBezTo>
                    <a:pt x="37861" y="36538"/>
                    <a:pt x="36912" y="39113"/>
                    <a:pt x="37453" y="41226"/>
                  </a:cubicBezTo>
                  <a:cubicBezTo>
                    <a:pt x="37535" y="41550"/>
                    <a:pt x="37790" y="41693"/>
                    <a:pt x="38059" y="41693"/>
                  </a:cubicBezTo>
                  <a:cubicBezTo>
                    <a:pt x="38317" y="41693"/>
                    <a:pt x="38588" y="41561"/>
                    <a:pt x="38732" y="41330"/>
                  </a:cubicBezTo>
                  <a:cubicBezTo>
                    <a:pt x="39265" y="40480"/>
                    <a:pt x="39459" y="39409"/>
                    <a:pt x="39665" y="38438"/>
                  </a:cubicBezTo>
                  <a:cubicBezTo>
                    <a:pt x="39901" y="37327"/>
                    <a:pt x="40151" y="36220"/>
                    <a:pt x="40445" y="35123"/>
                  </a:cubicBezTo>
                  <a:cubicBezTo>
                    <a:pt x="41026" y="32955"/>
                    <a:pt x="41743" y="30827"/>
                    <a:pt x="42593" y="28750"/>
                  </a:cubicBezTo>
                  <a:cubicBezTo>
                    <a:pt x="43406" y="26760"/>
                    <a:pt x="44278" y="24803"/>
                    <a:pt x="45291" y="22906"/>
                  </a:cubicBezTo>
                  <a:cubicBezTo>
                    <a:pt x="45769" y="22011"/>
                    <a:pt x="46257" y="21091"/>
                    <a:pt x="46766" y="20180"/>
                  </a:cubicBezTo>
                  <a:cubicBezTo>
                    <a:pt x="47651" y="19215"/>
                    <a:pt x="48523" y="18237"/>
                    <a:pt x="49371" y="17237"/>
                  </a:cubicBezTo>
                  <a:cubicBezTo>
                    <a:pt x="51372" y="14875"/>
                    <a:pt x="53306" y="12415"/>
                    <a:pt x="55106" y="9861"/>
                  </a:cubicBezTo>
                  <a:lnTo>
                    <a:pt x="55106" y="9861"/>
                  </a:lnTo>
                  <a:cubicBezTo>
                    <a:pt x="54488" y="11194"/>
                    <a:pt x="53905" y="12546"/>
                    <a:pt x="53371" y="13929"/>
                  </a:cubicBezTo>
                  <a:cubicBezTo>
                    <a:pt x="52484" y="16225"/>
                    <a:pt x="51714" y="18564"/>
                    <a:pt x="51067" y="20938"/>
                  </a:cubicBezTo>
                  <a:cubicBezTo>
                    <a:pt x="50423" y="23297"/>
                    <a:pt x="49539" y="26042"/>
                    <a:pt x="49902" y="28505"/>
                  </a:cubicBezTo>
                  <a:cubicBezTo>
                    <a:pt x="49950" y="28831"/>
                    <a:pt x="50230" y="29042"/>
                    <a:pt x="50506" y="29042"/>
                  </a:cubicBezTo>
                  <a:cubicBezTo>
                    <a:pt x="50690" y="29042"/>
                    <a:pt x="50873" y="28949"/>
                    <a:pt x="50986" y="28736"/>
                  </a:cubicBezTo>
                  <a:cubicBezTo>
                    <a:pt x="52106" y="26621"/>
                    <a:pt x="52377" y="24026"/>
                    <a:pt x="52987" y="21731"/>
                  </a:cubicBezTo>
                  <a:cubicBezTo>
                    <a:pt x="53628" y="19315"/>
                    <a:pt x="54349" y="16926"/>
                    <a:pt x="55174" y="14566"/>
                  </a:cubicBezTo>
                  <a:cubicBezTo>
                    <a:pt x="56831" y="9831"/>
                    <a:pt x="58905" y="5143"/>
                    <a:pt x="61415" y="796"/>
                  </a:cubicBezTo>
                  <a:cubicBezTo>
                    <a:pt x="61667" y="360"/>
                    <a:pt x="61295" y="0"/>
                    <a:pt x="60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 name="Google Shape;1335;p44"/>
          <p:cNvGrpSpPr/>
          <p:nvPr/>
        </p:nvGrpSpPr>
        <p:grpSpPr>
          <a:xfrm rot="-9122607">
            <a:off x="-270831" y="906981"/>
            <a:ext cx="717124" cy="829652"/>
            <a:chOff x="-3084600" y="2098313"/>
            <a:chExt cx="1385775" cy="1603225"/>
          </a:xfrm>
        </p:grpSpPr>
        <p:sp>
          <p:nvSpPr>
            <p:cNvPr id="1336" name="Google Shape;1336;p44"/>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4"/>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4"/>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4"/>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 name="Google Shape;1340;p44"/>
          <p:cNvGrpSpPr/>
          <p:nvPr/>
        </p:nvGrpSpPr>
        <p:grpSpPr>
          <a:xfrm rot="9799382" flipH="1">
            <a:off x="8649026" y="1397811"/>
            <a:ext cx="717091" cy="829614"/>
            <a:chOff x="-3084600" y="2098313"/>
            <a:chExt cx="1385775" cy="1603225"/>
          </a:xfrm>
        </p:grpSpPr>
        <p:sp>
          <p:nvSpPr>
            <p:cNvPr id="1341" name="Google Shape;1341;p44"/>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4"/>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4"/>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4"/>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345" name="Google Shape;1345;p44"/>
          <p:cNvPicPr preferRelativeResize="0"/>
          <p:nvPr/>
        </p:nvPicPr>
        <p:blipFill>
          <a:blip r:embed="rId3">
            <a:alphaModFix/>
          </a:blip>
          <a:stretch>
            <a:fillRect/>
          </a:stretch>
        </p:blipFill>
        <p:spPr>
          <a:xfrm rot="-9766185">
            <a:off x="8432563" y="2082818"/>
            <a:ext cx="2224723" cy="2224766"/>
          </a:xfrm>
          <a:prstGeom prst="rect">
            <a:avLst/>
          </a:prstGeom>
          <a:noFill/>
          <a:ln>
            <a:noFill/>
          </a:ln>
        </p:spPr>
      </p:pic>
      <p:pic>
        <p:nvPicPr>
          <p:cNvPr id="1346" name="Google Shape;1346;p44"/>
          <p:cNvPicPr preferRelativeResize="0"/>
          <p:nvPr/>
        </p:nvPicPr>
        <p:blipFill>
          <a:blip r:embed="rId4">
            <a:alphaModFix/>
          </a:blip>
          <a:stretch>
            <a:fillRect/>
          </a:stretch>
        </p:blipFill>
        <p:spPr>
          <a:xfrm rot="2267131">
            <a:off x="8189509" y="-888552"/>
            <a:ext cx="2448052" cy="2448054"/>
          </a:xfrm>
          <a:prstGeom prst="rect">
            <a:avLst/>
          </a:prstGeom>
          <a:noFill/>
          <a:ln>
            <a:noFill/>
          </a:ln>
        </p:spPr>
      </p:pic>
      <p:pic>
        <p:nvPicPr>
          <p:cNvPr id="1347" name="Google Shape;1347;p44"/>
          <p:cNvPicPr preferRelativeResize="0"/>
          <p:nvPr/>
        </p:nvPicPr>
        <p:blipFill rotWithShape="1">
          <a:blip r:embed="rId5">
            <a:alphaModFix/>
          </a:blip>
          <a:srcRect l="6664" t="19826"/>
          <a:stretch/>
        </p:blipFill>
        <p:spPr>
          <a:xfrm rot="147971">
            <a:off x="5722354" y="-1433646"/>
            <a:ext cx="2772770" cy="2381669"/>
          </a:xfrm>
          <a:prstGeom prst="rect">
            <a:avLst/>
          </a:prstGeom>
          <a:noFill/>
          <a:ln>
            <a:noFill/>
          </a:ln>
        </p:spPr>
      </p:pic>
      <p:pic>
        <p:nvPicPr>
          <p:cNvPr id="1348" name="Google Shape;1348;p44"/>
          <p:cNvPicPr preferRelativeResize="0"/>
          <p:nvPr/>
        </p:nvPicPr>
        <p:blipFill>
          <a:blip r:embed="rId6">
            <a:alphaModFix/>
          </a:blip>
          <a:stretch>
            <a:fillRect/>
          </a:stretch>
        </p:blipFill>
        <p:spPr>
          <a:xfrm rot="-9782743">
            <a:off x="722752" y="-1735749"/>
            <a:ext cx="2669275" cy="2669275"/>
          </a:xfrm>
          <a:prstGeom prst="rect">
            <a:avLst/>
          </a:prstGeom>
          <a:noFill/>
          <a:ln>
            <a:noFill/>
          </a:ln>
        </p:spPr>
      </p:pic>
      <p:pic>
        <p:nvPicPr>
          <p:cNvPr id="1349" name="Google Shape;1349;p44"/>
          <p:cNvPicPr preferRelativeResize="0"/>
          <p:nvPr/>
        </p:nvPicPr>
        <p:blipFill>
          <a:blip r:embed="rId3">
            <a:alphaModFix/>
          </a:blip>
          <a:stretch>
            <a:fillRect/>
          </a:stretch>
        </p:blipFill>
        <p:spPr>
          <a:xfrm rot="1435424">
            <a:off x="-686548" y="4352718"/>
            <a:ext cx="2224722" cy="2224767"/>
          </a:xfrm>
          <a:prstGeom prst="rect">
            <a:avLst/>
          </a:prstGeom>
          <a:noFill/>
          <a:ln>
            <a:noFill/>
          </a:ln>
        </p:spPr>
      </p:pic>
      <p:pic>
        <p:nvPicPr>
          <p:cNvPr id="1350" name="Google Shape;1350;p44"/>
          <p:cNvPicPr preferRelativeResize="0"/>
          <p:nvPr/>
        </p:nvPicPr>
        <p:blipFill>
          <a:blip r:embed="rId3">
            <a:alphaModFix/>
          </a:blip>
          <a:stretch>
            <a:fillRect/>
          </a:stretch>
        </p:blipFill>
        <p:spPr>
          <a:xfrm rot="7904701">
            <a:off x="-1325599" y="-1093245"/>
            <a:ext cx="2224722" cy="2224768"/>
          </a:xfrm>
          <a:prstGeom prst="rect">
            <a:avLst/>
          </a:prstGeom>
          <a:noFill/>
          <a:ln>
            <a:noFill/>
          </a:ln>
        </p:spPr>
      </p:pic>
      <p:pic>
        <p:nvPicPr>
          <p:cNvPr id="1351" name="Google Shape;1351;p44"/>
          <p:cNvPicPr preferRelativeResize="0"/>
          <p:nvPr/>
        </p:nvPicPr>
        <p:blipFill rotWithShape="1">
          <a:blip r:embed="rId5">
            <a:alphaModFix/>
          </a:blip>
          <a:srcRect l="6664" t="19826"/>
          <a:stretch/>
        </p:blipFill>
        <p:spPr>
          <a:xfrm rot="147971">
            <a:off x="-1059971" y="1695804"/>
            <a:ext cx="2772770" cy="2381669"/>
          </a:xfrm>
          <a:prstGeom prst="rect">
            <a:avLst/>
          </a:prstGeom>
          <a:noFill/>
          <a:ln>
            <a:noFill/>
          </a:ln>
        </p:spPr>
      </p:pic>
      <p:pic>
        <p:nvPicPr>
          <p:cNvPr id="1352" name="Google Shape;1352;p44"/>
          <p:cNvPicPr preferRelativeResize="0"/>
          <p:nvPr/>
        </p:nvPicPr>
        <p:blipFill>
          <a:blip r:embed="rId6">
            <a:alphaModFix/>
          </a:blip>
          <a:stretch>
            <a:fillRect/>
          </a:stretch>
        </p:blipFill>
        <p:spPr>
          <a:xfrm rot="-990233">
            <a:off x="7342627" y="4130464"/>
            <a:ext cx="2669271" cy="2669271"/>
          </a:xfrm>
          <a:prstGeom prst="rect">
            <a:avLst/>
          </a:prstGeom>
          <a:noFill/>
          <a:ln>
            <a:noFill/>
          </a:ln>
        </p:spPr>
      </p:pic>
      <p:sp>
        <p:nvSpPr>
          <p:cNvPr id="4" name="TextBox 3">
            <a:extLst>
              <a:ext uri="{FF2B5EF4-FFF2-40B4-BE49-F238E27FC236}">
                <a16:creationId xmlns:a16="http://schemas.microsoft.com/office/drawing/2014/main" id="{D15F9603-D44D-87F3-ECA5-04C192389F96}"/>
              </a:ext>
            </a:extLst>
          </p:cNvPr>
          <p:cNvSpPr txBox="1"/>
          <p:nvPr/>
        </p:nvSpPr>
        <p:spPr>
          <a:xfrm>
            <a:off x="2875862" y="2764803"/>
            <a:ext cx="3392275" cy="646331"/>
          </a:xfrm>
          <a:prstGeom prst="rect">
            <a:avLst/>
          </a:prstGeom>
          <a:solidFill>
            <a:schemeClr val="accent6">
              <a:lumMod val="20000"/>
              <a:lumOff val="80000"/>
            </a:schemeClr>
          </a:solidFill>
        </p:spPr>
        <p:txBody>
          <a:bodyPr wrap="none" rtlCol="0">
            <a:spAutoFit/>
          </a:bodyPr>
          <a:lstStyle/>
          <a:p>
            <a:pPr algn="ctr"/>
            <a:r>
              <a:rPr lang="en-VN" sz="3600" b="1" dirty="0">
                <a:solidFill>
                  <a:schemeClr val="bg2"/>
                </a:solidFill>
                <a:latin typeface="Calibri" panose="020F0502020204030204" pitchFamily="34" charset="0"/>
                <a:cs typeface="Calibri" panose="020F0502020204030204" pitchFamily="34" charset="0"/>
              </a:rPr>
              <a:t>Everyday English</a:t>
            </a:r>
          </a:p>
        </p:txBody>
      </p:sp>
      <p:sp>
        <p:nvSpPr>
          <p:cNvPr id="5" name="TextBox 4">
            <a:extLst>
              <a:ext uri="{FF2B5EF4-FFF2-40B4-BE49-F238E27FC236}">
                <a16:creationId xmlns:a16="http://schemas.microsoft.com/office/drawing/2014/main" id="{C07F875F-3C23-A935-1963-2FD02191C4A7}"/>
              </a:ext>
            </a:extLst>
          </p:cNvPr>
          <p:cNvSpPr txBox="1"/>
          <p:nvPr/>
        </p:nvSpPr>
        <p:spPr>
          <a:xfrm>
            <a:off x="3202072" y="3481190"/>
            <a:ext cx="2739854" cy="338554"/>
          </a:xfrm>
          <a:prstGeom prst="rect">
            <a:avLst/>
          </a:prstGeom>
          <a:noFill/>
        </p:spPr>
        <p:txBody>
          <a:bodyPr wrap="none" rtlCol="0">
            <a:spAutoFit/>
          </a:bodyPr>
          <a:lstStyle/>
          <a:p>
            <a:pPr algn="ctr"/>
            <a:r>
              <a:rPr lang="en-VN" sz="1600" dirty="0">
                <a:solidFill>
                  <a:srgbClr val="FF0000"/>
                </a:solidFill>
                <a:highlight>
                  <a:srgbClr val="FFFF00"/>
                </a:highlight>
                <a:latin typeface="Helvetica Neue" panose="02000503000000020004" pitchFamily="2" charset="0"/>
                <a:ea typeface="Helvetica Neue" panose="02000503000000020004" pitchFamily="2" charset="0"/>
                <a:cs typeface="Helvetica Neue" panose="02000503000000020004" pitchFamily="2" charset="0"/>
              </a:rPr>
              <a:t>Expressing disappointment.</a:t>
            </a:r>
          </a:p>
        </p:txBody>
      </p:sp>
    </p:spTree>
    <p:extLst>
      <p:ext uri="{BB962C8B-B14F-4D97-AF65-F5344CB8AC3E}">
        <p14:creationId xmlns:p14="http://schemas.microsoft.com/office/powerpoint/2010/main" val="3932011440"/>
      </p:ext>
    </p:extLst>
  </p:cSld>
  <p:clrMapOvr>
    <a:masterClrMapping/>
  </p:clrMapOvr>
  <p:transition spd="med">
    <p:split orient="vert"/>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585"/>
        <p:cNvGrpSpPr/>
        <p:nvPr/>
      </p:nvGrpSpPr>
      <p:grpSpPr>
        <a:xfrm>
          <a:off x="0" y="0"/>
          <a:ext cx="0" cy="0"/>
          <a:chOff x="0" y="0"/>
          <a:chExt cx="0" cy="0"/>
        </a:xfrm>
      </p:grpSpPr>
      <p:sp>
        <p:nvSpPr>
          <p:cNvPr id="1586" name="Google Shape;1586;p56"/>
          <p:cNvSpPr txBox="1">
            <a:spLocks noGrp="1"/>
          </p:cNvSpPr>
          <p:nvPr>
            <p:ph type="subTitle" idx="1"/>
          </p:nvPr>
        </p:nvSpPr>
        <p:spPr>
          <a:xfrm>
            <a:off x="4724400" y="1608576"/>
            <a:ext cx="3706500" cy="46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Jupiter's rotation period</a:t>
            </a:r>
            <a:endParaRPr/>
          </a:p>
        </p:txBody>
      </p:sp>
      <p:sp>
        <p:nvSpPr>
          <p:cNvPr id="1587" name="Google Shape;1587;p56"/>
          <p:cNvSpPr txBox="1">
            <a:spLocks noGrp="1"/>
          </p:cNvSpPr>
          <p:nvPr>
            <p:ph type="title"/>
          </p:nvPr>
        </p:nvSpPr>
        <p:spPr>
          <a:xfrm>
            <a:off x="4724400" y="977675"/>
            <a:ext cx="3706500" cy="63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9h 55m 23s</a:t>
            </a:r>
            <a:endParaRPr/>
          </a:p>
        </p:txBody>
      </p:sp>
      <p:sp>
        <p:nvSpPr>
          <p:cNvPr id="1588" name="Google Shape;1588;p56"/>
          <p:cNvSpPr txBox="1">
            <a:spLocks noGrp="1"/>
          </p:cNvSpPr>
          <p:nvPr>
            <p:ph type="title" idx="2"/>
          </p:nvPr>
        </p:nvSpPr>
        <p:spPr>
          <a:xfrm>
            <a:off x="4724400" y="2244324"/>
            <a:ext cx="3706500" cy="63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a:t>
            </a:r>
            <a:endParaRPr/>
          </a:p>
        </p:txBody>
      </p:sp>
      <p:sp>
        <p:nvSpPr>
          <p:cNvPr id="1589" name="Google Shape;1589;p56"/>
          <p:cNvSpPr txBox="1">
            <a:spLocks noGrp="1"/>
          </p:cNvSpPr>
          <p:nvPr>
            <p:ph type="subTitle" idx="3"/>
          </p:nvPr>
        </p:nvSpPr>
        <p:spPr>
          <a:xfrm>
            <a:off x="4724400" y="2875288"/>
            <a:ext cx="3706500" cy="46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Sun’s mass compared to Earth’s</a:t>
            </a:r>
            <a:endParaRPr/>
          </a:p>
        </p:txBody>
      </p:sp>
      <p:sp>
        <p:nvSpPr>
          <p:cNvPr id="1590" name="Google Shape;1590;p56"/>
          <p:cNvSpPr txBox="1">
            <a:spLocks noGrp="1"/>
          </p:cNvSpPr>
          <p:nvPr>
            <p:ph type="title" idx="4"/>
          </p:nvPr>
        </p:nvSpPr>
        <p:spPr>
          <a:xfrm>
            <a:off x="4724400" y="3510974"/>
            <a:ext cx="3706500" cy="63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
        <p:nvSpPr>
          <p:cNvPr id="1591" name="Google Shape;1591;p56"/>
          <p:cNvSpPr txBox="1">
            <a:spLocks noGrp="1"/>
          </p:cNvSpPr>
          <p:nvPr>
            <p:ph type="subTitle" idx="5"/>
          </p:nvPr>
        </p:nvSpPr>
        <p:spPr>
          <a:xfrm>
            <a:off x="4724400" y="4142000"/>
            <a:ext cx="3706500" cy="46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Distance between Earth and the Moon</a:t>
            </a:r>
            <a:endParaRPr/>
          </a:p>
        </p:txBody>
      </p:sp>
      <p:pic>
        <p:nvPicPr>
          <p:cNvPr id="1592" name="Google Shape;1592;p56"/>
          <p:cNvPicPr preferRelativeResize="0"/>
          <p:nvPr/>
        </p:nvPicPr>
        <p:blipFill>
          <a:blip r:embed="rId3">
            <a:alphaModFix/>
          </a:blip>
          <a:stretch>
            <a:fillRect/>
          </a:stretch>
        </p:blipFill>
        <p:spPr>
          <a:xfrm>
            <a:off x="1466848" y="718950"/>
            <a:ext cx="2378625" cy="4424550"/>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596"/>
        <p:cNvGrpSpPr/>
        <p:nvPr/>
      </p:nvGrpSpPr>
      <p:grpSpPr>
        <a:xfrm>
          <a:off x="0" y="0"/>
          <a:ext cx="0" cy="0"/>
          <a:chOff x="0" y="0"/>
          <a:chExt cx="0" cy="0"/>
        </a:xfrm>
      </p:grpSpPr>
      <p:sp>
        <p:nvSpPr>
          <p:cNvPr id="1597" name="Google Shape;1597;p57"/>
          <p:cNvSpPr txBox="1">
            <a:spLocks noGrp="1"/>
          </p:cNvSpPr>
          <p:nvPr>
            <p:ph type="title"/>
          </p:nvPr>
        </p:nvSpPr>
        <p:spPr>
          <a:xfrm>
            <a:off x="713225" y="1533750"/>
            <a:ext cx="4268400" cy="157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rPr>
              <a:t>4</a:t>
            </a:r>
            <a:r>
              <a:rPr lang="en"/>
              <a:t>,</a:t>
            </a:r>
            <a:r>
              <a:rPr lang="en">
                <a:solidFill>
                  <a:schemeClr val="dk1"/>
                </a:solidFill>
              </a:rPr>
              <a:t>498</a:t>
            </a:r>
            <a:r>
              <a:rPr lang="en"/>
              <a:t>,</a:t>
            </a:r>
            <a:r>
              <a:rPr lang="en">
                <a:solidFill>
                  <a:schemeClr val="dk1"/>
                </a:solidFill>
              </a:rPr>
              <a:t>300</a:t>
            </a:r>
            <a:endParaRPr>
              <a:solidFill>
                <a:schemeClr val="dk1"/>
              </a:solidFill>
            </a:endParaRPr>
          </a:p>
        </p:txBody>
      </p:sp>
      <p:sp>
        <p:nvSpPr>
          <p:cNvPr id="1598" name="Google Shape;1598;p57"/>
          <p:cNvSpPr txBox="1">
            <a:spLocks noGrp="1"/>
          </p:cNvSpPr>
          <p:nvPr>
            <p:ph type="subTitle" idx="1"/>
          </p:nvPr>
        </p:nvSpPr>
        <p:spPr>
          <a:xfrm>
            <a:off x="713225" y="3112650"/>
            <a:ext cx="4268400" cy="497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Big numbers catch your audience’s attention</a:t>
            </a:r>
            <a:endParaRPr/>
          </a:p>
        </p:txBody>
      </p:sp>
      <p:pic>
        <p:nvPicPr>
          <p:cNvPr id="1599" name="Google Shape;1599;p57"/>
          <p:cNvPicPr preferRelativeResize="0"/>
          <p:nvPr/>
        </p:nvPicPr>
        <p:blipFill rotWithShape="1">
          <a:blip r:embed="rId3">
            <a:alphaModFix/>
          </a:blip>
          <a:srcRect t="2523" b="4357"/>
          <a:stretch/>
        </p:blipFill>
        <p:spPr>
          <a:xfrm>
            <a:off x="5107125" y="1085850"/>
            <a:ext cx="4357473" cy="4057651"/>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603"/>
        <p:cNvGrpSpPr/>
        <p:nvPr/>
      </p:nvGrpSpPr>
      <p:grpSpPr>
        <a:xfrm>
          <a:off x="0" y="0"/>
          <a:ext cx="0" cy="0"/>
          <a:chOff x="0" y="0"/>
          <a:chExt cx="0" cy="0"/>
        </a:xfrm>
      </p:grpSpPr>
      <p:sp>
        <p:nvSpPr>
          <p:cNvPr id="1604" name="Google Shape;1604;p58"/>
          <p:cNvSpPr/>
          <p:nvPr/>
        </p:nvSpPr>
        <p:spPr>
          <a:xfrm>
            <a:off x="1586650" y="1526325"/>
            <a:ext cx="876900" cy="876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8"/>
          <p:cNvSpPr/>
          <p:nvPr/>
        </p:nvSpPr>
        <p:spPr>
          <a:xfrm>
            <a:off x="4133550" y="1526175"/>
            <a:ext cx="876900" cy="876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8"/>
          <p:cNvSpPr/>
          <p:nvPr/>
        </p:nvSpPr>
        <p:spPr>
          <a:xfrm>
            <a:off x="6680450" y="1526125"/>
            <a:ext cx="876900" cy="876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8"/>
          <p:cNvSpPr txBox="1">
            <a:spLocks noGrp="1"/>
          </p:cNvSpPr>
          <p:nvPr>
            <p:ph type="subTitle" idx="1"/>
          </p:nvPr>
        </p:nvSpPr>
        <p:spPr>
          <a:xfrm>
            <a:off x="938500" y="3486300"/>
            <a:ext cx="2173200" cy="75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one in the Solar System</a:t>
            </a:r>
            <a:endParaRPr/>
          </a:p>
        </p:txBody>
      </p:sp>
      <p:sp>
        <p:nvSpPr>
          <p:cNvPr id="1608" name="Google Shape;1608;p58"/>
          <p:cNvSpPr txBox="1">
            <a:spLocks noGrp="1"/>
          </p:cNvSpPr>
          <p:nvPr>
            <p:ph type="subTitle" idx="2"/>
          </p:nvPr>
        </p:nvSpPr>
        <p:spPr>
          <a:xfrm>
            <a:off x="938500" y="3096000"/>
            <a:ext cx="2173200"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609" name="Google Shape;1609;p58"/>
          <p:cNvSpPr txBox="1">
            <a:spLocks noGrp="1"/>
          </p:cNvSpPr>
          <p:nvPr>
            <p:ph type="subTitle" idx="4"/>
          </p:nvPr>
        </p:nvSpPr>
        <p:spPr>
          <a:xfrm>
            <a:off x="3485400" y="3486300"/>
            <a:ext cx="2173200" cy="75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610" name="Google Shape;1610;p58"/>
          <p:cNvSpPr txBox="1">
            <a:spLocks noGrp="1"/>
          </p:cNvSpPr>
          <p:nvPr>
            <p:ph type="subTitle" idx="5"/>
          </p:nvPr>
        </p:nvSpPr>
        <p:spPr>
          <a:xfrm>
            <a:off x="3485400" y="3096000"/>
            <a:ext cx="2173200"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611" name="Google Shape;1611;p58"/>
          <p:cNvSpPr txBox="1">
            <a:spLocks noGrp="1"/>
          </p:cNvSpPr>
          <p:nvPr>
            <p:ph type="subTitle" idx="7"/>
          </p:nvPr>
        </p:nvSpPr>
        <p:spPr>
          <a:xfrm>
            <a:off x="6032300" y="3486300"/>
            <a:ext cx="2173200" cy="75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1612" name="Google Shape;1612;p58"/>
          <p:cNvSpPr txBox="1">
            <a:spLocks noGrp="1"/>
          </p:cNvSpPr>
          <p:nvPr>
            <p:ph type="subTitle" idx="8"/>
          </p:nvPr>
        </p:nvSpPr>
        <p:spPr>
          <a:xfrm>
            <a:off x="6032300" y="3096000"/>
            <a:ext cx="2173200" cy="4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613" name="Google Shape;1613;p58"/>
          <p:cNvSpPr txBox="1">
            <a:spLocks noGrp="1"/>
          </p:cNvSpPr>
          <p:nvPr>
            <p:ph type="title" idx="9"/>
          </p:nvPr>
        </p:nvSpPr>
        <p:spPr>
          <a:xfrm>
            <a:off x="720000" y="445025"/>
            <a:ext cx="7704000" cy="69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SOME MORE</a:t>
            </a:r>
            <a:r>
              <a:rPr lang="en">
                <a:solidFill>
                  <a:schemeClr val="dk2"/>
                </a:solidFill>
              </a:rPr>
              <a:t> DATA</a:t>
            </a:r>
            <a:endParaRPr>
              <a:solidFill>
                <a:schemeClr val="dk2"/>
              </a:solidFill>
            </a:endParaRPr>
          </a:p>
        </p:txBody>
      </p:sp>
      <p:sp>
        <p:nvSpPr>
          <p:cNvPr id="1614" name="Google Shape;1614;p58"/>
          <p:cNvSpPr txBox="1">
            <a:spLocks noGrp="1"/>
          </p:cNvSpPr>
          <p:nvPr>
            <p:ph type="title" idx="3"/>
          </p:nvPr>
        </p:nvSpPr>
        <p:spPr>
          <a:xfrm>
            <a:off x="4204650" y="1768275"/>
            <a:ext cx="7347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rPr>
              <a:t>50%</a:t>
            </a:r>
            <a:endParaRPr>
              <a:solidFill>
                <a:schemeClr val="lt1"/>
              </a:solidFill>
            </a:endParaRPr>
          </a:p>
        </p:txBody>
      </p:sp>
      <p:sp>
        <p:nvSpPr>
          <p:cNvPr id="1615" name="Google Shape;1615;p58"/>
          <p:cNvSpPr txBox="1">
            <a:spLocks noGrp="1"/>
          </p:cNvSpPr>
          <p:nvPr>
            <p:ph type="title" idx="6"/>
          </p:nvPr>
        </p:nvSpPr>
        <p:spPr>
          <a:xfrm>
            <a:off x="6751550" y="1768275"/>
            <a:ext cx="7347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rPr>
              <a:t>75%</a:t>
            </a:r>
            <a:endParaRPr>
              <a:solidFill>
                <a:schemeClr val="lt1"/>
              </a:solidFill>
            </a:endParaRPr>
          </a:p>
        </p:txBody>
      </p:sp>
      <p:sp>
        <p:nvSpPr>
          <p:cNvPr id="1616" name="Google Shape;1616;p58"/>
          <p:cNvSpPr txBox="1">
            <a:spLocks noGrp="1"/>
          </p:cNvSpPr>
          <p:nvPr>
            <p:ph type="title"/>
          </p:nvPr>
        </p:nvSpPr>
        <p:spPr>
          <a:xfrm>
            <a:off x="1657750" y="1768275"/>
            <a:ext cx="7347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rPr>
              <a:t>25%</a:t>
            </a:r>
            <a:endParaRPr>
              <a:solidFill>
                <a:schemeClr val="lt1"/>
              </a:solidFill>
            </a:endParaRPr>
          </a:p>
        </p:txBody>
      </p:sp>
      <p:grpSp>
        <p:nvGrpSpPr>
          <p:cNvPr id="1617" name="Google Shape;1617;p58"/>
          <p:cNvGrpSpPr/>
          <p:nvPr/>
        </p:nvGrpSpPr>
        <p:grpSpPr>
          <a:xfrm>
            <a:off x="1319286" y="2627681"/>
            <a:ext cx="1411629" cy="153761"/>
            <a:chOff x="3558802" y="4011427"/>
            <a:chExt cx="1866000" cy="111300"/>
          </a:xfrm>
        </p:grpSpPr>
        <p:sp>
          <p:nvSpPr>
            <p:cNvPr id="1618" name="Google Shape;1618;p58"/>
            <p:cNvSpPr/>
            <p:nvPr/>
          </p:nvSpPr>
          <p:spPr>
            <a:xfrm rot="5400000" flipH="1">
              <a:off x="4436152" y="3134077"/>
              <a:ext cx="111300" cy="1866000"/>
            </a:xfrm>
            <a:prstGeom prst="round2SameRect">
              <a:avLst>
                <a:gd name="adj1" fmla="val 50000"/>
                <a:gd name="adj2" fmla="val 5000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8"/>
            <p:cNvSpPr/>
            <p:nvPr/>
          </p:nvSpPr>
          <p:spPr>
            <a:xfrm rot="5400000" flipH="1">
              <a:off x="3830691" y="3746931"/>
              <a:ext cx="104700" cy="641400"/>
            </a:xfrm>
            <a:prstGeom prst="round2SameRect">
              <a:avLst>
                <a:gd name="adj1" fmla="val 50000"/>
                <a:gd name="adj2"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 name="Google Shape;1620;p58"/>
          <p:cNvGrpSpPr/>
          <p:nvPr/>
        </p:nvGrpSpPr>
        <p:grpSpPr>
          <a:xfrm>
            <a:off x="3866186" y="2627681"/>
            <a:ext cx="1411629" cy="153761"/>
            <a:chOff x="3558802" y="4011427"/>
            <a:chExt cx="1866000" cy="111300"/>
          </a:xfrm>
        </p:grpSpPr>
        <p:sp>
          <p:nvSpPr>
            <p:cNvPr id="1621" name="Google Shape;1621;p58"/>
            <p:cNvSpPr/>
            <p:nvPr/>
          </p:nvSpPr>
          <p:spPr>
            <a:xfrm rot="5400000" flipH="1">
              <a:off x="4436152" y="3134077"/>
              <a:ext cx="111300" cy="1866000"/>
            </a:xfrm>
            <a:prstGeom prst="round2SameRect">
              <a:avLst>
                <a:gd name="adj1" fmla="val 50000"/>
                <a:gd name="adj2" fmla="val 50000"/>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8"/>
            <p:cNvSpPr/>
            <p:nvPr/>
          </p:nvSpPr>
          <p:spPr>
            <a:xfrm rot="5400000" flipH="1">
              <a:off x="3975333" y="3602481"/>
              <a:ext cx="104700" cy="930300"/>
            </a:xfrm>
            <a:prstGeom prst="round2SameRect">
              <a:avLst>
                <a:gd name="adj1" fmla="val 48874"/>
                <a:gd name="adj2"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 name="Google Shape;1623;p58"/>
          <p:cNvGrpSpPr/>
          <p:nvPr/>
        </p:nvGrpSpPr>
        <p:grpSpPr>
          <a:xfrm>
            <a:off x="6413086" y="2627681"/>
            <a:ext cx="1411629" cy="153761"/>
            <a:chOff x="3558802" y="4011427"/>
            <a:chExt cx="1866000" cy="111300"/>
          </a:xfrm>
        </p:grpSpPr>
        <p:sp>
          <p:nvSpPr>
            <p:cNvPr id="1624" name="Google Shape;1624;p58"/>
            <p:cNvSpPr/>
            <p:nvPr/>
          </p:nvSpPr>
          <p:spPr>
            <a:xfrm rot="5400000" flipH="1">
              <a:off x="4436152" y="3134077"/>
              <a:ext cx="111300" cy="1866000"/>
            </a:xfrm>
            <a:prstGeom prst="round2SameRect">
              <a:avLst>
                <a:gd name="adj1" fmla="val 50000"/>
                <a:gd name="adj2" fmla="val 50000"/>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8"/>
            <p:cNvSpPr/>
            <p:nvPr/>
          </p:nvSpPr>
          <p:spPr>
            <a:xfrm rot="5400000" flipH="1">
              <a:off x="4162472" y="3415277"/>
              <a:ext cx="104700" cy="1304700"/>
            </a:xfrm>
            <a:prstGeom prst="round2SameRect">
              <a:avLst>
                <a:gd name="adj1" fmla="val 48878"/>
                <a:gd name="adj2"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629"/>
        <p:cNvGrpSpPr/>
        <p:nvPr/>
      </p:nvGrpSpPr>
      <p:grpSpPr>
        <a:xfrm>
          <a:off x="0" y="0"/>
          <a:ext cx="0" cy="0"/>
          <a:chOff x="0" y="0"/>
          <a:chExt cx="0" cy="0"/>
        </a:xfrm>
      </p:grpSpPr>
      <p:sp>
        <p:nvSpPr>
          <p:cNvPr id="1630" name="Google Shape;1630;p59"/>
          <p:cNvSpPr txBox="1">
            <a:spLocks noGrp="1"/>
          </p:cNvSpPr>
          <p:nvPr>
            <p:ph type="title"/>
          </p:nvPr>
        </p:nvSpPr>
        <p:spPr>
          <a:xfrm>
            <a:off x="2098350" y="529475"/>
            <a:ext cx="4947300" cy="70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COMPUTER </a:t>
            </a:r>
            <a:r>
              <a:rPr lang="en">
                <a:solidFill>
                  <a:schemeClr val="dk2"/>
                </a:solidFill>
              </a:rPr>
              <a:t>MOCKUP</a:t>
            </a:r>
            <a:endParaRPr>
              <a:solidFill>
                <a:schemeClr val="dk2"/>
              </a:solidFill>
            </a:endParaRPr>
          </a:p>
        </p:txBody>
      </p:sp>
      <p:sp>
        <p:nvSpPr>
          <p:cNvPr id="1631" name="Google Shape;1631;p59"/>
          <p:cNvSpPr txBox="1">
            <a:spLocks noGrp="1"/>
          </p:cNvSpPr>
          <p:nvPr>
            <p:ph type="subTitle" idx="1"/>
          </p:nvPr>
        </p:nvSpPr>
        <p:spPr>
          <a:xfrm>
            <a:off x="2098350" y="4031300"/>
            <a:ext cx="4947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sp>
        <p:nvSpPr>
          <p:cNvPr id="1632" name="Google Shape;1632;p59"/>
          <p:cNvSpPr/>
          <p:nvPr/>
        </p:nvSpPr>
        <p:spPr>
          <a:xfrm>
            <a:off x="2916417" y="1324199"/>
            <a:ext cx="3311167" cy="2614981"/>
          </a:xfrm>
          <a:custGeom>
            <a:avLst/>
            <a:gdLst/>
            <a:ahLst/>
            <a:cxnLst/>
            <a:rect l="l" t="t" r="r" b="b"/>
            <a:pathLst>
              <a:path w="131696" h="100673" extrusionOk="0">
                <a:moveTo>
                  <a:pt x="128192" y="0"/>
                </a:moveTo>
                <a:lnTo>
                  <a:pt x="3504" y="0"/>
                </a:lnTo>
                <a:lnTo>
                  <a:pt x="3504" y="0"/>
                </a:lnTo>
                <a:lnTo>
                  <a:pt x="2821" y="0"/>
                </a:lnTo>
                <a:lnTo>
                  <a:pt x="2137" y="257"/>
                </a:lnTo>
                <a:lnTo>
                  <a:pt x="1624" y="598"/>
                </a:lnTo>
                <a:lnTo>
                  <a:pt x="1026" y="1026"/>
                </a:lnTo>
                <a:lnTo>
                  <a:pt x="599" y="1538"/>
                </a:lnTo>
                <a:lnTo>
                  <a:pt x="342" y="2137"/>
                </a:lnTo>
                <a:lnTo>
                  <a:pt x="86" y="2735"/>
                </a:lnTo>
                <a:lnTo>
                  <a:pt x="0" y="3504"/>
                </a:lnTo>
                <a:lnTo>
                  <a:pt x="0" y="79991"/>
                </a:lnTo>
                <a:lnTo>
                  <a:pt x="0" y="79991"/>
                </a:lnTo>
                <a:lnTo>
                  <a:pt x="86" y="80675"/>
                </a:lnTo>
                <a:lnTo>
                  <a:pt x="342" y="81359"/>
                </a:lnTo>
                <a:lnTo>
                  <a:pt x="599" y="81957"/>
                </a:lnTo>
                <a:lnTo>
                  <a:pt x="1026" y="82470"/>
                </a:lnTo>
                <a:lnTo>
                  <a:pt x="1624" y="82897"/>
                </a:lnTo>
                <a:lnTo>
                  <a:pt x="2137" y="83239"/>
                </a:lnTo>
                <a:lnTo>
                  <a:pt x="2821" y="83410"/>
                </a:lnTo>
                <a:lnTo>
                  <a:pt x="3504" y="83495"/>
                </a:lnTo>
                <a:lnTo>
                  <a:pt x="52132" y="83495"/>
                </a:lnTo>
                <a:lnTo>
                  <a:pt x="51191" y="89990"/>
                </a:lnTo>
                <a:lnTo>
                  <a:pt x="51191" y="89990"/>
                </a:lnTo>
                <a:lnTo>
                  <a:pt x="50850" y="91272"/>
                </a:lnTo>
                <a:lnTo>
                  <a:pt x="50251" y="92640"/>
                </a:lnTo>
                <a:lnTo>
                  <a:pt x="49910" y="93238"/>
                </a:lnTo>
                <a:lnTo>
                  <a:pt x="49482" y="93836"/>
                </a:lnTo>
                <a:lnTo>
                  <a:pt x="49055" y="94349"/>
                </a:lnTo>
                <a:lnTo>
                  <a:pt x="48628" y="94862"/>
                </a:lnTo>
                <a:lnTo>
                  <a:pt x="43842" y="98024"/>
                </a:lnTo>
                <a:lnTo>
                  <a:pt x="43842" y="98024"/>
                </a:lnTo>
                <a:lnTo>
                  <a:pt x="43585" y="98280"/>
                </a:lnTo>
                <a:lnTo>
                  <a:pt x="43415" y="98536"/>
                </a:lnTo>
                <a:lnTo>
                  <a:pt x="43329" y="98878"/>
                </a:lnTo>
                <a:lnTo>
                  <a:pt x="43244" y="99220"/>
                </a:lnTo>
                <a:lnTo>
                  <a:pt x="43329" y="99562"/>
                </a:lnTo>
                <a:lnTo>
                  <a:pt x="43415" y="99818"/>
                </a:lnTo>
                <a:lnTo>
                  <a:pt x="43585" y="100160"/>
                </a:lnTo>
                <a:lnTo>
                  <a:pt x="43842" y="100417"/>
                </a:lnTo>
                <a:lnTo>
                  <a:pt x="43842" y="100417"/>
                </a:lnTo>
                <a:lnTo>
                  <a:pt x="44269" y="100588"/>
                </a:lnTo>
                <a:lnTo>
                  <a:pt x="44782" y="100673"/>
                </a:lnTo>
                <a:lnTo>
                  <a:pt x="65891" y="100673"/>
                </a:lnTo>
                <a:lnTo>
                  <a:pt x="86914" y="100673"/>
                </a:lnTo>
                <a:lnTo>
                  <a:pt x="86914" y="100673"/>
                </a:lnTo>
                <a:lnTo>
                  <a:pt x="87427" y="100588"/>
                </a:lnTo>
                <a:lnTo>
                  <a:pt x="87854" y="100417"/>
                </a:lnTo>
                <a:lnTo>
                  <a:pt x="87854" y="100417"/>
                </a:lnTo>
                <a:lnTo>
                  <a:pt x="88111" y="100160"/>
                </a:lnTo>
                <a:lnTo>
                  <a:pt x="88281" y="99818"/>
                </a:lnTo>
                <a:lnTo>
                  <a:pt x="88367" y="99562"/>
                </a:lnTo>
                <a:lnTo>
                  <a:pt x="88452" y="99220"/>
                </a:lnTo>
                <a:lnTo>
                  <a:pt x="88367" y="98878"/>
                </a:lnTo>
                <a:lnTo>
                  <a:pt x="88281" y="98536"/>
                </a:lnTo>
                <a:lnTo>
                  <a:pt x="88111" y="98280"/>
                </a:lnTo>
                <a:lnTo>
                  <a:pt x="87854" y="98024"/>
                </a:lnTo>
                <a:lnTo>
                  <a:pt x="83154" y="94862"/>
                </a:lnTo>
                <a:lnTo>
                  <a:pt x="83154" y="94862"/>
                </a:lnTo>
                <a:lnTo>
                  <a:pt x="83068" y="94862"/>
                </a:lnTo>
                <a:lnTo>
                  <a:pt x="83068" y="94862"/>
                </a:lnTo>
                <a:lnTo>
                  <a:pt x="82556" y="94349"/>
                </a:lnTo>
                <a:lnTo>
                  <a:pt x="82128" y="93836"/>
                </a:lnTo>
                <a:lnTo>
                  <a:pt x="81786" y="93238"/>
                </a:lnTo>
                <a:lnTo>
                  <a:pt x="81445" y="92640"/>
                </a:lnTo>
                <a:lnTo>
                  <a:pt x="80846" y="91272"/>
                </a:lnTo>
                <a:lnTo>
                  <a:pt x="80505" y="89990"/>
                </a:lnTo>
                <a:lnTo>
                  <a:pt x="79564" y="83495"/>
                </a:lnTo>
                <a:lnTo>
                  <a:pt x="128192" y="83495"/>
                </a:lnTo>
                <a:lnTo>
                  <a:pt x="128192" y="83495"/>
                </a:lnTo>
                <a:lnTo>
                  <a:pt x="128875" y="83410"/>
                </a:lnTo>
                <a:lnTo>
                  <a:pt x="129559" y="83239"/>
                </a:lnTo>
                <a:lnTo>
                  <a:pt x="130157" y="82897"/>
                </a:lnTo>
                <a:lnTo>
                  <a:pt x="130670" y="82470"/>
                </a:lnTo>
                <a:lnTo>
                  <a:pt x="131097" y="81957"/>
                </a:lnTo>
                <a:lnTo>
                  <a:pt x="131354" y="81359"/>
                </a:lnTo>
                <a:lnTo>
                  <a:pt x="131610" y="80675"/>
                </a:lnTo>
                <a:lnTo>
                  <a:pt x="131696" y="79991"/>
                </a:lnTo>
                <a:lnTo>
                  <a:pt x="131696" y="3504"/>
                </a:lnTo>
                <a:lnTo>
                  <a:pt x="131696" y="3504"/>
                </a:lnTo>
                <a:lnTo>
                  <a:pt x="131610" y="2735"/>
                </a:lnTo>
                <a:lnTo>
                  <a:pt x="131354" y="2137"/>
                </a:lnTo>
                <a:lnTo>
                  <a:pt x="131097" y="1538"/>
                </a:lnTo>
                <a:lnTo>
                  <a:pt x="130670" y="1026"/>
                </a:lnTo>
                <a:lnTo>
                  <a:pt x="130157" y="598"/>
                </a:lnTo>
                <a:lnTo>
                  <a:pt x="129559" y="257"/>
                </a:lnTo>
                <a:lnTo>
                  <a:pt x="128875" y="0"/>
                </a:lnTo>
                <a:lnTo>
                  <a:pt x="128192" y="0"/>
                </a:lnTo>
                <a:lnTo>
                  <a:pt x="128192" y="0"/>
                </a:lnTo>
                <a:close/>
                <a:moveTo>
                  <a:pt x="65891" y="80932"/>
                </a:moveTo>
                <a:lnTo>
                  <a:pt x="65891" y="80932"/>
                </a:lnTo>
                <a:lnTo>
                  <a:pt x="65463" y="80846"/>
                </a:lnTo>
                <a:lnTo>
                  <a:pt x="65036" y="80761"/>
                </a:lnTo>
                <a:lnTo>
                  <a:pt x="64694" y="80504"/>
                </a:lnTo>
                <a:lnTo>
                  <a:pt x="64352" y="80248"/>
                </a:lnTo>
                <a:lnTo>
                  <a:pt x="64096" y="79991"/>
                </a:lnTo>
                <a:lnTo>
                  <a:pt x="63925" y="79650"/>
                </a:lnTo>
                <a:lnTo>
                  <a:pt x="63840" y="79222"/>
                </a:lnTo>
                <a:lnTo>
                  <a:pt x="63754" y="78795"/>
                </a:lnTo>
                <a:lnTo>
                  <a:pt x="63754" y="78795"/>
                </a:lnTo>
                <a:lnTo>
                  <a:pt x="63840" y="78368"/>
                </a:lnTo>
                <a:lnTo>
                  <a:pt x="63925" y="78026"/>
                </a:lnTo>
                <a:lnTo>
                  <a:pt x="64096" y="77599"/>
                </a:lnTo>
                <a:lnTo>
                  <a:pt x="64352" y="77342"/>
                </a:lnTo>
                <a:lnTo>
                  <a:pt x="64694" y="77086"/>
                </a:lnTo>
                <a:lnTo>
                  <a:pt x="65036" y="76915"/>
                </a:lnTo>
                <a:lnTo>
                  <a:pt x="65463" y="76744"/>
                </a:lnTo>
                <a:lnTo>
                  <a:pt x="65891" y="76744"/>
                </a:lnTo>
                <a:lnTo>
                  <a:pt x="65891" y="76744"/>
                </a:lnTo>
                <a:lnTo>
                  <a:pt x="66233" y="76744"/>
                </a:lnTo>
                <a:lnTo>
                  <a:pt x="66660" y="76915"/>
                </a:lnTo>
                <a:lnTo>
                  <a:pt x="67002" y="77086"/>
                </a:lnTo>
                <a:lnTo>
                  <a:pt x="67344" y="77342"/>
                </a:lnTo>
                <a:lnTo>
                  <a:pt x="67600" y="77599"/>
                </a:lnTo>
                <a:lnTo>
                  <a:pt x="67771" y="78026"/>
                </a:lnTo>
                <a:lnTo>
                  <a:pt x="67856" y="78368"/>
                </a:lnTo>
                <a:lnTo>
                  <a:pt x="67942" y="78795"/>
                </a:lnTo>
                <a:lnTo>
                  <a:pt x="67942" y="78795"/>
                </a:lnTo>
                <a:lnTo>
                  <a:pt x="67856" y="79222"/>
                </a:lnTo>
                <a:lnTo>
                  <a:pt x="67771" y="79650"/>
                </a:lnTo>
                <a:lnTo>
                  <a:pt x="67600" y="79991"/>
                </a:lnTo>
                <a:lnTo>
                  <a:pt x="67344" y="80248"/>
                </a:lnTo>
                <a:lnTo>
                  <a:pt x="67002" y="80504"/>
                </a:lnTo>
                <a:lnTo>
                  <a:pt x="66660" y="80761"/>
                </a:lnTo>
                <a:lnTo>
                  <a:pt x="66233" y="80846"/>
                </a:lnTo>
                <a:lnTo>
                  <a:pt x="65891" y="80932"/>
                </a:lnTo>
                <a:lnTo>
                  <a:pt x="65891" y="80932"/>
                </a:lnTo>
                <a:close/>
                <a:moveTo>
                  <a:pt x="126568" y="74009"/>
                </a:moveTo>
                <a:lnTo>
                  <a:pt x="5128" y="74009"/>
                </a:lnTo>
                <a:lnTo>
                  <a:pt x="5128" y="4871"/>
                </a:lnTo>
                <a:lnTo>
                  <a:pt x="126568" y="4871"/>
                </a:lnTo>
                <a:lnTo>
                  <a:pt x="126568" y="7400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33" name="Google Shape;1633;p59"/>
          <p:cNvPicPr preferRelativeResize="0"/>
          <p:nvPr/>
        </p:nvPicPr>
        <p:blipFill rotWithShape="1">
          <a:blip r:embed="rId3">
            <a:alphaModFix/>
          </a:blip>
          <a:srcRect l="2509" r="2802"/>
          <a:stretch/>
        </p:blipFill>
        <p:spPr>
          <a:xfrm>
            <a:off x="3038475" y="1431750"/>
            <a:ext cx="3057526" cy="1816275"/>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637"/>
        <p:cNvGrpSpPr/>
        <p:nvPr/>
      </p:nvGrpSpPr>
      <p:grpSpPr>
        <a:xfrm>
          <a:off x="0" y="0"/>
          <a:ext cx="0" cy="0"/>
          <a:chOff x="0" y="0"/>
          <a:chExt cx="0" cy="0"/>
        </a:xfrm>
      </p:grpSpPr>
      <p:sp>
        <p:nvSpPr>
          <p:cNvPr id="1638" name="Google Shape;1638;p60"/>
          <p:cNvSpPr txBox="1">
            <a:spLocks noGrp="1"/>
          </p:cNvSpPr>
          <p:nvPr>
            <p:ph type="title"/>
          </p:nvPr>
        </p:nvSpPr>
        <p:spPr>
          <a:xfrm>
            <a:off x="5177300" y="1701300"/>
            <a:ext cx="2630400" cy="704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TABLET </a:t>
            </a:r>
            <a:r>
              <a:rPr lang="en">
                <a:solidFill>
                  <a:schemeClr val="dk2"/>
                </a:solidFill>
              </a:rPr>
              <a:t>MOCKUP</a:t>
            </a:r>
            <a:endParaRPr>
              <a:solidFill>
                <a:schemeClr val="dk2"/>
              </a:solidFill>
            </a:endParaRPr>
          </a:p>
        </p:txBody>
      </p:sp>
      <p:sp>
        <p:nvSpPr>
          <p:cNvPr id="1639" name="Google Shape;1639;p60"/>
          <p:cNvSpPr txBox="1">
            <a:spLocks noGrp="1"/>
          </p:cNvSpPr>
          <p:nvPr>
            <p:ph type="subTitle" idx="1"/>
          </p:nvPr>
        </p:nvSpPr>
        <p:spPr>
          <a:xfrm>
            <a:off x="5177437" y="2361900"/>
            <a:ext cx="2630400" cy="1080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 Just right-click on it and select “Replace image”</a:t>
            </a:r>
            <a:endParaRPr/>
          </a:p>
        </p:txBody>
      </p:sp>
      <p:sp>
        <p:nvSpPr>
          <p:cNvPr id="1640" name="Google Shape;1640;p60"/>
          <p:cNvSpPr/>
          <p:nvPr/>
        </p:nvSpPr>
        <p:spPr>
          <a:xfrm>
            <a:off x="1336163" y="862998"/>
            <a:ext cx="2518954" cy="3417504"/>
          </a:xfrm>
          <a:custGeom>
            <a:avLst/>
            <a:gdLst/>
            <a:ahLst/>
            <a:cxnLst/>
            <a:rect l="l" t="t" r="r" b="b"/>
            <a:pathLst>
              <a:path w="70249" h="95461" extrusionOk="0">
                <a:moveTo>
                  <a:pt x="35124" y="3590"/>
                </a:moveTo>
                <a:lnTo>
                  <a:pt x="35466" y="3675"/>
                </a:lnTo>
                <a:lnTo>
                  <a:pt x="35723" y="3846"/>
                </a:lnTo>
                <a:lnTo>
                  <a:pt x="35894" y="4103"/>
                </a:lnTo>
                <a:lnTo>
                  <a:pt x="35979" y="4444"/>
                </a:lnTo>
                <a:lnTo>
                  <a:pt x="35894" y="4786"/>
                </a:lnTo>
                <a:lnTo>
                  <a:pt x="35723" y="5043"/>
                </a:lnTo>
                <a:lnTo>
                  <a:pt x="35466" y="5299"/>
                </a:lnTo>
                <a:lnTo>
                  <a:pt x="34783" y="5299"/>
                </a:lnTo>
                <a:lnTo>
                  <a:pt x="34526" y="5043"/>
                </a:lnTo>
                <a:lnTo>
                  <a:pt x="34355" y="4786"/>
                </a:lnTo>
                <a:lnTo>
                  <a:pt x="34270" y="4444"/>
                </a:lnTo>
                <a:lnTo>
                  <a:pt x="34355" y="4103"/>
                </a:lnTo>
                <a:lnTo>
                  <a:pt x="34526" y="3846"/>
                </a:lnTo>
                <a:lnTo>
                  <a:pt x="34783" y="3675"/>
                </a:lnTo>
                <a:lnTo>
                  <a:pt x="35124" y="3590"/>
                </a:lnTo>
                <a:close/>
                <a:moveTo>
                  <a:pt x="64950" y="8547"/>
                </a:moveTo>
                <a:lnTo>
                  <a:pt x="64950" y="86914"/>
                </a:lnTo>
                <a:lnTo>
                  <a:pt x="5299" y="86914"/>
                </a:lnTo>
                <a:lnTo>
                  <a:pt x="5299" y="8547"/>
                </a:lnTo>
                <a:close/>
                <a:moveTo>
                  <a:pt x="35552" y="89307"/>
                </a:moveTo>
                <a:lnTo>
                  <a:pt x="35894" y="89478"/>
                </a:lnTo>
                <a:lnTo>
                  <a:pt x="36235" y="89649"/>
                </a:lnTo>
                <a:lnTo>
                  <a:pt x="36492" y="89905"/>
                </a:lnTo>
                <a:lnTo>
                  <a:pt x="36748" y="90162"/>
                </a:lnTo>
                <a:lnTo>
                  <a:pt x="36919" y="90504"/>
                </a:lnTo>
                <a:lnTo>
                  <a:pt x="37005" y="90845"/>
                </a:lnTo>
                <a:lnTo>
                  <a:pt x="37090" y="91273"/>
                </a:lnTo>
                <a:lnTo>
                  <a:pt x="37005" y="91615"/>
                </a:lnTo>
                <a:lnTo>
                  <a:pt x="36919" y="92042"/>
                </a:lnTo>
                <a:lnTo>
                  <a:pt x="36748" y="92384"/>
                </a:lnTo>
                <a:lnTo>
                  <a:pt x="36492" y="92640"/>
                </a:lnTo>
                <a:lnTo>
                  <a:pt x="36235" y="92896"/>
                </a:lnTo>
                <a:lnTo>
                  <a:pt x="35894" y="93067"/>
                </a:lnTo>
                <a:lnTo>
                  <a:pt x="35552" y="93153"/>
                </a:lnTo>
                <a:lnTo>
                  <a:pt x="35124" y="93238"/>
                </a:lnTo>
                <a:lnTo>
                  <a:pt x="34697" y="93153"/>
                </a:lnTo>
                <a:lnTo>
                  <a:pt x="34355" y="93067"/>
                </a:lnTo>
                <a:lnTo>
                  <a:pt x="34013" y="92896"/>
                </a:lnTo>
                <a:lnTo>
                  <a:pt x="33757" y="92640"/>
                </a:lnTo>
                <a:lnTo>
                  <a:pt x="33501" y="92384"/>
                </a:lnTo>
                <a:lnTo>
                  <a:pt x="33330" y="92042"/>
                </a:lnTo>
                <a:lnTo>
                  <a:pt x="33244" y="91615"/>
                </a:lnTo>
                <a:lnTo>
                  <a:pt x="33159" y="91273"/>
                </a:lnTo>
                <a:lnTo>
                  <a:pt x="33244" y="90845"/>
                </a:lnTo>
                <a:lnTo>
                  <a:pt x="33330" y="90504"/>
                </a:lnTo>
                <a:lnTo>
                  <a:pt x="33501" y="90162"/>
                </a:lnTo>
                <a:lnTo>
                  <a:pt x="33757" y="89905"/>
                </a:lnTo>
                <a:lnTo>
                  <a:pt x="34013" y="89649"/>
                </a:lnTo>
                <a:lnTo>
                  <a:pt x="34355" y="89478"/>
                </a:lnTo>
                <a:lnTo>
                  <a:pt x="34697" y="89307"/>
                </a:lnTo>
                <a:close/>
                <a:moveTo>
                  <a:pt x="3333" y="0"/>
                </a:moveTo>
                <a:lnTo>
                  <a:pt x="2649" y="86"/>
                </a:lnTo>
                <a:lnTo>
                  <a:pt x="2051" y="257"/>
                </a:lnTo>
                <a:lnTo>
                  <a:pt x="1453" y="599"/>
                </a:lnTo>
                <a:lnTo>
                  <a:pt x="1026" y="1026"/>
                </a:lnTo>
                <a:lnTo>
                  <a:pt x="598" y="1453"/>
                </a:lnTo>
                <a:lnTo>
                  <a:pt x="256" y="2052"/>
                </a:lnTo>
                <a:lnTo>
                  <a:pt x="85" y="2650"/>
                </a:lnTo>
                <a:lnTo>
                  <a:pt x="0" y="3333"/>
                </a:lnTo>
                <a:lnTo>
                  <a:pt x="0" y="92213"/>
                </a:lnTo>
                <a:lnTo>
                  <a:pt x="85" y="92811"/>
                </a:lnTo>
                <a:lnTo>
                  <a:pt x="256" y="93495"/>
                </a:lnTo>
                <a:lnTo>
                  <a:pt x="598" y="94007"/>
                </a:lnTo>
                <a:lnTo>
                  <a:pt x="1026" y="94520"/>
                </a:lnTo>
                <a:lnTo>
                  <a:pt x="1453" y="94862"/>
                </a:lnTo>
                <a:lnTo>
                  <a:pt x="2051" y="95204"/>
                </a:lnTo>
                <a:lnTo>
                  <a:pt x="2649" y="95375"/>
                </a:lnTo>
                <a:lnTo>
                  <a:pt x="3333" y="95460"/>
                </a:lnTo>
                <a:lnTo>
                  <a:pt x="66916" y="95460"/>
                </a:lnTo>
                <a:lnTo>
                  <a:pt x="67600" y="95375"/>
                </a:lnTo>
                <a:lnTo>
                  <a:pt x="68198" y="95204"/>
                </a:lnTo>
                <a:lnTo>
                  <a:pt x="68796" y="94862"/>
                </a:lnTo>
                <a:lnTo>
                  <a:pt x="69309" y="94520"/>
                </a:lnTo>
                <a:lnTo>
                  <a:pt x="69651" y="94007"/>
                </a:lnTo>
                <a:lnTo>
                  <a:pt x="69992" y="93495"/>
                </a:lnTo>
                <a:lnTo>
                  <a:pt x="70163" y="92811"/>
                </a:lnTo>
                <a:lnTo>
                  <a:pt x="70249" y="92213"/>
                </a:lnTo>
                <a:lnTo>
                  <a:pt x="70249" y="3333"/>
                </a:lnTo>
                <a:lnTo>
                  <a:pt x="70163" y="2650"/>
                </a:lnTo>
                <a:lnTo>
                  <a:pt x="69992" y="2052"/>
                </a:lnTo>
                <a:lnTo>
                  <a:pt x="69651" y="1453"/>
                </a:lnTo>
                <a:lnTo>
                  <a:pt x="69309" y="1026"/>
                </a:lnTo>
                <a:lnTo>
                  <a:pt x="68796" y="599"/>
                </a:lnTo>
                <a:lnTo>
                  <a:pt x="68198" y="257"/>
                </a:lnTo>
                <a:lnTo>
                  <a:pt x="67600" y="86"/>
                </a:lnTo>
                <a:lnTo>
                  <a:pt x="669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41" name="Google Shape;1641;p60"/>
          <p:cNvPicPr preferRelativeResize="0"/>
          <p:nvPr/>
        </p:nvPicPr>
        <p:blipFill rotWithShape="1">
          <a:blip r:embed="rId3">
            <a:alphaModFix/>
          </a:blip>
          <a:srcRect l="57252"/>
          <a:stretch/>
        </p:blipFill>
        <p:spPr>
          <a:xfrm>
            <a:off x="1528463" y="1164924"/>
            <a:ext cx="2133601" cy="2807499"/>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645"/>
        <p:cNvGrpSpPr/>
        <p:nvPr/>
      </p:nvGrpSpPr>
      <p:grpSpPr>
        <a:xfrm>
          <a:off x="0" y="0"/>
          <a:ext cx="0" cy="0"/>
          <a:chOff x="0" y="0"/>
          <a:chExt cx="0" cy="0"/>
        </a:xfrm>
      </p:grpSpPr>
      <p:sp>
        <p:nvSpPr>
          <p:cNvPr id="1646" name="Google Shape;1646;p61"/>
          <p:cNvSpPr txBox="1">
            <a:spLocks noGrp="1"/>
          </p:cNvSpPr>
          <p:nvPr>
            <p:ph type="title"/>
          </p:nvPr>
        </p:nvSpPr>
        <p:spPr>
          <a:xfrm>
            <a:off x="1540650" y="1712625"/>
            <a:ext cx="2470800" cy="702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PHONE </a:t>
            </a:r>
            <a:r>
              <a:rPr lang="en">
                <a:solidFill>
                  <a:schemeClr val="dk2"/>
                </a:solidFill>
              </a:rPr>
              <a:t>MOCKUP</a:t>
            </a:r>
            <a:endParaRPr>
              <a:solidFill>
                <a:schemeClr val="dk2"/>
              </a:solidFill>
            </a:endParaRPr>
          </a:p>
        </p:txBody>
      </p:sp>
      <p:sp>
        <p:nvSpPr>
          <p:cNvPr id="1647" name="Google Shape;1647;p61"/>
          <p:cNvSpPr txBox="1">
            <a:spLocks noGrp="1"/>
          </p:cNvSpPr>
          <p:nvPr>
            <p:ph type="subTitle" idx="1"/>
          </p:nvPr>
        </p:nvSpPr>
        <p:spPr>
          <a:xfrm>
            <a:off x="1540643" y="2357775"/>
            <a:ext cx="2470800" cy="1073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sp>
        <p:nvSpPr>
          <p:cNvPr id="1648" name="Google Shape;1648;p61"/>
          <p:cNvSpPr/>
          <p:nvPr/>
        </p:nvSpPr>
        <p:spPr>
          <a:xfrm>
            <a:off x="5695143" y="685008"/>
            <a:ext cx="1908213" cy="3773484"/>
          </a:xfrm>
          <a:custGeom>
            <a:avLst/>
            <a:gdLst/>
            <a:ahLst/>
            <a:cxnLst/>
            <a:rect l="l" t="t" r="r" b="b"/>
            <a:pathLst>
              <a:path w="61960" h="122466" extrusionOk="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49" name="Google Shape;1649;p61"/>
          <p:cNvPicPr preferRelativeResize="0"/>
          <p:nvPr/>
        </p:nvPicPr>
        <p:blipFill rotWithShape="1">
          <a:blip r:embed="rId3">
            <a:alphaModFix/>
          </a:blip>
          <a:srcRect l="12584" t="-230" r="53801" b="230"/>
          <a:stretch/>
        </p:blipFill>
        <p:spPr>
          <a:xfrm>
            <a:off x="5762625" y="1096175"/>
            <a:ext cx="1755500" cy="2937701"/>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653"/>
        <p:cNvGrpSpPr/>
        <p:nvPr/>
      </p:nvGrpSpPr>
      <p:grpSpPr>
        <a:xfrm>
          <a:off x="0" y="0"/>
          <a:ext cx="0" cy="0"/>
          <a:chOff x="0" y="0"/>
          <a:chExt cx="0" cy="0"/>
        </a:xfrm>
      </p:grpSpPr>
      <p:grpSp>
        <p:nvGrpSpPr>
          <p:cNvPr id="1654" name="Google Shape;1654;p62"/>
          <p:cNvGrpSpPr/>
          <p:nvPr/>
        </p:nvGrpSpPr>
        <p:grpSpPr>
          <a:xfrm>
            <a:off x="1193125" y="1357100"/>
            <a:ext cx="3676400" cy="2800700"/>
            <a:chOff x="1964650" y="1585750"/>
            <a:chExt cx="3676400" cy="2800700"/>
          </a:xfrm>
        </p:grpSpPr>
        <p:sp>
          <p:nvSpPr>
            <p:cNvPr id="1655" name="Google Shape;1655;p62"/>
            <p:cNvSpPr/>
            <p:nvPr/>
          </p:nvSpPr>
          <p:spPr>
            <a:xfrm>
              <a:off x="2296575" y="3528750"/>
              <a:ext cx="1028825" cy="857700"/>
            </a:xfrm>
            <a:custGeom>
              <a:avLst/>
              <a:gdLst/>
              <a:ahLst/>
              <a:cxnLst/>
              <a:rect l="l" t="t" r="r" b="b"/>
              <a:pathLst>
                <a:path w="41153" h="34308" extrusionOk="0">
                  <a:moveTo>
                    <a:pt x="19595" y="1"/>
                  </a:moveTo>
                  <a:cubicBezTo>
                    <a:pt x="19522" y="1"/>
                    <a:pt x="19448" y="8"/>
                    <a:pt x="19377" y="21"/>
                  </a:cubicBezTo>
                  <a:cubicBezTo>
                    <a:pt x="18832" y="123"/>
                    <a:pt x="18265" y="437"/>
                    <a:pt x="17756" y="653"/>
                  </a:cubicBezTo>
                  <a:lnTo>
                    <a:pt x="15984" y="1405"/>
                  </a:lnTo>
                  <a:cubicBezTo>
                    <a:pt x="14502" y="2033"/>
                    <a:pt x="13012" y="2665"/>
                    <a:pt x="11649" y="3523"/>
                  </a:cubicBezTo>
                  <a:cubicBezTo>
                    <a:pt x="11565" y="3576"/>
                    <a:pt x="11472" y="3644"/>
                    <a:pt x="11464" y="3743"/>
                  </a:cubicBezTo>
                  <a:cubicBezTo>
                    <a:pt x="11457" y="3836"/>
                    <a:pt x="11530" y="3919"/>
                    <a:pt x="11615" y="3958"/>
                  </a:cubicBezTo>
                  <a:cubicBezTo>
                    <a:pt x="11699" y="3999"/>
                    <a:pt x="11795" y="4007"/>
                    <a:pt x="11885" y="4030"/>
                  </a:cubicBezTo>
                  <a:cubicBezTo>
                    <a:pt x="12630" y="4210"/>
                    <a:pt x="12389" y="4935"/>
                    <a:pt x="12402" y="5518"/>
                  </a:cubicBezTo>
                  <a:lnTo>
                    <a:pt x="12451" y="7951"/>
                  </a:lnTo>
                  <a:cubicBezTo>
                    <a:pt x="12455" y="8095"/>
                    <a:pt x="12455" y="8250"/>
                    <a:pt x="12371" y="8365"/>
                  </a:cubicBezTo>
                  <a:cubicBezTo>
                    <a:pt x="12293" y="8473"/>
                    <a:pt x="12221" y="8518"/>
                    <a:pt x="12154" y="8518"/>
                  </a:cubicBezTo>
                  <a:cubicBezTo>
                    <a:pt x="11834" y="8518"/>
                    <a:pt x="11645" y="7475"/>
                    <a:pt x="11627" y="7309"/>
                  </a:cubicBezTo>
                  <a:cubicBezTo>
                    <a:pt x="11612" y="7188"/>
                    <a:pt x="11602" y="7062"/>
                    <a:pt x="11548" y="6952"/>
                  </a:cubicBezTo>
                  <a:cubicBezTo>
                    <a:pt x="11497" y="6848"/>
                    <a:pt x="11394" y="6759"/>
                    <a:pt x="11279" y="6759"/>
                  </a:cubicBezTo>
                  <a:cubicBezTo>
                    <a:pt x="11273" y="6759"/>
                    <a:pt x="11267" y="6760"/>
                    <a:pt x="11260" y="6760"/>
                  </a:cubicBezTo>
                  <a:cubicBezTo>
                    <a:pt x="11062" y="6777"/>
                    <a:pt x="10976" y="7026"/>
                    <a:pt x="10801" y="7121"/>
                  </a:cubicBezTo>
                  <a:cubicBezTo>
                    <a:pt x="10744" y="7152"/>
                    <a:pt x="10685" y="7165"/>
                    <a:pt x="10625" y="7165"/>
                  </a:cubicBezTo>
                  <a:cubicBezTo>
                    <a:pt x="10436" y="7165"/>
                    <a:pt x="10235" y="7037"/>
                    <a:pt x="10054" y="6944"/>
                  </a:cubicBezTo>
                  <a:cubicBezTo>
                    <a:pt x="9813" y="6821"/>
                    <a:pt x="9548" y="6759"/>
                    <a:pt x="9282" y="6759"/>
                  </a:cubicBezTo>
                  <a:cubicBezTo>
                    <a:pt x="9120" y="6759"/>
                    <a:pt x="8958" y="6782"/>
                    <a:pt x="8800" y="6828"/>
                  </a:cubicBezTo>
                  <a:cubicBezTo>
                    <a:pt x="8321" y="6971"/>
                    <a:pt x="7660" y="7430"/>
                    <a:pt x="7832" y="8002"/>
                  </a:cubicBezTo>
                  <a:cubicBezTo>
                    <a:pt x="7900" y="8229"/>
                    <a:pt x="8049" y="8422"/>
                    <a:pt x="8185" y="8616"/>
                  </a:cubicBezTo>
                  <a:cubicBezTo>
                    <a:pt x="8321" y="8810"/>
                    <a:pt x="8452" y="9021"/>
                    <a:pt x="8476" y="9257"/>
                  </a:cubicBezTo>
                  <a:cubicBezTo>
                    <a:pt x="8503" y="9519"/>
                    <a:pt x="8395" y="9790"/>
                    <a:pt x="8472" y="10042"/>
                  </a:cubicBezTo>
                  <a:cubicBezTo>
                    <a:pt x="8568" y="10357"/>
                    <a:pt x="8906" y="10519"/>
                    <a:pt x="9210" y="10644"/>
                  </a:cubicBezTo>
                  <a:lnTo>
                    <a:pt x="11205" y="11467"/>
                  </a:lnTo>
                  <a:cubicBezTo>
                    <a:pt x="11278" y="11497"/>
                    <a:pt x="11360" y="11526"/>
                    <a:pt x="11437" y="11526"/>
                  </a:cubicBezTo>
                  <a:cubicBezTo>
                    <a:pt x="11477" y="11526"/>
                    <a:pt x="11517" y="11518"/>
                    <a:pt x="11553" y="11498"/>
                  </a:cubicBezTo>
                  <a:cubicBezTo>
                    <a:pt x="11665" y="11434"/>
                    <a:pt x="11687" y="11284"/>
                    <a:pt x="11725" y="11161"/>
                  </a:cubicBezTo>
                  <a:cubicBezTo>
                    <a:pt x="11758" y="11055"/>
                    <a:pt x="11848" y="10942"/>
                    <a:pt x="11948" y="10942"/>
                  </a:cubicBezTo>
                  <a:cubicBezTo>
                    <a:pt x="11965" y="10942"/>
                    <a:pt x="11983" y="10945"/>
                    <a:pt x="12001" y="10953"/>
                  </a:cubicBezTo>
                  <a:cubicBezTo>
                    <a:pt x="12085" y="10989"/>
                    <a:pt x="12110" y="11094"/>
                    <a:pt x="12122" y="11183"/>
                  </a:cubicBezTo>
                  <a:cubicBezTo>
                    <a:pt x="12186" y="11676"/>
                    <a:pt x="12178" y="12175"/>
                    <a:pt x="12096" y="12665"/>
                  </a:cubicBezTo>
                  <a:cubicBezTo>
                    <a:pt x="12043" y="12980"/>
                    <a:pt x="12021" y="13026"/>
                    <a:pt x="11737" y="13159"/>
                  </a:cubicBezTo>
                  <a:cubicBezTo>
                    <a:pt x="11512" y="13265"/>
                    <a:pt x="11288" y="13368"/>
                    <a:pt x="11062" y="13471"/>
                  </a:cubicBezTo>
                  <a:cubicBezTo>
                    <a:pt x="10129" y="13895"/>
                    <a:pt x="9187" y="14293"/>
                    <a:pt x="8233" y="14664"/>
                  </a:cubicBezTo>
                  <a:cubicBezTo>
                    <a:pt x="8178" y="14685"/>
                    <a:pt x="8120" y="14707"/>
                    <a:pt x="8061" y="14707"/>
                  </a:cubicBezTo>
                  <a:cubicBezTo>
                    <a:pt x="8049" y="14707"/>
                    <a:pt x="8038" y="14706"/>
                    <a:pt x="8026" y="14704"/>
                  </a:cubicBezTo>
                  <a:cubicBezTo>
                    <a:pt x="7891" y="14684"/>
                    <a:pt x="7817" y="14542"/>
                    <a:pt x="7731" y="14437"/>
                  </a:cubicBezTo>
                  <a:cubicBezTo>
                    <a:pt x="7576" y="14247"/>
                    <a:pt x="7338" y="14160"/>
                    <a:pt x="7093" y="14160"/>
                  </a:cubicBezTo>
                  <a:cubicBezTo>
                    <a:pt x="6884" y="14160"/>
                    <a:pt x="6671" y="14223"/>
                    <a:pt x="6499" y="14340"/>
                  </a:cubicBezTo>
                  <a:cubicBezTo>
                    <a:pt x="6258" y="14505"/>
                    <a:pt x="6087" y="14750"/>
                    <a:pt x="5968" y="15014"/>
                  </a:cubicBezTo>
                  <a:cubicBezTo>
                    <a:pt x="5845" y="15288"/>
                    <a:pt x="5873" y="15435"/>
                    <a:pt x="5912" y="15714"/>
                  </a:cubicBezTo>
                  <a:cubicBezTo>
                    <a:pt x="6007" y="16404"/>
                    <a:pt x="6011" y="17121"/>
                    <a:pt x="6061" y="17816"/>
                  </a:cubicBezTo>
                  <a:cubicBezTo>
                    <a:pt x="6076" y="18010"/>
                    <a:pt x="6089" y="18212"/>
                    <a:pt x="6026" y="18396"/>
                  </a:cubicBezTo>
                  <a:cubicBezTo>
                    <a:pt x="5914" y="18724"/>
                    <a:pt x="5567" y="18998"/>
                    <a:pt x="5639" y="19337"/>
                  </a:cubicBezTo>
                  <a:cubicBezTo>
                    <a:pt x="5687" y="19562"/>
                    <a:pt x="5912" y="19707"/>
                    <a:pt x="6133" y="19770"/>
                  </a:cubicBezTo>
                  <a:cubicBezTo>
                    <a:pt x="6354" y="19833"/>
                    <a:pt x="6589" y="19839"/>
                    <a:pt x="6805" y="19918"/>
                  </a:cubicBezTo>
                  <a:cubicBezTo>
                    <a:pt x="7182" y="20055"/>
                    <a:pt x="7215" y="20312"/>
                    <a:pt x="7212" y="20662"/>
                  </a:cubicBezTo>
                  <a:cubicBezTo>
                    <a:pt x="7208" y="21065"/>
                    <a:pt x="7209" y="21468"/>
                    <a:pt x="7208" y="21871"/>
                  </a:cubicBezTo>
                  <a:cubicBezTo>
                    <a:pt x="7207" y="22178"/>
                    <a:pt x="7251" y="22558"/>
                    <a:pt x="7536" y="22673"/>
                  </a:cubicBezTo>
                  <a:cubicBezTo>
                    <a:pt x="7592" y="22695"/>
                    <a:pt x="7648" y="22704"/>
                    <a:pt x="7705" y="22704"/>
                  </a:cubicBezTo>
                  <a:cubicBezTo>
                    <a:pt x="7921" y="22704"/>
                    <a:pt x="8148" y="22578"/>
                    <a:pt x="8373" y="22578"/>
                  </a:cubicBezTo>
                  <a:cubicBezTo>
                    <a:pt x="8375" y="22578"/>
                    <a:pt x="8378" y="22578"/>
                    <a:pt x="8380" y="22578"/>
                  </a:cubicBezTo>
                  <a:cubicBezTo>
                    <a:pt x="8699" y="22582"/>
                    <a:pt x="8955" y="22836"/>
                    <a:pt x="9138" y="23097"/>
                  </a:cubicBezTo>
                  <a:cubicBezTo>
                    <a:pt x="9379" y="23441"/>
                    <a:pt x="9720" y="24079"/>
                    <a:pt x="10210" y="24079"/>
                  </a:cubicBezTo>
                  <a:cubicBezTo>
                    <a:pt x="10252" y="24079"/>
                    <a:pt x="10295" y="24074"/>
                    <a:pt x="10339" y="24064"/>
                  </a:cubicBezTo>
                  <a:cubicBezTo>
                    <a:pt x="10550" y="24017"/>
                    <a:pt x="10710" y="23851"/>
                    <a:pt x="10878" y="23715"/>
                  </a:cubicBezTo>
                  <a:cubicBezTo>
                    <a:pt x="11083" y="23549"/>
                    <a:pt x="11315" y="23421"/>
                    <a:pt x="11564" y="23335"/>
                  </a:cubicBezTo>
                  <a:cubicBezTo>
                    <a:pt x="11630" y="23313"/>
                    <a:pt x="11704" y="23295"/>
                    <a:pt x="11773" y="23295"/>
                  </a:cubicBezTo>
                  <a:cubicBezTo>
                    <a:pt x="11846" y="23295"/>
                    <a:pt x="11913" y="23314"/>
                    <a:pt x="11962" y="23367"/>
                  </a:cubicBezTo>
                  <a:cubicBezTo>
                    <a:pt x="12037" y="23445"/>
                    <a:pt x="12035" y="23573"/>
                    <a:pt x="11986" y="23671"/>
                  </a:cubicBezTo>
                  <a:cubicBezTo>
                    <a:pt x="11939" y="23768"/>
                    <a:pt x="11854" y="23841"/>
                    <a:pt x="11771" y="23911"/>
                  </a:cubicBezTo>
                  <a:lnTo>
                    <a:pt x="8934" y="26329"/>
                  </a:lnTo>
                  <a:cubicBezTo>
                    <a:pt x="8735" y="26498"/>
                    <a:pt x="8514" y="26676"/>
                    <a:pt x="8253" y="26678"/>
                  </a:cubicBezTo>
                  <a:cubicBezTo>
                    <a:pt x="8252" y="26678"/>
                    <a:pt x="8251" y="26678"/>
                    <a:pt x="8250" y="26678"/>
                  </a:cubicBezTo>
                  <a:cubicBezTo>
                    <a:pt x="8047" y="26678"/>
                    <a:pt x="7847" y="26569"/>
                    <a:pt x="7647" y="26569"/>
                  </a:cubicBezTo>
                  <a:cubicBezTo>
                    <a:pt x="7613" y="26569"/>
                    <a:pt x="7579" y="26572"/>
                    <a:pt x="7545" y="26579"/>
                  </a:cubicBezTo>
                  <a:cubicBezTo>
                    <a:pt x="7239" y="26646"/>
                    <a:pt x="7111" y="27004"/>
                    <a:pt x="6892" y="27229"/>
                  </a:cubicBezTo>
                  <a:cubicBezTo>
                    <a:pt x="6558" y="27577"/>
                    <a:pt x="6048" y="27556"/>
                    <a:pt x="5622" y="27704"/>
                  </a:cubicBezTo>
                  <a:cubicBezTo>
                    <a:pt x="5100" y="27885"/>
                    <a:pt x="4492" y="27904"/>
                    <a:pt x="3946" y="27986"/>
                  </a:cubicBezTo>
                  <a:lnTo>
                    <a:pt x="309" y="28525"/>
                  </a:lnTo>
                  <a:cubicBezTo>
                    <a:pt x="173" y="28544"/>
                    <a:pt x="0" y="28608"/>
                    <a:pt x="9" y="28744"/>
                  </a:cubicBezTo>
                  <a:cubicBezTo>
                    <a:pt x="16" y="28864"/>
                    <a:pt x="160" y="28916"/>
                    <a:pt x="277" y="28940"/>
                  </a:cubicBezTo>
                  <a:cubicBezTo>
                    <a:pt x="1216" y="29135"/>
                    <a:pt x="2176" y="29331"/>
                    <a:pt x="3128" y="29331"/>
                  </a:cubicBezTo>
                  <a:cubicBezTo>
                    <a:pt x="3500" y="29331"/>
                    <a:pt x="3871" y="29301"/>
                    <a:pt x="4238" y="29229"/>
                  </a:cubicBezTo>
                  <a:cubicBezTo>
                    <a:pt x="4666" y="29146"/>
                    <a:pt x="5093" y="29007"/>
                    <a:pt x="5525" y="29007"/>
                  </a:cubicBezTo>
                  <a:cubicBezTo>
                    <a:pt x="5583" y="29007"/>
                    <a:pt x="5641" y="29010"/>
                    <a:pt x="5699" y="29015"/>
                  </a:cubicBezTo>
                  <a:cubicBezTo>
                    <a:pt x="6086" y="29051"/>
                    <a:pt x="6450" y="29219"/>
                    <a:pt x="6836" y="29274"/>
                  </a:cubicBezTo>
                  <a:cubicBezTo>
                    <a:pt x="6903" y="29283"/>
                    <a:pt x="6972" y="29288"/>
                    <a:pt x="7041" y="29288"/>
                  </a:cubicBezTo>
                  <a:cubicBezTo>
                    <a:pt x="7220" y="29288"/>
                    <a:pt x="7402" y="29254"/>
                    <a:pt x="7559" y="29172"/>
                  </a:cubicBezTo>
                  <a:cubicBezTo>
                    <a:pt x="7665" y="29115"/>
                    <a:pt x="7722" y="29021"/>
                    <a:pt x="7814" y="28955"/>
                  </a:cubicBezTo>
                  <a:cubicBezTo>
                    <a:pt x="7921" y="28879"/>
                    <a:pt x="7992" y="28865"/>
                    <a:pt x="8137" y="28838"/>
                  </a:cubicBezTo>
                  <a:cubicBezTo>
                    <a:pt x="8771" y="28720"/>
                    <a:pt x="9393" y="28535"/>
                    <a:pt x="9977" y="28258"/>
                  </a:cubicBezTo>
                  <a:cubicBezTo>
                    <a:pt x="11952" y="27321"/>
                    <a:pt x="13885" y="26349"/>
                    <a:pt x="15720" y="25151"/>
                  </a:cubicBezTo>
                  <a:cubicBezTo>
                    <a:pt x="15919" y="25022"/>
                    <a:pt x="16127" y="24879"/>
                    <a:pt x="16224" y="24662"/>
                  </a:cubicBezTo>
                  <a:cubicBezTo>
                    <a:pt x="16371" y="24340"/>
                    <a:pt x="16234" y="23968"/>
                    <a:pt x="16231" y="23614"/>
                  </a:cubicBezTo>
                  <a:cubicBezTo>
                    <a:pt x="16230" y="23194"/>
                    <a:pt x="16450" y="22786"/>
                    <a:pt x="16784" y="22535"/>
                  </a:cubicBezTo>
                  <a:cubicBezTo>
                    <a:pt x="16943" y="22415"/>
                    <a:pt x="17147" y="22378"/>
                    <a:pt x="17291" y="22254"/>
                  </a:cubicBezTo>
                  <a:cubicBezTo>
                    <a:pt x="17446" y="22120"/>
                    <a:pt x="17547" y="21868"/>
                    <a:pt x="17568" y="21670"/>
                  </a:cubicBezTo>
                  <a:cubicBezTo>
                    <a:pt x="17580" y="21540"/>
                    <a:pt x="17564" y="21408"/>
                    <a:pt x="17602" y="21283"/>
                  </a:cubicBezTo>
                  <a:cubicBezTo>
                    <a:pt x="17635" y="21170"/>
                    <a:pt x="17734" y="21063"/>
                    <a:pt x="17848" y="21063"/>
                  </a:cubicBezTo>
                  <a:cubicBezTo>
                    <a:pt x="17859" y="21063"/>
                    <a:pt x="17870" y="21064"/>
                    <a:pt x="17882" y="21066"/>
                  </a:cubicBezTo>
                  <a:cubicBezTo>
                    <a:pt x="18024" y="21093"/>
                    <a:pt x="18080" y="21265"/>
                    <a:pt x="18109" y="21407"/>
                  </a:cubicBezTo>
                  <a:cubicBezTo>
                    <a:pt x="18203" y="21874"/>
                    <a:pt x="18297" y="22346"/>
                    <a:pt x="18299" y="22822"/>
                  </a:cubicBezTo>
                  <a:cubicBezTo>
                    <a:pt x="18303" y="23300"/>
                    <a:pt x="18206" y="23789"/>
                    <a:pt x="17946" y="24188"/>
                  </a:cubicBezTo>
                  <a:cubicBezTo>
                    <a:pt x="17840" y="24353"/>
                    <a:pt x="17701" y="24513"/>
                    <a:pt x="17684" y="24708"/>
                  </a:cubicBezTo>
                  <a:cubicBezTo>
                    <a:pt x="17673" y="24828"/>
                    <a:pt x="17755" y="25011"/>
                    <a:pt x="17883" y="25043"/>
                  </a:cubicBezTo>
                  <a:cubicBezTo>
                    <a:pt x="17899" y="25048"/>
                    <a:pt x="17915" y="25050"/>
                    <a:pt x="17930" y="25050"/>
                  </a:cubicBezTo>
                  <a:cubicBezTo>
                    <a:pt x="18034" y="25050"/>
                    <a:pt x="18116" y="24957"/>
                    <a:pt x="18211" y="24904"/>
                  </a:cubicBezTo>
                  <a:cubicBezTo>
                    <a:pt x="18542" y="24716"/>
                    <a:pt x="18919" y="24583"/>
                    <a:pt x="19265" y="24426"/>
                  </a:cubicBezTo>
                  <a:lnTo>
                    <a:pt x="21422" y="23448"/>
                  </a:lnTo>
                  <a:cubicBezTo>
                    <a:pt x="21632" y="23353"/>
                    <a:pt x="21847" y="23256"/>
                    <a:pt x="22019" y="23101"/>
                  </a:cubicBezTo>
                  <a:cubicBezTo>
                    <a:pt x="22191" y="22947"/>
                    <a:pt x="22318" y="22725"/>
                    <a:pt x="22301" y="22494"/>
                  </a:cubicBezTo>
                  <a:cubicBezTo>
                    <a:pt x="22292" y="22366"/>
                    <a:pt x="22240" y="22246"/>
                    <a:pt x="22204" y="22122"/>
                  </a:cubicBezTo>
                  <a:cubicBezTo>
                    <a:pt x="22169" y="21999"/>
                    <a:pt x="22149" y="21861"/>
                    <a:pt x="22204" y="21746"/>
                  </a:cubicBezTo>
                  <a:cubicBezTo>
                    <a:pt x="22246" y="21658"/>
                    <a:pt x="22341" y="21593"/>
                    <a:pt x="22433" y="21593"/>
                  </a:cubicBezTo>
                  <a:cubicBezTo>
                    <a:pt x="22464" y="21593"/>
                    <a:pt x="22495" y="21600"/>
                    <a:pt x="22523" y="21616"/>
                  </a:cubicBezTo>
                  <a:cubicBezTo>
                    <a:pt x="22617" y="21671"/>
                    <a:pt x="22642" y="21795"/>
                    <a:pt x="22674" y="21900"/>
                  </a:cubicBezTo>
                  <a:cubicBezTo>
                    <a:pt x="22731" y="22094"/>
                    <a:pt x="22982" y="22194"/>
                    <a:pt x="23116" y="22347"/>
                  </a:cubicBezTo>
                  <a:cubicBezTo>
                    <a:pt x="23292" y="22548"/>
                    <a:pt x="23470" y="22746"/>
                    <a:pt x="23649" y="22944"/>
                  </a:cubicBezTo>
                  <a:cubicBezTo>
                    <a:pt x="24009" y="23338"/>
                    <a:pt x="24376" y="23726"/>
                    <a:pt x="24751" y="24106"/>
                  </a:cubicBezTo>
                  <a:cubicBezTo>
                    <a:pt x="25135" y="24497"/>
                    <a:pt x="25398" y="24586"/>
                    <a:pt x="25929" y="24632"/>
                  </a:cubicBezTo>
                  <a:cubicBezTo>
                    <a:pt x="26431" y="24673"/>
                    <a:pt x="26949" y="24759"/>
                    <a:pt x="27453" y="24759"/>
                  </a:cubicBezTo>
                  <a:cubicBezTo>
                    <a:pt x="27626" y="24773"/>
                    <a:pt x="27806" y="24789"/>
                    <a:pt x="27963" y="24868"/>
                  </a:cubicBezTo>
                  <a:cubicBezTo>
                    <a:pt x="28178" y="24974"/>
                    <a:pt x="28263" y="25174"/>
                    <a:pt x="28431" y="25327"/>
                  </a:cubicBezTo>
                  <a:cubicBezTo>
                    <a:pt x="28564" y="25450"/>
                    <a:pt x="28745" y="25543"/>
                    <a:pt x="28889" y="25656"/>
                  </a:cubicBezTo>
                  <a:cubicBezTo>
                    <a:pt x="29314" y="25996"/>
                    <a:pt x="29749" y="26325"/>
                    <a:pt x="30189" y="26646"/>
                  </a:cubicBezTo>
                  <a:cubicBezTo>
                    <a:pt x="31054" y="27275"/>
                    <a:pt x="31945" y="27866"/>
                    <a:pt x="32859" y="28418"/>
                  </a:cubicBezTo>
                  <a:cubicBezTo>
                    <a:pt x="33070" y="28545"/>
                    <a:pt x="33330" y="28666"/>
                    <a:pt x="33563" y="28666"/>
                  </a:cubicBezTo>
                  <a:cubicBezTo>
                    <a:pt x="33689" y="28666"/>
                    <a:pt x="33808" y="28631"/>
                    <a:pt x="33906" y="28541"/>
                  </a:cubicBezTo>
                  <a:cubicBezTo>
                    <a:pt x="34080" y="28382"/>
                    <a:pt x="34119" y="28100"/>
                    <a:pt x="34320" y="27979"/>
                  </a:cubicBezTo>
                  <a:cubicBezTo>
                    <a:pt x="34383" y="27942"/>
                    <a:pt x="34451" y="27925"/>
                    <a:pt x="34520" y="27925"/>
                  </a:cubicBezTo>
                  <a:cubicBezTo>
                    <a:pt x="34894" y="27925"/>
                    <a:pt x="35335" y="28399"/>
                    <a:pt x="35513" y="28645"/>
                  </a:cubicBezTo>
                  <a:cubicBezTo>
                    <a:pt x="35762" y="28988"/>
                    <a:pt x="35979" y="29464"/>
                    <a:pt x="36437" y="29555"/>
                  </a:cubicBezTo>
                  <a:cubicBezTo>
                    <a:pt x="36679" y="29603"/>
                    <a:pt x="36973" y="29535"/>
                    <a:pt x="37142" y="29714"/>
                  </a:cubicBezTo>
                  <a:cubicBezTo>
                    <a:pt x="37344" y="29927"/>
                    <a:pt x="37179" y="30283"/>
                    <a:pt x="37264" y="30567"/>
                  </a:cubicBezTo>
                  <a:cubicBezTo>
                    <a:pt x="37349" y="30849"/>
                    <a:pt x="37656" y="30990"/>
                    <a:pt x="37898" y="31159"/>
                  </a:cubicBezTo>
                  <a:cubicBezTo>
                    <a:pt x="38464" y="31550"/>
                    <a:pt x="38590" y="32138"/>
                    <a:pt x="38981" y="32650"/>
                  </a:cubicBezTo>
                  <a:cubicBezTo>
                    <a:pt x="39354" y="33140"/>
                    <a:pt x="39887" y="33588"/>
                    <a:pt x="40323" y="34030"/>
                  </a:cubicBezTo>
                  <a:cubicBezTo>
                    <a:pt x="40456" y="34167"/>
                    <a:pt x="40652" y="34307"/>
                    <a:pt x="40824" y="34307"/>
                  </a:cubicBezTo>
                  <a:cubicBezTo>
                    <a:pt x="40891" y="34307"/>
                    <a:pt x="40954" y="34286"/>
                    <a:pt x="41009" y="34234"/>
                  </a:cubicBezTo>
                  <a:cubicBezTo>
                    <a:pt x="41153" y="34098"/>
                    <a:pt x="41097" y="33860"/>
                    <a:pt x="41029" y="33674"/>
                  </a:cubicBezTo>
                  <a:cubicBezTo>
                    <a:pt x="40765" y="32951"/>
                    <a:pt x="40531" y="32132"/>
                    <a:pt x="40101" y="31497"/>
                  </a:cubicBezTo>
                  <a:cubicBezTo>
                    <a:pt x="39633" y="30806"/>
                    <a:pt x="38984" y="30181"/>
                    <a:pt x="38426" y="29562"/>
                  </a:cubicBezTo>
                  <a:cubicBezTo>
                    <a:pt x="37338" y="28354"/>
                    <a:pt x="36207" y="27188"/>
                    <a:pt x="35033" y="26066"/>
                  </a:cubicBezTo>
                  <a:cubicBezTo>
                    <a:pt x="34703" y="25750"/>
                    <a:pt x="34269" y="25420"/>
                    <a:pt x="33845" y="25420"/>
                  </a:cubicBezTo>
                  <a:cubicBezTo>
                    <a:pt x="33731" y="25420"/>
                    <a:pt x="33618" y="25444"/>
                    <a:pt x="33508" y="25498"/>
                  </a:cubicBezTo>
                  <a:cubicBezTo>
                    <a:pt x="33344" y="25579"/>
                    <a:pt x="33202" y="25726"/>
                    <a:pt x="33018" y="25739"/>
                  </a:cubicBezTo>
                  <a:cubicBezTo>
                    <a:pt x="33009" y="25740"/>
                    <a:pt x="33000" y="25740"/>
                    <a:pt x="32991" y="25740"/>
                  </a:cubicBezTo>
                  <a:cubicBezTo>
                    <a:pt x="32817" y="25740"/>
                    <a:pt x="32664" y="25618"/>
                    <a:pt x="32529" y="25503"/>
                  </a:cubicBezTo>
                  <a:cubicBezTo>
                    <a:pt x="31558" y="24675"/>
                    <a:pt x="30365" y="23941"/>
                    <a:pt x="29395" y="23112"/>
                  </a:cubicBezTo>
                  <a:cubicBezTo>
                    <a:pt x="29800" y="17105"/>
                    <a:pt x="30058" y="11093"/>
                    <a:pt x="30171" y="5075"/>
                  </a:cubicBezTo>
                  <a:cubicBezTo>
                    <a:pt x="30175" y="4817"/>
                    <a:pt x="29866" y="4858"/>
                    <a:pt x="29614" y="4803"/>
                  </a:cubicBezTo>
                  <a:cubicBezTo>
                    <a:pt x="29483" y="4775"/>
                    <a:pt x="29349" y="4771"/>
                    <a:pt x="29215" y="4771"/>
                  </a:cubicBezTo>
                  <a:cubicBezTo>
                    <a:pt x="29166" y="4771"/>
                    <a:pt x="29118" y="4771"/>
                    <a:pt x="29069" y="4771"/>
                  </a:cubicBezTo>
                  <a:cubicBezTo>
                    <a:pt x="28993" y="4771"/>
                    <a:pt x="28917" y="4770"/>
                    <a:pt x="28841" y="4764"/>
                  </a:cubicBezTo>
                  <a:cubicBezTo>
                    <a:pt x="28585" y="4741"/>
                    <a:pt x="28306" y="4634"/>
                    <a:pt x="28201" y="4397"/>
                  </a:cubicBezTo>
                  <a:cubicBezTo>
                    <a:pt x="28154" y="4287"/>
                    <a:pt x="28147" y="4157"/>
                    <a:pt x="28066" y="4067"/>
                  </a:cubicBezTo>
                  <a:cubicBezTo>
                    <a:pt x="27983" y="3973"/>
                    <a:pt x="27849" y="3954"/>
                    <a:pt x="27720" y="3954"/>
                  </a:cubicBezTo>
                  <a:cubicBezTo>
                    <a:pt x="27695" y="3954"/>
                    <a:pt x="27671" y="3955"/>
                    <a:pt x="27648" y="3956"/>
                  </a:cubicBezTo>
                  <a:cubicBezTo>
                    <a:pt x="26810" y="3981"/>
                    <a:pt x="25983" y="4014"/>
                    <a:pt x="25144" y="4041"/>
                  </a:cubicBezTo>
                  <a:lnTo>
                    <a:pt x="21284" y="1332"/>
                  </a:lnTo>
                  <a:cubicBezTo>
                    <a:pt x="21008" y="1138"/>
                    <a:pt x="20727" y="941"/>
                    <a:pt x="20527" y="668"/>
                  </a:cubicBezTo>
                  <a:cubicBezTo>
                    <a:pt x="20407" y="506"/>
                    <a:pt x="20316" y="317"/>
                    <a:pt x="20162" y="186"/>
                  </a:cubicBezTo>
                  <a:cubicBezTo>
                    <a:pt x="20006" y="56"/>
                    <a:pt x="19801" y="1"/>
                    <a:pt x="19595" y="1"/>
                  </a:cubicBezTo>
                  <a:close/>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2"/>
            <p:cNvSpPr/>
            <p:nvPr/>
          </p:nvSpPr>
          <p:spPr>
            <a:xfrm>
              <a:off x="2105700" y="4251400"/>
              <a:ext cx="166625" cy="51550"/>
            </a:xfrm>
            <a:custGeom>
              <a:avLst/>
              <a:gdLst/>
              <a:ahLst/>
              <a:cxnLst/>
              <a:rect l="l" t="t" r="r" b="b"/>
              <a:pathLst>
                <a:path w="6665" h="2062" extrusionOk="0">
                  <a:moveTo>
                    <a:pt x="6009" y="0"/>
                  </a:moveTo>
                  <a:cubicBezTo>
                    <a:pt x="5627" y="0"/>
                    <a:pt x="5170" y="182"/>
                    <a:pt x="4934" y="310"/>
                  </a:cubicBezTo>
                  <a:cubicBezTo>
                    <a:pt x="4495" y="549"/>
                    <a:pt x="4095" y="876"/>
                    <a:pt x="3611" y="1009"/>
                  </a:cubicBezTo>
                  <a:cubicBezTo>
                    <a:pt x="3352" y="1080"/>
                    <a:pt x="3081" y="1091"/>
                    <a:pt x="2810" y="1091"/>
                  </a:cubicBezTo>
                  <a:cubicBezTo>
                    <a:pt x="2695" y="1091"/>
                    <a:pt x="2579" y="1089"/>
                    <a:pt x="2464" y="1089"/>
                  </a:cubicBezTo>
                  <a:cubicBezTo>
                    <a:pt x="2447" y="1089"/>
                    <a:pt x="2430" y="1089"/>
                    <a:pt x="2414" y="1089"/>
                  </a:cubicBezTo>
                  <a:cubicBezTo>
                    <a:pt x="1778" y="1093"/>
                    <a:pt x="1145" y="1174"/>
                    <a:pt x="529" y="1330"/>
                  </a:cubicBezTo>
                  <a:cubicBezTo>
                    <a:pt x="402" y="1361"/>
                    <a:pt x="272" y="1399"/>
                    <a:pt x="170" y="1483"/>
                  </a:cubicBezTo>
                  <a:cubicBezTo>
                    <a:pt x="68" y="1566"/>
                    <a:pt x="1" y="1706"/>
                    <a:pt x="43" y="1831"/>
                  </a:cubicBezTo>
                  <a:cubicBezTo>
                    <a:pt x="107" y="2026"/>
                    <a:pt x="365" y="2061"/>
                    <a:pt x="571" y="2061"/>
                  </a:cubicBezTo>
                  <a:lnTo>
                    <a:pt x="4122" y="2061"/>
                  </a:lnTo>
                  <a:cubicBezTo>
                    <a:pt x="4425" y="2061"/>
                    <a:pt x="4799" y="2014"/>
                    <a:pt x="4907" y="1731"/>
                  </a:cubicBezTo>
                  <a:cubicBezTo>
                    <a:pt x="4961" y="1585"/>
                    <a:pt x="4923" y="1415"/>
                    <a:pt x="4982" y="1271"/>
                  </a:cubicBezTo>
                  <a:cubicBezTo>
                    <a:pt x="5072" y="1053"/>
                    <a:pt x="5336" y="988"/>
                    <a:pt x="5579" y="988"/>
                  </a:cubicBezTo>
                  <a:cubicBezTo>
                    <a:pt x="5614" y="988"/>
                    <a:pt x="5649" y="989"/>
                    <a:pt x="5683" y="992"/>
                  </a:cubicBezTo>
                  <a:cubicBezTo>
                    <a:pt x="5786" y="999"/>
                    <a:pt x="5900" y="1012"/>
                    <a:pt x="6014" y="1012"/>
                  </a:cubicBezTo>
                  <a:cubicBezTo>
                    <a:pt x="6185" y="1012"/>
                    <a:pt x="6354" y="983"/>
                    <a:pt x="6477" y="861"/>
                  </a:cubicBezTo>
                  <a:cubicBezTo>
                    <a:pt x="6657" y="684"/>
                    <a:pt x="6664" y="334"/>
                    <a:pt x="6477" y="154"/>
                  </a:cubicBezTo>
                  <a:cubicBezTo>
                    <a:pt x="6361" y="43"/>
                    <a:pt x="6194" y="0"/>
                    <a:pt x="6009" y="0"/>
                  </a:cubicBezTo>
                  <a:close/>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2"/>
            <p:cNvSpPr/>
            <p:nvPr/>
          </p:nvSpPr>
          <p:spPr>
            <a:xfrm>
              <a:off x="1964650" y="4236175"/>
              <a:ext cx="88800" cy="54475"/>
            </a:xfrm>
            <a:custGeom>
              <a:avLst/>
              <a:gdLst/>
              <a:ahLst/>
              <a:cxnLst/>
              <a:rect l="l" t="t" r="r" b="b"/>
              <a:pathLst>
                <a:path w="3552" h="2179" extrusionOk="0">
                  <a:moveTo>
                    <a:pt x="329" y="1"/>
                  </a:moveTo>
                  <a:cubicBezTo>
                    <a:pt x="288" y="1"/>
                    <a:pt x="247" y="9"/>
                    <a:pt x="207" y="28"/>
                  </a:cubicBezTo>
                  <a:cubicBezTo>
                    <a:pt x="48" y="104"/>
                    <a:pt x="0" y="312"/>
                    <a:pt x="27" y="485"/>
                  </a:cubicBezTo>
                  <a:cubicBezTo>
                    <a:pt x="91" y="890"/>
                    <a:pt x="432" y="1191"/>
                    <a:pt x="779" y="1410"/>
                  </a:cubicBezTo>
                  <a:cubicBezTo>
                    <a:pt x="1386" y="1791"/>
                    <a:pt x="2068" y="2031"/>
                    <a:pt x="2776" y="2116"/>
                  </a:cubicBezTo>
                  <a:lnTo>
                    <a:pt x="2776" y="2116"/>
                  </a:lnTo>
                  <a:cubicBezTo>
                    <a:pt x="2864" y="2156"/>
                    <a:pt x="2959" y="2179"/>
                    <a:pt x="3050" y="2179"/>
                  </a:cubicBezTo>
                  <a:cubicBezTo>
                    <a:pt x="3109" y="2179"/>
                    <a:pt x="3166" y="2169"/>
                    <a:pt x="3218" y="2149"/>
                  </a:cubicBezTo>
                  <a:lnTo>
                    <a:pt x="3218" y="2149"/>
                  </a:lnTo>
                  <a:cubicBezTo>
                    <a:pt x="3234" y="2149"/>
                    <a:pt x="3250" y="2149"/>
                    <a:pt x="3266" y="2150"/>
                  </a:cubicBezTo>
                  <a:lnTo>
                    <a:pt x="3232" y="2143"/>
                  </a:lnTo>
                  <a:lnTo>
                    <a:pt x="3232" y="2143"/>
                  </a:lnTo>
                  <a:cubicBezTo>
                    <a:pt x="3276" y="2124"/>
                    <a:pt x="3315" y="2096"/>
                    <a:pt x="3350" y="2060"/>
                  </a:cubicBezTo>
                  <a:cubicBezTo>
                    <a:pt x="3552" y="1851"/>
                    <a:pt x="3432" y="1479"/>
                    <a:pt x="3198" y="1308"/>
                  </a:cubicBezTo>
                  <a:cubicBezTo>
                    <a:pt x="2964" y="1135"/>
                    <a:pt x="2661" y="1100"/>
                    <a:pt x="2378" y="1036"/>
                  </a:cubicBezTo>
                  <a:cubicBezTo>
                    <a:pt x="1796" y="904"/>
                    <a:pt x="1254" y="634"/>
                    <a:pt x="798" y="248"/>
                  </a:cubicBezTo>
                  <a:cubicBezTo>
                    <a:pt x="662" y="133"/>
                    <a:pt x="494" y="1"/>
                    <a:pt x="329"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2"/>
            <p:cNvSpPr/>
            <p:nvPr/>
          </p:nvSpPr>
          <p:spPr>
            <a:xfrm>
              <a:off x="1964650" y="4234500"/>
              <a:ext cx="88800" cy="58100"/>
            </a:xfrm>
            <a:custGeom>
              <a:avLst/>
              <a:gdLst/>
              <a:ahLst/>
              <a:cxnLst/>
              <a:rect l="l" t="t" r="r" b="b"/>
              <a:pathLst>
                <a:path w="3552" h="2324" fill="none" extrusionOk="0">
                  <a:moveTo>
                    <a:pt x="2613" y="2082"/>
                  </a:moveTo>
                  <a:cubicBezTo>
                    <a:pt x="2823" y="2254"/>
                    <a:pt x="3163" y="2323"/>
                    <a:pt x="3350" y="2127"/>
                  </a:cubicBezTo>
                  <a:cubicBezTo>
                    <a:pt x="3552" y="1918"/>
                    <a:pt x="3432" y="1546"/>
                    <a:pt x="3198" y="1375"/>
                  </a:cubicBezTo>
                  <a:cubicBezTo>
                    <a:pt x="2964" y="1202"/>
                    <a:pt x="2661" y="1167"/>
                    <a:pt x="2378" y="1103"/>
                  </a:cubicBezTo>
                  <a:cubicBezTo>
                    <a:pt x="1796" y="971"/>
                    <a:pt x="1254" y="701"/>
                    <a:pt x="798" y="315"/>
                  </a:cubicBezTo>
                  <a:cubicBezTo>
                    <a:pt x="627" y="171"/>
                    <a:pt x="407" y="0"/>
                    <a:pt x="207" y="95"/>
                  </a:cubicBezTo>
                  <a:cubicBezTo>
                    <a:pt x="48" y="171"/>
                    <a:pt x="0" y="379"/>
                    <a:pt x="27" y="552"/>
                  </a:cubicBezTo>
                  <a:cubicBezTo>
                    <a:pt x="91" y="957"/>
                    <a:pt x="432" y="1258"/>
                    <a:pt x="779" y="1477"/>
                  </a:cubicBezTo>
                  <a:cubicBezTo>
                    <a:pt x="1525" y="1946"/>
                    <a:pt x="2385" y="2201"/>
                    <a:pt x="3266" y="2217"/>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2"/>
            <p:cNvSpPr/>
            <p:nvPr/>
          </p:nvSpPr>
          <p:spPr>
            <a:xfrm>
              <a:off x="2351650" y="3756550"/>
              <a:ext cx="78375" cy="70750"/>
            </a:xfrm>
            <a:custGeom>
              <a:avLst/>
              <a:gdLst/>
              <a:ahLst/>
              <a:cxnLst/>
              <a:rect l="l" t="t" r="r" b="b"/>
              <a:pathLst>
                <a:path w="3135" h="2830" extrusionOk="0">
                  <a:moveTo>
                    <a:pt x="1009" y="0"/>
                  </a:moveTo>
                  <a:cubicBezTo>
                    <a:pt x="994" y="0"/>
                    <a:pt x="979" y="0"/>
                    <a:pt x="963" y="1"/>
                  </a:cubicBezTo>
                  <a:cubicBezTo>
                    <a:pt x="493" y="20"/>
                    <a:pt x="0" y="615"/>
                    <a:pt x="279" y="1087"/>
                  </a:cubicBezTo>
                  <a:cubicBezTo>
                    <a:pt x="448" y="1371"/>
                    <a:pt x="845" y="1390"/>
                    <a:pt x="1137" y="1547"/>
                  </a:cubicBezTo>
                  <a:cubicBezTo>
                    <a:pt x="1484" y="1734"/>
                    <a:pt x="1790" y="2213"/>
                    <a:pt x="2060" y="2506"/>
                  </a:cubicBezTo>
                  <a:cubicBezTo>
                    <a:pt x="2179" y="2635"/>
                    <a:pt x="2313" y="2764"/>
                    <a:pt x="2482" y="2813"/>
                  </a:cubicBezTo>
                  <a:cubicBezTo>
                    <a:pt x="2521" y="2824"/>
                    <a:pt x="2561" y="2830"/>
                    <a:pt x="2602" y="2830"/>
                  </a:cubicBezTo>
                  <a:cubicBezTo>
                    <a:pt x="2741" y="2830"/>
                    <a:pt x="2881" y="2765"/>
                    <a:pt x="2934" y="2640"/>
                  </a:cubicBezTo>
                  <a:cubicBezTo>
                    <a:pt x="3135" y="2159"/>
                    <a:pt x="2500" y="1392"/>
                    <a:pt x="2228" y="1030"/>
                  </a:cubicBezTo>
                  <a:cubicBezTo>
                    <a:pt x="1883" y="572"/>
                    <a:pt x="1666" y="0"/>
                    <a:pt x="1009" y="0"/>
                  </a:cubicBezTo>
                  <a:close/>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2"/>
            <p:cNvSpPr/>
            <p:nvPr/>
          </p:nvSpPr>
          <p:spPr>
            <a:xfrm>
              <a:off x="4286050" y="3834900"/>
              <a:ext cx="104875" cy="71925"/>
            </a:xfrm>
            <a:custGeom>
              <a:avLst/>
              <a:gdLst/>
              <a:ahLst/>
              <a:cxnLst/>
              <a:rect l="l" t="t" r="r" b="b"/>
              <a:pathLst>
                <a:path w="4195" h="2877" extrusionOk="0">
                  <a:moveTo>
                    <a:pt x="2846" y="1"/>
                  </a:moveTo>
                  <a:cubicBezTo>
                    <a:pt x="1646" y="1"/>
                    <a:pt x="0" y="1139"/>
                    <a:pt x="909" y="2447"/>
                  </a:cubicBezTo>
                  <a:cubicBezTo>
                    <a:pt x="1092" y="2711"/>
                    <a:pt x="1406" y="2876"/>
                    <a:pt x="1711" y="2876"/>
                  </a:cubicBezTo>
                  <a:cubicBezTo>
                    <a:pt x="1845" y="2876"/>
                    <a:pt x="1977" y="2845"/>
                    <a:pt x="2096" y="2776"/>
                  </a:cubicBezTo>
                  <a:cubicBezTo>
                    <a:pt x="2444" y="2578"/>
                    <a:pt x="2617" y="2135"/>
                    <a:pt x="2962" y="1931"/>
                  </a:cubicBezTo>
                  <a:cubicBezTo>
                    <a:pt x="3287" y="1736"/>
                    <a:pt x="3734" y="1774"/>
                    <a:pt x="3989" y="1485"/>
                  </a:cubicBezTo>
                  <a:cubicBezTo>
                    <a:pt x="4195" y="1251"/>
                    <a:pt x="4188" y="867"/>
                    <a:pt x="4029" y="596"/>
                  </a:cubicBezTo>
                  <a:cubicBezTo>
                    <a:pt x="3870" y="325"/>
                    <a:pt x="3588" y="157"/>
                    <a:pt x="3298" y="65"/>
                  </a:cubicBezTo>
                  <a:cubicBezTo>
                    <a:pt x="3161" y="22"/>
                    <a:pt x="3008" y="1"/>
                    <a:pt x="2846" y="1"/>
                  </a:cubicBezTo>
                  <a:close/>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2"/>
            <p:cNvSpPr/>
            <p:nvPr/>
          </p:nvSpPr>
          <p:spPr>
            <a:xfrm>
              <a:off x="4209625" y="3868075"/>
              <a:ext cx="57650" cy="52375"/>
            </a:xfrm>
            <a:custGeom>
              <a:avLst/>
              <a:gdLst/>
              <a:ahLst/>
              <a:cxnLst/>
              <a:rect l="l" t="t" r="r" b="b"/>
              <a:pathLst>
                <a:path w="2306" h="2095" extrusionOk="0">
                  <a:moveTo>
                    <a:pt x="1879" y="0"/>
                  </a:moveTo>
                  <a:cubicBezTo>
                    <a:pt x="1803" y="0"/>
                    <a:pt x="1728" y="24"/>
                    <a:pt x="1672" y="73"/>
                  </a:cubicBezTo>
                  <a:lnTo>
                    <a:pt x="1672" y="73"/>
                  </a:lnTo>
                  <a:cubicBezTo>
                    <a:pt x="1088" y="392"/>
                    <a:pt x="483" y="903"/>
                    <a:pt x="128" y="1471"/>
                  </a:cubicBezTo>
                  <a:cubicBezTo>
                    <a:pt x="63" y="1574"/>
                    <a:pt x="1" y="1692"/>
                    <a:pt x="16" y="1814"/>
                  </a:cubicBezTo>
                  <a:cubicBezTo>
                    <a:pt x="40" y="1986"/>
                    <a:pt x="216" y="2095"/>
                    <a:pt x="380" y="2095"/>
                  </a:cubicBezTo>
                  <a:cubicBezTo>
                    <a:pt x="383" y="2095"/>
                    <a:pt x="386" y="2095"/>
                    <a:pt x="390" y="2095"/>
                  </a:cubicBezTo>
                  <a:cubicBezTo>
                    <a:pt x="556" y="2090"/>
                    <a:pt x="708" y="2000"/>
                    <a:pt x="851" y="1909"/>
                  </a:cubicBezTo>
                  <a:cubicBezTo>
                    <a:pt x="1160" y="1711"/>
                    <a:pt x="1458" y="1498"/>
                    <a:pt x="1744" y="1269"/>
                  </a:cubicBezTo>
                  <a:cubicBezTo>
                    <a:pt x="1917" y="1131"/>
                    <a:pt x="2090" y="982"/>
                    <a:pt x="2191" y="780"/>
                  </a:cubicBezTo>
                  <a:cubicBezTo>
                    <a:pt x="2293" y="579"/>
                    <a:pt x="2306" y="311"/>
                    <a:pt x="2168" y="135"/>
                  </a:cubicBezTo>
                  <a:cubicBezTo>
                    <a:pt x="2099" y="47"/>
                    <a:pt x="1987" y="0"/>
                    <a:pt x="1879"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2"/>
            <p:cNvSpPr/>
            <p:nvPr/>
          </p:nvSpPr>
          <p:spPr>
            <a:xfrm>
              <a:off x="4209625" y="3866750"/>
              <a:ext cx="57650" cy="53825"/>
            </a:xfrm>
            <a:custGeom>
              <a:avLst/>
              <a:gdLst/>
              <a:ahLst/>
              <a:cxnLst/>
              <a:rect l="l" t="t" r="r" b="b"/>
              <a:pathLst>
                <a:path w="2306" h="2153" fill="none" extrusionOk="0">
                  <a:moveTo>
                    <a:pt x="1775" y="72"/>
                  </a:moveTo>
                  <a:cubicBezTo>
                    <a:pt x="1160" y="386"/>
                    <a:pt x="504" y="922"/>
                    <a:pt x="128" y="1524"/>
                  </a:cubicBezTo>
                  <a:cubicBezTo>
                    <a:pt x="63" y="1627"/>
                    <a:pt x="1" y="1745"/>
                    <a:pt x="16" y="1867"/>
                  </a:cubicBezTo>
                  <a:cubicBezTo>
                    <a:pt x="40" y="2042"/>
                    <a:pt x="223" y="2152"/>
                    <a:pt x="390" y="2148"/>
                  </a:cubicBezTo>
                  <a:cubicBezTo>
                    <a:pt x="556" y="2143"/>
                    <a:pt x="708" y="2053"/>
                    <a:pt x="851" y="1962"/>
                  </a:cubicBezTo>
                  <a:cubicBezTo>
                    <a:pt x="1160" y="1764"/>
                    <a:pt x="1458" y="1551"/>
                    <a:pt x="1744" y="1322"/>
                  </a:cubicBezTo>
                  <a:cubicBezTo>
                    <a:pt x="1917" y="1184"/>
                    <a:pt x="2090" y="1035"/>
                    <a:pt x="2191" y="833"/>
                  </a:cubicBezTo>
                  <a:cubicBezTo>
                    <a:pt x="2293" y="632"/>
                    <a:pt x="2306" y="364"/>
                    <a:pt x="2168" y="188"/>
                  </a:cubicBezTo>
                  <a:cubicBezTo>
                    <a:pt x="2030" y="13"/>
                    <a:pt x="1724" y="0"/>
                    <a:pt x="1615" y="198"/>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2"/>
            <p:cNvSpPr/>
            <p:nvPr/>
          </p:nvSpPr>
          <p:spPr>
            <a:xfrm>
              <a:off x="4514075" y="3917750"/>
              <a:ext cx="100550" cy="84200"/>
            </a:xfrm>
            <a:custGeom>
              <a:avLst/>
              <a:gdLst/>
              <a:ahLst/>
              <a:cxnLst/>
              <a:rect l="l" t="t" r="r" b="b"/>
              <a:pathLst>
                <a:path w="4022" h="3368" extrusionOk="0">
                  <a:moveTo>
                    <a:pt x="1147" y="0"/>
                  </a:moveTo>
                  <a:cubicBezTo>
                    <a:pt x="723" y="0"/>
                    <a:pt x="334" y="190"/>
                    <a:pt x="177" y="720"/>
                  </a:cubicBezTo>
                  <a:cubicBezTo>
                    <a:pt x="0" y="1318"/>
                    <a:pt x="470" y="2238"/>
                    <a:pt x="704" y="2762"/>
                  </a:cubicBezTo>
                  <a:cubicBezTo>
                    <a:pt x="832" y="3048"/>
                    <a:pt x="1062" y="3367"/>
                    <a:pt x="1338" y="3367"/>
                  </a:cubicBezTo>
                  <a:cubicBezTo>
                    <a:pt x="1375" y="3367"/>
                    <a:pt x="1414" y="3361"/>
                    <a:pt x="1452" y="3349"/>
                  </a:cubicBezTo>
                  <a:cubicBezTo>
                    <a:pt x="1729" y="3257"/>
                    <a:pt x="1818" y="2877"/>
                    <a:pt x="2062" y="2710"/>
                  </a:cubicBezTo>
                  <a:cubicBezTo>
                    <a:pt x="2159" y="2643"/>
                    <a:pt x="2266" y="2618"/>
                    <a:pt x="2378" y="2618"/>
                  </a:cubicBezTo>
                  <a:cubicBezTo>
                    <a:pt x="2698" y="2618"/>
                    <a:pt x="3061" y="2822"/>
                    <a:pt x="3386" y="2822"/>
                  </a:cubicBezTo>
                  <a:cubicBezTo>
                    <a:pt x="3490" y="2822"/>
                    <a:pt x="3590" y="2801"/>
                    <a:pt x="3684" y="2745"/>
                  </a:cubicBezTo>
                  <a:cubicBezTo>
                    <a:pt x="3944" y="2590"/>
                    <a:pt x="4022" y="2213"/>
                    <a:pt x="3931" y="1912"/>
                  </a:cubicBezTo>
                  <a:cubicBezTo>
                    <a:pt x="3841" y="1613"/>
                    <a:pt x="3621" y="1378"/>
                    <a:pt x="3396" y="1173"/>
                  </a:cubicBezTo>
                  <a:cubicBezTo>
                    <a:pt x="2980" y="795"/>
                    <a:pt x="2518" y="476"/>
                    <a:pt x="2017" y="224"/>
                  </a:cubicBezTo>
                  <a:cubicBezTo>
                    <a:pt x="1753" y="92"/>
                    <a:pt x="1442" y="0"/>
                    <a:pt x="1147" y="0"/>
                  </a:cubicBezTo>
                  <a:close/>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2"/>
            <p:cNvSpPr/>
            <p:nvPr/>
          </p:nvSpPr>
          <p:spPr>
            <a:xfrm>
              <a:off x="4652925" y="4001500"/>
              <a:ext cx="105925" cy="96650"/>
            </a:xfrm>
            <a:custGeom>
              <a:avLst/>
              <a:gdLst/>
              <a:ahLst/>
              <a:cxnLst/>
              <a:rect l="l" t="t" r="r" b="b"/>
              <a:pathLst>
                <a:path w="4237" h="3866" extrusionOk="0">
                  <a:moveTo>
                    <a:pt x="1931" y="1"/>
                  </a:moveTo>
                  <a:cubicBezTo>
                    <a:pt x="1001" y="1"/>
                    <a:pt x="1" y="178"/>
                    <a:pt x="367" y="996"/>
                  </a:cubicBezTo>
                  <a:cubicBezTo>
                    <a:pt x="493" y="1277"/>
                    <a:pt x="755" y="1461"/>
                    <a:pt x="1009" y="1620"/>
                  </a:cubicBezTo>
                  <a:cubicBezTo>
                    <a:pt x="1264" y="1777"/>
                    <a:pt x="1534" y="1938"/>
                    <a:pt x="1695" y="2200"/>
                  </a:cubicBezTo>
                  <a:cubicBezTo>
                    <a:pt x="1870" y="2484"/>
                    <a:pt x="1889" y="2839"/>
                    <a:pt x="1974" y="3165"/>
                  </a:cubicBezTo>
                  <a:cubicBezTo>
                    <a:pt x="2059" y="3491"/>
                    <a:pt x="2267" y="3834"/>
                    <a:pt x="2587" y="3864"/>
                  </a:cubicBezTo>
                  <a:cubicBezTo>
                    <a:pt x="2603" y="3865"/>
                    <a:pt x="2619" y="3866"/>
                    <a:pt x="2635" y="3866"/>
                  </a:cubicBezTo>
                  <a:cubicBezTo>
                    <a:pt x="3017" y="3866"/>
                    <a:pt x="3267" y="3415"/>
                    <a:pt x="3419" y="3031"/>
                  </a:cubicBezTo>
                  <a:lnTo>
                    <a:pt x="4064" y="1406"/>
                  </a:lnTo>
                  <a:cubicBezTo>
                    <a:pt x="4149" y="1192"/>
                    <a:pt x="4236" y="962"/>
                    <a:pt x="4189" y="735"/>
                  </a:cubicBezTo>
                  <a:cubicBezTo>
                    <a:pt x="4099" y="312"/>
                    <a:pt x="3618" y="147"/>
                    <a:pt x="3211" y="90"/>
                  </a:cubicBezTo>
                  <a:cubicBezTo>
                    <a:pt x="3009" y="63"/>
                    <a:pt x="2482" y="1"/>
                    <a:pt x="1931" y="1"/>
                  </a:cubicBezTo>
                  <a:close/>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2"/>
            <p:cNvSpPr/>
            <p:nvPr/>
          </p:nvSpPr>
          <p:spPr>
            <a:xfrm>
              <a:off x="4822600" y="4158125"/>
              <a:ext cx="197575" cy="228325"/>
            </a:xfrm>
            <a:custGeom>
              <a:avLst/>
              <a:gdLst/>
              <a:ahLst/>
              <a:cxnLst/>
              <a:rect l="l" t="t" r="r" b="b"/>
              <a:pathLst>
                <a:path w="7903" h="9133" extrusionOk="0">
                  <a:moveTo>
                    <a:pt x="1935" y="0"/>
                  </a:moveTo>
                  <a:cubicBezTo>
                    <a:pt x="1838" y="0"/>
                    <a:pt x="1749" y="29"/>
                    <a:pt x="1675" y="95"/>
                  </a:cubicBezTo>
                  <a:cubicBezTo>
                    <a:pt x="1251" y="478"/>
                    <a:pt x="1864" y="1406"/>
                    <a:pt x="1675" y="1899"/>
                  </a:cubicBezTo>
                  <a:cubicBezTo>
                    <a:pt x="1439" y="2514"/>
                    <a:pt x="493" y="2469"/>
                    <a:pt x="191" y="3050"/>
                  </a:cubicBezTo>
                  <a:cubicBezTo>
                    <a:pt x="1" y="3415"/>
                    <a:pt x="153" y="3879"/>
                    <a:pt x="390" y="4211"/>
                  </a:cubicBezTo>
                  <a:cubicBezTo>
                    <a:pt x="626" y="4545"/>
                    <a:pt x="942" y="4814"/>
                    <a:pt x="1136" y="5175"/>
                  </a:cubicBezTo>
                  <a:cubicBezTo>
                    <a:pt x="1671" y="6168"/>
                    <a:pt x="1264" y="7460"/>
                    <a:pt x="1669" y="8512"/>
                  </a:cubicBezTo>
                  <a:cubicBezTo>
                    <a:pt x="1797" y="8841"/>
                    <a:pt x="2084" y="9124"/>
                    <a:pt x="2421" y="9132"/>
                  </a:cubicBezTo>
                  <a:cubicBezTo>
                    <a:pt x="2429" y="9132"/>
                    <a:pt x="2437" y="9132"/>
                    <a:pt x="2446" y="9132"/>
                  </a:cubicBezTo>
                  <a:cubicBezTo>
                    <a:pt x="3592" y="9132"/>
                    <a:pt x="4126" y="7215"/>
                    <a:pt x="5215" y="6954"/>
                  </a:cubicBezTo>
                  <a:cubicBezTo>
                    <a:pt x="5708" y="6835"/>
                    <a:pt x="6224" y="6897"/>
                    <a:pt x="6721" y="6802"/>
                  </a:cubicBezTo>
                  <a:cubicBezTo>
                    <a:pt x="7216" y="6708"/>
                    <a:pt x="7738" y="6381"/>
                    <a:pt x="7818" y="5856"/>
                  </a:cubicBezTo>
                  <a:cubicBezTo>
                    <a:pt x="7903" y="5295"/>
                    <a:pt x="7464" y="4814"/>
                    <a:pt x="7063" y="4437"/>
                  </a:cubicBezTo>
                  <a:lnTo>
                    <a:pt x="3229" y="818"/>
                  </a:lnTo>
                  <a:cubicBezTo>
                    <a:pt x="3000" y="601"/>
                    <a:pt x="2380" y="0"/>
                    <a:pt x="1935" y="0"/>
                  </a:cubicBezTo>
                  <a:close/>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2"/>
            <p:cNvSpPr/>
            <p:nvPr/>
          </p:nvSpPr>
          <p:spPr>
            <a:xfrm>
              <a:off x="4789675" y="4042150"/>
              <a:ext cx="70925" cy="69025"/>
            </a:xfrm>
            <a:custGeom>
              <a:avLst/>
              <a:gdLst/>
              <a:ahLst/>
              <a:cxnLst/>
              <a:rect l="l" t="t" r="r" b="b"/>
              <a:pathLst>
                <a:path w="2837" h="2761" extrusionOk="0">
                  <a:moveTo>
                    <a:pt x="736" y="1"/>
                  </a:moveTo>
                  <a:cubicBezTo>
                    <a:pt x="455" y="1"/>
                    <a:pt x="182" y="133"/>
                    <a:pt x="82" y="404"/>
                  </a:cubicBezTo>
                  <a:cubicBezTo>
                    <a:pt x="0" y="623"/>
                    <a:pt x="48" y="871"/>
                    <a:pt x="120" y="1093"/>
                  </a:cubicBezTo>
                  <a:cubicBezTo>
                    <a:pt x="370" y="1874"/>
                    <a:pt x="895" y="2760"/>
                    <a:pt x="1650" y="2760"/>
                  </a:cubicBezTo>
                  <a:cubicBezTo>
                    <a:pt x="1824" y="2760"/>
                    <a:pt x="2010" y="2713"/>
                    <a:pt x="2207" y="2607"/>
                  </a:cubicBezTo>
                  <a:cubicBezTo>
                    <a:pt x="2547" y="2424"/>
                    <a:pt x="2836" y="1983"/>
                    <a:pt x="2650" y="1631"/>
                  </a:cubicBezTo>
                  <a:cubicBezTo>
                    <a:pt x="2498" y="1344"/>
                    <a:pt x="2140" y="1307"/>
                    <a:pt x="1932" y="1090"/>
                  </a:cubicBezTo>
                  <a:cubicBezTo>
                    <a:pt x="1640" y="782"/>
                    <a:pt x="1577" y="359"/>
                    <a:pt x="1181" y="121"/>
                  </a:cubicBezTo>
                  <a:cubicBezTo>
                    <a:pt x="1049" y="41"/>
                    <a:pt x="891" y="1"/>
                    <a:pt x="736" y="1"/>
                  </a:cubicBezTo>
                  <a:close/>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2"/>
            <p:cNvSpPr/>
            <p:nvPr/>
          </p:nvSpPr>
          <p:spPr>
            <a:xfrm>
              <a:off x="1979050" y="1585750"/>
              <a:ext cx="3662000" cy="2269400"/>
            </a:xfrm>
            <a:custGeom>
              <a:avLst/>
              <a:gdLst/>
              <a:ahLst/>
              <a:cxnLst/>
              <a:rect l="l" t="t" r="r" b="b"/>
              <a:pathLst>
                <a:path w="146480" h="90776" extrusionOk="0">
                  <a:moveTo>
                    <a:pt x="15299" y="1"/>
                  </a:moveTo>
                  <a:cubicBezTo>
                    <a:pt x="15287" y="719"/>
                    <a:pt x="15247" y="1433"/>
                    <a:pt x="15207" y="2147"/>
                  </a:cubicBezTo>
                  <a:cubicBezTo>
                    <a:pt x="15188" y="2499"/>
                    <a:pt x="15169" y="2847"/>
                    <a:pt x="15155" y="3200"/>
                  </a:cubicBezTo>
                  <a:cubicBezTo>
                    <a:pt x="15148" y="3380"/>
                    <a:pt x="15243" y="3904"/>
                    <a:pt x="15063" y="4010"/>
                  </a:cubicBezTo>
                  <a:cubicBezTo>
                    <a:pt x="14958" y="4069"/>
                    <a:pt x="14823" y="4078"/>
                    <a:pt x="14736" y="4164"/>
                  </a:cubicBezTo>
                  <a:cubicBezTo>
                    <a:pt x="14622" y="4273"/>
                    <a:pt x="14644" y="4457"/>
                    <a:pt x="14638" y="4618"/>
                  </a:cubicBezTo>
                  <a:cubicBezTo>
                    <a:pt x="14624" y="5085"/>
                    <a:pt x="14278" y="5523"/>
                    <a:pt x="13824" y="5645"/>
                  </a:cubicBezTo>
                  <a:cubicBezTo>
                    <a:pt x="13794" y="5653"/>
                    <a:pt x="13760" y="5659"/>
                    <a:pt x="13728" y="5659"/>
                  </a:cubicBezTo>
                  <a:cubicBezTo>
                    <a:pt x="13676" y="5659"/>
                    <a:pt x="13627" y="5644"/>
                    <a:pt x="13601" y="5601"/>
                  </a:cubicBezTo>
                  <a:cubicBezTo>
                    <a:pt x="13582" y="5570"/>
                    <a:pt x="13582" y="5530"/>
                    <a:pt x="13582" y="5490"/>
                  </a:cubicBezTo>
                  <a:cubicBezTo>
                    <a:pt x="13575" y="4947"/>
                    <a:pt x="13568" y="4405"/>
                    <a:pt x="13561" y="3861"/>
                  </a:cubicBezTo>
                  <a:cubicBezTo>
                    <a:pt x="13558" y="3621"/>
                    <a:pt x="13521" y="3351"/>
                    <a:pt x="13554" y="3117"/>
                  </a:cubicBezTo>
                  <a:cubicBezTo>
                    <a:pt x="13584" y="2923"/>
                    <a:pt x="13715" y="2722"/>
                    <a:pt x="13554" y="2545"/>
                  </a:cubicBezTo>
                  <a:cubicBezTo>
                    <a:pt x="13482" y="2469"/>
                    <a:pt x="13377" y="2440"/>
                    <a:pt x="13275" y="2414"/>
                  </a:cubicBezTo>
                  <a:cubicBezTo>
                    <a:pt x="12851" y="2301"/>
                    <a:pt x="12426" y="2189"/>
                    <a:pt x="11999" y="2078"/>
                  </a:cubicBezTo>
                  <a:cubicBezTo>
                    <a:pt x="11774" y="2018"/>
                    <a:pt x="11545" y="1959"/>
                    <a:pt x="11343" y="1841"/>
                  </a:cubicBezTo>
                  <a:cubicBezTo>
                    <a:pt x="10744" y="1486"/>
                    <a:pt x="10337" y="712"/>
                    <a:pt x="9919" y="165"/>
                  </a:cubicBezTo>
                  <a:cubicBezTo>
                    <a:pt x="9886" y="123"/>
                    <a:pt x="9846" y="77"/>
                    <a:pt x="9794" y="74"/>
                  </a:cubicBezTo>
                  <a:cubicBezTo>
                    <a:pt x="9790" y="73"/>
                    <a:pt x="9786" y="73"/>
                    <a:pt x="9783" y="73"/>
                  </a:cubicBezTo>
                  <a:cubicBezTo>
                    <a:pt x="9689" y="73"/>
                    <a:pt x="9648" y="202"/>
                    <a:pt x="9639" y="300"/>
                  </a:cubicBezTo>
                  <a:cubicBezTo>
                    <a:pt x="9517" y="1850"/>
                    <a:pt x="9468" y="3417"/>
                    <a:pt x="9373" y="4973"/>
                  </a:cubicBezTo>
                  <a:cubicBezTo>
                    <a:pt x="9359" y="5210"/>
                    <a:pt x="9347" y="5454"/>
                    <a:pt x="9445" y="5668"/>
                  </a:cubicBezTo>
                  <a:cubicBezTo>
                    <a:pt x="9498" y="5783"/>
                    <a:pt x="9583" y="5885"/>
                    <a:pt x="9639" y="6001"/>
                  </a:cubicBezTo>
                  <a:cubicBezTo>
                    <a:pt x="9695" y="6115"/>
                    <a:pt x="9718" y="6257"/>
                    <a:pt x="9652" y="6366"/>
                  </a:cubicBezTo>
                  <a:cubicBezTo>
                    <a:pt x="9550" y="6537"/>
                    <a:pt x="9300" y="6531"/>
                    <a:pt x="9139" y="6650"/>
                  </a:cubicBezTo>
                  <a:cubicBezTo>
                    <a:pt x="8987" y="6759"/>
                    <a:pt x="8935" y="6959"/>
                    <a:pt x="8895" y="7140"/>
                  </a:cubicBezTo>
                  <a:cubicBezTo>
                    <a:pt x="8859" y="7318"/>
                    <a:pt x="8803" y="7512"/>
                    <a:pt x="8751" y="7706"/>
                  </a:cubicBezTo>
                  <a:cubicBezTo>
                    <a:pt x="8668" y="8002"/>
                    <a:pt x="8596" y="8308"/>
                    <a:pt x="8603" y="8582"/>
                  </a:cubicBezTo>
                  <a:cubicBezTo>
                    <a:pt x="8613" y="9015"/>
                    <a:pt x="8672" y="9292"/>
                    <a:pt x="8276" y="9624"/>
                  </a:cubicBezTo>
                  <a:cubicBezTo>
                    <a:pt x="7954" y="9891"/>
                    <a:pt x="7546" y="10052"/>
                    <a:pt x="7280" y="10375"/>
                  </a:cubicBezTo>
                  <a:cubicBezTo>
                    <a:pt x="7000" y="10713"/>
                    <a:pt x="6934" y="11171"/>
                    <a:pt x="6816" y="11596"/>
                  </a:cubicBezTo>
                  <a:cubicBezTo>
                    <a:pt x="6591" y="12392"/>
                    <a:pt x="6167" y="13116"/>
                    <a:pt x="5750" y="13826"/>
                  </a:cubicBezTo>
                  <a:cubicBezTo>
                    <a:pt x="5236" y="14698"/>
                    <a:pt x="4723" y="15571"/>
                    <a:pt x="4209" y="16443"/>
                  </a:cubicBezTo>
                  <a:cubicBezTo>
                    <a:pt x="3946" y="16887"/>
                    <a:pt x="3686" y="17331"/>
                    <a:pt x="3423" y="17778"/>
                  </a:cubicBezTo>
                  <a:cubicBezTo>
                    <a:pt x="3311" y="17970"/>
                    <a:pt x="3241" y="18171"/>
                    <a:pt x="3054" y="18223"/>
                  </a:cubicBezTo>
                  <a:cubicBezTo>
                    <a:pt x="3018" y="18233"/>
                    <a:pt x="2984" y="18236"/>
                    <a:pt x="2951" y="18236"/>
                  </a:cubicBezTo>
                  <a:cubicBezTo>
                    <a:pt x="2888" y="18236"/>
                    <a:pt x="2828" y="18225"/>
                    <a:pt x="2769" y="18225"/>
                  </a:cubicBezTo>
                  <a:cubicBezTo>
                    <a:pt x="2698" y="18225"/>
                    <a:pt x="2626" y="18241"/>
                    <a:pt x="2547" y="18315"/>
                  </a:cubicBezTo>
                  <a:cubicBezTo>
                    <a:pt x="2396" y="18457"/>
                    <a:pt x="2350" y="18697"/>
                    <a:pt x="2442" y="18881"/>
                  </a:cubicBezTo>
                  <a:cubicBezTo>
                    <a:pt x="2527" y="19059"/>
                    <a:pt x="2715" y="19168"/>
                    <a:pt x="2824" y="19332"/>
                  </a:cubicBezTo>
                  <a:cubicBezTo>
                    <a:pt x="2992" y="19582"/>
                    <a:pt x="2959" y="19907"/>
                    <a:pt x="2916" y="20204"/>
                  </a:cubicBezTo>
                  <a:cubicBezTo>
                    <a:pt x="2864" y="20582"/>
                    <a:pt x="2807" y="20964"/>
                    <a:pt x="2748" y="21343"/>
                  </a:cubicBezTo>
                  <a:cubicBezTo>
                    <a:pt x="2613" y="22198"/>
                    <a:pt x="2469" y="23053"/>
                    <a:pt x="2307" y="23906"/>
                  </a:cubicBezTo>
                  <a:cubicBezTo>
                    <a:pt x="2222" y="24344"/>
                    <a:pt x="2251" y="24791"/>
                    <a:pt x="1929" y="25117"/>
                  </a:cubicBezTo>
                  <a:cubicBezTo>
                    <a:pt x="1484" y="25568"/>
                    <a:pt x="975" y="25970"/>
                    <a:pt x="480" y="26368"/>
                  </a:cubicBezTo>
                  <a:cubicBezTo>
                    <a:pt x="343" y="26479"/>
                    <a:pt x="197" y="26595"/>
                    <a:pt x="109" y="26749"/>
                  </a:cubicBezTo>
                  <a:cubicBezTo>
                    <a:pt x="21" y="26905"/>
                    <a:pt x="0" y="27111"/>
                    <a:pt x="106" y="27256"/>
                  </a:cubicBezTo>
                  <a:cubicBezTo>
                    <a:pt x="221" y="27414"/>
                    <a:pt x="442" y="27443"/>
                    <a:pt x="602" y="27556"/>
                  </a:cubicBezTo>
                  <a:cubicBezTo>
                    <a:pt x="882" y="27746"/>
                    <a:pt x="937" y="28125"/>
                    <a:pt x="970" y="28461"/>
                  </a:cubicBezTo>
                  <a:cubicBezTo>
                    <a:pt x="1059" y="29325"/>
                    <a:pt x="1122" y="30281"/>
                    <a:pt x="619" y="30987"/>
                  </a:cubicBezTo>
                  <a:cubicBezTo>
                    <a:pt x="392" y="31311"/>
                    <a:pt x="39" y="31655"/>
                    <a:pt x="174" y="32024"/>
                  </a:cubicBezTo>
                  <a:cubicBezTo>
                    <a:pt x="250" y="32235"/>
                    <a:pt x="441" y="32334"/>
                    <a:pt x="589" y="32481"/>
                  </a:cubicBezTo>
                  <a:cubicBezTo>
                    <a:pt x="757" y="32649"/>
                    <a:pt x="839" y="32900"/>
                    <a:pt x="941" y="33113"/>
                  </a:cubicBezTo>
                  <a:cubicBezTo>
                    <a:pt x="1201" y="33653"/>
                    <a:pt x="1457" y="34193"/>
                    <a:pt x="1718" y="34732"/>
                  </a:cubicBezTo>
                  <a:cubicBezTo>
                    <a:pt x="1872" y="35055"/>
                    <a:pt x="2030" y="35410"/>
                    <a:pt x="1945" y="35760"/>
                  </a:cubicBezTo>
                  <a:cubicBezTo>
                    <a:pt x="1905" y="35926"/>
                    <a:pt x="1810" y="36078"/>
                    <a:pt x="1756" y="36243"/>
                  </a:cubicBezTo>
                  <a:cubicBezTo>
                    <a:pt x="1704" y="36411"/>
                    <a:pt x="1711" y="36615"/>
                    <a:pt x="1842" y="36730"/>
                  </a:cubicBezTo>
                  <a:cubicBezTo>
                    <a:pt x="2020" y="36888"/>
                    <a:pt x="2203" y="36849"/>
                    <a:pt x="2290" y="37131"/>
                  </a:cubicBezTo>
                  <a:cubicBezTo>
                    <a:pt x="2335" y="37280"/>
                    <a:pt x="2332" y="37434"/>
                    <a:pt x="2329" y="37589"/>
                  </a:cubicBezTo>
                  <a:cubicBezTo>
                    <a:pt x="2319" y="38178"/>
                    <a:pt x="2302" y="38764"/>
                    <a:pt x="2279" y="39352"/>
                  </a:cubicBezTo>
                  <a:cubicBezTo>
                    <a:pt x="2260" y="39891"/>
                    <a:pt x="2302" y="40422"/>
                    <a:pt x="2220" y="40952"/>
                  </a:cubicBezTo>
                  <a:cubicBezTo>
                    <a:pt x="2184" y="41170"/>
                    <a:pt x="2203" y="41426"/>
                    <a:pt x="2378" y="41558"/>
                  </a:cubicBezTo>
                  <a:cubicBezTo>
                    <a:pt x="2470" y="41623"/>
                    <a:pt x="2586" y="41646"/>
                    <a:pt x="2681" y="41709"/>
                  </a:cubicBezTo>
                  <a:cubicBezTo>
                    <a:pt x="2816" y="41798"/>
                    <a:pt x="2885" y="41959"/>
                    <a:pt x="2911" y="42120"/>
                  </a:cubicBezTo>
                  <a:cubicBezTo>
                    <a:pt x="2937" y="42278"/>
                    <a:pt x="2928" y="42442"/>
                    <a:pt x="2934" y="42604"/>
                  </a:cubicBezTo>
                  <a:cubicBezTo>
                    <a:pt x="2965" y="43239"/>
                    <a:pt x="3287" y="43819"/>
                    <a:pt x="3629" y="44355"/>
                  </a:cubicBezTo>
                  <a:cubicBezTo>
                    <a:pt x="3913" y="44795"/>
                    <a:pt x="4267" y="45313"/>
                    <a:pt x="4379" y="45836"/>
                  </a:cubicBezTo>
                  <a:cubicBezTo>
                    <a:pt x="4433" y="46099"/>
                    <a:pt x="4429" y="46372"/>
                    <a:pt x="4422" y="46642"/>
                  </a:cubicBezTo>
                  <a:cubicBezTo>
                    <a:pt x="4409" y="47293"/>
                    <a:pt x="4396" y="47944"/>
                    <a:pt x="4383" y="48597"/>
                  </a:cubicBezTo>
                  <a:cubicBezTo>
                    <a:pt x="4376" y="48870"/>
                    <a:pt x="4399" y="49130"/>
                    <a:pt x="4405" y="49396"/>
                  </a:cubicBezTo>
                  <a:cubicBezTo>
                    <a:pt x="4412" y="49663"/>
                    <a:pt x="4376" y="49923"/>
                    <a:pt x="4566" y="50143"/>
                  </a:cubicBezTo>
                  <a:cubicBezTo>
                    <a:pt x="4725" y="50321"/>
                    <a:pt x="4975" y="50383"/>
                    <a:pt x="5208" y="50432"/>
                  </a:cubicBezTo>
                  <a:cubicBezTo>
                    <a:pt x="5659" y="50532"/>
                    <a:pt x="6110" y="50627"/>
                    <a:pt x="6561" y="50726"/>
                  </a:cubicBezTo>
                  <a:cubicBezTo>
                    <a:pt x="6988" y="50814"/>
                    <a:pt x="7436" y="50920"/>
                    <a:pt x="7752" y="51216"/>
                  </a:cubicBezTo>
                  <a:cubicBezTo>
                    <a:pt x="7944" y="51396"/>
                    <a:pt x="8072" y="51630"/>
                    <a:pt x="8255" y="51818"/>
                  </a:cubicBezTo>
                  <a:cubicBezTo>
                    <a:pt x="8677" y="52253"/>
                    <a:pt x="9351" y="52506"/>
                    <a:pt x="9915" y="52670"/>
                  </a:cubicBezTo>
                  <a:cubicBezTo>
                    <a:pt x="10158" y="52743"/>
                    <a:pt x="10415" y="52888"/>
                    <a:pt x="10485" y="53131"/>
                  </a:cubicBezTo>
                  <a:cubicBezTo>
                    <a:pt x="10541" y="53335"/>
                    <a:pt x="10452" y="53536"/>
                    <a:pt x="10400" y="53730"/>
                  </a:cubicBezTo>
                  <a:cubicBezTo>
                    <a:pt x="10347" y="53924"/>
                    <a:pt x="10370" y="54066"/>
                    <a:pt x="10429" y="54256"/>
                  </a:cubicBezTo>
                  <a:cubicBezTo>
                    <a:pt x="10534" y="54602"/>
                    <a:pt x="10820" y="54891"/>
                    <a:pt x="11182" y="54961"/>
                  </a:cubicBezTo>
                  <a:cubicBezTo>
                    <a:pt x="11360" y="54994"/>
                    <a:pt x="11567" y="54987"/>
                    <a:pt x="11696" y="55118"/>
                  </a:cubicBezTo>
                  <a:cubicBezTo>
                    <a:pt x="11824" y="55247"/>
                    <a:pt x="11814" y="55454"/>
                    <a:pt x="11807" y="55639"/>
                  </a:cubicBezTo>
                  <a:cubicBezTo>
                    <a:pt x="11795" y="55925"/>
                    <a:pt x="11824" y="56240"/>
                    <a:pt x="12029" y="56439"/>
                  </a:cubicBezTo>
                  <a:cubicBezTo>
                    <a:pt x="12140" y="56550"/>
                    <a:pt x="12297" y="56616"/>
                    <a:pt x="12387" y="56747"/>
                  </a:cubicBezTo>
                  <a:cubicBezTo>
                    <a:pt x="12462" y="56863"/>
                    <a:pt x="12472" y="57011"/>
                    <a:pt x="12479" y="57149"/>
                  </a:cubicBezTo>
                  <a:cubicBezTo>
                    <a:pt x="12508" y="57886"/>
                    <a:pt x="12541" y="58620"/>
                    <a:pt x="12574" y="59358"/>
                  </a:cubicBezTo>
                  <a:cubicBezTo>
                    <a:pt x="14861" y="59456"/>
                    <a:pt x="17212" y="59538"/>
                    <a:pt x="19494" y="59637"/>
                  </a:cubicBezTo>
                  <a:cubicBezTo>
                    <a:pt x="19520" y="59855"/>
                    <a:pt x="19553" y="60085"/>
                    <a:pt x="19586" y="60312"/>
                  </a:cubicBezTo>
                  <a:cubicBezTo>
                    <a:pt x="19612" y="60483"/>
                    <a:pt x="19636" y="60653"/>
                    <a:pt x="19655" y="60815"/>
                  </a:cubicBezTo>
                  <a:cubicBezTo>
                    <a:pt x="22811" y="62519"/>
                    <a:pt x="25970" y="64202"/>
                    <a:pt x="29099" y="65952"/>
                  </a:cubicBezTo>
                  <a:cubicBezTo>
                    <a:pt x="29589" y="66228"/>
                    <a:pt x="30080" y="66502"/>
                    <a:pt x="30570" y="66774"/>
                  </a:cubicBezTo>
                  <a:lnTo>
                    <a:pt x="36114" y="67613"/>
                  </a:lnTo>
                  <a:lnTo>
                    <a:pt x="38567" y="67985"/>
                  </a:lnTo>
                  <a:lnTo>
                    <a:pt x="38931" y="66529"/>
                  </a:lnTo>
                  <a:cubicBezTo>
                    <a:pt x="40364" y="66529"/>
                    <a:pt x="41777" y="66724"/>
                    <a:pt x="43205" y="66820"/>
                  </a:cubicBezTo>
                  <a:cubicBezTo>
                    <a:pt x="43307" y="66962"/>
                    <a:pt x="43410" y="67103"/>
                    <a:pt x="43515" y="67241"/>
                  </a:cubicBezTo>
                  <a:cubicBezTo>
                    <a:pt x="44298" y="68314"/>
                    <a:pt x="45094" y="69377"/>
                    <a:pt x="45878" y="70445"/>
                  </a:cubicBezTo>
                  <a:cubicBezTo>
                    <a:pt x="46112" y="70768"/>
                    <a:pt x="46378" y="71114"/>
                    <a:pt x="46766" y="71209"/>
                  </a:cubicBezTo>
                  <a:cubicBezTo>
                    <a:pt x="46948" y="71252"/>
                    <a:pt x="47158" y="71242"/>
                    <a:pt x="47303" y="71363"/>
                  </a:cubicBezTo>
                  <a:cubicBezTo>
                    <a:pt x="47454" y="71492"/>
                    <a:pt x="47477" y="71716"/>
                    <a:pt x="47500" y="71913"/>
                  </a:cubicBezTo>
                  <a:cubicBezTo>
                    <a:pt x="47599" y="72673"/>
                    <a:pt x="47918" y="73381"/>
                    <a:pt x="48214" y="74082"/>
                  </a:cubicBezTo>
                  <a:cubicBezTo>
                    <a:pt x="48352" y="74411"/>
                    <a:pt x="48513" y="74756"/>
                    <a:pt x="48612" y="75102"/>
                  </a:cubicBezTo>
                  <a:cubicBezTo>
                    <a:pt x="48684" y="75362"/>
                    <a:pt x="48669" y="75717"/>
                    <a:pt x="48974" y="75836"/>
                  </a:cubicBezTo>
                  <a:cubicBezTo>
                    <a:pt x="49074" y="75875"/>
                    <a:pt x="49181" y="75872"/>
                    <a:pt x="49287" y="75892"/>
                  </a:cubicBezTo>
                  <a:cubicBezTo>
                    <a:pt x="49543" y="75940"/>
                    <a:pt x="49747" y="76129"/>
                    <a:pt x="49941" y="76302"/>
                  </a:cubicBezTo>
                  <a:cubicBezTo>
                    <a:pt x="50873" y="77135"/>
                    <a:pt x="51946" y="77787"/>
                    <a:pt x="53012" y="78432"/>
                  </a:cubicBezTo>
                  <a:cubicBezTo>
                    <a:pt x="53081" y="78473"/>
                    <a:pt x="53158" y="78516"/>
                    <a:pt x="53232" y="78516"/>
                  </a:cubicBezTo>
                  <a:cubicBezTo>
                    <a:pt x="53254" y="78516"/>
                    <a:pt x="53275" y="78512"/>
                    <a:pt x="53296" y="78504"/>
                  </a:cubicBezTo>
                  <a:cubicBezTo>
                    <a:pt x="53431" y="78452"/>
                    <a:pt x="53443" y="78260"/>
                    <a:pt x="53378" y="78135"/>
                  </a:cubicBezTo>
                  <a:cubicBezTo>
                    <a:pt x="53312" y="78011"/>
                    <a:pt x="53199" y="77913"/>
                    <a:pt x="53139" y="77784"/>
                  </a:cubicBezTo>
                  <a:cubicBezTo>
                    <a:pt x="53018" y="77508"/>
                    <a:pt x="53182" y="77195"/>
                    <a:pt x="53347" y="76944"/>
                  </a:cubicBezTo>
                  <a:cubicBezTo>
                    <a:pt x="53604" y="76561"/>
                    <a:pt x="53881" y="76189"/>
                    <a:pt x="54176" y="75833"/>
                  </a:cubicBezTo>
                  <a:cubicBezTo>
                    <a:pt x="54369" y="75595"/>
                    <a:pt x="54556" y="75183"/>
                    <a:pt x="54900" y="75183"/>
                  </a:cubicBezTo>
                  <a:cubicBezTo>
                    <a:pt x="54914" y="75183"/>
                    <a:pt x="54928" y="75183"/>
                    <a:pt x="54943" y="75185"/>
                  </a:cubicBezTo>
                  <a:cubicBezTo>
                    <a:pt x="55196" y="75211"/>
                    <a:pt x="55404" y="75388"/>
                    <a:pt x="55584" y="75563"/>
                  </a:cubicBezTo>
                  <a:cubicBezTo>
                    <a:pt x="55769" y="75737"/>
                    <a:pt x="55959" y="75928"/>
                    <a:pt x="56207" y="75985"/>
                  </a:cubicBezTo>
                  <a:cubicBezTo>
                    <a:pt x="56266" y="75999"/>
                    <a:pt x="56326" y="76005"/>
                    <a:pt x="56387" y="76005"/>
                  </a:cubicBezTo>
                  <a:cubicBezTo>
                    <a:pt x="56664" y="76005"/>
                    <a:pt x="56946" y="75878"/>
                    <a:pt x="57233" y="75872"/>
                  </a:cubicBezTo>
                  <a:cubicBezTo>
                    <a:pt x="57237" y="75872"/>
                    <a:pt x="57241" y="75872"/>
                    <a:pt x="57245" y="75872"/>
                  </a:cubicBezTo>
                  <a:cubicBezTo>
                    <a:pt x="57825" y="75872"/>
                    <a:pt x="58282" y="76362"/>
                    <a:pt x="58641" y="76823"/>
                  </a:cubicBezTo>
                  <a:cubicBezTo>
                    <a:pt x="59372" y="77751"/>
                    <a:pt x="60047" y="78719"/>
                    <a:pt x="60698" y="79703"/>
                  </a:cubicBezTo>
                  <a:cubicBezTo>
                    <a:pt x="61025" y="80197"/>
                    <a:pt x="61340" y="80694"/>
                    <a:pt x="61655" y="81194"/>
                  </a:cubicBezTo>
                  <a:cubicBezTo>
                    <a:pt x="61925" y="81622"/>
                    <a:pt x="62218" y="82098"/>
                    <a:pt x="62554" y="82480"/>
                  </a:cubicBezTo>
                  <a:cubicBezTo>
                    <a:pt x="62751" y="82700"/>
                    <a:pt x="63007" y="82885"/>
                    <a:pt x="63301" y="82934"/>
                  </a:cubicBezTo>
                  <a:cubicBezTo>
                    <a:pt x="63502" y="82970"/>
                    <a:pt x="63741" y="82953"/>
                    <a:pt x="63873" y="83111"/>
                  </a:cubicBezTo>
                  <a:cubicBezTo>
                    <a:pt x="63963" y="83216"/>
                    <a:pt x="63969" y="83372"/>
                    <a:pt x="63933" y="83504"/>
                  </a:cubicBezTo>
                  <a:cubicBezTo>
                    <a:pt x="63900" y="83638"/>
                    <a:pt x="63828" y="83756"/>
                    <a:pt x="63772" y="83885"/>
                  </a:cubicBezTo>
                  <a:cubicBezTo>
                    <a:pt x="63518" y="84473"/>
                    <a:pt x="63630" y="85171"/>
                    <a:pt x="63916" y="85747"/>
                  </a:cubicBezTo>
                  <a:cubicBezTo>
                    <a:pt x="64207" y="86320"/>
                    <a:pt x="64650" y="86800"/>
                    <a:pt x="65085" y="87274"/>
                  </a:cubicBezTo>
                  <a:cubicBezTo>
                    <a:pt x="65351" y="87567"/>
                    <a:pt x="65598" y="87860"/>
                    <a:pt x="65822" y="88185"/>
                  </a:cubicBezTo>
                  <a:cubicBezTo>
                    <a:pt x="66036" y="88491"/>
                    <a:pt x="66299" y="88805"/>
                    <a:pt x="66644" y="88959"/>
                  </a:cubicBezTo>
                  <a:cubicBezTo>
                    <a:pt x="66928" y="89087"/>
                    <a:pt x="67250" y="89104"/>
                    <a:pt x="67562" y="89117"/>
                  </a:cubicBezTo>
                  <a:cubicBezTo>
                    <a:pt x="68296" y="89147"/>
                    <a:pt x="69030" y="89178"/>
                    <a:pt x="69764" y="89210"/>
                  </a:cubicBezTo>
                  <a:cubicBezTo>
                    <a:pt x="70122" y="89222"/>
                    <a:pt x="70481" y="89236"/>
                    <a:pt x="70841" y="89252"/>
                  </a:cubicBezTo>
                  <a:cubicBezTo>
                    <a:pt x="70898" y="89254"/>
                    <a:pt x="70997" y="89273"/>
                    <a:pt x="71083" y="89273"/>
                  </a:cubicBezTo>
                  <a:cubicBezTo>
                    <a:pt x="71128" y="89273"/>
                    <a:pt x="71169" y="89268"/>
                    <a:pt x="71199" y="89252"/>
                  </a:cubicBezTo>
                  <a:cubicBezTo>
                    <a:pt x="71476" y="89104"/>
                    <a:pt x="71093" y="88722"/>
                    <a:pt x="70955" y="88607"/>
                  </a:cubicBezTo>
                  <a:cubicBezTo>
                    <a:pt x="70758" y="88439"/>
                    <a:pt x="70527" y="88301"/>
                    <a:pt x="70386" y="88083"/>
                  </a:cubicBezTo>
                  <a:cubicBezTo>
                    <a:pt x="70235" y="87853"/>
                    <a:pt x="70214" y="87560"/>
                    <a:pt x="70202" y="87284"/>
                  </a:cubicBezTo>
                  <a:cubicBezTo>
                    <a:pt x="70166" y="86675"/>
                    <a:pt x="70050" y="86014"/>
                    <a:pt x="70093" y="85408"/>
                  </a:cubicBezTo>
                  <a:cubicBezTo>
                    <a:pt x="70116" y="85072"/>
                    <a:pt x="70136" y="84737"/>
                    <a:pt x="70143" y="84402"/>
                  </a:cubicBezTo>
                  <a:cubicBezTo>
                    <a:pt x="70143" y="84177"/>
                    <a:pt x="70083" y="83944"/>
                    <a:pt x="70264" y="83767"/>
                  </a:cubicBezTo>
                  <a:cubicBezTo>
                    <a:pt x="70389" y="83648"/>
                    <a:pt x="70557" y="83578"/>
                    <a:pt x="70685" y="83464"/>
                  </a:cubicBezTo>
                  <a:cubicBezTo>
                    <a:pt x="70906" y="83266"/>
                    <a:pt x="70856" y="83059"/>
                    <a:pt x="70952" y="82822"/>
                  </a:cubicBezTo>
                  <a:cubicBezTo>
                    <a:pt x="71034" y="82618"/>
                    <a:pt x="71264" y="82483"/>
                    <a:pt x="71439" y="82371"/>
                  </a:cubicBezTo>
                  <a:cubicBezTo>
                    <a:pt x="73548" y="81051"/>
                    <a:pt x="75648" y="79709"/>
                    <a:pt x="77780" y="78435"/>
                  </a:cubicBezTo>
                  <a:cubicBezTo>
                    <a:pt x="77889" y="78373"/>
                    <a:pt x="78013" y="78281"/>
                    <a:pt x="78001" y="78156"/>
                  </a:cubicBezTo>
                  <a:cubicBezTo>
                    <a:pt x="77978" y="77948"/>
                    <a:pt x="77651" y="77955"/>
                    <a:pt x="77530" y="77787"/>
                  </a:cubicBezTo>
                  <a:cubicBezTo>
                    <a:pt x="77471" y="77704"/>
                    <a:pt x="77473" y="77593"/>
                    <a:pt x="77478" y="77491"/>
                  </a:cubicBezTo>
                  <a:cubicBezTo>
                    <a:pt x="77497" y="77126"/>
                    <a:pt x="77527" y="76757"/>
                    <a:pt x="77573" y="76392"/>
                  </a:cubicBezTo>
                  <a:cubicBezTo>
                    <a:pt x="77589" y="76273"/>
                    <a:pt x="77615" y="76136"/>
                    <a:pt x="77721" y="76075"/>
                  </a:cubicBezTo>
                  <a:cubicBezTo>
                    <a:pt x="77751" y="76060"/>
                    <a:pt x="77782" y="76053"/>
                    <a:pt x="77814" y="76053"/>
                  </a:cubicBezTo>
                  <a:cubicBezTo>
                    <a:pt x="77918" y="76053"/>
                    <a:pt x="78024" y="76126"/>
                    <a:pt x="78089" y="76214"/>
                  </a:cubicBezTo>
                  <a:cubicBezTo>
                    <a:pt x="78214" y="76382"/>
                    <a:pt x="78250" y="76600"/>
                    <a:pt x="78267" y="76806"/>
                  </a:cubicBezTo>
                  <a:cubicBezTo>
                    <a:pt x="78287" y="77069"/>
                    <a:pt x="78280" y="77405"/>
                    <a:pt x="78422" y="77642"/>
                  </a:cubicBezTo>
                  <a:cubicBezTo>
                    <a:pt x="78504" y="77776"/>
                    <a:pt x="78626" y="77821"/>
                    <a:pt x="78762" y="77821"/>
                  </a:cubicBezTo>
                  <a:cubicBezTo>
                    <a:pt x="78892" y="77821"/>
                    <a:pt x="79033" y="77780"/>
                    <a:pt x="79162" y="77737"/>
                  </a:cubicBezTo>
                  <a:cubicBezTo>
                    <a:pt x="80031" y="77455"/>
                    <a:pt x="80894" y="77152"/>
                    <a:pt x="81749" y="76823"/>
                  </a:cubicBezTo>
                  <a:cubicBezTo>
                    <a:pt x="82246" y="76638"/>
                    <a:pt x="82739" y="76444"/>
                    <a:pt x="83229" y="76240"/>
                  </a:cubicBezTo>
                  <a:cubicBezTo>
                    <a:pt x="83273" y="76222"/>
                    <a:pt x="83305" y="76214"/>
                    <a:pt x="83332" y="76214"/>
                  </a:cubicBezTo>
                  <a:cubicBezTo>
                    <a:pt x="83391" y="76214"/>
                    <a:pt x="83427" y="76253"/>
                    <a:pt x="83506" y="76316"/>
                  </a:cubicBezTo>
                  <a:cubicBezTo>
                    <a:pt x="83624" y="76406"/>
                    <a:pt x="83697" y="76537"/>
                    <a:pt x="83795" y="76648"/>
                  </a:cubicBezTo>
                  <a:cubicBezTo>
                    <a:pt x="84043" y="76925"/>
                    <a:pt x="84427" y="77031"/>
                    <a:pt x="84793" y="77102"/>
                  </a:cubicBezTo>
                  <a:cubicBezTo>
                    <a:pt x="85436" y="77233"/>
                    <a:pt x="86088" y="77314"/>
                    <a:pt x="86745" y="77346"/>
                  </a:cubicBezTo>
                  <a:cubicBezTo>
                    <a:pt x="86761" y="77347"/>
                    <a:pt x="86778" y="77347"/>
                    <a:pt x="86794" y="77347"/>
                  </a:cubicBezTo>
                  <a:cubicBezTo>
                    <a:pt x="86977" y="77347"/>
                    <a:pt x="87190" y="77294"/>
                    <a:pt x="87212" y="77119"/>
                  </a:cubicBezTo>
                  <a:cubicBezTo>
                    <a:pt x="87232" y="76948"/>
                    <a:pt x="87031" y="76842"/>
                    <a:pt x="86923" y="76705"/>
                  </a:cubicBezTo>
                  <a:cubicBezTo>
                    <a:pt x="86785" y="76530"/>
                    <a:pt x="86798" y="76254"/>
                    <a:pt x="86952" y="76096"/>
                  </a:cubicBezTo>
                  <a:cubicBezTo>
                    <a:pt x="87040" y="76008"/>
                    <a:pt x="87164" y="75963"/>
                    <a:pt x="87287" y="75963"/>
                  </a:cubicBezTo>
                  <a:cubicBezTo>
                    <a:pt x="87386" y="75963"/>
                    <a:pt x="87485" y="75993"/>
                    <a:pt x="87564" y="76053"/>
                  </a:cubicBezTo>
                  <a:cubicBezTo>
                    <a:pt x="87749" y="76198"/>
                    <a:pt x="87794" y="76451"/>
                    <a:pt x="87884" y="76669"/>
                  </a:cubicBezTo>
                  <a:cubicBezTo>
                    <a:pt x="88104" y="77218"/>
                    <a:pt x="88618" y="77590"/>
                    <a:pt x="89137" y="77870"/>
                  </a:cubicBezTo>
                  <a:cubicBezTo>
                    <a:pt x="89551" y="78094"/>
                    <a:pt x="89963" y="78324"/>
                    <a:pt x="90378" y="78547"/>
                  </a:cubicBezTo>
                  <a:cubicBezTo>
                    <a:pt x="90555" y="78644"/>
                    <a:pt x="90766" y="78732"/>
                    <a:pt x="90968" y="78732"/>
                  </a:cubicBezTo>
                  <a:cubicBezTo>
                    <a:pt x="91109" y="78732"/>
                    <a:pt x="91246" y="78689"/>
                    <a:pt x="91362" y="78577"/>
                  </a:cubicBezTo>
                  <a:cubicBezTo>
                    <a:pt x="91509" y="78433"/>
                    <a:pt x="91611" y="78192"/>
                    <a:pt x="91819" y="78189"/>
                  </a:cubicBezTo>
                  <a:cubicBezTo>
                    <a:pt x="91822" y="78189"/>
                    <a:pt x="91825" y="78189"/>
                    <a:pt x="91828" y="78189"/>
                  </a:cubicBezTo>
                  <a:cubicBezTo>
                    <a:pt x="92020" y="78189"/>
                    <a:pt x="92140" y="78401"/>
                    <a:pt x="92309" y="78498"/>
                  </a:cubicBezTo>
                  <a:cubicBezTo>
                    <a:pt x="92409" y="78560"/>
                    <a:pt x="92526" y="78576"/>
                    <a:pt x="92645" y="78576"/>
                  </a:cubicBezTo>
                  <a:cubicBezTo>
                    <a:pt x="92718" y="78576"/>
                    <a:pt x="92791" y="78570"/>
                    <a:pt x="92863" y="78564"/>
                  </a:cubicBezTo>
                  <a:lnTo>
                    <a:pt x="94442" y="78426"/>
                  </a:lnTo>
                  <a:cubicBezTo>
                    <a:pt x="94689" y="78402"/>
                    <a:pt x="94998" y="78331"/>
                    <a:pt x="95044" y="78087"/>
                  </a:cubicBezTo>
                  <a:cubicBezTo>
                    <a:pt x="95094" y="77850"/>
                    <a:pt x="94840" y="77659"/>
                    <a:pt x="94610" y="77583"/>
                  </a:cubicBezTo>
                  <a:cubicBezTo>
                    <a:pt x="94379" y="77508"/>
                    <a:pt x="94106" y="77458"/>
                    <a:pt x="93981" y="77247"/>
                  </a:cubicBezTo>
                  <a:cubicBezTo>
                    <a:pt x="93893" y="77105"/>
                    <a:pt x="93902" y="76922"/>
                    <a:pt x="93971" y="76771"/>
                  </a:cubicBezTo>
                  <a:cubicBezTo>
                    <a:pt x="94037" y="76615"/>
                    <a:pt x="94159" y="76494"/>
                    <a:pt x="94291" y="76392"/>
                  </a:cubicBezTo>
                  <a:cubicBezTo>
                    <a:pt x="94481" y="76241"/>
                    <a:pt x="94725" y="76063"/>
                    <a:pt x="94682" y="75822"/>
                  </a:cubicBezTo>
                  <a:cubicBezTo>
                    <a:pt x="94639" y="75580"/>
                    <a:pt x="94333" y="75497"/>
                    <a:pt x="94087" y="75461"/>
                  </a:cubicBezTo>
                  <a:cubicBezTo>
                    <a:pt x="93843" y="75421"/>
                    <a:pt x="93540" y="75313"/>
                    <a:pt x="93527" y="75066"/>
                  </a:cubicBezTo>
                  <a:cubicBezTo>
                    <a:pt x="93521" y="74927"/>
                    <a:pt x="93619" y="74799"/>
                    <a:pt x="93741" y="74733"/>
                  </a:cubicBezTo>
                  <a:cubicBezTo>
                    <a:pt x="93853" y="74674"/>
                    <a:pt x="93981" y="74651"/>
                    <a:pt x="94106" y="74635"/>
                  </a:cubicBezTo>
                  <a:cubicBezTo>
                    <a:pt x="94120" y="74635"/>
                    <a:pt x="94130" y="74631"/>
                    <a:pt x="94142" y="74631"/>
                  </a:cubicBezTo>
                  <a:cubicBezTo>
                    <a:pt x="94767" y="74555"/>
                    <a:pt x="95394" y="74476"/>
                    <a:pt x="96019" y="74401"/>
                  </a:cubicBezTo>
                  <a:cubicBezTo>
                    <a:pt x="96285" y="74368"/>
                    <a:pt x="96542" y="74332"/>
                    <a:pt x="96801" y="74269"/>
                  </a:cubicBezTo>
                  <a:cubicBezTo>
                    <a:pt x="96903" y="74248"/>
                    <a:pt x="97007" y="74234"/>
                    <a:pt x="97111" y="74230"/>
                  </a:cubicBezTo>
                  <a:cubicBezTo>
                    <a:pt x="97272" y="74223"/>
                    <a:pt x="97433" y="74223"/>
                    <a:pt x="97594" y="74187"/>
                  </a:cubicBezTo>
                  <a:cubicBezTo>
                    <a:pt x="97854" y="74128"/>
                    <a:pt x="98108" y="73989"/>
                    <a:pt x="98250" y="73762"/>
                  </a:cubicBezTo>
                  <a:cubicBezTo>
                    <a:pt x="98305" y="73670"/>
                    <a:pt x="98372" y="73553"/>
                    <a:pt x="98471" y="73553"/>
                  </a:cubicBezTo>
                  <a:cubicBezTo>
                    <a:pt x="98478" y="73553"/>
                    <a:pt x="98485" y="73553"/>
                    <a:pt x="98493" y="73555"/>
                  </a:cubicBezTo>
                  <a:cubicBezTo>
                    <a:pt x="98595" y="73575"/>
                    <a:pt x="98624" y="73707"/>
                    <a:pt x="98612" y="73809"/>
                  </a:cubicBezTo>
                  <a:cubicBezTo>
                    <a:pt x="98579" y="74062"/>
                    <a:pt x="98394" y="74408"/>
                    <a:pt x="98671" y="74576"/>
                  </a:cubicBezTo>
                  <a:cubicBezTo>
                    <a:pt x="98770" y="74635"/>
                    <a:pt x="98896" y="74660"/>
                    <a:pt x="99029" y="74660"/>
                  </a:cubicBezTo>
                  <a:cubicBezTo>
                    <a:pt x="99283" y="74660"/>
                    <a:pt x="99564" y="74571"/>
                    <a:pt x="99741" y="74470"/>
                  </a:cubicBezTo>
                  <a:cubicBezTo>
                    <a:pt x="99810" y="74431"/>
                    <a:pt x="99876" y="74387"/>
                    <a:pt x="99944" y="74342"/>
                  </a:cubicBezTo>
                  <a:cubicBezTo>
                    <a:pt x="100103" y="74239"/>
                    <a:pt x="100266" y="74141"/>
                    <a:pt x="100440" y="74141"/>
                  </a:cubicBezTo>
                  <a:cubicBezTo>
                    <a:pt x="100472" y="74141"/>
                    <a:pt x="100504" y="74144"/>
                    <a:pt x="100537" y="74151"/>
                  </a:cubicBezTo>
                  <a:cubicBezTo>
                    <a:pt x="100679" y="74184"/>
                    <a:pt x="100793" y="74286"/>
                    <a:pt x="100921" y="74352"/>
                  </a:cubicBezTo>
                  <a:cubicBezTo>
                    <a:pt x="101082" y="74436"/>
                    <a:pt x="101258" y="74463"/>
                    <a:pt x="101438" y="74463"/>
                  </a:cubicBezTo>
                  <a:cubicBezTo>
                    <a:pt x="101598" y="74463"/>
                    <a:pt x="101761" y="74442"/>
                    <a:pt x="101919" y="74418"/>
                  </a:cubicBezTo>
                  <a:cubicBezTo>
                    <a:pt x="103028" y="74264"/>
                    <a:pt x="104133" y="74108"/>
                    <a:pt x="105242" y="73954"/>
                  </a:cubicBezTo>
                  <a:cubicBezTo>
                    <a:pt x="105281" y="73901"/>
                    <a:pt x="105314" y="73885"/>
                    <a:pt x="105355" y="73885"/>
                  </a:cubicBezTo>
                  <a:cubicBezTo>
                    <a:pt x="105390" y="73885"/>
                    <a:pt x="105431" y="73897"/>
                    <a:pt x="105485" y="73908"/>
                  </a:cubicBezTo>
                  <a:cubicBezTo>
                    <a:pt x="105607" y="73931"/>
                    <a:pt x="105704" y="74020"/>
                    <a:pt x="105739" y="74138"/>
                  </a:cubicBezTo>
                  <a:cubicBezTo>
                    <a:pt x="105772" y="74257"/>
                    <a:pt x="105739" y="74382"/>
                    <a:pt x="105765" y="74503"/>
                  </a:cubicBezTo>
                  <a:cubicBezTo>
                    <a:pt x="105791" y="74629"/>
                    <a:pt x="105881" y="74730"/>
                    <a:pt x="105966" y="74826"/>
                  </a:cubicBezTo>
                  <a:cubicBezTo>
                    <a:pt x="106356" y="75266"/>
                    <a:pt x="106733" y="75924"/>
                    <a:pt x="107288" y="75924"/>
                  </a:cubicBezTo>
                  <a:cubicBezTo>
                    <a:pt x="107427" y="75924"/>
                    <a:pt x="107576" y="75883"/>
                    <a:pt x="107740" y="75787"/>
                  </a:cubicBezTo>
                  <a:cubicBezTo>
                    <a:pt x="108648" y="75251"/>
                    <a:pt x="109557" y="74716"/>
                    <a:pt x="110464" y="74184"/>
                  </a:cubicBezTo>
                  <a:cubicBezTo>
                    <a:pt x="110463" y="74123"/>
                    <a:pt x="110496" y="74103"/>
                    <a:pt x="110543" y="74103"/>
                  </a:cubicBezTo>
                  <a:cubicBezTo>
                    <a:pt x="110582" y="74103"/>
                    <a:pt x="110630" y="74116"/>
                    <a:pt x="110678" y="74129"/>
                  </a:cubicBezTo>
                  <a:cubicBezTo>
                    <a:pt x="110787" y="74158"/>
                    <a:pt x="110860" y="74257"/>
                    <a:pt x="110905" y="74359"/>
                  </a:cubicBezTo>
                  <a:cubicBezTo>
                    <a:pt x="110947" y="74461"/>
                    <a:pt x="110971" y="74570"/>
                    <a:pt x="111023" y="74669"/>
                  </a:cubicBezTo>
                  <a:cubicBezTo>
                    <a:pt x="111224" y="75057"/>
                    <a:pt x="111748" y="75107"/>
                    <a:pt x="112126" y="75323"/>
                  </a:cubicBezTo>
                  <a:cubicBezTo>
                    <a:pt x="112512" y="75543"/>
                    <a:pt x="112748" y="75945"/>
                    <a:pt x="113018" y="76301"/>
                  </a:cubicBezTo>
                  <a:cubicBezTo>
                    <a:pt x="113287" y="76648"/>
                    <a:pt x="113652" y="76982"/>
                    <a:pt x="114087" y="76982"/>
                  </a:cubicBezTo>
                  <a:cubicBezTo>
                    <a:pt x="114094" y="76982"/>
                    <a:pt x="114100" y="76982"/>
                    <a:pt x="114107" y="76982"/>
                  </a:cubicBezTo>
                  <a:cubicBezTo>
                    <a:pt x="114159" y="76980"/>
                    <a:pt x="114213" y="76975"/>
                    <a:pt x="114266" y="76975"/>
                  </a:cubicBezTo>
                  <a:cubicBezTo>
                    <a:pt x="114329" y="76975"/>
                    <a:pt x="114390" y="76983"/>
                    <a:pt x="114442" y="77017"/>
                  </a:cubicBezTo>
                  <a:cubicBezTo>
                    <a:pt x="114548" y="77090"/>
                    <a:pt x="114565" y="77235"/>
                    <a:pt x="114574" y="77360"/>
                  </a:cubicBezTo>
                  <a:cubicBezTo>
                    <a:pt x="114657" y="78587"/>
                    <a:pt x="114598" y="79851"/>
                    <a:pt x="114617" y="81085"/>
                  </a:cubicBezTo>
                  <a:cubicBezTo>
                    <a:pt x="114621" y="81256"/>
                    <a:pt x="114640" y="81457"/>
                    <a:pt x="114792" y="81535"/>
                  </a:cubicBezTo>
                  <a:cubicBezTo>
                    <a:pt x="114833" y="81557"/>
                    <a:pt x="114877" y="81566"/>
                    <a:pt x="114923" y="81566"/>
                  </a:cubicBezTo>
                  <a:cubicBezTo>
                    <a:pt x="115092" y="81566"/>
                    <a:pt x="115284" y="81446"/>
                    <a:pt x="115447" y="81446"/>
                  </a:cubicBezTo>
                  <a:cubicBezTo>
                    <a:pt x="115501" y="81446"/>
                    <a:pt x="115551" y="81459"/>
                    <a:pt x="115597" y="81493"/>
                  </a:cubicBezTo>
                  <a:cubicBezTo>
                    <a:pt x="115710" y="81575"/>
                    <a:pt x="115716" y="81743"/>
                    <a:pt x="115666" y="81869"/>
                  </a:cubicBezTo>
                  <a:cubicBezTo>
                    <a:pt x="115618" y="81997"/>
                    <a:pt x="115522" y="82101"/>
                    <a:pt x="115453" y="82220"/>
                  </a:cubicBezTo>
                  <a:cubicBezTo>
                    <a:pt x="115088" y="82846"/>
                    <a:pt x="115509" y="83576"/>
                    <a:pt x="115914" y="84070"/>
                  </a:cubicBezTo>
                  <a:cubicBezTo>
                    <a:pt x="116101" y="84296"/>
                    <a:pt x="116361" y="84478"/>
                    <a:pt x="116653" y="84501"/>
                  </a:cubicBezTo>
                  <a:cubicBezTo>
                    <a:pt x="116835" y="84514"/>
                    <a:pt x="117072" y="84504"/>
                    <a:pt x="117131" y="84672"/>
                  </a:cubicBezTo>
                  <a:cubicBezTo>
                    <a:pt x="117181" y="84814"/>
                    <a:pt x="117048" y="84949"/>
                    <a:pt x="116966" y="85074"/>
                  </a:cubicBezTo>
                  <a:cubicBezTo>
                    <a:pt x="116831" y="85281"/>
                    <a:pt x="116821" y="85564"/>
                    <a:pt x="116937" y="85781"/>
                  </a:cubicBezTo>
                  <a:cubicBezTo>
                    <a:pt x="117058" y="86003"/>
                    <a:pt x="117290" y="86143"/>
                    <a:pt x="117543" y="86150"/>
                  </a:cubicBezTo>
                  <a:cubicBezTo>
                    <a:pt x="117545" y="86150"/>
                    <a:pt x="117547" y="86150"/>
                    <a:pt x="117548" y="86150"/>
                  </a:cubicBezTo>
                  <a:cubicBezTo>
                    <a:pt x="117778" y="86150"/>
                    <a:pt x="118006" y="86041"/>
                    <a:pt x="118229" y="86041"/>
                  </a:cubicBezTo>
                  <a:cubicBezTo>
                    <a:pt x="118280" y="86041"/>
                    <a:pt x="118331" y="86046"/>
                    <a:pt x="118381" y="86060"/>
                  </a:cubicBezTo>
                  <a:cubicBezTo>
                    <a:pt x="118658" y="86136"/>
                    <a:pt x="118812" y="86433"/>
                    <a:pt x="118895" y="86709"/>
                  </a:cubicBezTo>
                  <a:cubicBezTo>
                    <a:pt x="118980" y="86985"/>
                    <a:pt x="119037" y="87291"/>
                    <a:pt x="119243" y="87492"/>
                  </a:cubicBezTo>
                  <a:cubicBezTo>
                    <a:pt x="119563" y="87809"/>
                    <a:pt x="120138" y="87769"/>
                    <a:pt x="120418" y="88121"/>
                  </a:cubicBezTo>
                  <a:cubicBezTo>
                    <a:pt x="120619" y="88374"/>
                    <a:pt x="120580" y="88720"/>
                    <a:pt x="120597" y="89022"/>
                  </a:cubicBezTo>
                  <a:cubicBezTo>
                    <a:pt x="120623" y="89414"/>
                    <a:pt x="120649" y="89805"/>
                    <a:pt x="120671" y="90200"/>
                  </a:cubicBezTo>
                  <a:cubicBezTo>
                    <a:pt x="120682" y="90364"/>
                    <a:pt x="120701" y="90543"/>
                    <a:pt x="120820" y="90658"/>
                  </a:cubicBezTo>
                  <a:cubicBezTo>
                    <a:pt x="120911" y="90750"/>
                    <a:pt x="121045" y="90775"/>
                    <a:pt x="121180" y="90775"/>
                  </a:cubicBezTo>
                  <a:cubicBezTo>
                    <a:pt x="121233" y="90775"/>
                    <a:pt x="121286" y="90771"/>
                    <a:pt x="121336" y="90766"/>
                  </a:cubicBezTo>
                  <a:cubicBezTo>
                    <a:pt x="121692" y="90730"/>
                    <a:pt x="122043" y="90651"/>
                    <a:pt x="122380" y="90532"/>
                  </a:cubicBezTo>
                  <a:cubicBezTo>
                    <a:pt x="122544" y="90473"/>
                    <a:pt x="122712" y="90404"/>
                    <a:pt x="122830" y="90276"/>
                  </a:cubicBezTo>
                  <a:cubicBezTo>
                    <a:pt x="122949" y="90148"/>
                    <a:pt x="123012" y="89950"/>
                    <a:pt x="122936" y="89796"/>
                  </a:cubicBezTo>
                  <a:cubicBezTo>
                    <a:pt x="122863" y="89644"/>
                    <a:pt x="122679" y="89542"/>
                    <a:pt x="122676" y="89374"/>
                  </a:cubicBezTo>
                  <a:cubicBezTo>
                    <a:pt x="122673" y="89197"/>
                    <a:pt x="122870" y="89095"/>
                    <a:pt x="122989" y="88963"/>
                  </a:cubicBezTo>
                  <a:cubicBezTo>
                    <a:pt x="123116" y="88818"/>
                    <a:pt x="123156" y="88614"/>
                    <a:pt x="123189" y="88423"/>
                  </a:cubicBezTo>
                  <a:cubicBezTo>
                    <a:pt x="123189" y="88121"/>
                    <a:pt x="123301" y="87781"/>
                    <a:pt x="123353" y="87485"/>
                  </a:cubicBezTo>
                  <a:cubicBezTo>
                    <a:pt x="123413" y="87140"/>
                    <a:pt x="123472" y="86794"/>
                    <a:pt x="123535" y="86450"/>
                  </a:cubicBezTo>
                  <a:cubicBezTo>
                    <a:pt x="123587" y="86140"/>
                    <a:pt x="123635" y="85830"/>
                    <a:pt x="123725" y="85531"/>
                  </a:cubicBezTo>
                  <a:cubicBezTo>
                    <a:pt x="123815" y="85258"/>
                    <a:pt x="123903" y="84952"/>
                    <a:pt x="123765" y="84679"/>
                  </a:cubicBezTo>
                  <a:cubicBezTo>
                    <a:pt x="123689" y="84528"/>
                    <a:pt x="123561" y="84416"/>
                    <a:pt x="123453" y="84291"/>
                  </a:cubicBezTo>
                  <a:cubicBezTo>
                    <a:pt x="123242" y="84054"/>
                    <a:pt x="123107" y="83764"/>
                    <a:pt x="122972" y="83477"/>
                  </a:cubicBezTo>
                  <a:cubicBezTo>
                    <a:pt x="122838" y="83342"/>
                    <a:pt x="122755" y="83017"/>
                    <a:pt x="122674" y="82840"/>
                  </a:cubicBezTo>
                  <a:cubicBezTo>
                    <a:pt x="122558" y="82596"/>
                    <a:pt x="122447" y="82355"/>
                    <a:pt x="122331" y="82113"/>
                  </a:cubicBezTo>
                  <a:cubicBezTo>
                    <a:pt x="122110" y="81642"/>
                    <a:pt x="121890" y="81171"/>
                    <a:pt x="121670" y="80700"/>
                  </a:cubicBezTo>
                  <a:cubicBezTo>
                    <a:pt x="121450" y="80230"/>
                    <a:pt x="121228" y="79762"/>
                    <a:pt x="121008" y="79293"/>
                  </a:cubicBezTo>
                  <a:cubicBezTo>
                    <a:pt x="120847" y="78950"/>
                    <a:pt x="120446" y="78413"/>
                    <a:pt x="120593" y="78025"/>
                  </a:cubicBezTo>
                  <a:cubicBezTo>
                    <a:pt x="120636" y="77906"/>
                    <a:pt x="120699" y="77785"/>
                    <a:pt x="120678" y="77660"/>
                  </a:cubicBezTo>
                  <a:cubicBezTo>
                    <a:pt x="120659" y="77558"/>
                    <a:pt x="120583" y="77472"/>
                    <a:pt x="120498" y="77409"/>
                  </a:cubicBezTo>
                  <a:cubicBezTo>
                    <a:pt x="120412" y="77347"/>
                    <a:pt x="120316" y="77302"/>
                    <a:pt x="120235" y="77238"/>
                  </a:cubicBezTo>
                  <a:cubicBezTo>
                    <a:pt x="119981" y="77054"/>
                    <a:pt x="119965" y="76904"/>
                    <a:pt x="119951" y="76617"/>
                  </a:cubicBezTo>
                  <a:cubicBezTo>
                    <a:pt x="119931" y="76272"/>
                    <a:pt x="119789" y="75948"/>
                    <a:pt x="119648" y="75640"/>
                  </a:cubicBezTo>
                  <a:cubicBezTo>
                    <a:pt x="119280" y="74814"/>
                    <a:pt x="118943" y="73977"/>
                    <a:pt x="118637" y="73128"/>
                  </a:cubicBezTo>
                  <a:cubicBezTo>
                    <a:pt x="118487" y="72704"/>
                    <a:pt x="118341" y="72276"/>
                    <a:pt x="118206" y="71845"/>
                  </a:cubicBezTo>
                  <a:cubicBezTo>
                    <a:pt x="118118" y="71572"/>
                    <a:pt x="117995" y="71355"/>
                    <a:pt x="117966" y="71095"/>
                  </a:cubicBezTo>
                  <a:cubicBezTo>
                    <a:pt x="117957" y="70999"/>
                    <a:pt x="117960" y="70901"/>
                    <a:pt x="117976" y="70805"/>
                  </a:cubicBezTo>
                  <a:cubicBezTo>
                    <a:pt x="118158" y="69742"/>
                    <a:pt x="118370" y="68686"/>
                    <a:pt x="118615" y="67637"/>
                  </a:cubicBezTo>
                  <a:cubicBezTo>
                    <a:pt x="118674" y="67382"/>
                    <a:pt x="118736" y="67129"/>
                    <a:pt x="118799" y="66876"/>
                  </a:cubicBezTo>
                  <a:cubicBezTo>
                    <a:pt x="118845" y="66685"/>
                    <a:pt x="118953" y="66520"/>
                    <a:pt x="118983" y="66333"/>
                  </a:cubicBezTo>
                  <a:cubicBezTo>
                    <a:pt x="119025" y="66070"/>
                    <a:pt x="118875" y="65722"/>
                    <a:pt x="118987" y="65469"/>
                  </a:cubicBezTo>
                  <a:cubicBezTo>
                    <a:pt x="119007" y="65417"/>
                    <a:pt x="119039" y="65369"/>
                    <a:pt x="119079" y="65330"/>
                  </a:cubicBezTo>
                  <a:cubicBezTo>
                    <a:pt x="119217" y="65202"/>
                    <a:pt x="119427" y="65199"/>
                    <a:pt x="119612" y="65162"/>
                  </a:cubicBezTo>
                  <a:cubicBezTo>
                    <a:pt x="120083" y="65067"/>
                    <a:pt x="120445" y="64709"/>
                    <a:pt x="120780" y="64369"/>
                  </a:cubicBezTo>
                  <a:cubicBezTo>
                    <a:pt x="121373" y="63876"/>
                    <a:pt x="121889" y="63241"/>
                    <a:pt x="122429" y="62687"/>
                  </a:cubicBezTo>
                  <a:cubicBezTo>
                    <a:pt x="122991" y="62115"/>
                    <a:pt x="123554" y="61546"/>
                    <a:pt x="124115" y="60973"/>
                  </a:cubicBezTo>
                  <a:cubicBezTo>
                    <a:pt x="124675" y="60400"/>
                    <a:pt x="125237" y="59828"/>
                    <a:pt x="125801" y="59256"/>
                  </a:cubicBezTo>
                  <a:cubicBezTo>
                    <a:pt x="125860" y="59193"/>
                    <a:pt x="125923" y="59133"/>
                    <a:pt x="125978" y="59071"/>
                  </a:cubicBezTo>
                  <a:cubicBezTo>
                    <a:pt x="126202" y="58847"/>
                    <a:pt x="126423" y="58620"/>
                    <a:pt x="126643" y="58397"/>
                  </a:cubicBezTo>
                  <a:cubicBezTo>
                    <a:pt x="126861" y="58176"/>
                    <a:pt x="126986" y="57933"/>
                    <a:pt x="127292" y="57817"/>
                  </a:cubicBezTo>
                  <a:cubicBezTo>
                    <a:pt x="127476" y="57751"/>
                    <a:pt x="127676" y="57699"/>
                    <a:pt x="127815" y="57561"/>
                  </a:cubicBezTo>
                  <a:cubicBezTo>
                    <a:pt x="128042" y="57334"/>
                    <a:pt x="128022" y="56962"/>
                    <a:pt x="127943" y="56652"/>
                  </a:cubicBezTo>
                  <a:cubicBezTo>
                    <a:pt x="127864" y="56344"/>
                    <a:pt x="127739" y="56020"/>
                    <a:pt x="127818" y="55712"/>
                  </a:cubicBezTo>
                  <a:cubicBezTo>
                    <a:pt x="127933" y="55234"/>
                    <a:pt x="128463" y="54983"/>
                    <a:pt x="128950" y="54918"/>
                  </a:cubicBezTo>
                  <a:cubicBezTo>
                    <a:pt x="129437" y="54850"/>
                    <a:pt x="129947" y="54895"/>
                    <a:pt x="130401" y="54708"/>
                  </a:cubicBezTo>
                  <a:cubicBezTo>
                    <a:pt x="130668" y="54599"/>
                    <a:pt x="130931" y="54336"/>
                    <a:pt x="130852" y="54055"/>
                  </a:cubicBezTo>
                  <a:cubicBezTo>
                    <a:pt x="130819" y="53931"/>
                    <a:pt x="130723" y="53835"/>
                    <a:pt x="130661" y="53721"/>
                  </a:cubicBezTo>
                  <a:cubicBezTo>
                    <a:pt x="130486" y="53397"/>
                    <a:pt x="130609" y="52992"/>
                    <a:pt x="130799" y="52677"/>
                  </a:cubicBezTo>
                  <a:cubicBezTo>
                    <a:pt x="130990" y="52365"/>
                    <a:pt x="131246" y="52082"/>
                    <a:pt x="131362" y="51732"/>
                  </a:cubicBezTo>
                  <a:cubicBezTo>
                    <a:pt x="131451" y="51456"/>
                    <a:pt x="131444" y="51157"/>
                    <a:pt x="131435" y="50868"/>
                  </a:cubicBezTo>
                  <a:cubicBezTo>
                    <a:pt x="131418" y="50314"/>
                    <a:pt x="131405" y="49762"/>
                    <a:pt x="131388" y="49208"/>
                  </a:cubicBezTo>
                  <a:cubicBezTo>
                    <a:pt x="131375" y="48824"/>
                    <a:pt x="131312" y="48422"/>
                    <a:pt x="131339" y="48034"/>
                  </a:cubicBezTo>
                  <a:cubicBezTo>
                    <a:pt x="131344" y="47915"/>
                    <a:pt x="131360" y="47798"/>
                    <a:pt x="131385" y="47681"/>
                  </a:cubicBezTo>
                  <a:cubicBezTo>
                    <a:pt x="131431" y="47475"/>
                    <a:pt x="131451" y="47231"/>
                    <a:pt x="131303" y="47080"/>
                  </a:cubicBezTo>
                  <a:cubicBezTo>
                    <a:pt x="131215" y="46991"/>
                    <a:pt x="131094" y="46960"/>
                    <a:pt x="130967" y="46960"/>
                  </a:cubicBezTo>
                  <a:cubicBezTo>
                    <a:pt x="130867" y="46960"/>
                    <a:pt x="130763" y="46979"/>
                    <a:pt x="130668" y="47004"/>
                  </a:cubicBezTo>
                  <a:cubicBezTo>
                    <a:pt x="130525" y="47041"/>
                    <a:pt x="130368" y="47081"/>
                    <a:pt x="130222" y="47081"/>
                  </a:cubicBezTo>
                  <a:cubicBezTo>
                    <a:pt x="130105" y="47081"/>
                    <a:pt x="129995" y="47055"/>
                    <a:pt x="129904" y="46981"/>
                  </a:cubicBezTo>
                  <a:cubicBezTo>
                    <a:pt x="129674" y="46786"/>
                    <a:pt x="129747" y="46412"/>
                    <a:pt x="129608" y="46142"/>
                  </a:cubicBezTo>
                  <a:cubicBezTo>
                    <a:pt x="129456" y="45846"/>
                    <a:pt x="129082" y="45727"/>
                    <a:pt x="128900" y="45444"/>
                  </a:cubicBezTo>
                  <a:cubicBezTo>
                    <a:pt x="128733" y="45181"/>
                    <a:pt x="128776" y="44835"/>
                    <a:pt x="128871" y="44539"/>
                  </a:cubicBezTo>
                  <a:cubicBezTo>
                    <a:pt x="128953" y="44276"/>
                    <a:pt x="129075" y="44019"/>
                    <a:pt x="129108" y="43749"/>
                  </a:cubicBezTo>
                  <a:cubicBezTo>
                    <a:pt x="129115" y="43712"/>
                    <a:pt x="129118" y="43674"/>
                    <a:pt x="129118" y="43637"/>
                  </a:cubicBezTo>
                  <a:cubicBezTo>
                    <a:pt x="129127" y="43410"/>
                    <a:pt x="129065" y="43180"/>
                    <a:pt x="129105" y="42960"/>
                  </a:cubicBezTo>
                  <a:cubicBezTo>
                    <a:pt x="129137" y="42785"/>
                    <a:pt x="129266" y="42614"/>
                    <a:pt x="129423" y="42574"/>
                  </a:cubicBezTo>
                  <a:cubicBezTo>
                    <a:pt x="129447" y="42568"/>
                    <a:pt x="129472" y="42565"/>
                    <a:pt x="129496" y="42565"/>
                  </a:cubicBezTo>
                  <a:cubicBezTo>
                    <a:pt x="129520" y="42565"/>
                    <a:pt x="129545" y="42568"/>
                    <a:pt x="129569" y="42574"/>
                  </a:cubicBezTo>
                  <a:cubicBezTo>
                    <a:pt x="129920" y="42674"/>
                    <a:pt x="129825" y="43298"/>
                    <a:pt x="130157" y="43450"/>
                  </a:cubicBezTo>
                  <a:cubicBezTo>
                    <a:pt x="130208" y="43473"/>
                    <a:pt x="130257" y="43483"/>
                    <a:pt x="130305" y="43483"/>
                  </a:cubicBezTo>
                  <a:cubicBezTo>
                    <a:pt x="130543" y="43483"/>
                    <a:pt x="130758" y="43247"/>
                    <a:pt x="130992" y="43247"/>
                  </a:cubicBezTo>
                  <a:cubicBezTo>
                    <a:pt x="131039" y="43247"/>
                    <a:pt x="131087" y="43256"/>
                    <a:pt x="131135" y="43279"/>
                  </a:cubicBezTo>
                  <a:cubicBezTo>
                    <a:pt x="131441" y="43420"/>
                    <a:pt x="131451" y="43864"/>
                    <a:pt x="131833" y="43933"/>
                  </a:cubicBezTo>
                  <a:cubicBezTo>
                    <a:pt x="131864" y="43939"/>
                    <a:pt x="131895" y="43941"/>
                    <a:pt x="131927" y="43941"/>
                  </a:cubicBezTo>
                  <a:cubicBezTo>
                    <a:pt x="132322" y="43941"/>
                    <a:pt x="132741" y="43518"/>
                    <a:pt x="132863" y="43180"/>
                  </a:cubicBezTo>
                  <a:cubicBezTo>
                    <a:pt x="132941" y="42969"/>
                    <a:pt x="132955" y="42739"/>
                    <a:pt x="132965" y="42515"/>
                  </a:cubicBezTo>
                  <a:cubicBezTo>
                    <a:pt x="132972" y="42357"/>
                    <a:pt x="132977" y="42200"/>
                    <a:pt x="132988" y="42041"/>
                  </a:cubicBezTo>
                  <a:cubicBezTo>
                    <a:pt x="133001" y="41699"/>
                    <a:pt x="133017" y="41360"/>
                    <a:pt x="133034" y="41018"/>
                  </a:cubicBezTo>
                  <a:cubicBezTo>
                    <a:pt x="133050" y="40659"/>
                    <a:pt x="133244" y="40242"/>
                    <a:pt x="132939" y="39962"/>
                  </a:cubicBezTo>
                  <a:cubicBezTo>
                    <a:pt x="132794" y="39830"/>
                    <a:pt x="132607" y="39757"/>
                    <a:pt x="132435" y="39662"/>
                  </a:cubicBezTo>
                  <a:cubicBezTo>
                    <a:pt x="132013" y="39427"/>
                    <a:pt x="131682" y="39059"/>
                    <a:pt x="131490" y="38616"/>
                  </a:cubicBezTo>
                  <a:cubicBezTo>
                    <a:pt x="131405" y="38415"/>
                    <a:pt x="131352" y="38185"/>
                    <a:pt x="131438" y="37984"/>
                  </a:cubicBezTo>
                  <a:cubicBezTo>
                    <a:pt x="131441" y="37973"/>
                    <a:pt x="131447" y="37962"/>
                    <a:pt x="131454" y="37951"/>
                  </a:cubicBezTo>
                  <a:cubicBezTo>
                    <a:pt x="131524" y="37824"/>
                    <a:pt x="131668" y="37734"/>
                    <a:pt x="131804" y="37734"/>
                  </a:cubicBezTo>
                  <a:cubicBezTo>
                    <a:pt x="131862" y="37734"/>
                    <a:pt x="131919" y="37750"/>
                    <a:pt x="131968" y="37787"/>
                  </a:cubicBezTo>
                  <a:cubicBezTo>
                    <a:pt x="132008" y="37816"/>
                    <a:pt x="132043" y="37858"/>
                    <a:pt x="132093" y="37865"/>
                  </a:cubicBezTo>
                  <a:cubicBezTo>
                    <a:pt x="132098" y="37866"/>
                    <a:pt x="132103" y="37866"/>
                    <a:pt x="132108" y="37866"/>
                  </a:cubicBezTo>
                  <a:cubicBezTo>
                    <a:pt x="132144" y="37866"/>
                    <a:pt x="132179" y="37846"/>
                    <a:pt x="132214" y="37825"/>
                  </a:cubicBezTo>
                  <a:cubicBezTo>
                    <a:pt x="132622" y="37557"/>
                    <a:pt x="132836" y="37062"/>
                    <a:pt x="132895" y="36575"/>
                  </a:cubicBezTo>
                  <a:cubicBezTo>
                    <a:pt x="132954" y="36092"/>
                    <a:pt x="132888" y="35599"/>
                    <a:pt x="132855" y="35111"/>
                  </a:cubicBezTo>
                  <a:cubicBezTo>
                    <a:pt x="132819" y="34548"/>
                    <a:pt x="132664" y="33838"/>
                    <a:pt x="133122" y="33433"/>
                  </a:cubicBezTo>
                  <a:cubicBezTo>
                    <a:pt x="133553" y="33058"/>
                    <a:pt x="134034" y="32729"/>
                    <a:pt x="134537" y="32448"/>
                  </a:cubicBezTo>
                  <a:cubicBezTo>
                    <a:pt x="134702" y="32356"/>
                    <a:pt x="134870" y="32271"/>
                    <a:pt x="135038" y="32192"/>
                  </a:cubicBezTo>
                  <a:cubicBezTo>
                    <a:pt x="135110" y="32158"/>
                    <a:pt x="135198" y="32129"/>
                    <a:pt x="135276" y="32129"/>
                  </a:cubicBezTo>
                  <a:cubicBezTo>
                    <a:pt x="135343" y="32129"/>
                    <a:pt x="135402" y="32151"/>
                    <a:pt x="135439" y="32209"/>
                  </a:cubicBezTo>
                  <a:cubicBezTo>
                    <a:pt x="135491" y="32287"/>
                    <a:pt x="135469" y="32406"/>
                    <a:pt x="135540" y="32469"/>
                  </a:cubicBezTo>
                  <a:cubicBezTo>
                    <a:pt x="135565" y="32491"/>
                    <a:pt x="135595" y="32500"/>
                    <a:pt x="135627" y="32500"/>
                  </a:cubicBezTo>
                  <a:cubicBezTo>
                    <a:pt x="135689" y="32500"/>
                    <a:pt x="135758" y="32468"/>
                    <a:pt x="135813" y="32436"/>
                  </a:cubicBezTo>
                  <a:cubicBezTo>
                    <a:pt x="136428" y="32063"/>
                    <a:pt x="136999" y="31623"/>
                    <a:pt x="137515" y="31122"/>
                  </a:cubicBezTo>
                  <a:cubicBezTo>
                    <a:pt x="137643" y="30997"/>
                    <a:pt x="137782" y="30839"/>
                    <a:pt x="137749" y="30662"/>
                  </a:cubicBezTo>
                  <a:cubicBezTo>
                    <a:pt x="137719" y="30511"/>
                    <a:pt x="137568" y="30405"/>
                    <a:pt x="137416" y="30383"/>
                  </a:cubicBezTo>
                  <a:cubicBezTo>
                    <a:pt x="137383" y="30377"/>
                    <a:pt x="137349" y="30375"/>
                    <a:pt x="137316" y="30375"/>
                  </a:cubicBezTo>
                  <a:cubicBezTo>
                    <a:pt x="137197" y="30375"/>
                    <a:pt x="137077" y="30404"/>
                    <a:pt x="136963" y="30435"/>
                  </a:cubicBezTo>
                  <a:cubicBezTo>
                    <a:pt x="136555" y="30540"/>
                    <a:pt x="136147" y="30646"/>
                    <a:pt x="135739" y="30747"/>
                  </a:cubicBezTo>
                  <a:cubicBezTo>
                    <a:pt x="135704" y="30757"/>
                    <a:pt x="135665" y="30766"/>
                    <a:pt x="135629" y="30766"/>
                  </a:cubicBezTo>
                  <a:cubicBezTo>
                    <a:pt x="135592" y="30766"/>
                    <a:pt x="135558" y="30757"/>
                    <a:pt x="135531" y="30731"/>
                  </a:cubicBezTo>
                  <a:cubicBezTo>
                    <a:pt x="135432" y="30641"/>
                    <a:pt x="135558" y="30487"/>
                    <a:pt x="135669" y="30414"/>
                  </a:cubicBezTo>
                  <a:cubicBezTo>
                    <a:pt x="136209" y="30075"/>
                    <a:pt x="136749" y="29743"/>
                    <a:pt x="137295" y="29410"/>
                  </a:cubicBezTo>
                  <a:cubicBezTo>
                    <a:pt x="137582" y="29237"/>
                    <a:pt x="137864" y="29059"/>
                    <a:pt x="138154" y="28891"/>
                  </a:cubicBezTo>
                  <a:cubicBezTo>
                    <a:pt x="138178" y="28878"/>
                    <a:pt x="138197" y="28868"/>
                    <a:pt x="138220" y="28855"/>
                  </a:cubicBezTo>
                  <a:cubicBezTo>
                    <a:pt x="138417" y="28759"/>
                    <a:pt x="138618" y="28704"/>
                    <a:pt x="138812" y="28588"/>
                  </a:cubicBezTo>
                  <a:cubicBezTo>
                    <a:pt x="139175" y="28371"/>
                    <a:pt x="139530" y="28148"/>
                    <a:pt x="139878" y="27914"/>
                  </a:cubicBezTo>
                  <a:cubicBezTo>
                    <a:pt x="140030" y="27812"/>
                    <a:pt x="140181" y="27707"/>
                    <a:pt x="140330" y="27602"/>
                  </a:cubicBezTo>
                  <a:cubicBezTo>
                    <a:pt x="140655" y="27371"/>
                    <a:pt x="141214" y="27184"/>
                    <a:pt x="141166" y="26697"/>
                  </a:cubicBezTo>
                  <a:cubicBezTo>
                    <a:pt x="141135" y="26377"/>
                    <a:pt x="140928" y="26154"/>
                    <a:pt x="140754" y="25907"/>
                  </a:cubicBezTo>
                  <a:cubicBezTo>
                    <a:pt x="140563" y="25637"/>
                    <a:pt x="140435" y="25341"/>
                    <a:pt x="140060" y="25314"/>
                  </a:cubicBezTo>
                  <a:cubicBezTo>
                    <a:pt x="140038" y="25312"/>
                    <a:pt x="140017" y="25312"/>
                    <a:pt x="139995" y="25312"/>
                  </a:cubicBezTo>
                  <a:cubicBezTo>
                    <a:pt x="139880" y="25312"/>
                    <a:pt x="139766" y="25332"/>
                    <a:pt x="139651" y="25332"/>
                  </a:cubicBezTo>
                  <a:cubicBezTo>
                    <a:pt x="139624" y="25332"/>
                    <a:pt x="139596" y="25331"/>
                    <a:pt x="139568" y="25328"/>
                  </a:cubicBezTo>
                  <a:cubicBezTo>
                    <a:pt x="139407" y="25312"/>
                    <a:pt x="139230" y="25203"/>
                    <a:pt x="139227" y="25038"/>
                  </a:cubicBezTo>
                  <a:cubicBezTo>
                    <a:pt x="139227" y="24916"/>
                    <a:pt x="139322" y="24815"/>
                    <a:pt x="139424" y="24748"/>
                  </a:cubicBezTo>
                  <a:cubicBezTo>
                    <a:pt x="139523" y="24680"/>
                    <a:pt x="139641" y="24630"/>
                    <a:pt x="139720" y="24542"/>
                  </a:cubicBezTo>
                  <a:cubicBezTo>
                    <a:pt x="139878" y="24363"/>
                    <a:pt x="139855" y="24088"/>
                    <a:pt x="139773" y="23867"/>
                  </a:cubicBezTo>
                  <a:cubicBezTo>
                    <a:pt x="139700" y="23659"/>
                    <a:pt x="139582" y="23468"/>
                    <a:pt x="139535" y="23255"/>
                  </a:cubicBezTo>
                  <a:cubicBezTo>
                    <a:pt x="139530" y="23238"/>
                    <a:pt x="139525" y="23220"/>
                    <a:pt x="139523" y="23202"/>
                  </a:cubicBezTo>
                  <a:cubicBezTo>
                    <a:pt x="139461" y="22797"/>
                    <a:pt x="139687" y="22412"/>
                    <a:pt x="139904" y="22063"/>
                  </a:cubicBezTo>
                  <a:cubicBezTo>
                    <a:pt x="140503" y="21112"/>
                    <a:pt x="141101" y="20163"/>
                    <a:pt x="141698" y="19213"/>
                  </a:cubicBezTo>
                  <a:cubicBezTo>
                    <a:pt x="141990" y="18745"/>
                    <a:pt x="142257" y="18232"/>
                    <a:pt x="142593" y="17792"/>
                  </a:cubicBezTo>
                  <a:cubicBezTo>
                    <a:pt x="142866" y="17433"/>
                    <a:pt x="143027" y="17077"/>
                    <a:pt x="143205" y="16656"/>
                  </a:cubicBezTo>
                  <a:cubicBezTo>
                    <a:pt x="143251" y="16551"/>
                    <a:pt x="143311" y="16436"/>
                    <a:pt x="143419" y="16416"/>
                  </a:cubicBezTo>
                  <a:cubicBezTo>
                    <a:pt x="143431" y="16413"/>
                    <a:pt x="143442" y="16412"/>
                    <a:pt x="143454" y="16412"/>
                  </a:cubicBezTo>
                  <a:cubicBezTo>
                    <a:pt x="143661" y="16412"/>
                    <a:pt x="143773" y="16771"/>
                    <a:pt x="143990" y="16771"/>
                  </a:cubicBezTo>
                  <a:cubicBezTo>
                    <a:pt x="143994" y="16771"/>
                    <a:pt x="143998" y="16771"/>
                    <a:pt x="144002" y="16771"/>
                  </a:cubicBezTo>
                  <a:cubicBezTo>
                    <a:pt x="144097" y="16765"/>
                    <a:pt x="144169" y="16693"/>
                    <a:pt x="144235" y="16623"/>
                  </a:cubicBezTo>
                  <a:cubicBezTo>
                    <a:pt x="144653" y="16175"/>
                    <a:pt x="145071" y="15725"/>
                    <a:pt x="145489" y="15278"/>
                  </a:cubicBezTo>
                  <a:cubicBezTo>
                    <a:pt x="145696" y="15053"/>
                    <a:pt x="145899" y="14826"/>
                    <a:pt x="146114" y="14606"/>
                  </a:cubicBezTo>
                  <a:cubicBezTo>
                    <a:pt x="146268" y="14445"/>
                    <a:pt x="146479" y="14310"/>
                    <a:pt x="146387" y="14053"/>
                  </a:cubicBezTo>
                  <a:cubicBezTo>
                    <a:pt x="146332" y="13909"/>
                    <a:pt x="146213" y="13800"/>
                    <a:pt x="146104" y="13684"/>
                  </a:cubicBezTo>
                  <a:cubicBezTo>
                    <a:pt x="145909" y="13481"/>
                    <a:pt x="145749" y="13246"/>
                    <a:pt x="145629" y="12990"/>
                  </a:cubicBezTo>
                  <a:cubicBezTo>
                    <a:pt x="145475" y="12668"/>
                    <a:pt x="145346" y="12266"/>
                    <a:pt x="145004" y="12154"/>
                  </a:cubicBezTo>
                  <a:cubicBezTo>
                    <a:pt x="144925" y="12127"/>
                    <a:pt x="144844" y="12117"/>
                    <a:pt x="144761" y="12117"/>
                  </a:cubicBezTo>
                  <a:cubicBezTo>
                    <a:pt x="144560" y="12117"/>
                    <a:pt x="144351" y="12173"/>
                    <a:pt x="144156" y="12173"/>
                  </a:cubicBezTo>
                  <a:cubicBezTo>
                    <a:pt x="143859" y="12173"/>
                    <a:pt x="143606" y="12088"/>
                    <a:pt x="143392" y="11871"/>
                  </a:cubicBezTo>
                  <a:cubicBezTo>
                    <a:pt x="143152" y="11631"/>
                    <a:pt x="143017" y="11305"/>
                    <a:pt x="142889" y="10989"/>
                  </a:cubicBezTo>
                  <a:cubicBezTo>
                    <a:pt x="142695" y="10745"/>
                    <a:pt x="142598" y="10288"/>
                    <a:pt x="142480" y="9995"/>
                  </a:cubicBezTo>
                  <a:cubicBezTo>
                    <a:pt x="142339" y="9649"/>
                    <a:pt x="142197" y="9301"/>
                    <a:pt x="142056" y="8955"/>
                  </a:cubicBezTo>
                  <a:cubicBezTo>
                    <a:pt x="141911" y="8607"/>
                    <a:pt x="141769" y="8261"/>
                    <a:pt x="141628" y="7916"/>
                  </a:cubicBezTo>
                  <a:cubicBezTo>
                    <a:pt x="141527" y="7666"/>
                    <a:pt x="141470" y="7296"/>
                    <a:pt x="141139" y="7296"/>
                  </a:cubicBezTo>
                  <a:cubicBezTo>
                    <a:pt x="141138" y="7296"/>
                    <a:pt x="141136" y="7296"/>
                    <a:pt x="141135" y="7296"/>
                  </a:cubicBezTo>
                  <a:cubicBezTo>
                    <a:pt x="141000" y="7296"/>
                    <a:pt x="140868" y="7339"/>
                    <a:pt x="140736" y="7339"/>
                  </a:cubicBezTo>
                  <a:cubicBezTo>
                    <a:pt x="140716" y="7339"/>
                    <a:pt x="140696" y="7338"/>
                    <a:pt x="140677" y="7336"/>
                  </a:cubicBezTo>
                  <a:cubicBezTo>
                    <a:pt x="140351" y="7294"/>
                    <a:pt x="140128" y="6922"/>
                    <a:pt x="139795" y="6915"/>
                  </a:cubicBezTo>
                  <a:cubicBezTo>
                    <a:pt x="139792" y="6915"/>
                    <a:pt x="139789" y="6915"/>
                    <a:pt x="139786" y="6915"/>
                  </a:cubicBezTo>
                  <a:cubicBezTo>
                    <a:pt x="139472" y="6915"/>
                    <a:pt x="139256" y="7249"/>
                    <a:pt x="138959" y="7362"/>
                  </a:cubicBezTo>
                  <a:cubicBezTo>
                    <a:pt x="138862" y="7400"/>
                    <a:pt x="138760" y="7412"/>
                    <a:pt x="138656" y="7412"/>
                  </a:cubicBezTo>
                  <a:cubicBezTo>
                    <a:pt x="138512" y="7412"/>
                    <a:pt x="138365" y="7389"/>
                    <a:pt x="138222" y="7376"/>
                  </a:cubicBezTo>
                  <a:cubicBezTo>
                    <a:pt x="138155" y="7369"/>
                    <a:pt x="138088" y="7365"/>
                    <a:pt x="138024" y="7365"/>
                  </a:cubicBezTo>
                  <a:cubicBezTo>
                    <a:pt x="137714" y="7365"/>
                    <a:pt x="137451" y="7463"/>
                    <a:pt x="137419" y="7850"/>
                  </a:cubicBezTo>
                  <a:cubicBezTo>
                    <a:pt x="137403" y="8054"/>
                    <a:pt x="137458" y="8257"/>
                    <a:pt x="137479" y="8461"/>
                  </a:cubicBezTo>
                  <a:cubicBezTo>
                    <a:pt x="137498" y="8666"/>
                    <a:pt x="137479" y="8889"/>
                    <a:pt x="137340" y="9041"/>
                  </a:cubicBezTo>
                  <a:cubicBezTo>
                    <a:pt x="137235" y="9159"/>
                    <a:pt x="137070" y="9216"/>
                    <a:pt x="136982" y="9344"/>
                  </a:cubicBezTo>
                  <a:cubicBezTo>
                    <a:pt x="136906" y="9455"/>
                    <a:pt x="136899" y="9600"/>
                    <a:pt x="136892" y="9735"/>
                  </a:cubicBezTo>
                  <a:cubicBezTo>
                    <a:pt x="136836" y="11423"/>
                    <a:pt x="136665" y="13158"/>
                    <a:pt x="136761" y="14842"/>
                  </a:cubicBezTo>
                  <a:cubicBezTo>
                    <a:pt x="136774" y="15030"/>
                    <a:pt x="136752" y="15244"/>
                    <a:pt x="136606" y="15365"/>
                  </a:cubicBezTo>
                  <a:cubicBezTo>
                    <a:pt x="136524" y="15431"/>
                    <a:pt x="136419" y="15457"/>
                    <a:pt x="136323" y="15504"/>
                  </a:cubicBezTo>
                  <a:cubicBezTo>
                    <a:pt x="136259" y="15534"/>
                    <a:pt x="136199" y="15573"/>
                    <a:pt x="136145" y="15619"/>
                  </a:cubicBezTo>
                  <a:cubicBezTo>
                    <a:pt x="136006" y="15734"/>
                    <a:pt x="135899" y="15883"/>
                    <a:pt x="135776" y="16018"/>
                  </a:cubicBezTo>
                  <a:cubicBezTo>
                    <a:pt x="135651" y="16159"/>
                    <a:pt x="135553" y="16224"/>
                    <a:pt x="135435" y="16271"/>
                  </a:cubicBezTo>
                  <a:cubicBezTo>
                    <a:pt x="135359" y="16297"/>
                    <a:pt x="135272" y="16317"/>
                    <a:pt x="135168" y="16343"/>
                  </a:cubicBezTo>
                  <a:cubicBezTo>
                    <a:pt x="134453" y="16511"/>
                    <a:pt x="133743" y="16820"/>
                    <a:pt x="133046" y="17057"/>
                  </a:cubicBezTo>
                  <a:cubicBezTo>
                    <a:pt x="132377" y="17284"/>
                    <a:pt x="131706" y="17508"/>
                    <a:pt x="131034" y="17735"/>
                  </a:cubicBezTo>
                  <a:cubicBezTo>
                    <a:pt x="130307" y="17979"/>
                    <a:pt x="129577" y="18225"/>
                    <a:pt x="128849" y="18469"/>
                  </a:cubicBezTo>
                  <a:cubicBezTo>
                    <a:pt x="128102" y="18719"/>
                    <a:pt x="126874" y="18871"/>
                    <a:pt x="126282" y="19383"/>
                  </a:cubicBezTo>
                  <a:cubicBezTo>
                    <a:pt x="125746" y="19851"/>
                    <a:pt x="125288" y="20559"/>
                    <a:pt x="124946" y="21170"/>
                  </a:cubicBezTo>
                  <a:cubicBezTo>
                    <a:pt x="124660" y="21687"/>
                    <a:pt x="123893" y="22418"/>
                    <a:pt x="124091" y="23029"/>
                  </a:cubicBezTo>
                  <a:cubicBezTo>
                    <a:pt x="124168" y="23263"/>
                    <a:pt x="124405" y="23447"/>
                    <a:pt x="124643" y="23447"/>
                  </a:cubicBezTo>
                  <a:cubicBezTo>
                    <a:pt x="124691" y="23447"/>
                    <a:pt x="124739" y="23440"/>
                    <a:pt x="124786" y="23424"/>
                  </a:cubicBezTo>
                  <a:cubicBezTo>
                    <a:pt x="124878" y="23391"/>
                    <a:pt x="124959" y="23332"/>
                    <a:pt x="125055" y="23325"/>
                  </a:cubicBezTo>
                  <a:cubicBezTo>
                    <a:pt x="125059" y="23325"/>
                    <a:pt x="125062" y="23325"/>
                    <a:pt x="125066" y="23325"/>
                  </a:cubicBezTo>
                  <a:cubicBezTo>
                    <a:pt x="125292" y="23325"/>
                    <a:pt x="125407" y="23622"/>
                    <a:pt x="125387" y="23852"/>
                  </a:cubicBezTo>
                  <a:cubicBezTo>
                    <a:pt x="125342" y="24458"/>
                    <a:pt x="124842" y="25000"/>
                    <a:pt x="124243" y="25095"/>
                  </a:cubicBezTo>
                  <a:cubicBezTo>
                    <a:pt x="123855" y="25155"/>
                    <a:pt x="123406" y="25066"/>
                    <a:pt x="123114" y="25322"/>
                  </a:cubicBezTo>
                  <a:cubicBezTo>
                    <a:pt x="122962" y="25454"/>
                    <a:pt x="122887" y="25654"/>
                    <a:pt x="122742" y="25793"/>
                  </a:cubicBezTo>
                  <a:cubicBezTo>
                    <a:pt x="122525" y="26004"/>
                    <a:pt x="122198" y="26037"/>
                    <a:pt x="121897" y="26059"/>
                  </a:cubicBezTo>
                  <a:cubicBezTo>
                    <a:pt x="121106" y="26118"/>
                    <a:pt x="116996" y="25895"/>
                    <a:pt x="118457" y="27695"/>
                  </a:cubicBezTo>
                  <a:cubicBezTo>
                    <a:pt x="118615" y="27889"/>
                    <a:pt x="118779" y="28109"/>
                    <a:pt x="118760" y="28360"/>
                  </a:cubicBezTo>
                  <a:cubicBezTo>
                    <a:pt x="118737" y="28637"/>
                    <a:pt x="118497" y="28836"/>
                    <a:pt x="118273" y="29004"/>
                  </a:cubicBezTo>
                  <a:cubicBezTo>
                    <a:pt x="117730" y="29413"/>
                    <a:pt x="117183" y="29817"/>
                    <a:pt x="116631" y="30216"/>
                  </a:cubicBezTo>
                  <a:cubicBezTo>
                    <a:pt x="116276" y="30472"/>
                    <a:pt x="115917" y="30729"/>
                    <a:pt x="115559" y="30979"/>
                  </a:cubicBezTo>
                  <a:cubicBezTo>
                    <a:pt x="115193" y="31236"/>
                    <a:pt x="114828" y="31492"/>
                    <a:pt x="114459" y="31743"/>
                  </a:cubicBezTo>
                  <a:cubicBezTo>
                    <a:pt x="113802" y="32193"/>
                    <a:pt x="113139" y="32636"/>
                    <a:pt x="112472" y="33069"/>
                  </a:cubicBezTo>
                  <a:cubicBezTo>
                    <a:pt x="112133" y="33289"/>
                    <a:pt x="111741" y="33480"/>
                    <a:pt x="111432" y="33737"/>
                  </a:cubicBezTo>
                  <a:cubicBezTo>
                    <a:pt x="111212" y="33917"/>
                    <a:pt x="111063" y="34184"/>
                    <a:pt x="110786" y="34303"/>
                  </a:cubicBezTo>
                  <a:cubicBezTo>
                    <a:pt x="110715" y="34334"/>
                    <a:pt x="110634" y="34350"/>
                    <a:pt x="110555" y="34350"/>
                  </a:cubicBezTo>
                  <a:cubicBezTo>
                    <a:pt x="110416" y="34350"/>
                    <a:pt x="110280" y="34300"/>
                    <a:pt x="110201" y="34191"/>
                  </a:cubicBezTo>
                  <a:cubicBezTo>
                    <a:pt x="110099" y="34049"/>
                    <a:pt x="110099" y="33846"/>
                    <a:pt x="109971" y="33730"/>
                  </a:cubicBezTo>
                  <a:cubicBezTo>
                    <a:pt x="109810" y="33588"/>
                    <a:pt x="109555" y="33671"/>
                    <a:pt x="109349" y="33609"/>
                  </a:cubicBezTo>
                  <a:cubicBezTo>
                    <a:pt x="109135" y="33546"/>
                    <a:pt x="108996" y="33335"/>
                    <a:pt x="108954" y="33118"/>
                  </a:cubicBezTo>
                  <a:cubicBezTo>
                    <a:pt x="108911" y="32901"/>
                    <a:pt x="108951" y="32681"/>
                    <a:pt x="108989" y="32463"/>
                  </a:cubicBezTo>
                  <a:cubicBezTo>
                    <a:pt x="109074" y="31973"/>
                    <a:pt x="109161" y="31486"/>
                    <a:pt x="109247" y="30999"/>
                  </a:cubicBezTo>
                  <a:cubicBezTo>
                    <a:pt x="109280" y="30815"/>
                    <a:pt x="109349" y="30595"/>
                    <a:pt x="109529" y="30562"/>
                  </a:cubicBezTo>
                  <a:cubicBezTo>
                    <a:pt x="109544" y="30559"/>
                    <a:pt x="109559" y="30558"/>
                    <a:pt x="109574" y="30558"/>
                  </a:cubicBezTo>
                  <a:cubicBezTo>
                    <a:pt x="109723" y="30558"/>
                    <a:pt x="109857" y="30689"/>
                    <a:pt x="110010" y="30709"/>
                  </a:cubicBezTo>
                  <a:cubicBezTo>
                    <a:pt x="110024" y="30711"/>
                    <a:pt x="110038" y="30712"/>
                    <a:pt x="110052" y="30712"/>
                  </a:cubicBezTo>
                  <a:cubicBezTo>
                    <a:pt x="110242" y="30712"/>
                    <a:pt x="110408" y="30527"/>
                    <a:pt x="110445" y="30334"/>
                  </a:cubicBezTo>
                  <a:cubicBezTo>
                    <a:pt x="110483" y="30124"/>
                    <a:pt x="110415" y="29913"/>
                    <a:pt x="110350" y="29712"/>
                  </a:cubicBezTo>
                  <a:cubicBezTo>
                    <a:pt x="110063" y="28857"/>
                    <a:pt x="109780" y="27998"/>
                    <a:pt x="109493" y="27143"/>
                  </a:cubicBezTo>
                  <a:cubicBezTo>
                    <a:pt x="109375" y="26780"/>
                    <a:pt x="109226" y="26421"/>
                    <a:pt x="109115" y="26063"/>
                  </a:cubicBezTo>
                  <a:cubicBezTo>
                    <a:pt x="109026" y="25767"/>
                    <a:pt x="109006" y="25395"/>
                    <a:pt x="108648" y="25289"/>
                  </a:cubicBezTo>
                  <a:cubicBezTo>
                    <a:pt x="108602" y="25275"/>
                    <a:pt x="108556" y="25269"/>
                    <a:pt x="108510" y="25269"/>
                  </a:cubicBezTo>
                  <a:cubicBezTo>
                    <a:pt x="108227" y="25269"/>
                    <a:pt x="107967" y="25514"/>
                    <a:pt x="107765" y="25741"/>
                  </a:cubicBezTo>
                  <a:cubicBezTo>
                    <a:pt x="107493" y="26053"/>
                    <a:pt x="107216" y="26366"/>
                    <a:pt x="106939" y="26679"/>
                  </a:cubicBezTo>
                  <a:cubicBezTo>
                    <a:pt x="106801" y="26833"/>
                    <a:pt x="106656" y="26994"/>
                    <a:pt x="106469" y="27083"/>
                  </a:cubicBezTo>
                  <a:cubicBezTo>
                    <a:pt x="106386" y="27122"/>
                    <a:pt x="106293" y="27144"/>
                    <a:pt x="106201" y="27144"/>
                  </a:cubicBezTo>
                  <a:cubicBezTo>
                    <a:pt x="106084" y="27144"/>
                    <a:pt x="105970" y="27108"/>
                    <a:pt x="105887" y="27027"/>
                  </a:cubicBezTo>
                  <a:cubicBezTo>
                    <a:pt x="105634" y="26783"/>
                    <a:pt x="105818" y="26346"/>
                    <a:pt x="106088" y="26122"/>
                  </a:cubicBezTo>
                  <a:cubicBezTo>
                    <a:pt x="106356" y="25895"/>
                    <a:pt x="106713" y="25744"/>
                    <a:pt x="106870" y="25434"/>
                  </a:cubicBezTo>
                  <a:cubicBezTo>
                    <a:pt x="106989" y="25204"/>
                    <a:pt x="106976" y="24931"/>
                    <a:pt x="106962" y="24671"/>
                  </a:cubicBezTo>
                  <a:cubicBezTo>
                    <a:pt x="106930" y="24124"/>
                    <a:pt x="106898" y="23578"/>
                    <a:pt x="106863" y="23029"/>
                  </a:cubicBezTo>
                  <a:cubicBezTo>
                    <a:pt x="106837" y="22548"/>
                    <a:pt x="106886" y="22041"/>
                    <a:pt x="106831" y="21571"/>
                  </a:cubicBezTo>
                  <a:cubicBezTo>
                    <a:pt x="106798" y="21311"/>
                    <a:pt x="106682" y="21051"/>
                    <a:pt x="106469" y="20897"/>
                  </a:cubicBezTo>
                  <a:cubicBezTo>
                    <a:pt x="106311" y="20784"/>
                    <a:pt x="106110" y="20739"/>
                    <a:pt x="105962" y="20610"/>
                  </a:cubicBezTo>
                  <a:cubicBezTo>
                    <a:pt x="105850" y="20518"/>
                    <a:pt x="105778" y="20383"/>
                    <a:pt x="105659" y="20301"/>
                  </a:cubicBezTo>
                  <a:cubicBezTo>
                    <a:pt x="105548" y="20224"/>
                    <a:pt x="105423" y="20201"/>
                    <a:pt x="105291" y="20201"/>
                  </a:cubicBezTo>
                  <a:cubicBezTo>
                    <a:pt x="105109" y="20201"/>
                    <a:pt x="104913" y="20244"/>
                    <a:pt x="104725" y="20244"/>
                  </a:cubicBezTo>
                  <a:cubicBezTo>
                    <a:pt x="104660" y="20244"/>
                    <a:pt x="104596" y="20239"/>
                    <a:pt x="104533" y="20225"/>
                  </a:cubicBezTo>
                  <a:cubicBezTo>
                    <a:pt x="104057" y="20121"/>
                    <a:pt x="103756" y="19529"/>
                    <a:pt x="103275" y="19529"/>
                  </a:cubicBezTo>
                  <a:cubicBezTo>
                    <a:pt x="103268" y="19529"/>
                    <a:pt x="103261" y="19529"/>
                    <a:pt x="103254" y="19530"/>
                  </a:cubicBezTo>
                  <a:cubicBezTo>
                    <a:pt x="103079" y="19537"/>
                    <a:pt x="102921" y="19626"/>
                    <a:pt x="102754" y="19665"/>
                  </a:cubicBezTo>
                  <a:cubicBezTo>
                    <a:pt x="102712" y="19676"/>
                    <a:pt x="102669" y="19681"/>
                    <a:pt x="102626" y="19681"/>
                  </a:cubicBezTo>
                  <a:cubicBezTo>
                    <a:pt x="102599" y="19681"/>
                    <a:pt x="102573" y="19679"/>
                    <a:pt x="102546" y="19675"/>
                  </a:cubicBezTo>
                  <a:cubicBezTo>
                    <a:pt x="102437" y="19665"/>
                    <a:pt x="102338" y="19616"/>
                    <a:pt x="102290" y="19524"/>
                  </a:cubicBezTo>
                  <a:cubicBezTo>
                    <a:pt x="102214" y="19372"/>
                    <a:pt x="102312" y="19178"/>
                    <a:pt x="102464" y="19096"/>
                  </a:cubicBezTo>
                  <a:cubicBezTo>
                    <a:pt x="102471" y="19092"/>
                    <a:pt x="102479" y="19088"/>
                    <a:pt x="102487" y="19086"/>
                  </a:cubicBezTo>
                  <a:cubicBezTo>
                    <a:pt x="102604" y="19026"/>
                    <a:pt x="102739" y="19016"/>
                    <a:pt x="102874" y="19016"/>
                  </a:cubicBezTo>
                  <a:cubicBezTo>
                    <a:pt x="102903" y="19016"/>
                    <a:pt x="102932" y="19016"/>
                    <a:pt x="102961" y="19017"/>
                  </a:cubicBezTo>
                  <a:cubicBezTo>
                    <a:pt x="103201" y="19024"/>
                    <a:pt x="103448" y="19024"/>
                    <a:pt x="103681" y="19076"/>
                  </a:cubicBezTo>
                  <a:cubicBezTo>
                    <a:pt x="103883" y="19121"/>
                    <a:pt x="104059" y="19210"/>
                    <a:pt x="104260" y="19210"/>
                  </a:cubicBezTo>
                  <a:cubicBezTo>
                    <a:pt x="104305" y="19210"/>
                    <a:pt x="104351" y="19205"/>
                    <a:pt x="104398" y="19195"/>
                  </a:cubicBezTo>
                  <a:cubicBezTo>
                    <a:pt x="104649" y="19138"/>
                    <a:pt x="104873" y="18883"/>
                    <a:pt x="104790" y="18638"/>
                  </a:cubicBezTo>
                  <a:cubicBezTo>
                    <a:pt x="104708" y="18392"/>
                    <a:pt x="104402" y="18326"/>
                    <a:pt x="104168" y="18214"/>
                  </a:cubicBezTo>
                  <a:cubicBezTo>
                    <a:pt x="103908" y="18092"/>
                    <a:pt x="103708" y="17875"/>
                    <a:pt x="103510" y="17661"/>
                  </a:cubicBezTo>
                  <a:cubicBezTo>
                    <a:pt x="103316" y="17447"/>
                    <a:pt x="103115" y="17229"/>
                    <a:pt x="102858" y="17101"/>
                  </a:cubicBezTo>
                  <a:cubicBezTo>
                    <a:pt x="102731" y="17040"/>
                    <a:pt x="102587" y="17004"/>
                    <a:pt x="102446" y="17004"/>
                  </a:cubicBezTo>
                  <a:cubicBezTo>
                    <a:pt x="102298" y="17004"/>
                    <a:pt x="102155" y="17043"/>
                    <a:pt x="102039" y="17134"/>
                  </a:cubicBezTo>
                  <a:cubicBezTo>
                    <a:pt x="101923" y="17225"/>
                    <a:pt x="101801" y="17366"/>
                    <a:pt x="101673" y="17366"/>
                  </a:cubicBezTo>
                  <a:cubicBezTo>
                    <a:pt x="101648" y="17366"/>
                    <a:pt x="101623" y="17361"/>
                    <a:pt x="101598" y="17348"/>
                  </a:cubicBezTo>
                  <a:cubicBezTo>
                    <a:pt x="101492" y="17295"/>
                    <a:pt x="101473" y="17161"/>
                    <a:pt x="101463" y="17042"/>
                  </a:cubicBezTo>
                  <a:cubicBezTo>
                    <a:pt x="101449" y="16815"/>
                    <a:pt x="101591" y="16190"/>
                    <a:pt x="101338" y="16085"/>
                  </a:cubicBezTo>
                  <a:cubicBezTo>
                    <a:pt x="101291" y="16066"/>
                    <a:pt x="101242" y="16058"/>
                    <a:pt x="101193" y="16058"/>
                  </a:cubicBezTo>
                  <a:cubicBezTo>
                    <a:pt x="101079" y="16058"/>
                    <a:pt x="100961" y="16099"/>
                    <a:pt x="100850" y="16140"/>
                  </a:cubicBezTo>
                  <a:cubicBezTo>
                    <a:pt x="100031" y="16453"/>
                    <a:pt x="99212" y="16763"/>
                    <a:pt x="98393" y="17075"/>
                  </a:cubicBezTo>
                  <a:cubicBezTo>
                    <a:pt x="97787" y="17305"/>
                    <a:pt x="97787" y="17615"/>
                    <a:pt x="97715" y="18207"/>
                  </a:cubicBezTo>
                  <a:cubicBezTo>
                    <a:pt x="97704" y="18266"/>
                    <a:pt x="97695" y="18328"/>
                    <a:pt x="97649" y="18368"/>
                  </a:cubicBezTo>
                  <a:cubicBezTo>
                    <a:pt x="97627" y="18386"/>
                    <a:pt x="97600" y="18394"/>
                    <a:pt x="97572" y="18394"/>
                  </a:cubicBezTo>
                  <a:cubicBezTo>
                    <a:pt x="97513" y="18394"/>
                    <a:pt x="97449" y="18358"/>
                    <a:pt x="97412" y="18309"/>
                  </a:cubicBezTo>
                  <a:cubicBezTo>
                    <a:pt x="97211" y="18039"/>
                    <a:pt x="97188" y="17845"/>
                    <a:pt x="96842" y="17697"/>
                  </a:cubicBezTo>
                  <a:cubicBezTo>
                    <a:pt x="96546" y="17568"/>
                    <a:pt x="96214" y="17546"/>
                    <a:pt x="95898" y="17483"/>
                  </a:cubicBezTo>
                  <a:cubicBezTo>
                    <a:pt x="95467" y="17398"/>
                    <a:pt x="93104" y="16990"/>
                    <a:pt x="93180" y="16479"/>
                  </a:cubicBezTo>
                  <a:cubicBezTo>
                    <a:pt x="93210" y="16285"/>
                    <a:pt x="93374" y="16144"/>
                    <a:pt x="93529" y="16019"/>
                  </a:cubicBezTo>
                  <a:cubicBezTo>
                    <a:pt x="93989" y="15650"/>
                    <a:pt x="94446" y="15278"/>
                    <a:pt x="94908" y="14906"/>
                  </a:cubicBezTo>
                  <a:cubicBezTo>
                    <a:pt x="95029" y="14807"/>
                    <a:pt x="95158" y="14706"/>
                    <a:pt x="95230" y="14568"/>
                  </a:cubicBezTo>
                  <a:cubicBezTo>
                    <a:pt x="95303" y="14429"/>
                    <a:pt x="95312" y="14241"/>
                    <a:pt x="95207" y="14127"/>
                  </a:cubicBezTo>
                  <a:cubicBezTo>
                    <a:pt x="95140" y="14052"/>
                    <a:pt x="95053" y="14023"/>
                    <a:pt x="94958" y="14023"/>
                  </a:cubicBezTo>
                  <a:cubicBezTo>
                    <a:pt x="94799" y="14023"/>
                    <a:pt x="94618" y="14105"/>
                    <a:pt x="94474" y="14192"/>
                  </a:cubicBezTo>
                  <a:cubicBezTo>
                    <a:pt x="93598" y="14630"/>
                    <a:pt x="92769" y="15216"/>
                    <a:pt x="91929" y="15723"/>
                  </a:cubicBezTo>
                  <a:cubicBezTo>
                    <a:pt x="91129" y="16203"/>
                    <a:pt x="90402" y="16769"/>
                    <a:pt x="89728" y="17414"/>
                  </a:cubicBezTo>
                  <a:cubicBezTo>
                    <a:pt x="89593" y="17541"/>
                    <a:pt x="89455" y="17674"/>
                    <a:pt x="89306" y="17783"/>
                  </a:cubicBezTo>
                  <a:cubicBezTo>
                    <a:pt x="89171" y="17875"/>
                    <a:pt x="89031" y="17951"/>
                    <a:pt x="88870" y="17977"/>
                  </a:cubicBezTo>
                  <a:cubicBezTo>
                    <a:pt x="88831" y="17983"/>
                    <a:pt x="88791" y="17987"/>
                    <a:pt x="88752" y="17987"/>
                  </a:cubicBezTo>
                  <a:cubicBezTo>
                    <a:pt x="88675" y="17987"/>
                    <a:pt x="88598" y="17972"/>
                    <a:pt x="88530" y="17937"/>
                  </a:cubicBezTo>
                  <a:cubicBezTo>
                    <a:pt x="88425" y="17885"/>
                    <a:pt x="88345" y="17776"/>
                    <a:pt x="88345" y="17661"/>
                  </a:cubicBezTo>
                  <a:cubicBezTo>
                    <a:pt x="88342" y="17539"/>
                    <a:pt x="88428" y="17431"/>
                    <a:pt x="88441" y="17309"/>
                  </a:cubicBezTo>
                  <a:cubicBezTo>
                    <a:pt x="88474" y="17082"/>
                    <a:pt x="88247" y="16881"/>
                    <a:pt x="88020" y="16865"/>
                  </a:cubicBezTo>
                  <a:cubicBezTo>
                    <a:pt x="88005" y="16864"/>
                    <a:pt x="87990" y="16863"/>
                    <a:pt x="87975" y="16863"/>
                  </a:cubicBezTo>
                  <a:cubicBezTo>
                    <a:pt x="87765" y="16863"/>
                    <a:pt x="87564" y="16973"/>
                    <a:pt x="87395" y="17104"/>
                  </a:cubicBezTo>
                  <a:cubicBezTo>
                    <a:pt x="87210" y="17243"/>
                    <a:pt x="87049" y="17411"/>
                    <a:pt x="86846" y="17516"/>
                  </a:cubicBezTo>
                  <a:cubicBezTo>
                    <a:pt x="86626" y="17633"/>
                    <a:pt x="86382" y="17671"/>
                    <a:pt x="86132" y="17671"/>
                  </a:cubicBezTo>
                  <a:cubicBezTo>
                    <a:pt x="85925" y="17671"/>
                    <a:pt x="85714" y="17645"/>
                    <a:pt x="85509" y="17618"/>
                  </a:cubicBezTo>
                  <a:cubicBezTo>
                    <a:pt x="85345" y="17599"/>
                    <a:pt x="85157" y="17559"/>
                    <a:pt x="85082" y="17414"/>
                  </a:cubicBezTo>
                  <a:cubicBezTo>
                    <a:pt x="85072" y="17393"/>
                    <a:pt x="85063" y="17371"/>
                    <a:pt x="85055" y="17348"/>
                  </a:cubicBezTo>
                  <a:cubicBezTo>
                    <a:pt x="85035" y="17256"/>
                    <a:pt x="85061" y="17154"/>
                    <a:pt x="85111" y="17071"/>
                  </a:cubicBezTo>
                  <a:cubicBezTo>
                    <a:pt x="85177" y="16969"/>
                    <a:pt x="85272" y="16895"/>
                    <a:pt x="85364" y="16822"/>
                  </a:cubicBezTo>
                  <a:lnTo>
                    <a:pt x="88150" y="14631"/>
                  </a:lnTo>
                  <a:cubicBezTo>
                    <a:pt x="88505" y="14352"/>
                    <a:pt x="88864" y="14079"/>
                    <a:pt x="89216" y="13793"/>
                  </a:cubicBezTo>
                  <a:cubicBezTo>
                    <a:pt x="89509" y="13556"/>
                    <a:pt x="89842" y="13365"/>
                    <a:pt x="90121" y="13115"/>
                  </a:cubicBezTo>
                  <a:cubicBezTo>
                    <a:pt x="90187" y="13052"/>
                    <a:pt x="90256" y="12976"/>
                    <a:pt x="90252" y="12888"/>
                  </a:cubicBezTo>
                  <a:cubicBezTo>
                    <a:pt x="90249" y="12799"/>
                    <a:pt x="90176" y="12727"/>
                    <a:pt x="90095" y="12697"/>
                  </a:cubicBezTo>
                  <a:cubicBezTo>
                    <a:pt x="90043" y="12679"/>
                    <a:pt x="89989" y="12675"/>
                    <a:pt x="89935" y="12675"/>
                  </a:cubicBezTo>
                  <a:cubicBezTo>
                    <a:pt x="89901" y="12675"/>
                    <a:pt x="89866" y="12677"/>
                    <a:pt x="89832" y="12678"/>
                  </a:cubicBezTo>
                  <a:cubicBezTo>
                    <a:pt x="88397" y="12760"/>
                    <a:pt x="86958" y="12815"/>
                    <a:pt x="85528" y="12905"/>
                  </a:cubicBezTo>
                  <a:cubicBezTo>
                    <a:pt x="85423" y="12912"/>
                    <a:pt x="85316" y="12919"/>
                    <a:pt x="85210" y="12919"/>
                  </a:cubicBezTo>
                  <a:cubicBezTo>
                    <a:pt x="85086" y="12919"/>
                    <a:pt x="84963" y="12910"/>
                    <a:pt x="84842" y="12881"/>
                  </a:cubicBezTo>
                  <a:cubicBezTo>
                    <a:pt x="84619" y="12829"/>
                    <a:pt x="84405" y="12697"/>
                    <a:pt x="84306" y="12490"/>
                  </a:cubicBezTo>
                  <a:cubicBezTo>
                    <a:pt x="84234" y="12341"/>
                    <a:pt x="84211" y="12147"/>
                    <a:pt x="84063" y="12072"/>
                  </a:cubicBezTo>
                  <a:cubicBezTo>
                    <a:pt x="83970" y="12026"/>
                    <a:pt x="83859" y="12042"/>
                    <a:pt x="83764" y="12006"/>
                  </a:cubicBezTo>
                  <a:cubicBezTo>
                    <a:pt x="83579" y="11937"/>
                    <a:pt x="83530" y="11703"/>
                    <a:pt x="83494" y="11509"/>
                  </a:cubicBezTo>
                  <a:cubicBezTo>
                    <a:pt x="83461" y="11312"/>
                    <a:pt x="83372" y="11078"/>
                    <a:pt x="83175" y="11056"/>
                  </a:cubicBezTo>
                  <a:cubicBezTo>
                    <a:pt x="83164" y="11054"/>
                    <a:pt x="83153" y="11054"/>
                    <a:pt x="83142" y="11054"/>
                  </a:cubicBezTo>
                  <a:cubicBezTo>
                    <a:pt x="82916" y="11054"/>
                    <a:pt x="82795" y="11344"/>
                    <a:pt x="82638" y="11523"/>
                  </a:cubicBezTo>
                  <a:cubicBezTo>
                    <a:pt x="82477" y="11706"/>
                    <a:pt x="82229" y="11784"/>
                    <a:pt x="81984" y="11784"/>
                  </a:cubicBezTo>
                  <a:cubicBezTo>
                    <a:pt x="81938" y="11784"/>
                    <a:pt x="81893" y="11781"/>
                    <a:pt x="81849" y="11776"/>
                  </a:cubicBezTo>
                  <a:cubicBezTo>
                    <a:pt x="81565" y="11743"/>
                    <a:pt x="81299" y="11622"/>
                    <a:pt x="81039" y="11500"/>
                  </a:cubicBezTo>
                  <a:cubicBezTo>
                    <a:pt x="79903" y="10967"/>
                    <a:pt x="78769" y="10435"/>
                    <a:pt x="77633" y="9904"/>
                  </a:cubicBezTo>
                  <a:cubicBezTo>
                    <a:pt x="77154" y="9906"/>
                    <a:pt x="76674" y="9907"/>
                    <a:pt x="76194" y="9907"/>
                  </a:cubicBezTo>
                  <a:cubicBezTo>
                    <a:pt x="75025" y="9907"/>
                    <a:pt x="73855" y="9901"/>
                    <a:pt x="72684" y="9884"/>
                  </a:cubicBezTo>
                  <a:cubicBezTo>
                    <a:pt x="67518" y="9832"/>
                    <a:pt x="62342" y="9645"/>
                    <a:pt x="57195" y="9292"/>
                  </a:cubicBezTo>
                  <a:lnTo>
                    <a:pt x="57165" y="9285"/>
                  </a:lnTo>
                  <a:lnTo>
                    <a:pt x="30286" y="3325"/>
                  </a:lnTo>
                  <a:lnTo>
                    <a:pt x="28091" y="2838"/>
                  </a:lnTo>
                  <a:lnTo>
                    <a:pt x="15299" y="1"/>
                  </a:lnTo>
                  <a:close/>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2"/>
            <p:cNvSpPr/>
            <p:nvPr/>
          </p:nvSpPr>
          <p:spPr>
            <a:xfrm>
              <a:off x="4752825" y="2970975"/>
              <a:ext cx="376100" cy="251375"/>
            </a:xfrm>
            <a:custGeom>
              <a:avLst/>
              <a:gdLst/>
              <a:ahLst/>
              <a:cxnLst/>
              <a:rect l="l" t="t" r="r" b="b"/>
              <a:pathLst>
                <a:path w="15044" h="10055" fill="none" extrusionOk="0">
                  <a:moveTo>
                    <a:pt x="8028" y="10054"/>
                  </a:moveTo>
                  <a:cubicBezTo>
                    <a:pt x="6508" y="8774"/>
                    <a:pt x="5038" y="7437"/>
                    <a:pt x="3617" y="6043"/>
                  </a:cubicBezTo>
                  <a:cubicBezTo>
                    <a:pt x="2900" y="5335"/>
                    <a:pt x="2198" y="4616"/>
                    <a:pt x="1512" y="3884"/>
                  </a:cubicBezTo>
                  <a:cubicBezTo>
                    <a:pt x="1008" y="3351"/>
                    <a:pt x="1" y="2667"/>
                    <a:pt x="333" y="1844"/>
                  </a:cubicBezTo>
                  <a:cubicBezTo>
                    <a:pt x="347" y="1809"/>
                    <a:pt x="362" y="1775"/>
                    <a:pt x="380" y="1742"/>
                  </a:cubicBezTo>
                  <a:cubicBezTo>
                    <a:pt x="548" y="1433"/>
                    <a:pt x="880" y="1218"/>
                    <a:pt x="1232" y="1199"/>
                  </a:cubicBezTo>
                  <a:cubicBezTo>
                    <a:pt x="1716" y="1173"/>
                    <a:pt x="2134" y="1245"/>
                    <a:pt x="2568" y="965"/>
                  </a:cubicBezTo>
                  <a:cubicBezTo>
                    <a:pt x="3042" y="659"/>
                    <a:pt x="3325" y="215"/>
                    <a:pt x="3913" y="84"/>
                  </a:cubicBezTo>
                  <a:cubicBezTo>
                    <a:pt x="4286" y="1"/>
                    <a:pt x="4670" y="56"/>
                    <a:pt x="5046" y="113"/>
                  </a:cubicBezTo>
                  <a:cubicBezTo>
                    <a:pt x="5625" y="202"/>
                    <a:pt x="6207" y="290"/>
                    <a:pt x="6787" y="380"/>
                  </a:cubicBezTo>
                  <a:cubicBezTo>
                    <a:pt x="7000" y="409"/>
                    <a:pt x="7227" y="449"/>
                    <a:pt x="7386" y="596"/>
                  </a:cubicBezTo>
                  <a:cubicBezTo>
                    <a:pt x="7580" y="775"/>
                    <a:pt x="7625" y="1081"/>
                    <a:pt x="7840" y="1239"/>
                  </a:cubicBezTo>
                  <a:cubicBezTo>
                    <a:pt x="8577" y="1791"/>
                    <a:pt x="8842" y="461"/>
                    <a:pt x="9412" y="425"/>
                  </a:cubicBezTo>
                  <a:cubicBezTo>
                    <a:pt x="9632" y="413"/>
                    <a:pt x="9836" y="525"/>
                    <a:pt x="10028" y="640"/>
                  </a:cubicBezTo>
                  <a:cubicBezTo>
                    <a:pt x="10215" y="751"/>
                    <a:pt x="10412" y="873"/>
                    <a:pt x="10633" y="883"/>
                  </a:cubicBezTo>
                  <a:cubicBezTo>
                    <a:pt x="10828" y="893"/>
                    <a:pt x="11022" y="811"/>
                    <a:pt x="11216" y="827"/>
                  </a:cubicBezTo>
                  <a:cubicBezTo>
                    <a:pt x="11439" y="847"/>
                    <a:pt x="11630" y="991"/>
                    <a:pt x="11808" y="1130"/>
                  </a:cubicBezTo>
                  <a:cubicBezTo>
                    <a:pt x="12881" y="1976"/>
                    <a:pt x="13953" y="2814"/>
                    <a:pt x="15027" y="3661"/>
                  </a:cubicBezTo>
                  <a:cubicBezTo>
                    <a:pt x="15033" y="3664"/>
                    <a:pt x="15036" y="3671"/>
                    <a:pt x="15043" y="3673"/>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2"/>
            <p:cNvSpPr/>
            <p:nvPr/>
          </p:nvSpPr>
          <p:spPr>
            <a:xfrm>
              <a:off x="4642775" y="2786400"/>
              <a:ext cx="618600" cy="235375"/>
            </a:xfrm>
            <a:custGeom>
              <a:avLst/>
              <a:gdLst/>
              <a:ahLst/>
              <a:cxnLst/>
              <a:rect l="l" t="t" r="r" b="b"/>
              <a:pathLst>
                <a:path w="24744" h="9415" fill="none" extrusionOk="0">
                  <a:moveTo>
                    <a:pt x="24744" y="0"/>
                  </a:moveTo>
                  <a:cubicBezTo>
                    <a:pt x="20232" y="376"/>
                    <a:pt x="15773" y="1070"/>
                    <a:pt x="11281" y="1583"/>
                  </a:cubicBezTo>
                  <a:cubicBezTo>
                    <a:pt x="10600" y="1659"/>
                    <a:pt x="9919" y="1735"/>
                    <a:pt x="9238" y="1804"/>
                  </a:cubicBezTo>
                  <a:cubicBezTo>
                    <a:pt x="8990" y="2140"/>
                    <a:pt x="8751" y="2481"/>
                    <a:pt x="8507" y="2827"/>
                  </a:cubicBezTo>
                  <a:cubicBezTo>
                    <a:pt x="8020" y="3531"/>
                    <a:pt x="7533" y="4248"/>
                    <a:pt x="7032" y="4930"/>
                  </a:cubicBezTo>
                  <a:cubicBezTo>
                    <a:pt x="6954" y="5035"/>
                    <a:pt x="6875" y="5143"/>
                    <a:pt x="6764" y="5214"/>
                  </a:cubicBezTo>
                  <a:cubicBezTo>
                    <a:pt x="6631" y="5289"/>
                    <a:pt x="6473" y="5302"/>
                    <a:pt x="6322" y="5335"/>
                  </a:cubicBezTo>
                  <a:cubicBezTo>
                    <a:pt x="5938" y="5417"/>
                    <a:pt x="5599" y="5647"/>
                    <a:pt x="5273" y="5872"/>
                  </a:cubicBezTo>
                  <a:cubicBezTo>
                    <a:pt x="3752" y="6911"/>
                    <a:pt x="1603" y="8320"/>
                    <a:pt x="66" y="9369"/>
                  </a:cubicBezTo>
                  <a:cubicBezTo>
                    <a:pt x="43" y="9385"/>
                    <a:pt x="21" y="9402"/>
                    <a:pt x="0" y="9414"/>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2"/>
            <p:cNvSpPr/>
            <p:nvPr/>
          </p:nvSpPr>
          <p:spPr>
            <a:xfrm>
              <a:off x="4308200" y="2856975"/>
              <a:ext cx="549900" cy="42400"/>
            </a:xfrm>
            <a:custGeom>
              <a:avLst/>
              <a:gdLst/>
              <a:ahLst/>
              <a:cxnLst/>
              <a:rect l="l" t="t" r="r" b="b"/>
              <a:pathLst>
                <a:path w="21996" h="1696" fill="none" extrusionOk="0">
                  <a:moveTo>
                    <a:pt x="21996" y="1"/>
                  </a:moveTo>
                  <a:cubicBezTo>
                    <a:pt x="21959" y="1"/>
                    <a:pt x="21926" y="4"/>
                    <a:pt x="21890" y="4"/>
                  </a:cubicBezTo>
                  <a:cubicBezTo>
                    <a:pt x="20097" y="63"/>
                    <a:pt x="18302" y="123"/>
                    <a:pt x="16506" y="184"/>
                  </a:cubicBezTo>
                  <a:cubicBezTo>
                    <a:pt x="12367" y="319"/>
                    <a:pt x="8226" y="458"/>
                    <a:pt x="4085" y="600"/>
                  </a:cubicBezTo>
                  <a:cubicBezTo>
                    <a:pt x="4032" y="925"/>
                    <a:pt x="3940" y="1366"/>
                    <a:pt x="3891" y="1695"/>
                  </a:cubicBezTo>
                  <a:cubicBezTo>
                    <a:pt x="2966" y="1673"/>
                    <a:pt x="1995" y="1636"/>
                    <a:pt x="1048" y="1606"/>
                  </a:cubicBezTo>
                  <a:cubicBezTo>
                    <a:pt x="695" y="1593"/>
                    <a:pt x="347" y="1583"/>
                    <a:pt x="1" y="1576"/>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2"/>
            <p:cNvSpPr/>
            <p:nvPr/>
          </p:nvSpPr>
          <p:spPr>
            <a:xfrm>
              <a:off x="4262375" y="3016975"/>
              <a:ext cx="502425" cy="15600"/>
            </a:xfrm>
            <a:custGeom>
              <a:avLst/>
              <a:gdLst/>
              <a:ahLst/>
              <a:cxnLst/>
              <a:rect l="l" t="t" r="r" b="b"/>
              <a:pathLst>
                <a:path w="20097" h="624" fill="none" extrusionOk="0">
                  <a:moveTo>
                    <a:pt x="20096" y="1"/>
                  </a:moveTo>
                  <a:cubicBezTo>
                    <a:pt x="20048" y="1"/>
                    <a:pt x="20001" y="4"/>
                    <a:pt x="19952" y="4"/>
                  </a:cubicBezTo>
                  <a:cubicBezTo>
                    <a:pt x="18412" y="51"/>
                    <a:pt x="16852" y="96"/>
                    <a:pt x="15282" y="146"/>
                  </a:cubicBezTo>
                  <a:cubicBezTo>
                    <a:pt x="14693" y="165"/>
                    <a:pt x="14105" y="182"/>
                    <a:pt x="13512" y="202"/>
                  </a:cubicBezTo>
                  <a:cubicBezTo>
                    <a:pt x="10876" y="285"/>
                    <a:pt x="8224" y="373"/>
                    <a:pt x="5594" y="452"/>
                  </a:cubicBezTo>
                  <a:cubicBezTo>
                    <a:pt x="3712" y="515"/>
                    <a:pt x="1843" y="570"/>
                    <a:pt x="1" y="624"/>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2"/>
            <p:cNvSpPr/>
            <p:nvPr/>
          </p:nvSpPr>
          <p:spPr>
            <a:xfrm>
              <a:off x="4720850" y="2574700"/>
              <a:ext cx="485750" cy="286575"/>
            </a:xfrm>
            <a:custGeom>
              <a:avLst/>
              <a:gdLst/>
              <a:ahLst/>
              <a:cxnLst/>
              <a:rect l="l" t="t" r="r" b="b"/>
              <a:pathLst>
                <a:path w="19430" h="11463" fill="none" extrusionOk="0">
                  <a:moveTo>
                    <a:pt x="0" y="11463"/>
                  </a:moveTo>
                  <a:cubicBezTo>
                    <a:pt x="1208" y="10100"/>
                    <a:pt x="2417" y="8737"/>
                    <a:pt x="3624" y="7372"/>
                  </a:cubicBezTo>
                  <a:cubicBezTo>
                    <a:pt x="3788" y="7623"/>
                    <a:pt x="4131" y="7902"/>
                    <a:pt x="4384" y="8060"/>
                  </a:cubicBezTo>
                  <a:cubicBezTo>
                    <a:pt x="4634" y="8222"/>
                    <a:pt x="4993" y="8255"/>
                    <a:pt x="5220" y="8060"/>
                  </a:cubicBezTo>
                  <a:cubicBezTo>
                    <a:pt x="5365" y="7938"/>
                    <a:pt x="5434" y="7744"/>
                    <a:pt x="5571" y="7609"/>
                  </a:cubicBezTo>
                  <a:cubicBezTo>
                    <a:pt x="5943" y="7241"/>
                    <a:pt x="6589" y="7478"/>
                    <a:pt x="7082" y="7296"/>
                  </a:cubicBezTo>
                  <a:cubicBezTo>
                    <a:pt x="7332" y="7208"/>
                    <a:pt x="7527" y="7017"/>
                    <a:pt x="7714" y="6832"/>
                  </a:cubicBezTo>
                  <a:cubicBezTo>
                    <a:pt x="8909" y="5651"/>
                    <a:pt x="10102" y="4469"/>
                    <a:pt x="11294" y="3288"/>
                  </a:cubicBezTo>
                  <a:cubicBezTo>
                    <a:pt x="12373" y="2219"/>
                    <a:pt x="13548" y="1209"/>
                    <a:pt x="14476" y="1"/>
                  </a:cubicBezTo>
                  <a:cubicBezTo>
                    <a:pt x="15181" y="534"/>
                    <a:pt x="15944" y="1212"/>
                    <a:pt x="16585" y="1818"/>
                  </a:cubicBezTo>
                  <a:cubicBezTo>
                    <a:pt x="16580" y="2203"/>
                    <a:pt x="16642" y="2587"/>
                    <a:pt x="16757" y="2956"/>
                  </a:cubicBezTo>
                  <a:cubicBezTo>
                    <a:pt x="16793" y="3075"/>
                    <a:pt x="16856" y="3210"/>
                    <a:pt x="16978" y="3233"/>
                  </a:cubicBezTo>
                  <a:cubicBezTo>
                    <a:pt x="17135" y="3262"/>
                    <a:pt x="17257" y="3098"/>
                    <a:pt x="17411" y="3065"/>
                  </a:cubicBezTo>
                  <a:cubicBezTo>
                    <a:pt x="17643" y="3018"/>
                    <a:pt x="17807" y="3266"/>
                    <a:pt x="17958" y="3446"/>
                  </a:cubicBezTo>
                  <a:cubicBezTo>
                    <a:pt x="18316" y="3875"/>
                    <a:pt x="18889" y="4042"/>
                    <a:pt x="19429" y="4190"/>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2"/>
            <p:cNvSpPr/>
            <p:nvPr/>
          </p:nvSpPr>
          <p:spPr>
            <a:xfrm>
              <a:off x="5197000" y="2504850"/>
              <a:ext cx="67725" cy="144025"/>
            </a:xfrm>
            <a:custGeom>
              <a:avLst/>
              <a:gdLst/>
              <a:ahLst/>
              <a:cxnLst/>
              <a:rect l="l" t="t" r="r" b="b"/>
              <a:pathLst>
                <a:path w="2709" h="5761" fill="none" extrusionOk="0">
                  <a:moveTo>
                    <a:pt x="705" y="5760"/>
                  </a:moveTo>
                  <a:cubicBezTo>
                    <a:pt x="525" y="5566"/>
                    <a:pt x="340" y="5369"/>
                    <a:pt x="219" y="5132"/>
                  </a:cubicBezTo>
                  <a:cubicBezTo>
                    <a:pt x="100" y="4895"/>
                    <a:pt x="47" y="4609"/>
                    <a:pt x="143" y="4361"/>
                  </a:cubicBezTo>
                  <a:cubicBezTo>
                    <a:pt x="212" y="4183"/>
                    <a:pt x="350" y="4043"/>
                    <a:pt x="449" y="3878"/>
                  </a:cubicBezTo>
                  <a:cubicBezTo>
                    <a:pt x="544" y="3714"/>
                    <a:pt x="596" y="3492"/>
                    <a:pt x="491" y="3335"/>
                  </a:cubicBezTo>
                  <a:cubicBezTo>
                    <a:pt x="373" y="3164"/>
                    <a:pt x="96" y="3115"/>
                    <a:pt x="37" y="2914"/>
                  </a:cubicBezTo>
                  <a:cubicBezTo>
                    <a:pt x="1" y="2788"/>
                    <a:pt x="67" y="2656"/>
                    <a:pt x="130" y="2542"/>
                  </a:cubicBezTo>
                  <a:cubicBezTo>
                    <a:pt x="430" y="2015"/>
                    <a:pt x="726" y="1486"/>
                    <a:pt x="1025" y="956"/>
                  </a:cubicBezTo>
                  <a:cubicBezTo>
                    <a:pt x="1190" y="660"/>
                    <a:pt x="1358" y="366"/>
                    <a:pt x="1521" y="70"/>
                  </a:cubicBezTo>
                  <a:cubicBezTo>
                    <a:pt x="1535" y="47"/>
                    <a:pt x="1547" y="25"/>
                    <a:pt x="1561" y="1"/>
                  </a:cubicBezTo>
                  <a:cubicBezTo>
                    <a:pt x="1942" y="360"/>
                    <a:pt x="2328" y="811"/>
                    <a:pt x="2709" y="1173"/>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2"/>
            <p:cNvSpPr/>
            <p:nvPr/>
          </p:nvSpPr>
          <p:spPr>
            <a:xfrm>
              <a:off x="5234700" y="2362150"/>
              <a:ext cx="107475" cy="144225"/>
            </a:xfrm>
            <a:custGeom>
              <a:avLst/>
              <a:gdLst/>
              <a:ahLst/>
              <a:cxnLst/>
              <a:rect l="l" t="t" r="r" b="b"/>
              <a:pathLst>
                <a:path w="4299" h="5769" fill="none" extrusionOk="0">
                  <a:moveTo>
                    <a:pt x="1" y="5769"/>
                  </a:moveTo>
                  <a:lnTo>
                    <a:pt x="1" y="5759"/>
                  </a:lnTo>
                  <a:cubicBezTo>
                    <a:pt x="27" y="5338"/>
                    <a:pt x="53" y="4919"/>
                    <a:pt x="80" y="4498"/>
                  </a:cubicBezTo>
                  <a:cubicBezTo>
                    <a:pt x="406" y="4479"/>
                    <a:pt x="721" y="4258"/>
                    <a:pt x="823" y="3949"/>
                  </a:cubicBezTo>
                  <a:cubicBezTo>
                    <a:pt x="928" y="3643"/>
                    <a:pt x="869" y="3297"/>
                    <a:pt x="721" y="3008"/>
                  </a:cubicBezTo>
                  <a:cubicBezTo>
                    <a:pt x="570" y="2718"/>
                    <a:pt x="336" y="2485"/>
                    <a:pt x="80" y="2284"/>
                  </a:cubicBezTo>
                  <a:cubicBezTo>
                    <a:pt x="168" y="1530"/>
                    <a:pt x="345" y="773"/>
                    <a:pt x="435" y="20"/>
                  </a:cubicBezTo>
                  <a:cubicBezTo>
                    <a:pt x="437" y="13"/>
                    <a:pt x="438" y="6"/>
                    <a:pt x="438" y="0"/>
                  </a:cubicBezTo>
                  <a:cubicBezTo>
                    <a:pt x="747" y="198"/>
                    <a:pt x="1323" y="342"/>
                    <a:pt x="1689" y="302"/>
                  </a:cubicBezTo>
                  <a:cubicBezTo>
                    <a:pt x="1972" y="273"/>
                    <a:pt x="2294" y="177"/>
                    <a:pt x="2518" y="352"/>
                  </a:cubicBezTo>
                  <a:cubicBezTo>
                    <a:pt x="2649" y="454"/>
                    <a:pt x="2712" y="619"/>
                    <a:pt x="2824" y="740"/>
                  </a:cubicBezTo>
                  <a:cubicBezTo>
                    <a:pt x="2945" y="872"/>
                    <a:pt x="3113" y="934"/>
                    <a:pt x="3291" y="970"/>
                  </a:cubicBezTo>
                  <a:cubicBezTo>
                    <a:pt x="3387" y="992"/>
                    <a:pt x="3482" y="1009"/>
                    <a:pt x="3578" y="1020"/>
                  </a:cubicBezTo>
                  <a:cubicBezTo>
                    <a:pt x="3852" y="1062"/>
                    <a:pt x="4150" y="1135"/>
                    <a:pt x="4299" y="1362"/>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2"/>
            <p:cNvSpPr/>
            <p:nvPr/>
          </p:nvSpPr>
          <p:spPr>
            <a:xfrm>
              <a:off x="5255250" y="2030200"/>
              <a:ext cx="62050" cy="354750"/>
            </a:xfrm>
            <a:custGeom>
              <a:avLst/>
              <a:gdLst/>
              <a:ahLst/>
              <a:cxnLst/>
              <a:rect l="l" t="t" r="r" b="b"/>
              <a:pathLst>
                <a:path w="2482" h="14190" fill="none" extrusionOk="0">
                  <a:moveTo>
                    <a:pt x="2482" y="14189"/>
                  </a:moveTo>
                  <a:cubicBezTo>
                    <a:pt x="2357" y="12787"/>
                    <a:pt x="2233" y="11386"/>
                    <a:pt x="2111" y="9984"/>
                  </a:cubicBezTo>
                  <a:cubicBezTo>
                    <a:pt x="2035" y="9105"/>
                    <a:pt x="1957" y="8227"/>
                    <a:pt x="1877" y="7348"/>
                  </a:cubicBezTo>
                  <a:cubicBezTo>
                    <a:pt x="1876" y="7317"/>
                    <a:pt x="1874" y="7287"/>
                    <a:pt x="1870" y="7256"/>
                  </a:cubicBezTo>
                  <a:cubicBezTo>
                    <a:pt x="1709" y="7124"/>
                    <a:pt x="1564" y="6989"/>
                    <a:pt x="1402" y="6858"/>
                  </a:cubicBezTo>
                  <a:cubicBezTo>
                    <a:pt x="1287" y="6766"/>
                    <a:pt x="1346" y="5930"/>
                    <a:pt x="1346" y="5769"/>
                  </a:cubicBezTo>
                  <a:cubicBezTo>
                    <a:pt x="1346" y="5499"/>
                    <a:pt x="1446" y="5239"/>
                    <a:pt x="1222" y="5021"/>
                  </a:cubicBezTo>
                  <a:cubicBezTo>
                    <a:pt x="1070" y="4874"/>
                    <a:pt x="867" y="4778"/>
                    <a:pt x="761" y="4593"/>
                  </a:cubicBezTo>
                  <a:cubicBezTo>
                    <a:pt x="695" y="4485"/>
                    <a:pt x="676" y="4356"/>
                    <a:pt x="656" y="4232"/>
                  </a:cubicBezTo>
                  <a:cubicBezTo>
                    <a:pt x="438" y="2823"/>
                    <a:pt x="220" y="1413"/>
                    <a:pt x="1" y="0"/>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2"/>
            <p:cNvSpPr/>
            <p:nvPr/>
          </p:nvSpPr>
          <p:spPr>
            <a:xfrm>
              <a:off x="5383675" y="1977300"/>
              <a:ext cx="84025" cy="190150"/>
            </a:xfrm>
            <a:custGeom>
              <a:avLst/>
              <a:gdLst/>
              <a:ahLst/>
              <a:cxnLst/>
              <a:rect l="l" t="t" r="r" b="b"/>
              <a:pathLst>
                <a:path w="3361" h="7606" fill="none" extrusionOk="0">
                  <a:moveTo>
                    <a:pt x="1" y="1"/>
                  </a:moveTo>
                  <a:cubicBezTo>
                    <a:pt x="518" y="1020"/>
                    <a:pt x="870" y="2114"/>
                    <a:pt x="1219" y="3203"/>
                  </a:cubicBezTo>
                  <a:cubicBezTo>
                    <a:pt x="1361" y="3647"/>
                    <a:pt x="1501" y="4091"/>
                    <a:pt x="1643" y="4531"/>
                  </a:cubicBezTo>
                  <a:cubicBezTo>
                    <a:pt x="1712" y="4746"/>
                    <a:pt x="1782" y="4960"/>
                    <a:pt x="1867" y="5167"/>
                  </a:cubicBezTo>
                  <a:cubicBezTo>
                    <a:pt x="2225" y="6025"/>
                    <a:pt x="2867" y="6733"/>
                    <a:pt x="3324" y="7543"/>
                  </a:cubicBezTo>
                  <a:cubicBezTo>
                    <a:pt x="3335" y="7558"/>
                    <a:pt x="3344" y="7573"/>
                    <a:pt x="3350" y="7589"/>
                  </a:cubicBezTo>
                  <a:cubicBezTo>
                    <a:pt x="3354" y="7595"/>
                    <a:pt x="3357" y="7599"/>
                    <a:pt x="3361" y="7606"/>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2"/>
            <p:cNvSpPr/>
            <p:nvPr/>
          </p:nvSpPr>
          <p:spPr>
            <a:xfrm>
              <a:off x="5304950" y="2166000"/>
              <a:ext cx="161600" cy="47675"/>
            </a:xfrm>
            <a:custGeom>
              <a:avLst/>
              <a:gdLst/>
              <a:ahLst/>
              <a:cxnLst/>
              <a:rect l="l" t="t" r="r" b="b"/>
              <a:pathLst>
                <a:path w="6464" h="1907" fill="none" extrusionOk="0">
                  <a:moveTo>
                    <a:pt x="0" y="1907"/>
                  </a:moveTo>
                  <a:cubicBezTo>
                    <a:pt x="672" y="1702"/>
                    <a:pt x="1350" y="1495"/>
                    <a:pt x="2034" y="1330"/>
                  </a:cubicBezTo>
                  <a:cubicBezTo>
                    <a:pt x="2653" y="1178"/>
                    <a:pt x="3278" y="1064"/>
                    <a:pt x="3910" y="1008"/>
                  </a:cubicBezTo>
                  <a:cubicBezTo>
                    <a:pt x="4150" y="984"/>
                    <a:pt x="4404" y="972"/>
                    <a:pt x="4607" y="840"/>
                  </a:cubicBezTo>
                  <a:cubicBezTo>
                    <a:pt x="4759" y="745"/>
                    <a:pt x="4865" y="596"/>
                    <a:pt x="5000" y="478"/>
                  </a:cubicBezTo>
                  <a:cubicBezTo>
                    <a:pt x="5388" y="129"/>
                    <a:pt x="5944" y="56"/>
                    <a:pt x="6463" y="1"/>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2"/>
            <p:cNvSpPr/>
            <p:nvPr/>
          </p:nvSpPr>
          <p:spPr>
            <a:xfrm>
              <a:off x="5308325" y="2249100"/>
              <a:ext cx="168600" cy="35400"/>
            </a:xfrm>
            <a:custGeom>
              <a:avLst/>
              <a:gdLst/>
              <a:ahLst/>
              <a:cxnLst/>
              <a:rect l="l" t="t" r="r" b="b"/>
              <a:pathLst>
                <a:path w="6744" h="1416" fill="none" extrusionOk="0">
                  <a:moveTo>
                    <a:pt x="0" y="1228"/>
                  </a:moveTo>
                  <a:cubicBezTo>
                    <a:pt x="1462" y="912"/>
                    <a:pt x="2920" y="596"/>
                    <a:pt x="4377" y="280"/>
                  </a:cubicBezTo>
                  <a:lnTo>
                    <a:pt x="5374" y="63"/>
                  </a:lnTo>
                  <a:cubicBezTo>
                    <a:pt x="5431" y="1"/>
                    <a:pt x="5443" y="96"/>
                    <a:pt x="5519" y="129"/>
                  </a:cubicBezTo>
                  <a:cubicBezTo>
                    <a:pt x="5594" y="162"/>
                    <a:pt x="5654" y="224"/>
                    <a:pt x="5710" y="287"/>
                  </a:cubicBezTo>
                  <a:cubicBezTo>
                    <a:pt x="6042" y="648"/>
                    <a:pt x="6376" y="1013"/>
                    <a:pt x="6710" y="1379"/>
                  </a:cubicBezTo>
                  <a:cubicBezTo>
                    <a:pt x="6720" y="1391"/>
                    <a:pt x="6733" y="1402"/>
                    <a:pt x="6743" y="1415"/>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2"/>
            <p:cNvSpPr/>
            <p:nvPr/>
          </p:nvSpPr>
          <p:spPr>
            <a:xfrm>
              <a:off x="5418250" y="2258150"/>
              <a:ext cx="16775" cy="50025"/>
            </a:xfrm>
            <a:custGeom>
              <a:avLst/>
              <a:gdLst/>
              <a:ahLst/>
              <a:cxnLst/>
              <a:rect l="l" t="t" r="r" b="b"/>
              <a:pathLst>
                <a:path w="671" h="2001" fill="none" extrusionOk="0">
                  <a:moveTo>
                    <a:pt x="0" y="1"/>
                  </a:moveTo>
                  <a:cubicBezTo>
                    <a:pt x="220" y="652"/>
                    <a:pt x="437" y="1304"/>
                    <a:pt x="658" y="1959"/>
                  </a:cubicBezTo>
                  <a:cubicBezTo>
                    <a:pt x="662" y="1971"/>
                    <a:pt x="669" y="1988"/>
                    <a:pt x="671" y="2001"/>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2"/>
            <p:cNvSpPr/>
            <p:nvPr/>
          </p:nvSpPr>
          <p:spPr>
            <a:xfrm>
              <a:off x="5341975" y="1993400"/>
              <a:ext cx="24975" cy="204800"/>
            </a:xfrm>
            <a:custGeom>
              <a:avLst/>
              <a:gdLst/>
              <a:ahLst/>
              <a:cxnLst/>
              <a:rect l="l" t="t" r="r" b="b"/>
              <a:pathLst>
                <a:path w="999" h="8192" fill="none" extrusionOk="0">
                  <a:moveTo>
                    <a:pt x="543" y="8191"/>
                  </a:moveTo>
                  <a:cubicBezTo>
                    <a:pt x="287" y="6503"/>
                    <a:pt x="108" y="4804"/>
                    <a:pt x="7" y="3094"/>
                  </a:cubicBezTo>
                  <a:cubicBezTo>
                    <a:pt x="1" y="2992"/>
                    <a:pt x="165" y="3025"/>
                    <a:pt x="268" y="3005"/>
                  </a:cubicBezTo>
                  <a:cubicBezTo>
                    <a:pt x="372" y="2989"/>
                    <a:pt x="477" y="3003"/>
                    <a:pt x="576" y="2972"/>
                  </a:cubicBezTo>
                  <a:cubicBezTo>
                    <a:pt x="678" y="2942"/>
                    <a:pt x="774" y="2851"/>
                    <a:pt x="751" y="2748"/>
                  </a:cubicBezTo>
                  <a:cubicBezTo>
                    <a:pt x="737" y="2696"/>
                    <a:pt x="701" y="2657"/>
                    <a:pt x="685" y="2607"/>
                  </a:cubicBezTo>
                  <a:cubicBezTo>
                    <a:pt x="645" y="2492"/>
                    <a:pt x="725" y="2376"/>
                    <a:pt x="784" y="2271"/>
                  </a:cubicBezTo>
                  <a:cubicBezTo>
                    <a:pt x="975" y="1938"/>
                    <a:pt x="998" y="1533"/>
                    <a:pt x="979" y="1152"/>
                  </a:cubicBezTo>
                  <a:cubicBezTo>
                    <a:pt x="955" y="768"/>
                    <a:pt x="896" y="382"/>
                    <a:pt x="939" y="1"/>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2"/>
            <p:cNvSpPr/>
            <p:nvPr/>
          </p:nvSpPr>
          <p:spPr>
            <a:xfrm>
              <a:off x="5222375" y="2528225"/>
              <a:ext cx="81375" cy="108525"/>
            </a:xfrm>
            <a:custGeom>
              <a:avLst/>
              <a:gdLst/>
              <a:ahLst/>
              <a:cxnLst/>
              <a:rect l="l" t="t" r="r" b="b"/>
              <a:pathLst>
                <a:path w="3255" h="4341" fill="none" extrusionOk="0">
                  <a:moveTo>
                    <a:pt x="0" y="1"/>
                  </a:moveTo>
                  <a:lnTo>
                    <a:pt x="9" y="21"/>
                  </a:lnTo>
                  <a:cubicBezTo>
                    <a:pt x="372" y="885"/>
                    <a:pt x="731" y="1752"/>
                    <a:pt x="1092" y="2616"/>
                  </a:cubicBezTo>
                  <a:cubicBezTo>
                    <a:pt x="1184" y="2838"/>
                    <a:pt x="1276" y="3058"/>
                    <a:pt x="1339" y="3288"/>
                  </a:cubicBezTo>
                  <a:cubicBezTo>
                    <a:pt x="1392" y="3479"/>
                    <a:pt x="1428" y="3683"/>
                    <a:pt x="1553" y="3838"/>
                  </a:cubicBezTo>
                  <a:cubicBezTo>
                    <a:pt x="1740" y="4078"/>
                    <a:pt x="2073" y="4138"/>
                    <a:pt x="2376" y="4154"/>
                  </a:cubicBezTo>
                  <a:cubicBezTo>
                    <a:pt x="2678" y="4171"/>
                    <a:pt x="3001" y="4171"/>
                    <a:pt x="3255" y="4341"/>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2"/>
            <p:cNvSpPr/>
            <p:nvPr/>
          </p:nvSpPr>
          <p:spPr>
            <a:xfrm>
              <a:off x="4895000" y="2307850"/>
              <a:ext cx="351500" cy="73100"/>
            </a:xfrm>
            <a:custGeom>
              <a:avLst/>
              <a:gdLst/>
              <a:ahLst/>
              <a:cxnLst/>
              <a:rect l="l" t="t" r="r" b="b"/>
              <a:pathLst>
                <a:path w="14060" h="2924" fill="none" extrusionOk="0">
                  <a:moveTo>
                    <a:pt x="14059" y="2235"/>
                  </a:moveTo>
                  <a:cubicBezTo>
                    <a:pt x="14046" y="2222"/>
                    <a:pt x="14035" y="2205"/>
                    <a:pt x="14023" y="2193"/>
                  </a:cubicBezTo>
                  <a:cubicBezTo>
                    <a:pt x="13628" y="1725"/>
                    <a:pt x="13227" y="1264"/>
                    <a:pt x="12832" y="798"/>
                  </a:cubicBezTo>
                  <a:cubicBezTo>
                    <a:pt x="12661" y="600"/>
                    <a:pt x="12477" y="280"/>
                    <a:pt x="12256" y="142"/>
                  </a:cubicBezTo>
                  <a:cubicBezTo>
                    <a:pt x="12029" y="0"/>
                    <a:pt x="11703" y="83"/>
                    <a:pt x="11463" y="138"/>
                  </a:cubicBezTo>
                  <a:cubicBezTo>
                    <a:pt x="10578" y="353"/>
                    <a:pt x="9690" y="567"/>
                    <a:pt x="8804" y="781"/>
                  </a:cubicBezTo>
                  <a:lnTo>
                    <a:pt x="3513" y="2054"/>
                  </a:lnTo>
                  <a:cubicBezTo>
                    <a:pt x="2956" y="2189"/>
                    <a:pt x="2400" y="2321"/>
                    <a:pt x="1847" y="2456"/>
                  </a:cubicBezTo>
                  <a:cubicBezTo>
                    <a:pt x="1604" y="2515"/>
                    <a:pt x="639" y="2923"/>
                    <a:pt x="521" y="2551"/>
                  </a:cubicBezTo>
                  <a:cubicBezTo>
                    <a:pt x="488" y="2452"/>
                    <a:pt x="525" y="2347"/>
                    <a:pt x="521" y="2242"/>
                  </a:cubicBezTo>
                  <a:cubicBezTo>
                    <a:pt x="515" y="2067"/>
                    <a:pt x="402" y="1913"/>
                    <a:pt x="288" y="1778"/>
                  </a:cubicBezTo>
                  <a:cubicBezTo>
                    <a:pt x="175" y="1646"/>
                    <a:pt x="47" y="1511"/>
                    <a:pt x="1" y="1340"/>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2"/>
            <p:cNvSpPr/>
            <p:nvPr/>
          </p:nvSpPr>
          <p:spPr>
            <a:xfrm>
              <a:off x="4867925" y="2359650"/>
              <a:ext cx="366325" cy="205125"/>
            </a:xfrm>
            <a:custGeom>
              <a:avLst/>
              <a:gdLst/>
              <a:ahLst/>
              <a:cxnLst/>
              <a:rect l="l" t="t" r="r" b="b"/>
              <a:pathLst>
                <a:path w="14653" h="8205" fill="none" extrusionOk="0">
                  <a:moveTo>
                    <a:pt x="14652" y="5859"/>
                  </a:moveTo>
                  <a:cubicBezTo>
                    <a:pt x="12104" y="6369"/>
                    <a:pt x="9550" y="6840"/>
                    <a:pt x="6987" y="7270"/>
                  </a:cubicBezTo>
                  <a:cubicBezTo>
                    <a:pt x="5881" y="7458"/>
                    <a:pt x="4775" y="7636"/>
                    <a:pt x="3668" y="7806"/>
                  </a:cubicBezTo>
                  <a:cubicBezTo>
                    <a:pt x="2775" y="7945"/>
                    <a:pt x="1887" y="8076"/>
                    <a:pt x="995" y="8205"/>
                  </a:cubicBezTo>
                  <a:cubicBezTo>
                    <a:pt x="868" y="8063"/>
                    <a:pt x="834" y="7965"/>
                    <a:pt x="722" y="7830"/>
                  </a:cubicBezTo>
                  <a:cubicBezTo>
                    <a:pt x="712" y="7816"/>
                    <a:pt x="701" y="7803"/>
                    <a:pt x="689" y="7791"/>
                  </a:cubicBezTo>
                  <a:cubicBezTo>
                    <a:pt x="643" y="7240"/>
                    <a:pt x="611" y="6669"/>
                    <a:pt x="561" y="6122"/>
                  </a:cubicBezTo>
                  <a:lnTo>
                    <a:pt x="432" y="4700"/>
                  </a:lnTo>
                  <a:cubicBezTo>
                    <a:pt x="287" y="3141"/>
                    <a:pt x="145" y="1582"/>
                    <a:pt x="5" y="24"/>
                  </a:cubicBezTo>
                  <a:cubicBezTo>
                    <a:pt x="1" y="16"/>
                    <a:pt x="0" y="9"/>
                    <a:pt x="1" y="1"/>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2"/>
            <p:cNvSpPr/>
            <p:nvPr/>
          </p:nvSpPr>
          <p:spPr>
            <a:xfrm>
              <a:off x="4788400" y="2555300"/>
              <a:ext cx="97675" cy="203975"/>
            </a:xfrm>
            <a:custGeom>
              <a:avLst/>
              <a:gdLst/>
              <a:ahLst/>
              <a:cxnLst/>
              <a:rect l="l" t="t" r="r" b="b"/>
              <a:pathLst>
                <a:path w="3907" h="8159" fill="none" extrusionOk="0">
                  <a:moveTo>
                    <a:pt x="977" y="8158"/>
                  </a:moveTo>
                  <a:cubicBezTo>
                    <a:pt x="968" y="8148"/>
                    <a:pt x="958" y="8136"/>
                    <a:pt x="948" y="8126"/>
                  </a:cubicBezTo>
                  <a:cubicBezTo>
                    <a:pt x="695" y="7842"/>
                    <a:pt x="442" y="7559"/>
                    <a:pt x="184" y="7276"/>
                  </a:cubicBezTo>
                  <a:cubicBezTo>
                    <a:pt x="132" y="6749"/>
                    <a:pt x="57" y="6244"/>
                    <a:pt x="0" y="5714"/>
                  </a:cubicBezTo>
                  <a:cubicBezTo>
                    <a:pt x="20" y="5681"/>
                    <a:pt x="40" y="5650"/>
                    <a:pt x="59" y="5617"/>
                  </a:cubicBezTo>
                  <a:cubicBezTo>
                    <a:pt x="1235" y="3683"/>
                    <a:pt x="2531" y="1803"/>
                    <a:pt x="3903" y="4"/>
                  </a:cubicBezTo>
                  <a:lnTo>
                    <a:pt x="3906" y="1"/>
                  </a:ln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2"/>
            <p:cNvSpPr/>
            <p:nvPr/>
          </p:nvSpPr>
          <p:spPr>
            <a:xfrm>
              <a:off x="4959925" y="2540900"/>
              <a:ext cx="116750" cy="81150"/>
            </a:xfrm>
            <a:custGeom>
              <a:avLst/>
              <a:gdLst/>
              <a:ahLst/>
              <a:cxnLst/>
              <a:rect l="l" t="t" r="r" b="b"/>
              <a:pathLst>
                <a:path w="4670" h="3246" fill="none" extrusionOk="0">
                  <a:moveTo>
                    <a:pt x="0" y="632"/>
                  </a:moveTo>
                  <a:cubicBezTo>
                    <a:pt x="73" y="1136"/>
                    <a:pt x="132" y="1643"/>
                    <a:pt x="175" y="2153"/>
                  </a:cubicBezTo>
                  <a:cubicBezTo>
                    <a:pt x="194" y="2379"/>
                    <a:pt x="85" y="3229"/>
                    <a:pt x="421" y="3242"/>
                  </a:cubicBezTo>
                  <a:cubicBezTo>
                    <a:pt x="566" y="3245"/>
                    <a:pt x="691" y="3137"/>
                    <a:pt x="760" y="3011"/>
                  </a:cubicBezTo>
                  <a:cubicBezTo>
                    <a:pt x="866" y="2824"/>
                    <a:pt x="869" y="2601"/>
                    <a:pt x="1030" y="2455"/>
                  </a:cubicBezTo>
                  <a:cubicBezTo>
                    <a:pt x="1204" y="2298"/>
                    <a:pt x="1342" y="2153"/>
                    <a:pt x="1470" y="1948"/>
                  </a:cubicBezTo>
                  <a:cubicBezTo>
                    <a:pt x="1596" y="1751"/>
                    <a:pt x="1714" y="1547"/>
                    <a:pt x="1889" y="1393"/>
                  </a:cubicBezTo>
                  <a:cubicBezTo>
                    <a:pt x="2228" y="1100"/>
                    <a:pt x="2544" y="1301"/>
                    <a:pt x="2942" y="1278"/>
                  </a:cubicBezTo>
                  <a:cubicBezTo>
                    <a:pt x="3208" y="1264"/>
                    <a:pt x="3465" y="1169"/>
                    <a:pt x="3712" y="1074"/>
                  </a:cubicBezTo>
                  <a:cubicBezTo>
                    <a:pt x="3958" y="978"/>
                    <a:pt x="4206" y="885"/>
                    <a:pt x="4452" y="790"/>
                  </a:cubicBezTo>
                  <a:cubicBezTo>
                    <a:pt x="4552" y="754"/>
                    <a:pt x="4666" y="690"/>
                    <a:pt x="4669" y="586"/>
                  </a:cubicBezTo>
                  <a:cubicBezTo>
                    <a:pt x="4669" y="474"/>
                    <a:pt x="4538" y="411"/>
                    <a:pt x="4426" y="399"/>
                  </a:cubicBezTo>
                  <a:cubicBezTo>
                    <a:pt x="4206" y="372"/>
                    <a:pt x="3979" y="432"/>
                    <a:pt x="3757" y="408"/>
                  </a:cubicBezTo>
                  <a:cubicBezTo>
                    <a:pt x="3541" y="382"/>
                    <a:pt x="3310" y="233"/>
                    <a:pt x="3307" y="20"/>
                  </a:cubicBezTo>
                  <a:lnTo>
                    <a:pt x="3307" y="1"/>
                  </a:ln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2"/>
            <p:cNvSpPr/>
            <p:nvPr/>
          </p:nvSpPr>
          <p:spPr>
            <a:xfrm>
              <a:off x="4600250" y="3023400"/>
              <a:ext cx="325500" cy="367175"/>
            </a:xfrm>
            <a:custGeom>
              <a:avLst/>
              <a:gdLst/>
              <a:ahLst/>
              <a:cxnLst/>
              <a:rect l="l" t="t" r="r" b="b"/>
              <a:pathLst>
                <a:path w="13020" h="14687" fill="none" extrusionOk="0">
                  <a:moveTo>
                    <a:pt x="1" y="0"/>
                  </a:moveTo>
                  <a:cubicBezTo>
                    <a:pt x="283" y="1666"/>
                    <a:pt x="566" y="3330"/>
                    <a:pt x="846" y="4992"/>
                  </a:cubicBezTo>
                  <a:cubicBezTo>
                    <a:pt x="905" y="5341"/>
                    <a:pt x="978" y="5720"/>
                    <a:pt x="1244" y="5956"/>
                  </a:cubicBezTo>
                  <a:cubicBezTo>
                    <a:pt x="1363" y="6061"/>
                    <a:pt x="1517" y="6137"/>
                    <a:pt x="1597" y="6279"/>
                  </a:cubicBezTo>
                  <a:cubicBezTo>
                    <a:pt x="1774" y="6608"/>
                    <a:pt x="1412" y="7062"/>
                    <a:pt x="1623" y="7371"/>
                  </a:cubicBezTo>
                  <a:cubicBezTo>
                    <a:pt x="1732" y="7532"/>
                    <a:pt x="1949" y="7575"/>
                    <a:pt x="2106" y="7690"/>
                  </a:cubicBezTo>
                  <a:cubicBezTo>
                    <a:pt x="2399" y="7900"/>
                    <a:pt x="2442" y="8312"/>
                    <a:pt x="2459" y="8671"/>
                  </a:cubicBezTo>
                  <a:cubicBezTo>
                    <a:pt x="2508" y="9677"/>
                    <a:pt x="2554" y="10684"/>
                    <a:pt x="2603" y="11690"/>
                  </a:cubicBezTo>
                  <a:cubicBezTo>
                    <a:pt x="2629" y="12244"/>
                    <a:pt x="2626" y="12800"/>
                    <a:pt x="2656" y="13356"/>
                  </a:cubicBezTo>
                  <a:cubicBezTo>
                    <a:pt x="2659" y="13415"/>
                    <a:pt x="2656" y="13478"/>
                    <a:pt x="2656" y="13543"/>
                  </a:cubicBezTo>
                  <a:cubicBezTo>
                    <a:pt x="2656" y="13735"/>
                    <a:pt x="2666" y="13935"/>
                    <a:pt x="2811" y="14011"/>
                  </a:cubicBezTo>
                  <a:cubicBezTo>
                    <a:pt x="3011" y="14110"/>
                    <a:pt x="3448" y="14058"/>
                    <a:pt x="3673" y="14074"/>
                  </a:cubicBezTo>
                  <a:cubicBezTo>
                    <a:pt x="4821" y="14157"/>
                    <a:pt x="5970" y="14216"/>
                    <a:pt x="7118" y="14252"/>
                  </a:cubicBezTo>
                  <a:cubicBezTo>
                    <a:pt x="7846" y="14275"/>
                    <a:pt x="8576" y="14288"/>
                    <a:pt x="9307" y="14292"/>
                  </a:cubicBezTo>
                  <a:cubicBezTo>
                    <a:pt x="9682" y="14294"/>
                    <a:pt x="10057" y="14294"/>
                    <a:pt x="10433" y="14292"/>
                  </a:cubicBezTo>
                  <a:cubicBezTo>
                    <a:pt x="10669" y="14292"/>
                    <a:pt x="11005" y="14202"/>
                    <a:pt x="11202" y="14366"/>
                  </a:cubicBezTo>
                  <a:cubicBezTo>
                    <a:pt x="11259" y="14416"/>
                    <a:pt x="11302" y="14475"/>
                    <a:pt x="11361" y="14515"/>
                  </a:cubicBezTo>
                  <a:cubicBezTo>
                    <a:pt x="11627" y="14686"/>
                    <a:pt x="11723" y="14209"/>
                    <a:pt x="11785" y="14064"/>
                  </a:cubicBezTo>
                  <a:cubicBezTo>
                    <a:pt x="11880" y="13850"/>
                    <a:pt x="12095" y="13708"/>
                    <a:pt x="12322" y="13643"/>
                  </a:cubicBezTo>
                  <a:cubicBezTo>
                    <a:pt x="12495" y="13594"/>
                    <a:pt x="12680" y="13587"/>
                    <a:pt x="12860" y="13587"/>
                  </a:cubicBezTo>
                  <a:lnTo>
                    <a:pt x="13019" y="13587"/>
                  </a:ln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2"/>
            <p:cNvSpPr/>
            <p:nvPr/>
          </p:nvSpPr>
          <p:spPr>
            <a:xfrm>
              <a:off x="4470125" y="3362025"/>
              <a:ext cx="195775" cy="82125"/>
            </a:xfrm>
            <a:custGeom>
              <a:avLst/>
              <a:gdLst/>
              <a:ahLst/>
              <a:cxnLst/>
              <a:rect l="l" t="t" r="r" b="b"/>
              <a:pathLst>
                <a:path w="7831" h="3285" fill="none" extrusionOk="0">
                  <a:moveTo>
                    <a:pt x="7831" y="0"/>
                  </a:moveTo>
                  <a:lnTo>
                    <a:pt x="319" y="613"/>
                  </a:lnTo>
                  <a:cubicBezTo>
                    <a:pt x="177" y="784"/>
                    <a:pt x="141" y="931"/>
                    <a:pt x="0" y="1099"/>
                  </a:cubicBezTo>
                  <a:cubicBezTo>
                    <a:pt x="88" y="1811"/>
                    <a:pt x="203" y="2574"/>
                    <a:pt x="296" y="3284"/>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2"/>
            <p:cNvSpPr/>
            <p:nvPr/>
          </p:nvSpPr>
          <p:spPr>
            <a:xfrm>
              <a:off x="4171100" y="2892775"/>
              <a:ext cx="161225" cy="559450"/>
            </a:xfrm>
            <a:custGeom>
              <a:avLst/>
              <a:gdLst/>
              <a:ahLst/>
              <a:cxnLst/>
              <a:rect l="l" t="t" r="r" b="b"/>
              <a:pathLst>
                <a:path w="6449" h="22378" fill="none" extrusionOk="0">
                  <a:moveTo>
                    <a:pt x="6422" y="22378"/>
                  </a:moveTo>
                  <a:cubicBezTo>
                    <a:pt x="6422" y="22370"/>
                    <a:pt x="6423" y="22362"/>
                    <a:pt x="6425" y="22354"/>
                  </a:cubicBezTo>
                  <a:cubicBezTo>
                    <a:pt x="6435" y="22210"/>
                    <a:pt x="6449" y="22068"/>
                    <a:pt x="6416" y="21929"/>
                  </a:cubicBezTo>
                  <a:cubicBezTo>
                    <a:pt x="6376" y="21784"/>
                    <a:pt x="6278" y="21649"/>
                    <a:pt x="6132" y="21611"/>
                  </a:cubicBezTo>
                  <a:cubicBezTo>
                    <a:pt x="6027" y="21583"/>
                    <a:pt x="5911" y="21611"/>
                    <a:pt x="5816" y="21568"/>
                  </a:cubicBezTo>
                  <a:cubicBezTo>
                    <a:pt x="5658" y="21502"/>
                    <a:pt x="5619" y="21299"/>
                    <a:pt x="5603" y="21126"/>
                  </a:cubicBezTo>
                  <a:cubicBezTo>
                    <a:pt x="5560" y="20683"/>
                    <a:pt x="5513" y="20238"/>
                    <a:pt x="5470" y="19793"/>
                  </a:cubicBezTo>
                  <a:cubicBezTo>
                    <a:pt x="3680" y="19878"/>
                    <a:pt x="1914" y="19942"/>
                    <a:pt x="124" y="19886"/>
                  </a:cubicBezTo>
                  <a:cubicBezTo>
                    <a:pt x="1" y="19701"/>
                    <a:pt x="143" y="19390"/>
                    <a:pt x="259" y="19198"/>
                  </a:cubicBezTo>
                  <a:cubicBezTo>
                    <a:pt x="370" y="19007"/>
                    <a:pt x="527" y="18843"/>
                    <a:pt x="600" y="18632"/>
                  </a:cubicBezTo>
                  <a:cubicBezTo>
                    <a:pt x="659" y="18462"/>
                    <a:pt x="657" y="18273"/>
                    <a:pt x="700" y="18099"/>
                  </a:cubicBezTo>
                  <a:cubicBezTo>
                    <a:pt x="788" y="17733"/>
                    <a:pt x="1074" y="17451"/>
                    <a:pt x="1262" y="17125"/>
                  </a:cubicBezTo>
                  <a:cubicBezTo>
                    <a:pt x="1585" y="16569"/>
                    <a:pt x="1624" y="15898"/>
                    <a:pt x="1654" y="15256"/>
                  </a:cubicBezTo>
                  <a:cubicBezTo>
                    <a:pt x="1694" y="14437"/>
                    <a:pt x="1733" y="13620"/>
                    <a:pt x="1770" y="12801"/>
                  </a:cubicBezTo>
                  <a:cubicBezTo>
                    <a:pt x="1782" y="12577"/>
                    <a:pt x="1792" y="12354"/>
                    <a:pt x="1802" y="12129"/>
                  </a:cubicBezTo>
                  <a:cubicBezTo>
                    <a:pt x="1825" y="11610"/>
                    <a:pt x="1851" y="11090"/>
                    <a:pt x="1874" y="10566"/>
                  </a:cubicBezTo>
                  <a:cubicBezTo>
                    <a:pt x="1894" y="10166"/>
                    <a:pt x="1756" y="9764"/>
                    <a:pt x="1924" y="9389"/>
                  </a:cubicBezTo>
                  <a:cubicBezTo>
                    <a:pt x="2500" y="8121"/>
                    <a:pt x="3075" y="6855"/>
                    <a:pt x="3652" y="5591"/>
                  </a:cubicBezTo>
                  <a:cubicBezTo>
                    <a:pt x="3935" y="4969"/>
                    <a:pt x="4218" y="4343"/>
                    <a:pt x="4500" y="3722"/>
                  </a:cubicBezTo>
                  <a:cubicBezTo>
                    <a:pt x="4649" y="3399"/>
                    <a:pt x="4793" y="3080"/>
                    <a:pt x="4938" y="2758"/>
                  </a:cubicBezTo>
                  <a:cubicBezTo>
                    <a:pt x="5000" y="2626"/>
                    <a:pt x="5047" y="2438"/>
                    <a:pt x="5135" y="2327"/>
                  </a:cubicBezTo>
                  <a:cubicBezTo>
                    <a:pt x="5208" y="2234"/>
                    <a:pt x="5333" y="2218"/>
                    <a:pt x="5389" y="2106"/>
                  </a:cubicBezTo>
                  <a:cubicBezTo>
                    <a:pt x="5411" y="2068"/>
                    <a:pt x="5426" y="2027"/>
                    <a:pt x="5431" y="1984"/>
                  </a:cubicBezTo>
                  <a:cubicBezTo>
                    <a:pt x="5445" y="1925"/>
                    <a:pt x="5445" y="1863"/>
                    <a:pt x="5448" y="1799"/>
                  </a:cubicBezTo>
                  <a:cubicBezTo>
                    <a:pt x="5471" y="1254"/>
                    <a:pt x="5438" y="688"/>
                    <a:pt x="5484" y="144"/>
                  </a:cubicBezTo>
                  <a:cubicBezTo>
                    <a:pt x="5487" y="95"/>
                    <a:pt x="5490" y="49"/>
                    <a:pt x="5497" y="0"/>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2"/>
            <p:cNvSpPr/>
            <p:nvPr/>
          </p:nvSpPr>
          <p:spPr>
            <a:xfrm>
              <a:off x="4396625" y="3032375"/>
              <a:ext cx="16725" cy="408475"/>
            </a:xfrm>
            <a:custGeom>
              <a:avLst/>
              <a:gdLst/>
              <a:ahLst/>
              <a:cxnLst/>
              <a:rect l="l" t="t" r="r" b="b"/>
              <a:pathLst>
                <a:path w="669" h="16339" fill="none" extrusionOk="0">
                  <a:moveTo>
                    <a:pt x="231" y="1"/>
                  </a:moveTo>
                  <a:cubicBezTo>
                    <a:pt x="1" y="531"/>
                    <a:pt x="383" y="1109"/>
                    <a:pt x="544" y="1663"/>
                  </a:cubicBezTo>
                  <a:cubicBezTo>
                    <a:pt x="669" y="2087"/>
                    <a:pt x="666" y="2534"/>
                    <a:pt x="659" y="2975"/>
                  </a:cubicBezTo>
                  <a:cubicBezTo>
                    <a:pt x="643" y="4284"/>
                    <a:pt x="619" y="5598"/>
                    <a:pt x="593" y="6907"/>
                  </a:cubicBezTo>
                  <a:cubicBezTo>
                    <a:pt x="531" y="10054"/>
                    <a:pt x="469" y="13197"/>
                    <a:pt x="409" y="16339"/>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2"/>
            <p:cNvSpPr/>
            <p:nvPr/>
          </p:nvSpPr>
          <p:spPr>
            <a:xfrm>
              <a:off x="4058700" y="2015875"/>
              <a:ext cx="276250" cy="882450"/>
            </a:xfrm>
            <a:custGeom>
              <a:avLst/>
              <a:gdLst/>
              <a:ahLst/>
              <a:cxnLst/>
              <a:rect l="l" t="t" r="r" b="b"/>
              <a:pathLst>
                <a:path w="11050" h="35298" fill="none" extrusionOk="0">
                  <a:moveTo>
                    <a:pt x="1839" y="0"/>
                  </a:moveTo>
                  <a:cubicBezTo>
                    <a:pt x="1849" y="48"/>
                    <a:pt x="1857" y="97"/>
                    <a:pt x="1862" y="146"/>
                  </a:cubicBezTo>
                  <a:cubicBezTo>
                    <a:pt x="1931" y="743"/>
                    <a:pt x="1694" y="1267"/>
                    <a:pt x="1579" y="1849"/>
                  </a:cubicBezTo>
                  <a:cubicBezTo>
                    <a:pt x="1517" y="2169"/>
                    <a:pt x="1631" y="2504"/>
                    <a:pt x="1533" y="2810"/>
                  </a:cubicBezTo>
                  <a:cubicBezTo>
                    <a:pt x="1451" y="3067"/>
                    <a:pt x="1207" y="3235"/>
                    <a:pt x="967" y="3350"/>
                  </a:cubicBezTo>
                  <a:cubicBezTo>
                    <a:pt x="118" y="3761"/>
                    <a:pt x="0" y="3920"/>
                    <a:pt x="338" y="4772"/>
                  </a:cubicBezTo>
                  <a:cubicBezTo>
                    <a:pt x="401" y="4926"/>
                    <a:pt x="397" y="5094"/>
                    <a:pt x="397" y="5258"/>
                  </a:cubicBezTo>
                  <a:cubicBezTo>
                    <a:pt x="395" y="5565"/>
                    <a:pt x="447" y="5897"/>
                    <a:pt x="418" y="6196"/>
                  </a:cubicBezTo>
                  <a:cubicBezTo>
                    <a:pt x="385" y="6565"/>
                    <a:pt x="177" y="6868"/>
                    <a:pt x="352" y="7244"/>
                  </a:cubicBezTo>
                  <a:cubicBezTo>
                    <a:pt x="466" y="7486"/>
                    <a:pt x="704" y="7647"/>
                    <a:pt x="928" y="7796"/>
                  </a:cubicBezTo>
                  <a:cubicBezTo>
                    <a:pt x="1999" y="8522"/>
                    <a:pt x="2994" y="9352"/>
                    <a:pt x="3899" y="10278"/>
                  </a:cubicBezTo>
                  <a:cubicBezTo>
                    <a:pt x="4093" y="10475"/>
                    <a:pt x="4308" y="10534"/>
                    <a:pt x="4291" y="10815"/>
                  </a:cubicBezTo>
                  <a:cubicBezTo>
                    <a:pt x="4284" y="10962"/>
                    <a:pt x="4185" y="11090"/>
                    <a:pt x="4133" y="11229"/>
                  </a:cubicBezTo>
                  <a:cubicBezTo>
                    <a:pt x="4057" y="11436"/>
                    <a:pt x="4077" y="11663"/>
                    <a:pt x="4097" y="11883"/>
                  </a:cubicBezTo>
                  <a:cubicBezTo>
                    <a:pt x="4097" y="11897"/>
                    <a:pt x="4100" y="11907"/>
                    <a:pt x="4100" y="11920"/>
                  </a:cubicBezTo>
                  <a:cubicBezTo>
                    <a:pt x="4145" y="12401"/>
                    <a:pt x="4188" y="12884"/>
                    <a:pt x="4235" y="13365"/>
                  </a:cubicBezTo>
                  <a:cubicBezTo>
                    <a:pt x="4271" y="13760"/>
                    <a:pt x="4232" y="14269"/>
                    <a:pt x="4458" y="14608"/>
                  </a:cubicBezTo>
                  <a:cubicBezTo>
                    <a:pt x="4558" y="14753"/>
                    <a:pt x="4682" y="14875"/>
                    <a:pt x="4817" y="14994"/>
                  </a:cubicBezTo>
                  <a:cubicBezTo>
                    <a:pt x="4857" y="15029"/>
                    <a:pt x="4900" y="15063"/>
                    <a:pt x="4943" y="15098"/>
                  </a:cubicBezTo>
                  <a:cubicBezTo>
                    <a:pt x="5673" y="15714"/>
                    <a:pt x="6403" y="16326"/>
                    <a:pt x="7137" y="16942"/>
                  </a:cubicBezTo>
                  <a:cubicBezTo>
                    <a:pt x="7292" y="16959"/>
                    <a:pt x="7338" y="17050"/>
                    <a:pt x="7308" y="17205"/>
                  </a:cubicBezTo>
                  <a:cubicBezTo>
                    <a:pt x="7282" y="17360"/>
                    <a:pt x="7176" y="17485"/>
                    <a:pt x="7071" y="17603"/>
                  </a:cubicBezTo>
                  <a:lnTo>
                    <a:pt x="4781" y="20210"/>
                  </a:lnTo>
                  <a:cubicBezTo>
                    <a:pt x="4550" y="20473"/>
                    <a:pt x="5014" y="20881"/>
                    <a:pt x="4912" y="21216"/>
                  </a:cubicBezTo>
                  <a:cubicBezTo>
                    <a:pt x="4870" y="21348"/>
                    <a:pt x="4761" y="21450"/>
                    <a:pt x="4685" y="21565"/>
                  </a:cubicBezTo>
                  <a:cubicBezTo>
                    <a:pt x="4538" y="21796"/>
                    <a:pt x="4521" y="22078"/>
                    <a:pt x="4508" y="22348"/>
                  </a:cubicBezTo>
                  <a:cubicBezTo>
                    <a:pt x="4491" y="22708"/>
                    <a:pt x="4475" y="23063"/>
                    <a:pt x="4458" y="23418"/>
                  </a:cubicBezTo>
                  <a:cubicBezTo>
                    <a:pt x="4449" y="23688"/>
                    <a:pt x="4436" y="23954"/>
                    <a:pt x="4422" y="24221"/>
                  </a:cubicBezTo>
                  <a:cubicBezTo>
                    <a:pt x="4393" y="24813"/>
                    <a:pt x="4429" y="24988"/>
                    <a:pt x="4834" y="25448"/>
                  </a:cubicBezTo>
                  <a:cubicBezTo>
                    <a:pt x="5519" y="26226"/>
                    <a:pt x="6380" y="26829"/>
                    <a:pt x="7344" y="27209"/>
                  </a:cubicBezTo>
                  <a:cubicBezTo>
                    <a:pt x="7476" y="27258"/>
                    <a:pt x="7614" y="27311"/>
                    <a:pt x="7706" y="27417"/>
                  </a:cubicBezTo>
                  <a:cubicBezTo>
                    <a:pt x="7895" y="27633"/>
                    <a:pt x="7808" y="27973"/>
                    <a:pt x="7680" y="28229"/>
                  </a:cubicBezTo>
                  <a:cubicBezTo>
                    <a:pt x="7552" y="28486"/>
                    <a:pt x="7381" y="28759"/>
                    <a:pt x="7440" y="29042"/>
                  </a:cubicBezTo>
                  <a:cubicBezTo>
                    <a:pt x="7552" y="29608"/>
                    <a:pt x="8417" y="29683"/>
                    <a:pt x="8655" y="30210"/>
                  </a:cubicBezTo>
                  <a:cubicBezTo>
                    <a:pt x="8809" y="30545"/>
                    <a:pt x="8677" y="30890"/>
                    <a:pt x="9010" y="31144"/>
                  </a:cubicBezTo>
                  <a:cubicBezTo>
                    <a:pt x="9188" y="31279"/>
                    <a:pt x="9404" y="31362"/>
                    <a:pt x="9559" y="31523"/>
                  </a:cubicBezTo>
                  <a:cubicBezTo>
                    <a:pt x="10023" y="31994"/>
                    <a:pt x="9754" y="32869"/>
                    <a:pt x="10187" y="33369"/>
                  </a:cubicBezTo>
                  <a:cubicBezTo>
                    <a:pt x="10329" y="33530"/>
                    <a:pt x="10530" y="33629"/>
                    <a:pt x="10681" y="33784"/>
                  </a:cubicBezTo>
                  <a:cubicBezTo>
                    <a:pt x="10750" y="33853"/>
                    <a:pt x="10808" y="33934"/>
                    <a:pt x="10852" y="34021"/>
                  </a:cubicBezTo>
                  <a:cubicBezTo>
                    <a:pt x="11046" y="34373"/>
                    <a:pt x="11049" y="34830"/>
                    <a:pt x="11027" y="35251"/>
                  </a:cubicBezTo>
                  <a:cubicBezTo>
                    <a:pt x="11029" y="35267"/>
                    <a:pt x="11029" y="35282"/>
                    <a:pt x="11027" y="35297"/>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2"/>
            <p:cNvSpPr/>
            <p:nvPr/>
          </p:nvSpPr>
          <p:spPr>
            <a:xfrm>
              <a:off x="4341750" y="2050125"/>
              <a:ext cx="204400" cy="400725"/>
            </a:xfrm>
            <a:custGeom>
              <a:avLst/>
              <a:gdLst/>
              <a:ahLst/>
              <a:cxnLst/>
              <a:rect l="l" t="t" r="r" b="b"/>
              <a:pathLst>
                <a:path w="8176" h="16029" fill="none" extrusionOk="0">
                  <a:moveTo>
                    <a:pt x="8027" y="1215"/>
                  </a:moveTo>
                  <a:cubicBezTo>
                    <a:pt x="8109" y="1644"/>
                    <a:pt x="8175" y="2145"/>
                    <a:pt x="7883" y="2471"/>
                  </a:cubicBezTo>
                  <a:cubicBezTo>
                    <a:pt x="7748" y="2626"/>
                    <a:pt x="7563" y="2721"/>
                    <a:pt x="7530" y="2939"/>
                  </a:cubicBezTo>
                  <a:cubicBezTo>
                    <a:pt x="7500" y="3146"/>
                    <a:pt x="7652" y="3328"/>
                    <a:pt x="7533" y="3558"/>
                  </a:cubicBezTo>
                  <a:cubicBezTo>
                    <a:pt x="7438" y="3732"/>
                    <a:pt x="7164" y="3821"/>
                    <a:pt x="7040" y="3663"/>
                  </a:cubicBezTo>
                  <a:cubicBezTo>
                    <a:pt x="7010" y="3663"/>
                    <a:pt x="5526" y="4802"/>
                    <a:pt x="5388" y="4904"/>
                  </a:cubicBezTo>
                  <a:cubicBezTo>
                    <a:pt x="5201" y="5045"/>
                    <a:pt x="4934" y="5101"/>
                    <a:pt x="4766" y="5239"/>
                  </a:cubicBezTo>
                  <a:cubicBezTo>
                    <a:pt x="4549" y="5417"/>
                    <a:pt x="4552" y="5779"/>
                    <a:pt x="4562" y="6032"/>
                  </a:cubicBezTo>
                  <a:cubicBezTo>
                    <a:pt x="4611" y="7161"/>
                    <a:pt x="4664" y="8290"/>
                    <a:pt x="4713" y="9419"/>
                  </a:cubicBezTo>
                  <a:cubicBezTo>
                    <a:pt x="5085" y="9725"/>
                    <a:pt x="5487" y="10087"/>
                    <a:pt x="5611" y="10551"/>
                  </a:cubicBezTo>
                  <a:cubicBezTo>
                    <a:pt x="5668" y="10751"/>
                    <a:pt x="5668" y="10961"/>
                    <a:pt x="5668" y="11169"/>
                  </a:cubicBezTo>
                  <a:cubicBezTo>
                    <a:pt x="5672" y="12057"/>
                    <a:pt x="5672" y="12943"/>
                    <a:pt x="5675" y="13828"/>
                  </a:cubicBezTo>
                  <a:cubicBezTo>
                    <a:pt x="5241" y="14252"/>
                    <a:pt x="4799" y="14667"/>
                    <a:pt x="4359" y="15085"/>
                  </a:cubicBezTo>
                  <a:cubicBezTo>
                    <a:pt x="4254" y="15185"/>
                    <a:pt x="4151" y="15282"/>
                    <a:pt x="4047" y="15381"/>
                  </a:cubicBezTo>
                  <a:cubicBezTo>
                    <a:pt x="3866" y="15556"/>
                    <a:pt x="3547" y="16004"/>
                    <a:pt x="3293" y="16026"/>
                  </a:cubicBezTo>
                  <a:cubicBezTo>
                    <a:pt x="3247" y="16029"/>
                    <a:pt x="3201" y="16022"/>
                    <a:pt x="3158" y="16006"/>
                  </a:cubicBezTo>
                  <a:cubicBezTo>
                    <a:pt x="2954" y="15938"/>
                    <a:pt x="2753" y="15697"/>
                    <a:pt x="2690" y="15536"/>
                  </a:cubicBezTo>
                  <a:cubicBezTo>
                    <a:pt x="2595" y="15286"/>
                    <a:pt x="2588" y="15003"/>
                    <a:pt x="2473" y="14756"/>
                  </a:cubicBezTo>
                  <a:cubicBezTo>
                    <a:pt x="2328" y="14446"/>
                    <a:pt x="2026" y="14240"/>
                    <a:pt x="1844" y="13947"/>
                  </a:cubicBezTo>
                  <a:cubicBezTo>
                    <a:pt x="1734" y="13766"/>
                    <a:pt x="1672" y="13559"/>
                    <a:pt x="1664" y="13348"/>
                  </a:cubicBezTo>
                  <a:cubicBezTo>
                    <a:pt x="1643" y="13061"/>
                    <a:pt x="1697" y="12768"/>
                    <a:pt x="1690" y="12462"/>
                  </a:cubicBezTo>
                  <a:cubicBezTo>
                    <a:pt x="1674" y="11723"/>
                    <a:pt x="1574" y="11110"/>
                    <a:pt x="1726" y="10386"/>
                  </a:cubicBezTo>
                  <a:cubicBezTo>
                    <a:pt x="1891" y="9583"/>
                    <a:pt x="1778" y="8645"/>
                    <a:pt x="1789" y="7826"/>
                  </a:cubicBezTo>
                  <a:cubicBezTo>
                    <a:pt x="1795" y="7504"/>
                    <a:pt x="1802" y="7168"/>
                    <a:pt x="1950" y="6881"/>
                  </a:cubicBezTo>
                  <a:cubicBezTo>
                    <a:pt x="2041" y="6701"/>
                    <a:pt x="2187" y="6548"/>
                    <a:pt x="2262" y="6361"/>
                  </a:cubicBezTo>
                  <a:cubicBezTo>
                    <a:pt x="2393" y="6035"/>
                    <a:pt x="2301" y="5666"/>
                    <a:pt x="2357" y="5318"/>
                  </a:cubicBezTo>
                  <a:cubicBezTo>
                    <a:pt x="2452" y="4686"/>
                    <a:pt x="3013" y="4229"/>
                    <a:pt x="3262" y="3640"/>
                  </a:cubicBezTo>
                  <a:cubicBezTo>
                    <a:pt x="3321" y="3498"/>
                    <a:pt x="3325" y="3275"/>
                    <a:pt x="3174" y="3245"/>
                  </a:cubicBezTo>
                  <a:cubicBezTo>
                    <a:pt x="3074" y="3225"/>
                    <a:pt x="2989" y="3311"/>
                    <a:pt x="2923" y="3390"/>
                  </a:cubicBezTo>
                  <a:cubicBezTo>
                    <a:pt x="2433" y="3988"/>
                    <a:pt x="1939" y="4591"/>
                    <a:pt x="1448" y="5189"/>
                  </a:cubicBezTo>
                  <a:cubicBezTo>
                    <a:pt x="1208" y="5486"/>
                    <a:pt x="925" y="5776"/>
                    <a:pt x="711" y="6091"/>
                  </a:cubicBezTo>
                  <a:cubicBezTo>
                    <a:pt x="596" y="6259"/>
                    <a:pt x="465" y="6710"/>
                    <a:pt x="174" y="6602"/>
                  </a:cubicBezTo>
                  <a:cubicBezTo>
                    <a:pt x="20" y="6546"/>
                    <a:pt x="1" y="6328"/>
                    <a:pt x="46" y="6171"/>
                  </a:cubicBezTo>
                  <a:cubicBezTo>
                    <a:pt x="195" y="5648"/>
                    <a:pt x="714" y="5328"/>
                    <a:pt x="994" y="4862"/>
                  </a:cubicBezTo>
                  <a:cubicBezTo>
                    <a:pt x="1047" y="4771"/>
                    <a:pt x="1091" y="4677"/>
                    <a:pt x="1126" y="4578"/>
                  </a:cubicBezTo>
                  <a:cubicBezTo>
                    <a:pt x="1313" y="4083"/>
                    <a:pt x="1274" y="3512"/>
                    <a:pt x="1232" y="2972"/>
                  </a:cubicBezTo>
                  <a:cubicBezTo>
                    <a:pt x="1204" y="2633"/>
                    <a:pt x="1570" y="2461"/>
                    <a:pt x="1876" y="2317"/>
                  </a:cubicBezTo>
                  <a:cubicBezTo>
                    <a:pt x="2186" y="2169"/>
                    <a:pt x="2534" y="2113"/>
                    <a:pt x="2830" y="1942"/>
                  </a:cubicBezTo>
                  <a:cubicBezTo>
                    <a:pt x="3100" y="1784"/>
                    <a:pt x="3311" y="1540"/>
                    <a:pt x="3518" y="1304"/>
                  </a:cubicBezTo>
                  <a:cubicBezTo>
                    <a:pt x="3725" y="1067"/>
                    <a:pt x="3939" y="827"/>
                    <a:pt x="4220" y="678"/>
                  </a:cubicBezTo>
                  <a:cubicBezTo>
                    <a:pt x="4782" y="382"/>
                    <a:pt x="5430" y="688"/>
                    <a:pt x="6026" y="442"/>
                  </a:cubicBezTo>
                  <a:cubicBezTo>
                    <a:pt x="6361" y="304"/>
                    <a:pt x="6680" y="110"/>
                    <a:pt x="7040" y="53"/>
                  </a:cubicBezTo>
                  <a:cubicBezTo>
                    <a:pt x="7398" y="1"/>
                    <a:pt x="7822" y="129"/>
                    <a:pt x="7961" y="468"/>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2"/>
            <p:cNvSpPr/>
            <p:nvPr/>
          </p:nvSpPr>
          <p:spPr>
            <a:xfrm>
              <a:off x="4212525" y="2031500"/>
              <a:ext cx="157900" cy="133700"/>
            </a:xfrm>
            <a:custGeom>
              <a:avLst/>
              <a:gdLst/>
              <a:ahLst/>
              <a:cxnLst/>
              <a:rect l="l" t="t" r="r" b="b"/>
              <a:pathLst>
                <a:path w="6316" h="5348" fill="none" extrusionOk="0">
                  <a:moveTo>
                    <a:pt x="6315" y="5348"/>
                  </a:moveTo>
                  <a:cubicBezTo>
                    <a:pt x="6309" y="5338"/>
                    <a:pt x="6302" y="5332"/>
                    <a:pt x="6295" y="5322"/>
                  </a:cubicBezTo>
                  <a:cubicBezTo>
                    <a:pt x="5874" y="4742"/>
                    <a:pt x="5446" y="4138"/>
                    <a:pt x="5344" y="3430"/>
                  </a:cubicBezTo>
                  <a:cubicBezTo>
                    <a:pt x="5298" y="3091"/>
                    <a:pt x="5288" y="2679"/>
                    <a:pt x="4989" y="2518"/>
                  </a:cubicBezTo>
                  <a:cubicBezTo>
                    <a:pt x="4702" y="2367"/>
                    <a:pt x="4271" y="2535"/>
                    <a:pt x="4074" y="2275"/>
                  </a:cubicBezTo>
                  <a:cubicBezTo>
                    <a:pt x="3956" y="2123"/>
                    <a:pt x="3999" y="1896"/>
                    <a:pt x="3900" y="1731"/>
                  </a:cubicBezTo>
                  <a:cubicBezTo>
                    <a:pt x="3811" y="1590"/>
                    <a:pt x="3634" y="1524"/>
                    <a:pt x="3466" y="1531"/>
                  </a:cubicBezTo>
                  <a:cubicBezTo>
                    <a:pt x="3189" y="1538"/>
                    <a:pt x="2975" y="1695"/>
                    <a:pt x="2696" y="1685"/>
                  </a:cubicBezTo>
                  <a:cubicBezTo>
                    <a:pt x="2152" y="1669"/>
                    <a:pt x="1632" y="1435"/>
                    <a:pt x="1188" y="1119"/>
                  </a:cubicBezTo>
                  <a:cubicBezTo>
                    <a:pt x="748" y="800"/>
                    <a:pt x="372" y="399"/>
                    <a:pt x="0" y="0"/>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2"/>
            <p:cNvSpPr/>
            <p:nvPr/>
          </p:nvSpPr>
          <p:spPr>
            <a:xfrm>
              <a:off x="4451425" y="2426025"/>
              <a:ext cx="276275" cy="7400"/>
            </a:xfrm>
            <a:custGeom>
              <a:avLst/>
              <a:gdLst/>
              <a:ahLst/>
              <a:cxnLst/>
              <a:rect l="l" t="t" r="r" b="b"/>
              <a:pathLst>
                <a:path w="11051" h="296" fill="none" extrusionOk="0">
                  <a:moveTo>
                    <a:pt x="0" y="81"/>
                  </a:moveTo>
                  <a:cubicBezTo>
                    <a:pt x="1718" y="153"/>
                    <a:pt x="3435" y="225"/>
                    <a:pt x="5151" y="295"/>
                  </a:cubicBezTo>
                  <a:cubicBezTo>
                    <a:pt x="5322" y="173"/>
                    <a:pt x="5539" y="44"/>
                    <a:pt x="5753" y="15"/>
                  </a:cubicBezTo>
                  <a:cubicBezTo>
                    <a:pt x="5837" y="0"/>
                    <a:pt x="5924" y="7"/>
                    <a:pt x="6006" y="34"/>
                  </a:cubicBezTo>
                  <a:cubicBezTo>
                    <a:pt x="6108" y="67"/>
                    <a:pt x="6193" y="134"/>
                    <a:pt x="6292" y="179"/>
                  </a:cubicBezTo>
                  <a:cubicBezTo>
                    <a:pt x="6499" y="281"/>
                    <a:pt x="6740" y="275"/>
                    <a:pt x="6970" y="271"/>
                  </a:cubicBezTo>
                  <a:cubicBezTo>
                    <a:pt x="8329" y="235"/>
                    <a:pt x="9689" y="201"/>
                    <a:pt x="11051" y="167"/>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2"/>
            <p:cNvSpPr/>
            <p:nvPr/>
          </p:nvSpPr>
          <p:spPr>
            <a:xfrm>
              <a:off x="4331175" y="2451750"/>
              <a:ext cx="100700" cy="413900"/>
            </a:xfrm>
            <a:custGeom>
              <a:avLst/>
              <a:gdLst/>
              <a:ahLst/>
              <a:cxnLst/>
              <a:rect l="l" t="t" r="r" b="b"/>
              <a:pathLst>
                <a:path w="4028" h="16556" fill="none" extrusionOk="0">
                  <a:moveTo>
                    <a:pt x="3560" y="0"/>
                  </a:moveTo>
                  <a:cubicBezTo>
                    <a:pt x="3586" y="1770"/>
                    <a:pt x="3586" y="3530"/>
                    <a:pt x="3583" y="5298"/>
                  </a:cubicBezTo>
                  <a:cubicBezTo>
                    <a:pt x="3583" y="5649"/>
                    <a:pt x="3586" y="6008"/>
                    <a:pt x="3725" y="6331"/>
                  </a:cubicBezTo>
                  <a:cubicBezTo>
                    <a:pt x="3797" y="6499"/>
                    <a:pt x="3906" y="6653"/>
                    <a:pt x="3952" y="6831"/>
                  </a:cubicBezTo>
                  <a:cubicBezTo>
                    <a:pt x="4028" y="7128"/>
                    <a:pt x="3922" y="7436"/>
                    <a:pt x="3843" y="7732"/>
                  </a:cubicBezTo>
                  <a:cubicBezTo>
                    <a:pt x="3666" y="8371"/>
                    <a:pt x="3603" y="9036"/>
                    <a:pt x="3593" y="9697"/>
                  </a:cubicBezTo>
                  <a:cubicBezTo>
                    <a:pt x="3583" y="10277"/>
                    <a:pt x="3761" y="11023"/>
                    <a:pt x="3517" y="11563"/>
                  </a:cubicBezTo>
                  <a:cubicBezTo>
                    <a:pt x="3408" y="11800"/>
                    <a:pt x="3208" y="11935"/>
                    <a:pt x="3079" y="12145"/>
                  </a:cubicBezTo>
                  <a:cubicBezTo>
                    <a:pt x="2935" y="12379"/>
                    <a:pt x="2925" y="12685"/>
                    <a:pt x="2952" y="12948"/>
                  </a:cubicBezTo>
                  <a:cubicBezTo>
                    <a:pt x="2985" y="13277"/>
                    <a:pt x="3054" y="13629"/>
                    <a:pt x="2956" y="13933"/>
                  </a:cubicBezTo>
                  <a:cubicBezTo>
                    <a:pt x="2938" y="13996"/>
                    <a:pt x="2910" y="14056"/>
                    <a:pt x="2876" y="14113"/>
                  </a:cubicBezTo>
                  <a:cubicBezTo>
                    <a:pt x="2748" y="14321"/>
                    <a:pt x="2521" y="14468"/>
                    <a:pt x="2459" y="14700"/>
                  </a:cubicBezTo>
                  <a:cubicBezTo>
                    <a:pt x="2379" y="14975"/>
                    <a:pt x="2551" y="15318"/>
                    <a:pt x="2359" y="15531"/>
                  </a:cubicBezTo>
                  <a:cubicBezTo>
                    <a:pt x="2191" y="15723"/>
                    <a:pt x="1888" y="15647"/>
                    <a:pt x="1636" y="15633"/>
                  </a:cubicBezTo>
                  <a:cubicBezTo>
                    <a:pt x="991" y="15607"/>
                    <a:pt x="454" y="16097"/>
                    <a:pt x="1" y="16556"/>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2"/>
            <p:cNvSpPr/>
            <p:nvPr/>
          </p:nvSpPr>
          <p:spPr>
            <a:xfrm>
              <a:off x="4404150" y="2425175"/>
              <a:ext cx="216350" cy="375075"/>
            </a:xfrm>
            <a:custGeom>
              <a:avLst/>
              <a:gdLst/>
              <a:ahLst/>
              <a:cxnLst/>
              <a:rect l="l" t="t" r="r" b="b"/>
              <a:pathLst>
                <a:path w="8654" h="15003" fill="none" extrusionOk="0">
                  <a:moveTo>
                    <a:pt x="7644" y="0"/>
                  </a:moveTo>
                  <a:lnTo>
                    <a:pt x="7644" y="49"/>
                  </a:lnTo>
                  <a:cubicBezTo>
                    <a:pt x="7653" y="691"/>
                    <a:pt x="7663" y="1328"/>
                    <a:pt x="7673" y="1971"/>
                  </a:cubicBezTo>
                  <a:cubicBezTo>
                    <a:pt x="7684" y="2424"/>
                    <a:pt x="7528" y="3020"/>
                    <a:pt x="7808" y="3425"/>
                  </a:cubicBezTo>
                  <a:cubicBezTo>
                    <a:pt x="7973" y="3665"/>
                    <a:pt x="8032" y="3672"/>
                    <a:pt x="8018" y="3991"/>
                  </a:cubicBezTo>
                  <a:cubicBezTo>
                    <a:pt x="8007" y="4329"/>
                    <a:pt x="8021" y="4668"/>
                    <a:pt x="8058" y="5005"/>
                  </a:cubicBezTo>
                  <a:cubicBezTo>
                    <a:pt x="8143" y="5775"/>
                    <a:pt x="8331" y="6525"/>
                    <a:pt x="8460" y="7285"/>
                  </a:cubicBezTo>
                  <a:cubicBezTo>
                    <a:pt x="8515" y="7637"/>
                    <a:pt x="8654" y="8127"/>
                    <a:pt x="8584" y="8480"/>
                  </a:cubicBezTo>
                  <a:cubicBezTo>
                    <a:pt x="8542" y="8707"/>
                    <a:pt x="8443" y="8885"/>
                    <a:pt x="8397" y="9089"/>
                  </a:cubicBezTo>
                  <a:cubicBezTo>
                    <a:pt x="8373" y="9202"/>
                    <a:pt x="8371" y="9319"/>
                    <a:pt x="8390" y="9434"/>
                  </a:cubicBezTo>
                  <a:cubicBezTo>
                    <a:pt x="8420" y="9612"/>
                    <a:pt x="8490" y="9789"/>
                    <a:pt x="8473" y="9967"/>
                  </a:cubicBezTo>
                  <a:cubicBezTo>
                    <a:pt x="8440" y="10299"/>
                    <a:pt x="8141" y="10530"/>
                    <a:pt x="7881" y="10741"/>
                  </a:cubicBezTo>
                  <a:cubicBezTo>
                    <a:pt x="7262" y="11239"/>
                    <a:pt x="6731" y="11837"/>
                    <a:pt x="6311" y="12511"/>
                  </a:cubicBezTo>
                  <a:cubicBezTo>
                    <a:pt x="6110" y="12837"/>
                    <a:pt x="5923" y="13196"/>
                    <a:pt x="5596" y="13396"/>
                  </a:cubicBezTo>
                  <a:cubicBezTo>
                    <a:pt x="5432" y="13502"/>
                    <a:pt x="5202" y="13551"/>
                    <a:pt x="5058" y="13422"/>
                  </a:cubicBezTo>
                  <a:cubicBezTo>
                    <a:pt x="4938" y="13320"/>
                    <a:pt x="4923" y="13149"/>
                    <a:pt x="4883" y="12998"/>
                  </a:cubicBezTo>
                  <a:cubicBezTo>
                    <a:pt x="4840" y="12850"/>
                    <a:pt x="4725" y="12686"/>
                    <a:pt x="4571" y="12711"/>
                  </a:cubicBezTo>
                  <a:cubicBezTo>
                    <a:pt x="4443" y="12732"/>
                    <a:pt x="4374" y="12877"/>
                    <a:pt x="4360" y="13008"/>
                  </a:cubicBezTo>
                  <a:cubicBezTo>
                    <a:pt x="4344" y="13140"/>
                    <a:pt x="4363" y="13274"/>
                    <a:pt x="4311" y="13396"/>
                  </a:cubicBezTo>
                  <a:cubicBezTo>
                    <a:pt x="4232" y="13577"/>
                    <a:pt x="4022" y="13659"/>
                    <a:pt x="3834" y="13722"/>
                  </a:cubicBezTo>
                  <a:cubicBezTo>
                    <a:pt x="3383" y="13874"/>
                    <a:pt x="2926" y="14025"/>
                    <a:pt x="2452" y="14068"/>
                  </a:cubicBezTo>
                  <a:cubicBezTo>
                    <a:pt x="2043" y="14104"/>
                    <a:pt x="1626" y="14058"/>
                    <a:pt x="1218" y="14125"/>
                  </a:cubicBezTo>
                  <a:cubicBezTo>
                    <a:pt x="810" y="14190"/>
                    <a:pt x="688" y="14260"/>
                    <a:pt x="458" y="14620"/>
                  </a:cubicBezTo>
                  <a:cubicBezTo>
                    <a:pt x="355" y="14785"/>
                    <a:pt x="220" y="14949"/>
                    <a:pt x="37" y="14996"/>
                  </a:cubicBezTo>
                  <a:cubicBezTo>
                    <a:pt x="26" y="14999"/>
                    <a:pt x="14" y="14999"/>
                    <a:pt x="0" y="15003"/>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2"/>
            <p:cNvSpPr/>
            <p:nvPr/>
          </p:nvSpPr>
          <p:spPr>
            <a:xfrm>
              <a:off x="4615875" y="2652700"/>
              <a:ext cx="173450" cy="42725"/>
            </a:xfrm>
            <a:custGeom>
              <a:avLst/>
              <a:gdLst/>
              <a:ahLst/>
              <a:cxnLst/>
              <a:rect l="l" t="t" r="r" b="b"/>
              <a:pathLst>
                <a:path w="6938" h="1709" fill="none" extrusionOk="0">
                  <a:moveTo>
                    <a:pt x="1" y="0"/>
                  </a:moveTo>
                  <a:cubicBezTo>
                    <a:pt x="664" y="259"/>
                    <a:pt x="1366" y="407"/>
                    <a:pt x="2077" y="438"/>
                  </a:cubicBezTo>
                  <a:cubicBezTo>
                    <a:pt x="2310" y="449"/>
                    <a:pt x="2561" y="452"/>
                    <a:pt x="2748" y="589"/>
                  </a:cubicBezTo>
                  <a:cubicBezTo>
                    <a:pt x="2949" y="734"/>
                    <a:pt x="3041" y="1015"/>
                    <a:pt x="3265" y="1129"/>
                  </a:cubicBezTo>
                  <a:cubicBezTo>
                    <a:pt x="3525" y="1261"/>
                    <a:pt x="3834" y="1117"/>
                    <a:pt x="4081" y="961"/>
                  </a:cubicBezTo>
                  <a:cubicBezTo>
                    <a:pt x="4327" y="807"/>
                    <a:pt x="4608" y="629"/>
                    <a:pt x="4890" y="698"/>
                  </a:cubicBezTo>
                  <a:cubicBezTo>
                    <a:pt x="5072" y="745"/>
                    <a:pt x="5210" y="883"/>
                    <a:pt x="5352" y="1004"/>
                  </a:cubicBezTo>
                  <a:cubicBezTo>
                    <a:pt x="5800" y="1389"/>
                    <a:pt x="6351" y="1634"/>
                    <a:pt x="6938" y="1709"/>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2"/>
            <p:cNvSpPr/>
            <p:nvPr/>
          </p:nvSpPr>
          <p:spPr>
            <a:xfrm>
              <a:off x="3792225" y="1831925"/>
              <a:ext cx="234550" cy="1673425"/>
            </a:xfrm>
            <a:custGeom>
              <a:avLst/>
              <a:gdLst/>
              <a:ahLst/>
              <a:cxnLst/>
              <a:rect l="l" t="t" r="r" b="b"/>
              <a:pathLst>
                <a:path w="9382" h="66937" fill="none" extrusionOk="0">
                  <a:moveTo>
                    <a:pt x="155" y="1"/>
                  </a:moveTo>
                  <a:lnTo>
                    <a:pt x="155" y="37"/>
                  </a:lnTo>
                  <a:cubicBezTo>
                    <a:pt x="148" y="744"/>
                    <a:pt x="0" y="1797"/>
                    <a:pt x="471" y="2383"/>
                  </a:cubicBezTo>
                  <a:cubicBezTo>
                    <a:pt x="572" y="2511"/>
                    <a:pt x="711" y="2613"/>
                    <a:pt x="797" y="2752"/>
                  </a:cubicBezTo>
                  <a:cubicBezTo>
                    <a:pt x="909" y="2935"/>
                    <a:pt x="922" y="3156"/>
                    <a:pt x="935" y="3370"/>
                  </a:cubicBezTo>
                  <a:cubicBezTo>
                    <a:pt x="1060" y="5568"/>
                    <a:pt x="1181" y="7766"/>
                    <a:pt x="1280" y="9967"/>
                  </a:cubicBezTo>
                  <a:cubicBezTo>
                    <a:pt x="1300" y="10340"/>
                    <a:pt x="1316" y="10712"/>
                    <a:pt x="1333" y="11084"/>
                  </a:cubicBezTo>
                  <a:cubicBezTo>
                    <a:pt x="1389" y="12384"/>
                    <a:pt x="1439" y="13683"/>
                    <a:pt x="1475" y="14983"/>
                  </a:cubicBezTo>
                  <a:cubicBezTo>
                    <a:pt x="1494" y="15644"/>
                    <a:pt x="1491" y="16312"/>
                    <a:pt x="1524" y="16977"/>
                  </a:cubicBezTo>
                  <a:cubicBezTo>
                    <a:pt x="1551" y="17438"/>
                    <a:pt x="1718" y="17882"/>
                    <a:pt x="1551" y="18327"/>
                  </a:cubicBezTo>
                  <a:cubicBezTo>
                    <a:pt x="1442" y="18613"/>
                    <a:pt x="1191" y="18916"/>
                    <a:pt x="1172" y="19234"/>
                  </a:cubicBezTo>
                  <a:cubicBezTo>
                    <a:pt x="1162" y="19329"/>
                    <a:pt x="1177" y="19424"/>
                    <a:pt x="1214" y="19510"/>
                  </a:cubicBezTo>
                  <a:cubicBezTo>
                    <a:pt x="1294" y="19698"/>
                    <a:pt x="1472" y="19822"/>
                    <a:pt x="1579" y="19994"/>
                  </a:cubicBezTo>
                  <a:cubicBezTo>
                    <a:pt x="1725" y="20215"/>
                    <a:pt x="1745" y="20491"/>
                    <a:pt x="1758" y="20755"/>
                  </a:cubicBezTo>
                  <a:cubicBezTo>
                    <a:pt x="1771" y="20978"/>
                    <a:pt x="1784" y="21202"/>
                    <a:pt x="1794" y="21425"/>
                  </a:cubicBezTo>
                  <a:cubicBezTo>
                    <a:pt x="1814" y="21785"/>
                    <a:pt x="1834" y="22140"/>
                    <a:pt x="1853" y="22498"/>
                  </a:cubicBezTo>
                  <a:cubicBezTo>
                    <a:pt x="1870" y="22831"/>
                    <a:pt x="1751" y="23715"/>
                    <a:pt x="1984" y="23973"/>
                  </a:cubicBezTo>
                  <a:cubicBezTo>
                    <a:pt x="2070" y="24065"/>
                    <a:pt x="2192" y="24125"/>
                    <a:pt x="2277" y="24220"/>
                  </a:cubicBezTo>
                  <a:cubicBezTo>
                    <a:pt x="2383" y="24342"/>
                    <a:pt x="2416" y="24509"/>
                    <a:pt x="2445" y="24667"/>
                  </a:cubicBezTo>
                  <a:cubicBezTo>
                    <a:pt x="2604" y="25490"/>
                    <a:pt x="2777" y="26312"/>
                    <a:pt x="2975" y="27125"/>
                  </a:cubicBezTo>
                  <a:cubicBezTo>
                    <a:pt x="3104" y="27659"/>
                    <a:pt x="3166" y="28906"/>
                    <a:pt x="3693" y="29156"/>
                  </a:cubicBezTo>
                  <a:cubicBezTo>
                    <a:pt x="3788" y="29199"/>
                    <a:pt x="3894" y="29241"/>
                    <a:pt x="3979" y="29305"/>
                  </a:cubicBezTo>
                  <a:cubicBezTo>
                    <a:pt x="4051" y="29350"/>
                    <a:pt x="4110" y="29412"/>
                    <a:pt x="4140" y="29492"/>
                  </a:cubicBezTo>
                  <a:cubicBezTo>
                    <a:pt x="4219" y="29696"/>
                    <a:pt x="4084" y="29916"/>
                    <a:pt x="4058" y="30133"/>
                  </a:cubicBezTo>
                  <a:cubicBezTo>
                    <a:pt x="4040" y="30279"/>
                    <a:pt x="4066" y="30428"/>
                    <a:pt x="4134" y="30558"/>
                  </a:cubicBezTo>
                  <a:cubicBezTo>
                    <a:pt x="4219" y="30735"/>
                    <a:pt x="4361" y="30894"/>
                    <a:pt x="4522" y="31012"/>
                  </a:cubicBezTo>
                  <a:cubicBezTo>
                    <a:pt x="4801" y="31218"/>
                    <a:pt x="5134" y="31348"/>
                    <a:pt x="5421" y="31545"/>
                  </a:cubicBezTo>
                  <a:cubicBezTo>
                    <a:pt x="5601" y="31673"/>
                    <a:pt x="5776" y="31848"/>
                    <a:pt x="5789" y="32068"/>
                  </a:cubicBezTo>
                  <a:cubicBezTo>
                    <a:pt x="5805" y="32364"/>
                    <a:pt x="5539" y="32591"/>
                    <a:pt x="5424" y="32864"/>
                  </a:cubicBezTo>
                  <a:cubicBezTo>
                    <a:pt x="5154" y="33500"/>
                    <a:pt x="5615" y="33720"/>
                    <a:pt x="5911" y="34141"/>
                  </a:cubicBezTo>
                  <a:cubicBezTo>
                    <a:pt x="6200" y="34552"/>
                    <a:pt x="6213" y="35122"/>
                    <a:pt x="6213" y="35602"/>
                  </a:cubicBezTo>
                  <a:cubicBezTo>
                    <a:pt x="6213" y="37513"/>
                    <a:pt x="6212" y="39426"/>
                    <a:pt x="6210" y="41337"/>
                  </a:cubicBezTo>
                  <a:cubicBezTo>
                    <a:pt x="6213" y="41943"/>
                    <a:pt x="6210" y="42545"/>
                    <a:pt x="6210" y="43150"/>
                  </a:cubicBezTo>
                  <a:lnTo>
                    <a:pt x="6210" y="43967"/>
                  </a:lnTo>
                  <a:cubicBezTo>
                    <a:pt x="6210" y="46830"/>
                    <a:pt x="6283" y="49676"/>
                    <a:pt x="6506" y="52536"/>
                  </a:cubicBezTo>
                  <a:cubicBezTo>
                    <a:pt x="6527" y="52786"/>
                    <a:pt x="6556" y="53059"/>
                    <a:pt x="6740" y="53234"/>
                  </a:cubicBezTo>
                  <a:cubicBezTo>
                    <a:pt x="6785" y="53275"/>
                    <a:pt x="6836" y="53311"/>
                    <a:pt x="6892" y="53339"/>
                  </a:cubicBezTo>
                  <a:cubicBezTo>
                    <a:pt x="6984" y="53391"/>
                    <a:pt x="7086" y="53435"/>
                    <a:pt x="7168" y="53500"/>
                  </a:cubicBezTo>
                  <a:cubicBezTo>
                    <a:pt x="7431" y="53714"/>
                    <a:pt x="7470" y="54096"/>
                    <a:pt x="7491" y="54437"/>
                  </a:cubicBezTo>
                  <a:cubicBezTo>
                    <a:pt x="7510" y="54799"/>
                    <a:pt x="7529" y="55159"/>
                    <a:pt x="7550" y="55521"/>
                  </a:cubicBezTo>
                  <a:cubicBezTo>
                    <a:pt x="7579" y="56066"/>
                    <a:pt x="7609" y="56617"/>
                    <a:pt x="7638" y="57162"/>
                  </a:cubicBezTo>
                  <a:cubicBezTo>
                    <a:pt x="7661" y="57633"/>
                    <a:pt x="7701" y="58100"/>
                    <a:pt x="7714" y="58571"/>
                  </a:cubicBezTo>
                  <a:cubicBezTo>
                    <a:pt x="7721" y="58874"/>
                    <a:pt x="7655" y="59259"/>
                    <a:pt x="7912" y="59482"/>
                  </a:cubicBezTo>
                  <a:cubicBezTo>
                    <a:pt x="8030" y="59588"/>
                    <a:pt x="8195" y="59624"/>
                    <a:pt x="8322" y="59716"/>
                  </a:cubicBezTo>
                  <a:cubicBezTo>
                    <a:pt x="8537" y="59868"/>
                    <a:pt x="8615" y="60143"/>
                    <a:pt x="8635" y="60404"/>
                  </a:cubicBezTo>
                  <a:cubicBezTo>
                    <a:pt x="8658" y="60661"/>
                    <a:pt x="8632" y="60927"/>
                    <a:pt x="8691" y="61177"/>
                  </a:cubicBezTo>
                  <a:cubicBezTo>
                    <a:pt x="8745" y="61415"/>
                    <a:pt x="8875" y="61631"/>
                    <a:pt x="9060" y="61789"/>
                  </a:cubicBezTo>
                  <a:cubicBezTo>
                    <a:pt x="9382" y="62066"/>
                    <a:pt x="9257" y="62477"/>
                    <a:pt x="9254" y="62901"/>
                  </a:cubicBezTo>
                  <a:cubicBezTo>
                    <a:pt x="9238" y="64248"/>
                    <a:pt x="9221" y="65592"/>
                    <a:pt x="9205" y="66936"/>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2"/>
            <p:cNvSpPr/>
            <p:nvPr/>
          </p:nvSpPr>
          <p:spPr>
            <a:xfrm>
              <a:off x="3823075" y="2312950"/>
              <a:ext cx="336575" cy="1075"/>
            </a:xfrm>
            <a:custGeom>
              <a:avLst/>
              <a:gdLst/>
              <a:ahLst/>
              <a:cxnLst/>
              <a:rect l="l" t="t" r="r" b="b"/>
              <a:pathLst>
                <a:path w="13463" h="43" fill="none" extrusionOk="0">
                  <a:moveTo>
                    <a:pt x="1" y="0"/>
                  </a:moveTo>
                  <a:cubicBezTo>
                    <a:pt x="12" y="15"/>
                    <a:pt x="26" y="29"/>
                    <a:pt x="39" y="42"/>
                  </a:cubicBezTo>
                  <a:lnTo>
                    <a:pt x="13463" y="42"/>
                  </a:ln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2"/>
            <p:cNvSpPr/>
            <p:nvPr/>
          </p:nvSpPr>
          <p:spPr>
            <a:xfrm>
              <a:off x="3892250" y="2563625"/>
              <a:ext cx="276925" cy="37600"/>
            </a:xfrm>
            <a:custGeom>
              <a:avLst/>
              <a:gdLst/>
              <a:ahLst/>
              <a:cxnLst/>
              <a:rect l="l" t="t" r="r" b="b"/>
              <a:pathLst>
                <a:path w="11077" h="1504" fill="none" extrusionOk="0">
                  <a:moveTo>
                    <a:pt x="0" y="0"/>
                  </a:moveTo>
                  <a:lnTo>
                    <a:pt x="9271" y="0"/>
                  </a:lnTo>
                  <a:cubicBezTo>
                    <a:pt x="9875" y="511"/>
                    <a:pt x="10471" y="991"/>
                    <a:pt x="11077" y="1503"/>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2"/>
            <p:cNvSpPr/>
            <p:nvPr/>
          </p:nvSpPr>
          <p:spPr>
            <a:xfrm>
              <a:off x="3946775" y="2903800"/>
              <a:ext cx="359650" cy="39525"/>
            </a:xfrm>
            <a:custGeom>
              <a:avLst/>
              <a:gdLst/>
              <a:ahLst/>
              <a:cxnLst/>
              <a:rect l="l" t="t" r="r" b="b"/>
              <a:pathLst>
                <a:path w="14386" h="1581" fill="none" extrusionOk="0">
                  <a:moveTo>
                    <a:pt x="1" y="277"/>
                  </a:moveTo>
                  <a:lnTo>
                    <a:pt x="11127" y="277"/>
                  </a:lnTo>
                  <a:cubicBezTo>
                    <a:pt x="11799" y="277"/>
                    <a:pt x="12542" y="0"/>
                    <a:pt x="12803" y="790"/>
                  </a:cubicBezTo>
                  <a:cubicBezTo>
                    <a:pt x="12862" y="975"/>
                    <a:pt x="12927" y="1175"/>
                    <a:pt x="13082" y="1297"/>
                  </a:cubicBezTo>
                  <a:cubicBezTo>
                    <a:pt x="13431" y="1581"/>
                    <a:pt x="13997" y="1310"/>
                    <a:pt x="14385" y="1536"/>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2"/>
            <p:cNvSpPr/>
            <p:nvPr/>
          </p:nvSpPr>
          <p:spPr>
            <a:xfrm>
              <a:off x="3981450" y="3209275"/>
              <a:ext cx="232650" cy="13000"/>
            </a:xfrm>
            <a:custGeom>
              <a:avLst/>
              <a:gdLst/>
              <a:ahLst/>
              <a:cxnLst/>
              <a:rect l="l" t="t" r="r" b="b"/>
              <a:pathLst>
                <a:path w="9306" h="520" fill="none" extrusionOk="0">
                  <a:moveTo>
                    <a:pt x="16" y="520"/>
                  </a:moveTo>
                  <a:cubicBezTo>
                    <a:pt x="6" y="489"/>
                    <a:pt x="0" y="458"/>
                    <a:pt x="0" y="428"/>
                  </a:cubicBezTo>
                  <a:cubicBezTo>
                    <a:pt x="0" y="217"/>
                    <a:pt x="234" y="26"/>
                    <a:pt x="457" y="16"/>
                  </a:cubicBezTo>
                  <a:cubicBezTo>
                    <a:pt x="717" y="0"/>
                    <a:pt x="958" y="132"/>
                    <a:pt x="1198" y="227"/>
                  </a:cubicBezTo>
                  <a:cubicBezTo>
                    <a:pt x="1931" y="513"/>
                    <a:pt x="2748" y="477"/>
                    <a:pt x="3537" y="437"/>
                  </a:cubicBezTo>
                  <a:cubicBezTo>
                    <a:pt x="5459" y="335"/>
                    <a:pt x="7382" y="235"/>
                    <a:pt x="9306" y="137"/>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2"/>
            <p:cNvSpPr/>
            <p:nvPr/>
          </p:nvSpPr>
          <p:spPr>
            <a:xfrm>
              <a:off x="4180100" y="2383750"/>
              <a:ext cx="203650" cy="5800"/>
            </a:xfrm>
            <a:custGeom>
              <a:avLst/>
              <a:gdLst/>
              <a:ahLst/>
              <a:cxnLst/>
              <a:rect l="l" t="t" r="r" b="b"/>
              <a:pathLst>
                <a:path w="8146" h="232" fill="none" extrusionOk="0">
                  <a:moveTo>
                    <a:pt x="1" y="231"/>
                  </a:moveTo>
                  <a:cubicBezTo>
                    <a:pt x="2708" y="156"/>
                    <a:pt x="5419" y="79"/>
                    <a:pt x="8129" y="1"/>
                  </a:cubicBezTo>
                  <a:lnTo>
                    <a:pt x="8146" y="1"/>
                  </a:ln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2"/>
            <p:cNvSpPr/>
            <p:nvPr/>
          </p:nvSpPr>
          <p:spPr>
            <a:xfrm>
              <a:off x="3068025" y="1819900"/>
              <a:ext cx="386075" cy="1446075"/>
            </a:xfrm>
            <a:custGeom>
              <a:avLst/>
              <a:gdLst/>
              <a:ahLst/>
              <a:cxnLst/>
              <a:rect l="l" t="t" r="r" b="b"/>
              <a:pathLst>
                <a:path w="15443" h="57843" fill="none" extrusionOk="0">
                  <a:moveTo>
                    <a:pt x="13587" y="1"/>
                  </a:moveTo>
                  <a:cubicBezTo>
                    <a:pt x="13182" y="3245"/>
                    <a:pt x="12779" y="6491"/>
                    <a:pt x="12377" y="9735"/>
                  </a:cubicBezTo>
                  <a:cubicBezTo>
                    <a:pt x="12264" y="10640"/>
                    <a:pt x="12151" y="11543"/>
                    <a:pt x="12037" y="12446"/>
                  </a:cubicBezTo>
                  <a:cubicBezTo>
                    <a:pt x="11715" y="15046"/>
                    <a:pt x="11392" y="17645"/>
                    <a:pt x="11070" y="20245"/>
                  </a:cubicBezTo>
                  <a:cubicBezTo>
                    <a:pt x="10793" y="22463"/>
                    <a:pt x="10517" y="24681"/>
                    <a:pt x="10241" y="26900"/>
                  </a:cubicBezTo>
                  <a:cubicBezTo>
                    <a:pt x="11985" y="27127"/>
                    <a:pt x="13699" y="27369"/>
                    <a:pt x="15443" y="27594"/>
                  </a:cubicBezTo>
                  <a:cubicBezTo>
                    <a:pt x="15374" y="28693"/>
                    <a:pt x="15310" y="29792"/>
                    <a:pt x="15252" y="30892"/>
                  </a:cubicBezTo>
                  <a:cubicBezTo>
                    <a:pt x="15069" y="34280"/>
                    <a:pt x="14913" y="37673"/>
                    <a:pt x="14703" y="41059"/>
                  </a:cubicBezTo>
                  <a:cubicBezTo>
                    <a:pt x="14700" y="41073"/>
                    <a:pt x="14699" y="41085"/>
                    <a:pt x="14700" y="41099"/>
                  </a:cubicBezTo>
                  <a:cubicBezTo>
                    <a:pt x="13817" y="41118"/>
                    <a:pt x="12797" y="41066"/>
                    <a:pt x="11906" y="41080"/>
                  </a:cubicBezTo>
                  <a:cubicBezTo>
                    <a:pt x="11866" y="41076"/>
                    <a:pt x="11830" y="41080"/>
                    <a:pt x="11795" y="41080"/>
                  </a:cubicBezTo>
                  <a:cubicBezTo>
                    <a:pt x="11735" y="41083"/>
                    <a:pt x="11665" y="41859"/>
                    <a:pt x="11606" y="42738"/>
                  </a:cubicBezTo>
                  <a:cubicBezTo>
                    <a:pt x="11534" y="43802"/>
                    <a:pt x="11475" y="45013"/>
                    <a:pt x="11465" y="45167"/>
                  </a:cubicBezTo>
                  <a:cubicBezTo>
                    <a:pt x="11438" y="45579"/>
                    <a:pt x="11317" y="45908"/>
                    <a:pt x="11244" y="46303"/>
                  </a:cubicBezTo>
                  <a:cubicBezTo>
                    <a:pt x="11139" y="46875"/>
                    <a:pt x="11103" y="47468"/>
                    <a:pt x="11033" y="48043"/>
                  </a:cubicBezTo>
                  <a:cubicBezTo>
                    <a:pt x="10892" y="49204"/>
                    <a:pt x="10750" y="50365"/>
                    <a:pt x="10609" y="51524"/>
                  </a:cubicBezTo>
                  <a:cubicBezTo>
                    <a:pt x="10376" y="53449"/>
                    <a:pt x="10142" y="55376"/>
                    <a:pt x="9908" y="57303"/>
                  </a:cubicBezTo>
                  <a:cubicBezTo>
                    <a:pt x="6660" y="57244"/>
                    <a:pt x="3435" y="57228"/>
                    <a:pt x="187" y="57332"/>
                  </a:cubicBezTo>
                  <a:cubicBezTo>
                    <a:pt x="131" y="57500"/>
                    <a:pt x="56" y="57675"/>
                    <a:pt x="0" y="57843"/>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2"/>
            <p:cNvSpPr/>
            <p:nvPr/>
          </p:nvSpPr>
          <p:spPr>
            <a:xfrm>
              <a:off x="3378900" y="2061700"/>
              <a:ext cx="445600" cy="24350"/>
            </a:xfrm>
            <a:custGeom>
              <a:avLst/>
              <a:gdLst/>
              <a:ahLst/>
              <a:cxnLst/>
              <a:rect l="l" t="t" r="r" b="b"/>
              <a:pathLst>
                <a:path w="17824" h="974" fill="none" extrusionOk="0">
                  <a:moveTo>
                    <a:pt x="1" y="70"/>
                  </a:moveTo>
                  <a:cubicBezTo>
                    <a:pt x="1601" y="1"/>
                    <a:pt x="3202" y="207"/>
                    <a:pt x="4732" y="681"/>
                  </a:cubicBezTo>
                  <a:cubicBezTo>
                    <a:pt x="5167" y="816"/>
                    <a:pt x="5608" y="974"/>
                    <a:pt x="6062" y="958"/>
                  </a:cubicBezTo>
                  <a:cubicBezTo>
                    <a:pt x="6513" y="938"/>
                    <a:pt x="6934" y="747"/>
                    <a:pt x="7362" y="609"/>
                  </a:cubicBezTo>
                  <a:cubicBezTo>
                    <a:pt x="8106" y="369"/>
                    <a:pt x="8941" y="533"/>
                    <a:pt x="9714" y="539"/>
                  </a:cubicBezTo>
                  <a:cubicBezTo>
                    <a:pt x="10606" y="546"/>
                    <a:pt x="11498" y="589"/>
                    <a:pt x="12391" y="639"/>
                  </a:cubicBezTo>
                  <a:cubicBezTo>
                    <a:pt x="14193" y="738"/>
                    <a:pt x="16004" y="866"/>
                    <a:pt x="17813" y="778"/>
                  </a:cubicBezTo>
                  <a:lnTo>
                    <a:pt x="17823" y="778"/>
                  </a:ln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2"/>
            <p:cNvSpPr/>
            <p:nvPr/>
          </p:nvSpPr>
          <p:spPr>
            <a:xfrm>
              <a:off x="3347300" y="2318875"/>
              <a:ext cx="491250" cy="83400"/>
            </a:xfrm>
            <a:custGeom>
              <a:avLst/>
              <a:gdLst/>
              <a:ahLst/>
              <a:cxnLst/>
              <a:rect l="l" t="t" r="r" b="b"/>
              <a:pathLst>
                <a:path w="19650" h="3336" fill="none" extrusionOk="0">
                  <a:moveTo>
                    <a:pt x="1" y="300"/>
                  </a:moveTo>
                  <a:cubicBezTo>
                    <a:pt x="235" y="70"/>
                    <a:pt x="586" y="0"/>
                    <a:pt x="910" y="26"/>
                  </a:cubicBezTo>
                  <a:cubicBezTo>
                    <a:pt x="1235" y="56"/>
                    <a:pt x="1547" y="172"/>
                    <a:pt x="1860" y="260"/>
                  </a:cubicBezTo>
                  <a:cubicBezTo>
                    <a:pt x="2798" y="523"/>
                    <a:pt x="3782" y="570"/>
                    <a:pt x="4756" y="608"/>
                  </a:cubicBezTo>
                  <a:lnTo>
                    <a:pt x="11804" y="915"/>
                  </a:lnTo>
                  <a:cubicBezTo>
                    <a:pt x="12322" y="937"/>
                    <a:pt x="12624" y="1171"/>
                    <a:pt x="13006" y="1524"/>
                  </a:cubicBezTo>
                  <a:cubicBezTo>
                    <a:pt x="13390" y="1876"/>
                    <a:pt x="13795" y="2291"/>
                    <a:pt x="14315" y="2303"/>
                  </a:cubicBezTo>
                  <a:cubicBezTo>
                    <a:pt x="14759" y="2313"/>
                    <a:pt x="15234" y="2020"/>
                    <a:pt x="15618" y="2244"/>
                  </a:cubicBezTo>
                  <a:cubicBezTo>
                    <a:pt x="15848" y="2379"/>
                    <a:pt x="15947" y="2653"/>
                    <a:pt x="16082" y="2882"/>
                  </a:cubicBezTo>
                  <a:cubicBezTo>
                    <a:pt x="16214" y="3112"/>
                    <a:pt x="16461" y="3335"/>
                    <a:pt x="16714" y="3261"/>
                  </a:cubicBezTo>
                  <a:cubicBezTo>
                    <a:pt x="16991" y="3181"/>
                    <a:pt x="17060" y="2833"/>
                    <a:pt x="17207" y="2586"/>
                  </a:cubicBezTo>
                  <a:cubicBezTo>
                    <a:pt x="17445" y="2204"/>
                    <a:pt x="17702" y="2215"/>
                    <a:pt x="18109" y="2182"/>
                  </a:cubicBezTo>
                  <a:cubicBezTo>
                    <a:pt x="18608" y="2139"/>
                    <a:pt x="19103" y="2060"/>
                    <a:pt x="19591" y="1948"/>
                  </a:cubicBezTo>
                  <a:cubicBezTo>
                    <a:pt x="19610" y="1945"/>
                    <a:pt x="19629" y="1938"/>
                    <a:pt x="19650" y="1935"/>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2"/>
            <p:cNvSpPr/>
            <p:nvPr/>
          </p:nvSpPr>
          <p:spPr>
            <a:xfrm>
              <a:off x="3448425" y="2585000"/>
              <a:ext cx="446000" cy="35825"/>
            </a:xfrm>
            <a:custGeom>
              <a:avLst/>
              <a:gdLst/>
              <a:ahLst/>
              <a:cxnLst/>
              <a:rect l="l" t="t" r="r" b="b"/>
              <a:pathLst>
                <a:path w="17840" h="1433" fill="none" extrusionOk="0">
                  <a:moveTo>
                    <a:pt x="0" y="297"/>
                  </a:moveTo>
                  <a:cubicBezTo>
                    <a:pt x="14" y="293"/>
                    <a:pt x="23" y="290"/>
                    <a:pt x="36" y="286"/>
                  </a:cubicBezTo>
                  <a:cubicBezTo>
                    <a:pt x="1089" y="1"/>
                    <a:pt x="2242" y="103"/>
                    <a:pt x="3235" y="560"/>
                  </a:cubicBezTo>
                  <a:cubicBezTo>
                    <a:pt x="3610" y="738"/>
                    <a:pt x="4028" y="968"/>
                    <a:pt x="4416" y="823"/>
                  </a:cubicBezTo>
                  <a:cubicBezTo>
                    <a:pt x="4636" y="741"/>
                    <a:pt x="4799" y="546"/>
                    <a:pt x="4989" y="406"/>
                  </a:cubicBezTo>
                  <a:cubicBezTo>
                    <a:pt x="5348" y="136"/>
                    <a:pt x="5907" y="336"/>
                    <a:pt x="6328" y="345"/>
                  </a:cubicBezTo>
                  <a:cubicBezTo>
                    <a:pt x="6874" y="359"/>
                    <a:pt x="7420" y="326"/>
                    <a:pt x="7967" y="300"/>
                  </a:cubicBezTo>
                  <a:cubicBezTo>
                    <a:pt x="9037" y="254"/>
                    <a:pt x="10139" y="221"/>
                    <a:pt x="11146" y="632"/>
                  </a:cubicBezTo>
                  <a:cubicBezTo>
                    <a:pt x="11798" y="896"/>
                    <a:pt x="12399" y="1339"/>
                    <a:pt x="13100" y="1386"/>
                  </a:cubicBezTo>
                  <a:cubicBezTo>
                    <a:pt x="13818" y="1432"/>
                    <a:pt x="14480" y="1053"/>
                    <a:pt x="15151" y="804"/>
                  </a:cubicBezTo>
                  <a:cubicBezTo>
                    <a:pt x="16009" y="483"/>
                    <a:pt x="16928" y="364"/>
                    <a:pt x="17840" y="454"/>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2"/>
            <p:cNvSpPr/>
            <p:nvPr/>
          </p:nvSpPr>
          <p:spPr>
            <a:xfrm>
              <a:off x="3433175" y="2844650"/>
              <a:ext cx="512975" cy="21175"/>
            </a:xfrm>
            <a:custGeom>
              <a:avLst/>
              <a:gdLst/>
              <a:ahLst/>
              <a:cxnLst/>
              <a:rect l="l" t="t" r="r" b="b"/>
              <a:pathLst>
                <a:path w="20519" h="847" fill="none" extrusionOk="0">
                  <a:moveTo>
                    <a:pt x="1" y="76"/>
                  </a:moveTo>
                  <a:cubicBezTo>
                    <a:pt x="34" y="73"/>
                    <a:pt x="64" y="73"/>
                    <a:pt x="97" y="69"/>
                  </a:cubicBezTo>
                  <a:cubicBezTo>
                    <a:pt x="909" y="24"/>
                    <a:pt x="1723" y="0"/>
                    <a:pt x="2528" y="139"/>
                  </a:cubicBezTo>
                  <a:cubicBezTo>
                    <a:pt x="2805" y="188"/>
                    <a:pt x="3058" y="211"/>
                    <a:pt x="3299" y="350"/>
                  </a:cubicBezTo>
                  <a:cubicBezTo>
                    <a:pt x="3638" y="547"/>
                    <a:pt x="3868" y="820"/>
                    <a:pt x="4292" y="833"/>
                  </a:cubicBezTo>
                  <a:cubicBezTo>
                    <a:pt x="4680" y="846"/>
                    <a:pt x="5036" y="639"/>
                    <a:pt x="5402" y="514"/>
                  </a:cubicBezTo>
                  <a:cubicBezTo>
                    <a:pt x="5941" y="329"/>
                    <a:pt x="6524" y="327"/>
                    <a:pt x="7093" y="327"/>
                  </a:cubicBezTo>
                  <a:cubicBezTo>
                    <a:pt x="8336" y="323"/>
                    <a:pt x="9584" y="320"/>
                    <a:pt x="10828" y="320"/>
                  </a:cubicBezTo>
                  <a:cubicBezTo>
                    <a:pt x="11387" y="317"/>
                    <a:pt x="11953" y="287"/>
                    <a:pt x="12510" y="296"/>
                  </a:cubicBezTo>
                  <a:cubicBezTo>
                    <a:pt x="13045" y="306"/>
                    <a:pt x="13622" y="154"/>
                    <a:pt x="14148" y="225"/>
                  </a:cubicBezTo>
                  <a:cubicBezTo>
                    <a:pt x="14487" y="267"/>
                    <a:pt x="14790" y="438"/>
                    <a:pt x="15109" y="554"/>
                  </a:cubicBezTo>
                  <a:cubicBezTo>
                    <a:pt x="15718" y="770"/>
                    <a:pt x="16376" y="781"/>
                    <a:pt x="17018" y="787"/>
                  </a:cubicBezTo>
                  <a:cubicBezTo>
                    <a:pt x="18185" y="800"/>
                    <a:pt x="19350" y="817"/>
                    <a:pt x="20519" y="829"/>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2"/>
            <p:cNvSpPr/>
            <p:nvPr/>
          </p:nvSpPr>
          <p:spPr>
            <a:xfrm>
              <a:off x="3360300" y="2888400"/>
              <a:ext cx="605025" cy="285325"/>
            </a:xfrm>
            <a:custGeom>
              <a:avLst/>
              <a:gdLst/>
              <a:ahLst/>
              <a:cxnLst/>
              <a:rect l="l" t="t" r="r" b="b"/>
              <a:pathLst>
                <a:path w="24201" h="11413" fill="none" extrusionOk="0">
                  <a:moveTo>
                    <a:pt x="0" y="1"/>
                  </a:moveTo>
                  <a:cubicBezTo>
                    <a:pt x="2469" y="244"/>
                    <a:pt x="4936" y="486"/>
                    <a:pt x="7401" y="728"/>
                  </a:cubicBezTo>
                  <a:cubicBezTo>
                    <a:pt x="7550" y="2228"/>
                    <a:pt x="7740" y="3726"/>
                    <a:pt x="7915" y="5223"/>
                  </a:cubicBezTo>
                  <a:cubicBezTo>
                    <a:pt x="8054" y="6414"/>
                    <a:pt x="7957" y="7493"/>
                    <a:pt x="9428" y="7642"/>
                  </a:cubicBezTo>
                  <a:cubicBezTo>
                    <a:pt x="9712" y="7671"/>
                    <a:pt x="10005" y="7711"/>
                    <a:pt x="10235" y="7879"/>
                  </a:cubicBezTo>
                  <a:cubicBezTo>
                    <a:pt x="10557" y="8115"/>
                    <a:pt x="10673" y="8549"/>
                    <a:pt x="10952" y="8840"/>
                  </a:cubicBezTo>
                  <a:cubicBezTo>
                    <a:pt x="11376" y="9277"/>
                    <a:pt x="12061" y="9283"/>
                    <a:pt x="12657" y="9406"/>
                  </a:cubicBezTo>
                  <a:cubicBezTo>
                    <a:pt x="13272" y="9531"/>
                    <a:pt x="13884" y="9806"/>
                    <a:pt x="14362" y="10218"/>
                  </a:cubicBezTo>
                  <a:cubicBezTo>
                    <a:pt x="14835" y="10623"/>
                    <a:pt x="15161" y="10949"/>
                    <a:pt x="15846" y="10896"/>
                  </a:cubicBezTo>
                  <a:cubicBezTo>
                    <a:pt x="16336" y="10857"/>
                    <a:pt x="16800" y="10665"/>
                    <a:pt x="17277" y="10547"/>
                  </a:cubicBezTo>
                  <a:cubicBezTo>
                    <a:pt x="17757" y="10426"/>
                    <a:pt x="18287" y="10383"/>
                    <a:pt x="18718" y="10620"/>
                  </a:cubicBezTo>
                  <a:cubicBezTo>
                    <a:pt x="19050" y="10803"/>
                    <a:pt x="19294" y="11136"/>
                    <a:pt x="19660" y="11241"/>
                  </a:cubicBezTo>
                  <a:cubicBezTo>
                    <a:pt x="19864" y="11300"/>
                    <a:pt x="20094" y="11267"/>
                    <a:pt x="20288" y="11304"/>
                  </a:cubicBezTo>
                  <a:cubicBezTo>
                    <a:pt x="20525" y="11347"/>
                    <a:pt x="20676" y="11413"/>
                    <a:pt x="20917" y="11298"/>
                  </a:cubicBezTo>
                  <a:cubicBezTo>
                    <a:pt x="21147" y="11186"/>
                    <a:pt x="21331" y="10995"/>
                    <a:pt x="21528" y="10830"/>
                  </a:cubicBezTo>
                  <a:cubicBezTo>
                    <a:pt x="21729" y="10668"/>
                    <a:pt x="21973" y="10530"/>
                    <a:pt x="22229" y="10556"/>
                  </a:cubicBezTo>
                  <a:cubicBezTo>
                    <a:pt x="22549" y="10589"/>
                    <a:pt x="22766" y="10868"/>
                    <a:pt x="23065" y="10968"/>
                  </a:cubicBezTo>
                  <a:cubicBezTo>
                    <a:pt x="23421" y="11081"/>
                    <a:pt x="23797" y="11120"/>
                    <a:pt x="24168" y="11079"/>
                  </a:cubicBezTo>
                  <a:cubicBezTo>
                    <a:pt x="24178" y="11079"/>
                    <a:pt x="24190" y="11076"/>
                    <a:pt x="24201" y="11076"/>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2"/>
            <p:cNvSpPr/>
            <p:nvPr/>
          </p:nvSpPr>
          <p:spPr>
            <a:xfrm>
              <a:off x="2881825" y="2079150"/>
              <a:ext cx="486550" cy="1197575"/>
            </a:xfrm>
            <a:custGeom>
              <a:avLst/>
              <a:gdLst/>
              <a:ahLst/>
              <a:cxnLst/>
              <a:rect l="l" t="t" r="r" b="b"/>
              <a:pathLst>
                <a:path w="19462" h="47903" fill="none" extrusionOk="0">
                  <a:moveTo>
                    <a:pt x="1" y="47903"/>
                  </a:moveTo>
                  <a:cubicBezTo>
                    <a:pt x="1" y="47893"/>
                    <a:pt x="4" y="47887"/>
                    <a:pt x="4" y="47877"/>
                  </a:cubicBezTo>
                  <a:cubicBezTo>
                    <a:pt x="751" y="41381"/>
                    <a:pt x="1614" y="34900"/>
                    <a:pt x="2594" y="28435"/>
                  </a:cubicBezTo>
                  <a:cubicBezTo>
                    <a:pt x="2601" y="28366"/>
                    <a:pt x="2613" y="28297"/>
                    <a:pt x="2624" y="28224"/>
                  </a:cubicBezTo>
                  <a:cubicBezTo>
                    <a:pt x="3302" y="23763"/>
                    <a:pt x="4035" y="19307"/>
                    <a:pt x="4822" y="14858"/>
                  </a:cubicBezTo>
                  <a:cubicBezTo>
                    <a:pt x="3255" y="14470"/>
                    <a:pt x="1583" y="13992"/>
                    <a:pt x="17" y="13607"/>
                  </a:cubicBezTo>
                  <a:cubicBezTo>
                    <a:pt x="188" y="12630"/>
                    <a:pt x="353" y="11646"/>
                    <a:pt x="517" y="10656"/>
                  </a:cubicBezTo>
                  <a:cubicBezTo>
                    <a:pt x="1021" y="7635"/>
                    <a:pt x="1507" y="4578"/>
                    <a:pt x="2018" y="1569"/>
                  </a:cubicBezTo>
                  <a:cubicBezTo>
                    <a:pt x="2106" y="1043"/>
                    <a:pt x="2199" y="520"/>
                    <a:pt x="2287" y="0"/>
                  </a:cubicBezTo>
                  <a:cubicBezTo>
                    <a:pt x="3850" y="170"/>
                    <a:pt x="5410" y="333"/>
                    <a:pt x="6973" y="496"/>
                  </a:cubicBezTo>
                  <a:cubicBezTo>
                    <a:pt x="7660" y="569"/>
                    <a:pt x="8339" y="645"/>
                    <a:pt x="9026" y="648"/>
                  </a:cubicBezTo>
                  <a:cubicBezTo>
                    <a:pt x="9622" y="648"/>
                    <a:pt x="10191" y="894"/>
                    <a:pt x="10748" y="1082"/>
                  </a:cubicBezTo>
                  <a:cubicBezTo>
                    <a:pt x="11366" y="1296"/>
                    <a:pt x="11952" y="1207"/>
                    <a:pt x="12604" y="1237"/>
                  </a:cubicBezTo>
                  <a:cubicBezTo>
                    <a:pt x="13351" y="1270"/>
                    <a:pt x="14088" y="1444"/>
                    <a:pt x="14825" y="1579"/>
                  </a:cubicBezTo>
                  <a:cubicBezTo>
                    <a:pt x="16356" y="1858"/>
                    <a:pt x="17909" y="1964"/>
                    <a:pt x="19462" y="2073"/>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2"/>
            <p:cNvSpPr/>
            <p:nvPr/>
          </p:nvSpPr>
          <p:spPr>
            <a:xfrm>
              <a:off x="2996825" y="2447950"/>
              <a:ext cx="327225" cy="44450"/>
            </a:xfrm>
            <a:custGeom>
              <a:avLst/>
              <a:gdLst/>
              <a:ahLst/>
              <a:cxnLst/>
              <a:rect l="l" t="t" r="r" b="b"/>
              <a:pathLst>
                <a:path w="13089" h="1778" fill="none" extrusionOk="0">
                  <a:moveTo>
                    <a:pt x="1" y="0"/>
                  </a:moveTo>
                  <a:cubicBezTo>
                    <a:pt x="77" y="26"/>
                    <a:pt x="153" y="50"/>
                    <a:pt x="232" y="73"/>
                  </a:cubicBezTo>
                  <a:cubicBezTo>
                    <a:pt x="1591" y="495"/>
                    <a:pt x="3016" y="667"/>
                    <a:pt x="4438" y="583"/>
                  </a:cubicBezTo>
                  <a:cubicBezTo>
                    <a:pt x="4773" y="563"/>
                    <a:pt x="5132" y="533"/>
                    <a:pt x="5424" y="698"/>
                  </a:cubicBezTo>
                  <a:cubicBezTo>
                    <a:pt x="5629" y="813"/>
                    <a:pt x="5776" y="1011"/>
                    <a:pt x="5971" y="1142"/>
                  </a:cubicBezTo>
                  <a:cubicBezTo>
                    <a:pt x="6340" y="1393"/>
                    <a:pt x="6823" y="1376"/>
                    <a:pt x="7267" y="1359"/>
                  </a:cubicBezTo>
                  <a:cubicBezTo>
                    <a:pt x="9228" y="1284"/>
                    <a:pt x="11163" y="1778"/>
                    <a:pt x="13089" y="1778"/>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2"/>
            <p:cNvSpPr/>
            <p:nvPr/>
          </p:nvSpPr>
          <p:spPr>
            <a:xfrm>
              <a:off x="2946325" y="2790025"/>
              <a:ext cx="419350" cy="56125"/>
            </a:xfrm>
            <a:custGeom>
              <a:avLst/>
              <a:gdLst/>
              <a:ahLst/>
              <a:cxnLst/>
              <a:rect l="l" t="t" r="r" b="b"/>
              <a:pathLst>
                <a:path w="16774" h="2245" fill="none" extrusionOk="0">
                  <a:moveTo>
                    <a:pt x="16774" y="2244"/>
                  </a:moveTo>
                  <a:cubicBezTo>
                    <a:pt x="11186" y="1498"/>
                    <a:pt x="5600" y="749"/>
                    <a:pt x="14" y="0"/>
                  </a:cubicBezTo>
                  <a:lnTo>
                    <a:pt x="1" y="0"/>
                  </a:ln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2"/>
            <p:cNvSpPr/>
            <p:nvPr/>
          </p:nvSpPr>
          <p:spPr>
            <a:xfrm>
              <a:off x="2051250" y="2119875"/>
              <a:ext cx="489875" cy="973475"/>
            </a:xfrm>
            <a:custGeom>
              <a:avLst/>
              <a:gdLst/>
              <a:ahLst/>
              <a:cxnLst/>
              <a:rect l="l" t="t" r="r" b="b"/>
              <a:pathLst>
                <a:path w="19595" h="38939" fill="none" extrusionOk="0">
                  <a:moveTo>
                    <a:pt x="16715" y="38939"/>
                  </a:moveTo>
                  <a:cubicBezTo>
                    <a:pt x="16727" y="38705"/>
                    <a:pt x="16975" y="38551"/>
                    <a:pt x="17205" y="38504"/>
                  </a:cubicBezTo>
                  <a:cubicBezTo>
                    <a:pt x="17435" y="38459"/>
                    <a:pt x="17679" y="38475"/>
                    <a:pt x="17896" y="38379"/>
                  </a:cubicBezTo>
                  <a:cubicBezTo>
                    <a:pt x="18110" y="38288"/>
                    <a:pt x="18277" y="38011"/>
                    <a:pt x="18149" y="37817"/>
                  </a:cubicBezTo>
                  <a:cubicBezTo>
                    <a:pt x="18080" y="37715"/>
                    <a:pt x="17955" y="37668"/>
                    <a:pt x="17856" y="37597"/>
                  </a:cubicBezTo>
                  <a:cubicBezTo>
                    <a:pt x="17461" y="37313"/>
                    <a:pt x="17445" y="36501"/>
                    <a:pt x="17596" y="36089"/>
                  </a:cubicBezTo>
                  <a:cubicBezTo>
                    <a:pt x="17787" y="35575"/>
                    <a:pt x="18373" y="35296"/>
                    <a:pt x="18531" y="34789"/>
                  </a:cubicBezTo>
                  <a:cubicBezTo>
                    <a:pt x="18593" y="34588"/>
                    <a:pt x="18561" y="34375"/>
                    <a:pt x="18571" y="34167"/>
                  </a:cubicBezTo>
                  <a:cubicBezTo>
                    <a:pt x="18600" y="33404"/>
                    <a:pt x="19594" y="33075"/>
                    <a:pt x="19469" y="32262"/>
                  </a:cubicBezTo>
                  <a:cubicBezTo>
                    <a:pt x="19413" y="31903"/>
                    <a:pt x="19219" y="31588"/>
                    <a:pt x="19031" y="31278"/>
                  </a:cubicBezTo>
                  <a:lnTo>
                    <a:pt x="18765" y="30844"/>
                  </a:lnTo>
                  <a:cubicBezTo>
                    <a:pt x="18126" y="29803"/>
                    <a:pt x="17489" y="28763"/>
                    <a:pt x="16852" y="27721"/>
                  </a:cubicBezTo>
                  <a:cubicBezTo>
                    <a:pt x="15309" y="25200"/>
                    <a:pt x="13765" y="22678"/>
                    <a:pt x="12223" y="20155"/>
                  </a:cubicBezTo>
                  <a:cubicBezTo>
                    <a:pt x="11449" y="18895"/>
                    <a:pt x="10678" y="17633"/>
                    <a:pt x="9906" y="16371"/>
                  </a:cubicBezTo>
                  <a:cubicBezTo>
                    <a:pt x="9521" y="15742"/>
                    <a:pt x="9143" y="15104"/>
                    <a:pt x="8748" y="14479"/>
                  </a:cubicBezTo>
                  <a:cubicBezTo>
                    <a:pt x="8412" y="13949"/>
                    <a:pt x="8175" y="13653"/>
                    <a:pt x="8248" y="12969"/>
                  </a:cubicBezTo>
                  <a:cubicBezTo>
                    <a:pt x="8287" y="12593"/>
                    <a:pt x="8146" y="12261"/>
                    <a:pt x="8189" y="11885"/>
                  </a:cubicBezTo>
                  <a:cubicBezTo>
                    <a:pt x="8215" y="11639"/>
                    <a:pt x="8346" y="11418"/>
                    <a:pt x="8461" y="11198"/>
                  </a:cubicBezTo>
                  <a:cubicBezTo>
                    <a:pt x="9044" y="10069"/>
                    <a:pt x="9271" y="8766"/>
                    <a:pt x="9590" y="7545"/>
                  </a:cubicBezTo>
                  <a:cubicBezTo>
                    <a:pt x="9948" y="6173"/>
                    <a:pt x="10308" y="4801"/>
                    <a:pt x="10666" y="3428"/>
                  </a:cubicBezTo>
                  <a:cubicBezTo>
                    <a:pt x="10656" y="3425"/>
                    <a:pt x="10649" y="3422"/>
                    <a:pt x="10640" y="3419"/>
                  </a:cubicBezTo>
                  <a:cubicBezTo>
                    <a:pt x="8580" y="2731"/>
                    <a:pt x="6533" y="2024"/>
                    <a:pt x="4474" y="1335"/>
                  </a:cubicBezTo>
                  <a:cubicBezTo>
                    <a:pt x="4078" y="1484"/>
                    <a:pt x="3802" y="1441"/>
                    <a:pt x="3407" y="1293"/>
                  </a:cubicBezTo>
                  <a:lnTo>
                    <a:pt x="1" y="0"/>
                  </a:ln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2"/>
            <p:cNvSpPr/>
            <p:nvPr/>
          </p:nvSpPr>
          <p:spPr>
            <a:xfrm>
              <a:off x="2198700" y="1778600"/>
              <a:ext cx="433075" cy="480450"/>
            </a:xfrm>
            <a:custGeom>
              <a:avLst/>
              <a:gdLst/>
              <a:ahLst/>
              <a:cxnLst/>
              <a:rect l="l" t="t" r="r" b="b"/>
              <a:pathLst>
                <a:path w="17323" h="19218" fill="none" extrusionOk="0">
                  <a:moveTo>
                    <a:pt x="0" y="1"/>
                  </a:moveTo>
                  <a:cubicBezTo>
                    <a:pt x="399" y="86"/>
                    <a:pt x="799" y="176"/>
                    <a:pt x="1155" y="366"/>
                  </a:cubicBezTo>
                  <a:cubicBezTo>
                    <a:pt x="1514" y="557"/>
                    <a:pt x="1827" y="870"/>
                    <a:pt x="1925" y="1265"/>
                  </a:cubicBezTo>
                  <a:cubicBezTo>
                    <a:pt x="1988" y="1518"/>
                    <a:pt x="1967" y="1814"/>
                    <a:pt x="2132" y="2018"/>
                  </a:cubicBezTo>
                  <a:cubicBezTo>
                    <a:pt x="2234" y="2139"/>
                    <a:pt x="2389" y="2205"/>
                    <a:pt x="2527" y="2288"/>
                  </a:cubicBezTo>
                  <a:cubicBezTo>
                    <a:pt x="2797" y="2452"/>
                    <a:pt x="2777" y="2702"/>
                    <a:pt x="2968" y="2932"/>
                  </a:cubicBezTo>
                  <a:cubicBezTo>
                    <a:pt x="3084" y="3071"/>
                    <a:pt x="3264" y="3166"/>
                    <a:pt x="3436" y="3126"/>
                  </a:cubicBezTo>
                  <a:cubicBezTo>
                    <a:pt x="3610" y="3086"/>
                    <a:pt x="3769" y="2922"/>
                    <a:pt x="3936" y="2984"/>
                  </a:cubicBezTo>
                  <a:cubicBezTo>
                    <a:pt x="4041" y="3024"/>
                    <a:pt x="4094" y="3143"/>
                    <a:pt x="4114" y="3254"/>
                  </a:cubicBezTo>
                  <a:cubicBezTo>
                    <a:pt x="4133" y="3366"/>
                    <a:pt x="4134" y="3485"/>
                    <a:pt x="4183" y="3587"/>
                  </a:cubicBezTo>
                  <a:cubicBezTo>
                    <a:pt x="4361" y="3964"/>
                    <a:pt x="5279" y="3971"/>
                    <a:pt x="5651" y="4011"/>
                  </a:cubicBezTo>
                  <a:cubicBezTo>
                    <a:pt x="6456" y="4099"/>
                    <a:pt x="7283" y="4099"/>
                    <a:pt x="8092" y="4143"/>
                  </a:cubicBezTo>
                  <a:cubicBezTo>
                    <a:pt x="8977" y="4191"/>
                    <a:pt x="9865" y="4240"/>
                    <a:pt x="10755" y="4288"/>
                  </a:cubicBezTo>
                  <a:cubicBezTo>
                    <a:pt x="11205" y="4314"/>
                    <a:pt x="11660" y="4337"/>
                    <a:pt x="12114" y="4363"/>
                  </a:cubicBezTo>
                  <a:cubicBezTo>
                    <a:pt x="12440" y="4380"/>
                    <a:pt x="12830" y="4333"/>
                    <a:pt x="13074" y="4596"/>
                  </a:cubicBezTo>
                  <a:cubicBezTo>
                    <a:pt x="13196" y="4728"/>
                    <a:pt x="13216" y="4827"/>
                    <a:pt x="13407" y="4909"/>
                  </a:cubicBezTo>
                  <a:cubicBezTo>
                    <a:pt x="13604" y="4991"/>
                    <a:pt x="13819" y="5025"/>
                    <a:pt x="14032" y="5012"/>
                  </a:cubicBezTo>
                  <a:cubicBezTo>
                    <a:pt x="14423" y="4995"/>
                    <a:pt x="14832" y="4771"/>
                    <a:pt x="15193" y="4926"/>
                  </a:cubicBezTo>
                  <a:cubicBezTo>
                    <a:pt x="15408" y="5018"/>
                    <a:pt x="15550" y="5219"/>
                    <a:pt x="15678" y="5410"/>
                  </a:cubicBezTo>
                  <a:cubicBezTo>
                    <a:pt x="15799" y="5591"/>
                    <a:pt x="15924" y="5775"/>
                    <a:pt x="16047" y="5957"/>
                  </a:cubicBezTo>
                  <a:cubicBezTo>
                    <a:pt x="16223" y="6220"/>
                    <a:pt x="16398" y="6479"/>
                    <a:pt x="16576" y="6739"/>
                  </a:cubicBezTo>
                  <a:cubicBezTo>
                    <a:pt x="16753" y="7006"/>
                    <a:pt x="17323" y="7558"/>
                    <a:pt x="17070" y="7904"/>
                  </a:cubicBezTo>
                  <a:cubicBezTo>
                    <a:pt x="16974" y="8036"/>
                    <a:pt x="16813" y="8105"/>
                    <a:pt x="16661" y="8161"/>
                  </a:cubicBezTo>
                  <a:cubicBezTo>
                    <a:pt x="16507" y="8217"/>
                    <a:pt x="16346" y="8266"/>
                    <a:pt x="16220" y="8372"/>
                  </a:cubicBezTo>
                  <a:cubicBezTo>
                    <a:pt x="16062" y="8513"/>
                    <a:pt x="15990" y="8723"/>
                    <a:pt x="15927" y="8928"/>
                  </a:cubicBezTo>
                  <a:cubicBezTo>
                    <a:pt x="15927" y="9303"/>
                    <a:pt x="15648" y="9819"/>
                    <a:pt x="15536" y="10181"/>
                  </a:cubicBezTo>
                  <a:cubicBezTo>
                    <a:pt x="15398" y="10616"/>
                    <a:pt x="15263" y="11053"/>
                    <a:pt x="15125" y="11488"/>
                  </a:cubicBezTo>
                  <a:cubicBezTo>
                    <a:pt x="14852" y="12360"/>
                    <a:pt x="14579" y="13233"/>
                    <a:pt x="14305" y="14104"/>
                  </a:cubicBezTo>
                  <a:cubicBezTo>
                    <a:pt x="13792" y="15740"/>
                    <a:pt x="13249" y="17372"/>
                    <a:pt x="12756" y="19010"/>
                  </a:cubicBezTo>
                  <a:cubicBezTo>
                    <a:pt x="12736" y="19079"/>
                    <a:pt x="12713" y="19149"/>
                    <a:pt x="12693" y="19218"/>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2"/>
            <p:cNvSpPr/>
            <p:nvPr/>
          </p:nvSpPr>
          <p:spPr>
            <a:xfrm>
              <a:off x="2600650" y="1657675"/>
              <a:ext cx="80475" cy="269375"/>
            </a:xfrm>
            <a:custGeom>
              <a:avLst/>
              <a:gdLst/>
              <a:ahLst/>
              <a:cxnLst/>
              <a:rect l="l" t="t" r="r" b="b"/>
              <a:pathLst>
                <a:path w="3219" h="10775" fill="none" extrusionOk="0">
                  <a:moveTo>
                    <a:pt x="0" y="10774"/>
                  </a:moveTo>
                  <a:cubicBezTo>
                    <a:pt x="490" y="9007"/>
                    <a:pt x="980" y="7242"/>
                    <a:pt x="1468" y="5479"/>
                  </a:cubicBezTo>
                  <a:cubicBezTo>
                    <a:pt x="1579" y="5081"/>
                    <a:pt x="1676" y="4864"/>
                    <a:pt x="1981" y="4584"/>
                  </a:cubicBezTo>
                  <a:cubicBezTo>
                    <a:pt x="2265" y="4324"/>
                    <a:pt x="2360" y="3922"/>
                    <a:pt x="2442" y="3548"/>
                  </a:cubicBezTo>
                  <a:cubicBezTo>
                    <a:pt x="2701" y="2366"/>
                    <a:pt x="2961" y="1184"/>
                    <a:pt x="3219" y="1"/>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2"/>
            <p:cNvSpPr/>
            <p:nvPr/>
          </p:nvSpPr>
          <p:spPr>
            <a:xfrm>
              <a:off x="2713250" y="1668550"/>
              <a:ext cx="219550" cy="450600"/>
            </a:xfrm>
            <a:custGeom>
              <a:avLst/>
              <a:gdLst/>
              <a:ahLst/>
              <a:cxnLst/>
              <a:rect l="l" t="t" r="r" b="b"/>
              <a:pathLst>
                <a:path w="8782" h="18024" fill="none" extrusionOk="0">
                  <a:moveTo>
                    <a:pt x="926" y="0"/>
                  </a:moveTo>
                  <a:cubicBezTo>
                    <a:pt x="922" y="4"/>
                    <a:pt x="920" y="8"/>
                    <a:pt x="919" y="13"/>
                  </a:cubicBezTo>
                  <a:cubicBezTo>
                    <a:pt x="801" y="207"/>
                    <a:pt x="690" y="401"/>
                    <a:pt x="623" y="618"/>
                  </a:cubicBezTo>
                  <a:cubicBezTo>
                    <a:pt x="557" y="839"/>
                    <a:pt x="553" y="1086"/>
                    <a:pt x="656" y="1290"/>
                  </a:cubicBezTo>
                  <a:cubicBezTo>
                    <a:pt x="712" y="1398"/>
                    <a:pt x="794" y="1493"/>
                    <a:pt x="811" y="1616"/>
                  </a:cubicBezTo>
                  <a:cubicBezTo>
                    <a:pt x="820" y="1711"/>
                    <a:pt x="787" y="1803"/>
                    <a:pt x="752" y="1892"/>
                  </a:cubicBezTo>
                  <a:cubicBezTo>
                    <a:pt x="560" y="2393"/>
                    <a:pt x="373" y="2893"/>
                    <a:pt x="176" y="3390"/>
                  </a:cubicBezTo>
                  <a:cubicBezTo>
                    <a:pt x="1" y="3830"/>
                    <a:pt x="139" y="4156"/>
                    <a:pt x="366" y="4571"/>
                  </a:cubicBezTo>
                  <a:cubicBezTo>
                    <a:pt x="808" y="5386"/>
                    <a:pt x="1219" y="6216"/>
                    <a:pt x="1604" y="7055"/>
                  </a:cubicBezTo>
                  <a:cubicBezTo>
                    <a:pt x="1791" y="7470"/>
                    <a:pt x="1973" y="7884"/>
                    <a:pt x="2147" y="8303"/>
                  </a:cubicBezTo>
                  <a:cubicBezTo>
                    <a:pt x="2232" y="8511"/>
                    <a:pt x="2308" y="8727"/>
                    <a:pt x="2404" y="8931"/>
                  </a:cubicBezTo>
                  <a:cubicBezTo>
                    <a:pt x="2479" y="9096"/>
                    <a:pt x="2604" y="9234"/>
                    <a:pt x="2667" y="9402"/>
                  </a:cubicBezTo>
                  <a:cubicBezTo>
                    <a:pt x="2719" y="9529"/>
                    <a:pt x="2716" y="9691"/>
                    <a:pt x="2620" y="9794"/>
                  </a:cubicBezTo>
                  <a:cubicBezTo>
                    <a:pt x="2551" y="9873"/>
                    <a:pt x="2440" y="9906"/>
                    <a:pt x="2361" y="9975"/>
                  </a:cubicBezTo>
                  <a:cubicBezTo>
                    <a:pt x="2229" y="10083"/>
                    <a:pt x="2186" y="10264"/>
                    <a:pt x="2151" y="10429"/>
                  </a:cubicBezTo>
                  <a:cubicBezTo>
                    <a:pt x="2051" y="10896"/>
                    <a:pt x="1956" y="11360"/>
                    <a:pt x="1857" y="11824"/>
                  </a:cubicBezTo>
                  <a:cubicBezTo>
                    <a:pt x="1779" y="12205"/>
                    <a:pt x="1588" y="12703"/>
                    <a:pt x="1607" y="13094"/>
                  </a:cubicBezTo>
                  <a:cubicBezTo>
                    <a:pt x="1614" y="13216"/>
                    <a:pt x="1692" y="13344"/>
                    <a:pt x="1815" y="13364"/>
                  </a:cubicBezTo>
                  <a:cubicBezTo>
                    <a:pt x="1950" y="13386"/>
                    <a:pt x="2068" y="13275"/>
                    <a:pt x="2177" y="13189"/>
                  </a:cubicBezTo>
                  <a:cubicBezTo>
                    <a:pt x="2641" y="12820"/>
                    <a:pt x="2693" y="13607"/>
                    <a:pt x="2736" y="13884"/>
                  </a:cubicBezTo>
                  <a:cubicBezTo>
                    <a:pt x="2818" y="14447"/>
                    <a:pt x="2901" y="15006"/>
                    <a:pt x="2986" y="15565"/>
                  </a:cubicBezTo>
                  <a:cubicBezTo>
                    <a:pt x="3013" y="15744"/>
                    <a:pt x="3042" y="15931"/>
                    <a:pt x="3157" y="16069"/>
                  </a:cubicBezTo>
                  <a:cubicBezTo>
                    <a:pt x="3299" y="16234"/>
                    <a:pt x="3536" y="16289"/>
                    <a:pt x="3690" y="16445"/>
                  </a:cubicBezTo>
                  <a:cubicBezTo>
                    <a:pt x="3877" y="16632"/>
                    <a:pt x="3904" y="16921"/>
                    <a:pt x="3986" y="17175"/>
                  </a:cubicBezTo>
                  <a:cubicBezTo>
                    <a:pt x="4118" y="17577"/>
                    <a:pt x="4526" y="17563"/>
                    <a:pt x="4891" y="17641"/>
                  </a:cubicBezTo>
                  <a:cubicBezTo>
                    <a:pt x="5316" y="17734"/>
                    <a:pt x="5747" y="17809"/>
                    <a:pt x="6178" y="17866"/>
                  </a:cubicBezTo>
                  <a:cubicBezTo>
                    <a:pt x="7034" y="17981"/>
                    <a:pt x="7898" y="18024"/>
                    <a:pt x="8761" y="17993"/>
                  </a:cubicBezTo>
                  <a:lnTo>
                    <a:pt x="8781" y="17993"/>
                  </a:ln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2"/>
            <p:cNvSpPr/>
            <p:nvPr/>
          </p:nvSpPr>
          <p:spPr>
            <a:xfrm>
              <a:off x="2317325" y="2205175"/>
              <a:ext cx="580250" cy="141025"/>
            </a:xfrm>
            <a:custGeom>
              <a:avLst/>
              <a:gdLst/>
              <a:ahLst/>
              <a:cxnLst/>
              <a:rect l="l" t="t" r="r" b="b"/>
              <a:pathLst>
                <a:path w="23210" h="5641" fill="none" extrusionOk="0">
                  <a:moveTo>
                    <a:pt x="1" y="0"/>
                  </a:moveTo>
                  <a:cubicBezTo>
                    <a:pt x="2669" y="648"/>
                    <a:pt x="5339" y="1298"/>
                    <a:pt x="8009" y="1948"/>
                  </a:cubicBezTo>
                  <a:cubicBezTo>
                    <a:pt x="10412" y="2530"/>
                    <a:pt x="12814" y="3114"/>
                    <a:pt x="15216" y="3699"/>
                  </a:cubicBezTo>
                  <a:cubicBezTo>
                    <a:pt x="17842" y="4334"/>
                    <a:pt x="20470" y="4973"/>
                    <a:pt x="23098" y="5615"/>
                  </a:cubicBezTo>
                  <a:cubicBezTo>
                    <a:pt x="23133" y="5620"/>
                    <a:pt x="23173" y="5631"/>
                    <a:pt x="23209" y="5641"/>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2"/>
            <p:cNvSpPr/>
            <p:nvPr/>
          </p:nvSpPr>
          <p:spPr>
            <a:xfrm>
              <a:off x="2521425" y="2296725"/>
              <a:ext cx="176500" cy="594650"/>
            </a:xfrm>
            <a:custGeom>
              <a:avLst/>
              <a:gdLst/>
              <a:ahLst/>
              <a:cxnLst/>
              <a:rect l="l" t="t" r="r" b="b"/>
              <a:pathLst>
                <a:path w="7060" h="23786" fill="none" extrusionOk="0">
                  <a:moveTo>
                    <a:pt x="1" y="23744"/>
                  </a:moveTo>
                  <a:cubicBezTo>
                    <a:pt x="165" y="23766"/>
                    <a:pt x="330" y="23785"/>
                    <a:pt x="488" y="23740"/>
                  </a:cubicBezTo>
                  <a:cubicBezTo>
                    <a:pt x="645" y="23695"/>
                    <a:pt x="787" y="23559"/>
                    <a:pt x="787" y="23394"/>
                  </a:cubicBezTo>
                  <a:cubicBezTo>
                    <a:pt x="790" y="23158"/>
                    <a:pt x="520" y="23020"/>
                    <a:pt x="405" y="22812"/>
                  </a:cubicBezTo>
                  <a:cubicBezTo>
                    <a:pt x="287" y="22608"/>
                    <a:pt x="333" y="22352"/>
                    <a:pt x="382" y="22121"/>
                  </a:cubicBezTo>
                  <a:cubicBezTo>
                    <a:pt x="500" y="21565"/>
                    <a:pt x="579" y="20906"/>
                    <a:pt x="817" y="20387"/>
                  </a:cubicBezTo>
                  <a:cubicBezTo>
                    <a:pt x="967" y="20061"/>
                    <a:pt x="1093" y="19462"/>
                    <a:pt x="1350" y="19218"/>
                  </a:cubicBezTo>
                  <a:cubicBezTo>
                    <a:pt x="1485" y="19090"/>
                    <a:pt x="1722" y="19047"/>
                    <a:pt x="1857" y="19179"/>
                  </a:cubicBezTo>
                  <a:cubicBezTo>
                    <a:pt x="2018" y="19337"/>
                    <a:pt x="1942" y="19607"/>
                    <a:pt x="1982" y="19828"/>
                  </a:cubicBezTo>
                  <a:cubicBezTo>
                    <a:pt x="2038" y="20137"/>
                    <a:pt x="2370" y="20364"/>
                    <a:pt x="2679" y="20304"/>
                  </a:cubicBezTo>
                  <a:cubicBezTo>
                    <a:pt x="3209" y="20196"/>
                    <a:pt x="3136" y="19712"/>
                    <a:pt x="3041" y="19334"/>
                  </a:cubicBezTo>
                  <a:cubicBezTo>
                    <a:pt x="2925" y="18874"/>
                    <a:pt x="2941" y="18465"/>
                    <a:pt x="3360" y="18133"/>
                  </a:cubicBezTo>
                  <a:cubicBezTo>
                    <a:pt x="3633" y="17915"/>
                    <a:pt x="3983" y="17708"/>
                    <a:pt x="4031" y="17366"/>
                  </a:cubicBezTo>
                  <a:cubicBezTo>
                    <a:pt x="4035" y="17356"/>
                    <a:pt x="4037" y="17344"/>
                    <a:pt x="4038" y="17333"/>
                  </a:cubicBezTo>
                  <a:cubicBezTo>
                    <a:pt x="4064" y="17037"/>
                    <a:pt x="3844" y="16784"/>
                    <a:pt x="3742" y="16504"/>
                  </a:cubicBezTo>
                  <a:cubicBezTo>
                    <a:pt x="3594" y="16109"/>
                    <a:pt x="3683" y="15671"/>
                    <a:pt x="3772" y="15260"/>
                  </a:cubicBezTo>
                  <a:cubicBezTo>
                    <a:pt x="4864" y="10185"/>
                    <a:pt x="5958" y="5111"/>
                    <a:pt x="7052" y="37"/>
                  </a:cubicBezTo>
                  <a:cubicBezTo>
                    <a:pt x="7053" y="24"/>
                    <a:pt x="7055" y="13"/>
                    <a:pt x="7059" y="0"/>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2"/>
            <p:cNvSpPr/>
            <p:nvPr/>
          </p:nvSpPr>
          <p:spPr>
            <a:xfrm>
              <a:off x="2624750" y="2731250"/>
              <a:ext cx="322200" cy="53425"/>
            </a:xfrm>
            <a:custGeom>
              <a:avLst/>
              <a:gdLst/>
              <a:ahLst/>
              <a:cxnLst/>
              <a:rect l="l" t="t" r="r" b="b"/>
              <a:pathLst>
                <a:path w="12888" h="2137" fill="none" extrusionOk="0">
                  <a:moveTo>
                    <a:pt x="12887" y="2137"/>
                  </a:moveTo>
                  <a:cubicBezTo>
                    <a:pt x="9849" y="1828"/>
                    <a:pt x="6796" y="1519"/>
                    <a:pt x="3854" y="702"/>
                  </a:cubicBezTo>
                  <a:cubicBezTo>
                    <a:pt x="3150" y="504"/>
                    <a:pt x="2439" y="281"/>
                    <a:pt x="1706" y="284"/>
                  </a:cubicBezTo>
                  <a:cubicBezTo>
                    <a:pt x="1113" y="288"/>
                    <a:pt x="426" y="416"/>
                    <a:pt x="1" y="1"/>
                  </a:cubicBezTo>
                </a:path>
              </a:pathLst>
            </a:custGeom>
            <a:solidFill>
              <a:schemeClr val="dk2"/>
            </a:solidFill>
            <a:ln w="8150" cap="flat" cmpd="sng">
              <a:solidFill>
                <a:schemeClr val="lt1"/>
              </a:solidFill>
              <a:prstDash val="solid"/>
              <a:miter lim="113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9" name="Google Shape;1719;p62"/>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MAIN </a:t>
            </a:r>
            <a:r>
              <a:rPr lang="en">
                <a:solidFill>
                  <a:schemeClr val="dk2"/>
                </a:solidFill>
              </a:rPr>
              <a:t>HOLIDAYS</a:t>
            </a:r>
            <a:endParaRPr>
              <a:solidFill>
                <a:schemeClr val="dk2"/>
              </a:solidFill>
            </a:endParaRPr>
          </a:p>
        </p:txBody>
      </p:sp>
      <p:sp>
        <p:nvSpPr>
          <p:cNvPr id="1720" name="Google Shape;1720;p62"/>
          <p:cNvSpPr/>
          <p:nvPr/>
        </p:nvSpPr>
        <p:spPr>
          <a:xfrm>
            <a:off x="2264403" y="1934379"/>
            <a:ext cx="210448" cy="201375"/>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2"/>
          <p:cNvSpPr/>
          <p:nvPr/>
        </p:nvSpPr>
        <p:spPr>
          <a:xfrm>
            <a:off x="2768320" y="2976695"/>
            <a:ext cx="210448" cy="201375"/>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2"/>
          <p:cNvSpPr/>
          <p:nvPr/>
        </p:nvSpPr>
        <p:spPr>
          <a:xfrm>
            <a:off x="1330845" y="2350576"/>
            <a:ext cx="210448" cy="201375"/>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2"/>
          <p:cNvSpPr txBox="1">
            <a:spLocks noGrp="1"/>
          </p:cNvSpPr>
          <p:nvPr>
            <p:ph type="subTitle" idx="4294967295"/>
          </p:nvPr>
        </p:nvSpPr>
        <p:spPr>
          <a:xfrm>
            <a:off x="6607334" y="1533725"/>
            <a:ext cx="1673100" cy="572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Mercury is quite a small planet</a:t>
            </a:r>
            <a:endParaRPr/>
          </a:p>
        </p:txBody>
      </p:sp>
      <p:sp>
        <p:nvSpPr>
          <p:cNvPr id="1724" name="Google Shape;1724;p62"/>
          <p:cNvSpPr txBox="1">
            <a:spLocks noGrp="1"/>
          </p:cNvSpPr>
          <p:nvPr>
            <p:ph type="title" idx="4294967295"/>
          </p:nvPr>
        </p:nvSpPr>
        <p:spPr>
          <a:xfrm>
            <a:off x="6607334" y="2350569"/>
            <a:ext cx="1673100" cy="45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dk2"/>
                </a:solidFill>
              </a:rPr>
              <a:t>JUPITER</a:t>
            </a:r>
            <a:endParaRPr sz="3000">
              <a:solidFill>
                <a:schemeClr val="dk2"/>
              </a:solidFill>
            </a:endParaRPr>
          </a:p>
        </p:txBody>
      </p:sp>
      <p:sp>
        <p:nvSpPr>
          <p:cNvPr id="1725" name="Google Shape;1725;p62"/>
          <p:cNvSpPr txBox="1">
            <a:spLocks noGrp="1"/>
          </p:cNvSpPr>
          <p:nvPr>
            <p:ph type="subTitle" idx="4294967295"/>
          </p:nvPr>
        </p:nvSpPr>
        <p:spPr>
          <a:xfrm>
            <a:off x="6607334" y="2654219"/>
            <a:ext cx="1673100" cy="572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It’s the biggest planet of them all</a:t>
            </a:r>
            <a:endParaRPr/>
          </a:p>
        </p:txBody>
      </p:sp>
      <p:sp>
        <p:nvSpPr>
          <p:cNvPr id="1726" name="Google Shape;1726;p62"/>
          <p:cNvSpPr txBox="1">
            <a:spLocks noGrp="1"/>
          </p:cNvSpPr>
          <p:nvPr>
            <p:ph type="title" idx="4294967295"/>
          </p:nvPr>
        </p:nvSpPr>
        <p:spPr>
          <a:xfrm>
            <a:off x="6607334" y="3469563"/>
            <a:ext cx="1673100" cy="45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dk2"/>
                </a:solidFill>
              </a:rPr>
              <a:t>VENUS</a:t>
            </a:r>
            <a:endParaRPr sz="3000">
              <a:solidFill>
                <a:schemeClr val="dk2"/>
              </a:solidFill>
            </a:endParaRPr>
          </a:p>
        </p:txBody>
      </p:sp>
      <p:sp>
        <p:nvSpPr>
          <p:cNvPr id="1727" name="Google Shape;1727;p62"/>
          <p:cNvSpPr txBox="1">
            <a:spLocks noGrp="1"/>
          </p:cNvSpPr>
          <p:nvPr>
            <p:ph type="subTitle" idx="4294967295"/>
          </p:nvPr>
        </p:nvSpPr>
        <p:spPr>
          <a:xfrm>
            <a:off x="6607334" y="3774713"/>
            <a:ext cx="1673100" cy="572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Venus has very high temperatures</a:t>
            </a:r>
            <a:endParaRPr/>
          </a:p>
        </p:txBody>
      </p:sp>
      <p:sp>
        <p:nvSpPr>
          <p:cNvPr id="1728" name="Google Shape;1728;p62"/>
          <p:cNvSpPr txBox="1">
            <a:spLocks noGrp="1"/>
          </p:cNvSpPr>
          <p:nvPr>
            <p:ph type="title" idx="4294967295"/>
          </p:nvPr>
        </p:nvSpPr>
        <p:spPr>
          <a:xfrm>
            <a:off x="6607334" y="1231575"/>
            <a:ext cx="1673100" cy="45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dk2"/>
                </a:solidFill>
              </a:rPr>
              <a:t>MERCURY</a:t>
            </a:r>
            <a:endParaRPr sz="3000">
              <a:solidFill>
                <a:schemeClr val="dk2"/>
              </a:solidFill>
            </a:endParaRPr>
          </a:p>
        </p:txBody>
      </p:sp>
      <p:sp>
        <p:nvSpPr>
          <p:cNvPr id="1729" name="Google Shape;1729;p62"/>
          <p:cNvSpPr/>
          <p:nvPr/>
        </p:nvSpPr>
        <p:spPr>
          <a:xfrm>
            <a:off x="6206556" y="1311487"/>
            <a:ext cx="216897" cy="207543"/>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2"/>
          <p:cNvSpPr/>
          <p:nvPr/>
        </p:nvSpPr>
        <p:spPr>
          <a:xfrm>
            <a:off x="6206556" y="2432723"/>
            <a:ext cx="216897" cy="207543"/>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2"/>
          <p:cNvSpPr/>
          <p:nvPr/>
        </p:nvSpPr>
        <p:spPr>
          <a:xfrm>
            <a:off x="6206556" y="3553787"/>
            <a:ext cx="216897" cy="207543"/>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735"/>
        <p:cNvGrpSpPr/>
        <p:nvPr/>
      </p:nvGrpSpPr>
      <p:grpSpPr>
        <a:xfrm>
          <a:off x="0" y="0"/>
          <a:ext cx="0" cy="0"/>
          <a:chOff x="0" y="0"/>
          <a:chExt cx="0" cy="0"/>
        </a:xfrm>
      </p:grpSpPr>
      <p:sp>
        <p:nvSpPr>
          <p:cNvPr id="1736" name="Google Shape;1736;p63"/>
          <p:cNvSpPr txBox="1"/>
          <p:nvPr/>
        </p:nvSpPr>
        <p:spPr>
          <a:xfrm flipH="1">
            <a:off x="716663" y="3453025"/>
            <a:ext cx="1884900" cy="832200"/>
          </a:xfrm>
          <a:prstGeom prst="rect">
            <a:avLst/>
          </a:prstGeom>
          <a:noFill/>
          <a:ln>
            <a:noFill/>
          </a:ln>
        </p:spPr>
        <p:txBody>
          <a:bodyPr spcFirstLastPara="1" wrap="square" lIns="91425" tIns="91425" rIns="91425" bIns="91425" anchor="b" anchorCtr="0">
            <a:noAutofit/>
          </a:bodyPr>
          <a:lstStyle/>
          <a:p>
            <a:pPr marL="0" lvl="0" indent="0" algn="ctr" rtl="0">
              <a:lnSpc>
                <a:spcPct val="80000"/>
              </a:lnSpc>
              <a:spcBef>
                <a:spcPts val="0"/>
              </a:spcBef>
              <a:spcAft>
                <a:spcPts val="0"/>
              </a:spcAft>
              <a:buNone/>
            </a:pPr>
            <a:r>
              <a:rPr lang="en" sz="3000" b="1">
                <a:solidFill>
                  <a:schemeClr val="dk2"/>
                </a:solidFill>
                <a:latin typeface="Bigelow Rules"/>
                <a:ea typeface="Bigelow Rules"/>
                <a:cs typeface="Bigelow Rules"/>
                <a:sym typeface="Bigelow Rules"/>
              </a:rPr>
              <a:t>THE FIRST UGLY SWEATER IS MADE</a:t>
            </a:r>
            <a:endParaRPr sz="3000" b="1">
              <a:solidFill>
                <a:schemeClr val="dk2"/>
              </a:solidFill>
              <a:latin typeface="Bigelow Rules"/>
              <a:ea typeface="Bigelow Rules"/>
              <a:cs typeface="Bigelow Rules"/>
              <a:sym typeface="Bigelow Rules"/>
            </a:endParaRPr>
          </a:p>
        </p:txBody>
      </p:sp>
      <p:sp>
        <p:nvSpPr>
          <p:cNvPr id="1737" name="Google Shape;1737;p63"/>
          <p:cNvSpPr txBox="1"/>
          <p:nvPr/>
        </p:nvSpPr>
        <p:spPr>
          <a:xfrm flipH="1">
            <a:off x="716663" y="4205900"/>
            <a:ext cx="1884900" cy="398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Fredoka"/>
                <a:ea typeface="Fredoka"/>
                <a:cs typeface="Fredoka"/>
                <a:sym typeface="Fredoka"/>
              </a:rPr>
              <a:t>Mercury is very small</a:t>
            </a:r>
            <a:endParaRPr>
              <a:solidFill>
                <a:schemeClr val="dk1"/>
              </a:solidFill>
              <a:latin typeface="Fredoka"/>
              <a:ea typeface="Fredoka"/>
              <a:cs typeface="Fredoka"/>
              <a:sym typeface="Fredoka"/>
            </a:endParaRPr>
          </a:p>
        </p:txBody>
      </p:sp>
      <p:sp>
        <p:nvSpPr>
          <p:cNvPr id="1738" name="Google Shape;1738;p63"/>
          <p:cNvSpPr txBox="1"/>
          <p:nvPr/>
        </p:nvSpPr>
        <p:spPr>
          <a:xfrm flipH="1">
            <a:off x="2658588" y="1404288"/>
            <a:ext cx="1884900" cy="832200"/>
          </a:xfrm>
          <a:prstGeom prst="rect">
            <a:avLst/>
          </a:prstGeom>
          <a:noFill/>
          <a:ln>
            <a:noFill/>
          </a:ln>
        </p:spPr>
        <p:txBody>
          <a:bodyPr spcFirstLastPara="1" wrap="square" lIns="91425" tIns="91425" rIns="91425" bIns="91425" anchor="b" anchorCtr="0">
            <a:noAutofit/>
          </a:bodyPr>
          <a:lstStyle/>
          <a:p>
            <a:pPr marL="0" lvl="0" indent="0" algn="ctr" rtl="0">
              <a:lnSpc>
                <a:spcPct val="80000"/>
              </a:lnSpc>
              <a:spcBef>
                <a:spcPts val="0"/>
              </a:spcBef>
              <a:spcAft>
                <a:spcPts val="0"/>
              </a:spcAft>
              <a:buNone/>
            </a:pPr>
            <a:r>
              <a:rPr lang="en" sz="3000" b="1">
                <a:solidFill>
                  <a:schemeClr val="accent1"/>
                </a:solidFill>
                <a:latin typeface="Bigelow Rules"/>
                <a:ea typeface="Bigelow Rules"/>
                <a:cs typeface="Bigelow Rules"/>
                <a:sym typeface="Bigelow Rules"/>
              </a:rPr>
              <a:t>HIGHEST PEAK POPULARITY</a:t>
            </a:r>
            <a:endParaRPr sz="3000" b="1">
              <a:solidFill>
                <a:schemeClr val="accent1"/>
              </a:solidFill>
              <a:latin typeface="Bigelow Rules"/>
              <a:ea typeface="Bigelow Rules"/>
              <a:cs typeface="Bigelow Rules"/>
              <a:sym typeface="Bigelow Rules"/>
            </a:endParaRPr>
          </a:p>
        </p:txBody>
      </p:sp>
      <p:sp>
        <p:nvSpPr>
          <p:cNvPr id="1739" name="Google Shape;1739;p63"/>
          <p:cNvSpPr txBox="1"/>
          <p:nvPr/>
        </p:nvSpPr>
        <p:spPr>
          <a:xfrm flipH="1">
            <a:off x="2658588" y="2152663"/>
            <a:ext cx="1884900" cy="398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Fredoka"/>
                <a:ea typeface="Fredoka"/>
                <a:cs typeface="Fredoka"/>
                <a:sym typeface="Fredoka"/>
              </a:rPr>
              <a:t>Venus is a hot planet</a:t>
            </a:r>
            <a:endParaRPr>
              <a:solidFill>
                <a:schemeClr val="dk1"/>
              </a:solidFill>
              <a:latin typeface="Fredoka"/>
              <a:ea typeface="Fredoka"/>
              <a:cs typeface="Fredoka"/>
              <a:sym typeface="Fredoka"/>
            </a:endParaRPr>
          </a:p>
        </p:txBody>
      </p:sp>
      <p:sp>
        <p:nvSpPr>
          <p:cNvPr id="1740" name="Google Shape;1740;p63"/>
          <p:cNvSpPr txBox="1"/>
          <p:nvPr/>
        </p:nvSpPr>
        <p:spPr>
          <a:xfrm flipH="1">
            <a:off x="4600512" y="3453025"/>
            <a:ext cx="1884900" cy="832200"/>
          </a:xfrm>
          <a:prstGeom prst="rect">
            <a:avLst/>
          </a:prstGeom>
          <a:noFill/>
          <a:ln>
            <a:noFill/>
          </a:ln>
        </p:spPr>
        <p:txBody>
          <a:bodyPr spcFirstLastPara="1" wrap="square" lIns="91425" tIns="91425" rIns="91425" bIns="91425" anchor="b" anchorCtr="0">
            <a:noAutofit/>
          </a:bodyPr>
          <a:lstStyle/>
          <a:p>
            <a:pPr marL="0" lvl="0" indent="0" algn="ctr" rtl="0">
              <a:lnSpc>
                <a:spcPct val="80000"/>
              </a:lnSpc>
              <a:spcBef>
                <a:spcPts val="0"/>
              </a:spcBef>
              <a:spcAft>
                <a:spcPts val="0"/>
              </a:spcAft>
              <a:buNone/>
            </a:pPr>
            <a:r>
              <a:rPr lang="en" sz="3000" b="1">
                <a:solidFill>
                  <a:schemeClr val="lt2"/>
                </a:solidFill>
                <a:latin typeface="Bigelow Rules"/>
                <a:ea typeface="Bigelow Rules"/>
                <a:cs typeface="Bigelow Rules"/>
                <a:sym typeface="Bigelow Rules"/>
              </a:rPr>
              <a:t>REINVENTING THE UGLY SWEATER</a:t>
            </a:r>
            <a:endParaRPr sz="3000" b="1">
              <a:solidFill>
                <a:schemeClr val="lt2"/>
              </a:solidFill>
              <a:latin typeface="Bigelow Rules"/>
              <a:ea typeface="Bigelow Rules"/>
              <a:cs typeface="Bigelow Rules"/>
              <a:sym typeface="Bigelow Rules"/>
            </a:endParaRPr>
          </a:p>
        </p:txBody>
      </p:sp>
      <p:sp>
        <p:nvSpPr>
          <p:cNvPr id="1741" name="Google Shape;1741;p63"/>
          <p:cNvSpPr txBox="1"/>
          <p:nvPr/>
        </p:nvSpPr>
        <p:spPr>
          <a:xfrm flipH="1">
            <a:off x="4600512" y="4205900"/>
            <a:ext cx="1884900" cy="398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Fredoka"/>
                <a:ea typeface="Fredoka"/>
                <a:cs typeface="Fredoka"/>
                <a:sym typeface="Fredoka"/>
              </a:rPr>
              <a:t>Mars is a cold planet</a:t>
            </a:r>
            <a:endParaRPr>
              <a:solidFill>
                <a:schemeClr val="dk1"/>
              </a:solidFill>
              <a:latin typeface="Fredoka"/>
              <a:ea typeface="Fredoka"/>
              <a:cs typeface="Fredoka"/>
              <a:sym typeface="Fredoka"/>
            </a:endParaRPr>
          </a:p>
        </p:txBody>
      </p:sp>
      <p:sp>
        <p:nvSpPr>
          <p:cNvPr id="1742" name="Google Shape;1742;p63"/>
          <p:cNvSpPr txBox="1"/>
          <p:nvPr/>
        </p:nvSpPr>
        <p:spPr>
          <a:xfrm flipH="1">
            <a:off x="6542437" y="1404288"/>
            <a:ext cx="1884900" cy="832200"/>
          </a:xfrm>
          <a:prstGeom prst="rect">
            <a:avLst/>
          </a:prstGeom>
          <a:noFill/>
          <a:ln>
            <a:noFill/>
          </a:ln>
        </p:spPr>
        <p:txBody>
          <a:bodyPr spcFirstLastPara="1" wrap="square" lIns="91425" tIns="91425" rIns="91425" bIns="91425" anchor="b" anchorCtr="0">
            <a:noAutofit/>
          </a:bodyPr>
          <a:lstStyle/>
          <a:p>
            <a:pPr marL="0" lvl="0" indent="0" algn="ctr" rtl="0">
              <a:lnSpc>
                <a:spcPct val="80000"/>
              </a:lnSpc>
              <a:spcBef>
                <a:spcPts val="0"/>
              </a:spcBef>
              <a:spcAft>
                <a:spcPts val="0"/>
              </a:spcAft>
              <a:buNone/>
            </a:pPr>
            <a:r>
              <a:rPr lang="en" sz="3000" b="1">
                <a:solidFill>
                  <a:schemeClr val="accent4"/>
                </a:solidFill>
                <a:latin typeface="Bigelow Rules"/>
                <a:ea typeface="Bigelow Rules"/>
                <a:cs typeface="Bigelow Rules"/>
                <a:sym typeface="Bigelow Rules"/>
              </a:rPr>
              <a:t>FROM OUTDATED TO MAINSTREAM</a:t>
            </a:r>
            <a:endParaRPr sz="3000" b="1">
              <a:solidFill>
                <a:schemeClr val="accent4"/>
              </a:solidFill>
              <a:latin typeface="Bigelow Rules"/>
              <a:ea typeface="Bigelow Rules"/>
              <a:cs typeface="Bigelow Rules"/>
              <a:sym typeface="Bigelow Rules"/>
            </a:endParaRPr>
          </a:p>
        </p:txBody>
      </p:sp>
      <p:sp>
        <p:nvSpPr>
          <p:cNvPr id="1743" name="Google Shape;1743;p63"/>
          <p:cNvSpPr txBox="1"/>
          <p:nvPr/>
        </p:nvSpPr>
        <p:spPr>
          <a:xfrm flipH="1">
            <a:off x="6542437" y="2152663"/>
            <a:ext cx="1884900" cy="398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Fredoka"/>
                <a:ea typeface="Fredoka"/>
                <a:cs typeface="Fredoka"/>
                <a:sym typeface="Fredoka"/>
              </a:rPr>
              <a:t>Jupiter is a gas giant</a:t>
            </a:r>
            <a:endParaRPr>
              <a:solidFill>
                <a:schemeClr val="dk1"/>
              </a:solidFill>
              <a:latin typeface="Fredoka"/>
              <a:ea typeface="Fredoka"/>
              <a:cs typeface="Fredoka"/>
              <a:sym typeface="Fredoka"/>
            </a:endParaRPr>
          </a:p>
        </p:txBody>
      </p:sp>
      <p:sp>
        <p:nvSpPr>
          <p:cNvPr id="1744" name="Google Shape;1744;p63"/>
          <p:cNvSpPr/>
          <p:nvPr/>
        </p:nvSpPr>
        <p:spPr>
          <a:xfrm>
            <a:off x="1293113" y="2635900"/>
            <a:ext cx="732000" cy="732000"/>
          </a:xfrm>
          <a:prstGeom prst="ellipse">
            <a:avLst/>
          </a:prstGeom>
          <a:solidFill>
            <a:schemeClr val="dk2"/>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3000" b="1">
                <a:solidFill>
                  <a:schemeClr val="lt1"/>
                </a:solidFill>
                <a:latin typeface="Bigelow Rules"/>
                <a:ea typeface="Bigelow Rules"/>
                <a:cs typeface="Bigelow Rules"/>
                <a:sym typeface="Bigelow Rules"/>
              </a:rPr>
              <a:t>1980</a:t>
            </a:r>
            <a:endParaRPr sz="3000" b="1">
              <a:solidFill>
                <a:schemeClr val="lt1"/>
              </a:solidFill>
              <a:latin typeface="Bigelow Rules"/>
              <a:ea typeface="Bigelow Rules"/>
              <a:cs typeface="Bigelow Rules"/>
              <a:sym typeface="Bigelow Rules"/>
            </a:endParaRPr>
          </a:p>
        </p:txBody>
      </p:sp>
      <p:sp>
        <p:nvSpPr>
          <p:cNvPr id="1745" name="Google Shape;1745;p63"/>
          <p:cNvSpPr/>
          <p:nvPr/>
        </p:nvSpPr>
        <p:spPr>
          <a:xfrm>
            <a:off x="3235038" y="2635900"/>
            <a:ext cx="732000" cy="732000"/>
          </a:xfrm>
          <a:prstGeom prst="ellipse">
            <a:avLst/>
          </a:prstGeom>
          <a:solidFill>
            <a:schemeClr val="accen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3000" b="1">
                <a:solidFill>
                  <a:schemeClr val="lt1"/>
                </a:solidFill>
                <a:latin typeface="Bigelow Rules"/>
                <a:ea typeface="Bigelow Rules"/>
                <a:cs typeface="Bigelow Rules"/>
                <a:sym typeface="Bigelow Rules"/>
              </a:rPr>
              <a:t>1989</a:t>
            </a:r>
            <a:endParaRPr sz="3000" b="1">
              <a:solidFill>
                <a:schemeClr val="lt1"/>
              </a:solidFill>
              <a:latin typeface="Bigelow Rules"/>
              <a:ea typeface="Bigelow Rules"/>
              <a:cs typeface="Bigelow Rules"/>
              <a:sym typeface="Bigelow Rules"/>
            </a:endParaRPr>
          </a:p>
        </p:txBody>
      </p:sp>
      <p:sp>
        <p:nvSpPr>
          <p:cNvPr id="1746" name="Google Shape;1746;p63"/>
          <p:cNvSpPr/>
          <p:nvPr/>
        </p:nvSpPr>
        <p:spPr>
          <a:xfrm>
            <a:off x="5176962" y="2635900"/>
            <a:ext cx="732000" cy="732000"/>
          </a:xfrm>
          <a:prstGeom prst="ellipse">
            <a:avLst/>
          </a:prstGeom>
          <a:solidFill>
            <a:schemeClr val="lt2"/>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3000" b="1">
                <a:solidFill>
                  <a:schemeClr val="dk1"/>
                </a:solidFill>
                <a:latin typeface="Bigelow Rules"/>
                <a:ea typeface="Bigelow Rules"/>
                <a:cs typeface="Bigelow Rules"/>
                <a:sym typeface="Bigelow Rules"/>
              </a:rPr>
              <a:t>2002</a:t>
            </a:r>
            <a:endParaRPr sz="3000" b="1">
              <a:solidFill>
                <a:schemeClr val="dk1"/>
              </a:solidFill>
              <a:latin typeface="Bigelow Rules"/>
              <a:ea typeface="Bigelow Rules"/>
              <a:cs typeface="Bigelow Rules"/>
              <a:sym typeface="Bigelow Rules"/>
            </a:endParaRPr>
          </a:p>
        </p:txBody>
      </p:sp>
      <p:sp>
        <p:nvSpPr>
          <p:cNvPr id="1747" name="Google Shape;1747;p63"/>
          <p:cNvSpPr/>
          <p:nvPr/>
        </p:nvSpPr>
        <p:spPr>
          <a:xfrm>
            <a:off x="7118887" y="2635900"/>
            <a:ext cx="732000" cy="732000"/>
          </a:xfrm>
          <a:prstGeom prst="ellipse">
            <a:avLst/>
          </a:prstGeom>
          <a:solidFill>
            <a:schemeClr val="accent4"/>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3000" b="1">
                <a:solidFill>
                  <a:schemeClr val="lt1"/>
                </a:solidFill>
                <a:latin typeface="Bigelow Rules"/>
                <a:ea typeface="Bigelow Rules"/>
                <a:cs typeface="Bigelow Rules"/>
                <a:sym typeface="Bigelow Rules"/>
              </a:rPr>
              <a:t>2013</a:t>
            </a:r>
            <a:endParaRPr sz="3000" b="1">
              <a:solidFill>
                <a:schemeClr val="lt1"/>
              </a:solidFill>
              <a:latin typeface="Bigelow Rules"/>
              <a:ea typeface="Bigelow Rules"/>
              <a:cs typeface="Bigelow Rules"/>
              <a:sym typeface="Bigelow Rules"/>
            </a:endParaRPr>
          </a:p>
        </p:txBody>
      </p:sp>
      <p:cxnSp>
        <p:nvCxnSpPr>
          <p:cNvPr id="1748" name="Google Shape;1748;p63"/>
          <p:cNvCxnSpPr>
            <a:stCxn id="1744" idx="6"/>
            <a:endCxn id="1745" idx="2"/>
          </p:cNvCxnSpPr>
          <p:nvPr/>
        </p:nvCxnSpPr>
        <p:spPr>
          <a:xfrm>
            <a:off x="2025113" y="3001900"/>
            <a:ext cx="1209900" cy="0"/>
          </a:xfrm>
          <a:prstGeom prst="straightConnector1">
            <a:avLst/>
          </a:prstGeom>
          <a:noFill/>
          <a:ln w="9525" cap="flat" cmpd="sng">
            <a:solidFill>
              <a:schemeClr val="dk2"/>
            </a:solidFill>
            <a:prstDash val="solid"/>
            <a:round/>
            <a:headEnd type="oval" w="med" len="med"/>
            <a:tailEnd type="oval" w="med" len="med"/>
          </a:ln>
        </p:spPr>
      </p:cxnSp>
      <p:cxnSp>
        <p:nvCxnSpPr>
          <p:cNvPr id="1749" name="Google Shape;1749;p63"/>
          <p:cNvCxnSpPr>
            <a:stCxn id="1745" idx="6"/>
            <a:endCxn id="1746" idx="2"/>
          </p:cNvCxnSpPr>
          <p:nvPr/>
        </p:nvCxnSpPr>
        <p:spPr>
          <a:xfrm>
            <a:off x="3967038" y="3001900"/>
            <a:ext cx="1209900" cy="0"/>
          </a:xfrm>
          <a:prstGeom prst="straightConnector1">
            <a:avLst/>
          </a:prstGeom>
          <a:noFill/>
          <a:ln w="9525" cap="flat" cmpd="sng">
            <a:solidFill>
              <a:schemeClr val="dk2"/>
            </a:solidFill>
            <a:prstDash val="solid"/>
            <a:round/>
            <a:headEnd type="oval" w="med" len="med"/>
            <a:tailEnd type="oval" w="med" len="med"/>
          </a:ln>
        </p:spPr>
      </p:cxnSp>
      <p:cxnSp>
        <p:nvCxnSpPr>
          <p:cNvPr id="1750" name="Google Shape;1750;p63"/>
          <p:cNvCxnSpPr>
            <a:stCxn id="1746" idx="6"/>
            <a:endCxn id="1747" idx="2"/>
          </p:cNvCxnSpPr>
          <p:nvPr/>
        </p:nvCxnSpPr>
        <p:spPr>
          <a:xfrm>
            <a:off x="5908962" y="3001900"/>
            <a:ext cx="1209900" cy="0"/>
          </a:xfrm>
          <a:prstGeom prst="straightConnector1">
            <a:avLst/>
          </a:prstGeom>
          <a:noFill/>
          <a:ln w="9525" cap="flat" cmpd="sng">
            <a:solidFill>
              <a:schemeClr val="dk2"/>
            </a:solidFill>
            <a:prstDash val="solid"/>
            <a:round/>
            <a:headEnd type="oval" w="med" len="med"/>
            <a:tailEnd type="oval" w="med" len="med"/>
          </a:ln>
        </p:spPr>
      </p:cxnSp>
      <p:grpSp>
        <p:nvGrpSpPr>
          <p:cNvPr id="1751" name="Google Shape;1751;p63"/>
          <p:cNvGrpSpPr/>
          <p:nvPr/>
        </p:nvGrpSpPr>
        <p:grpSpPr>
          <a:xfrm>
            <a:off x="5409864" y="2131035"/>
            <a:ext cx="266196" cy="305546"/>
            <a:chOff x="5323762" y="3975424"/>
            <a:chExt cx="266196" cy="305546"/>
          </a:xfrm>
        </p:grpSpPr>
        <p:sp>
          <p:nvSpPr>
            <p:cNvPr id="1752" name="Google Shape;1752;p63"/>
            <p:cNvSpPr/>
            <p:nvPr/>
          </p:nvSpPr>
          <p:spPr>
            <a:xfrm>
              <a:off x="5386525" y="4135864"/>
              <a:ext cx="25093" cy="24966"/>
            </a:xfrm>
            <a:custGeom>
              <a:avLst/>
              <a:gdLst/>
              <a:ahLst/>
              <a:cxnLst/>
              <a:rect l="l" t="t" r="r" b="b"/>
              <a:pathLst>
                <a:path w="792" h="788" extrusionOk="0">
                  <a:moveTo>
                    <a:pt x="397" y="1"/>
                  </a:moveTo>
                  <a:cubicBezTo>
                    <a:pt x="178" y="1"/>
                    <a:pt x="1" y="177"/>
                    <a:pt x="1" y="394"/>
                  </a:cubicBezTo>
                  <a:cubicBezTo>
                    <a:pt x="1" y="611"/>
                    <a:pt x="178" y="788"/>
                    <a:pt x="397" y="788"/>
                  </a:cubicBezTo>
                  <a:cubicBezTo>
                    <a:pt x="615" y="788"/>
                    <a:pt x="792" y="611"/>
                    <a:pt x="792" y="394"/>
                  </a:cubicBezTo>
                  <a:cubicBezTo>
                    <a:pt x="792" y="177"/>
                    <a:pt x="615" y="1"/>
                    <a:pt x="3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3"/>
            <p:cNvSpPr/>
            <p:nvPr/>
          </p:nvSpPr>
          <p:spPr>
            <a:xfrm>
              <a:off x="5502103" y="4135864"/>
              <a:ext cx="25061" cy="24966"/>
            </a:xfrm>
            <a:custGeom>
              <a:avLst/>
              <a:gdLst/>
              <a:ahLst/>
              <a:cxnLst/>
              <a:rect l="l" t="t" r="r" b="b"/>
              <a:pathLst>
                <a:path w="791" h="788" extrusionOk="0">
                  <a:moveTo>
                    <a:pt x="395" y="1"/>
                  </a:moveTo>
                  <a:cubicBezTo>
                    <a:pt x="177" y="1"/>
                    <a:pt x="0" y="177"/>
                    <a:pt x="0" y="394"/>
                  </a:cubicBezTo>
                  <a:cubicBezTo>
                    <a:pt x="0" y="611"/>
                    <a:pt x="177" y="788"/>
                    <a:pt x="395" y="788"/>
                  </a:cubicBezTo>
                  <a:cubicBezTo>
                    <a:pt x="613" y="788"/>
                    <a:pt x="791" y="611"/>
                    <a:pt x="791" y="394"/>
                  </a:cubicBezTo>
                  <a:cubicBezTo>
                    <a:pt x="791" y="177"/>
                    <a:pt x="613" y="1"/>
                    <a:pt x="3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3"/>
            <p:cNvSpPr/>
            <p:nvPr/>
          </p:nvSpPr>
          <p:spPr>
            <a:xfrm>
              <a:off x="5323762" y="3975424"/>
              <a:ext cx="266196" cy="305546"/>
            </a:xfrm>
            <a:custGeom>
              <a:avLst/>
              <a:gdLst/>
              <a:ahLst/>
              <a:cxnLst/>
              <a:rect l="l" t="t" r="r" b="b"/>
              <a:pathLst>
                <a:path w="8402" h="9644" extrusionOk="0">
                  <a:moveTo>
                    <a:pt x="4146" y="668"/>
                  </a:moveTo>
                  <a:lnTo>
                    <a:pt x="4496" y="879"/>
                  </a:lnTo>
                  <a:cubicBezTo>
                    <a:pt x="4530" y="899"/>
                    <a:pt x="4568" y="910"/>
                    <a:pt x="4606" y="910"/>
                  </a:cubicBezTo>
                  <a:cubicBezTo>
                    <a:pt x="4644" y="910"/>
                    <a:pt x="4681" y="899"/>
                    <a:pt x="4715" y="879"/>
                  </a:cubicBezTo>
                  <a:lnTo>
                    <a:pt x="4931" y="752"/>
                  </a:lnTo>
                  <a:cubicBezTo>
                    <a:pt x="5010" y="826"/>
                    <a:pt x="5090" y="908"/>
                    <a:pt x="5173" y="999"/>
                  </a:cubicBezTo>
                  <a:cubicBezTo>
                    <a:pt x="5297" y="1139"/>
                    <a:pt x="5410" y="1288"/>
                    <a:pt x="5511" y="1447"/>
                  </a:cubicBezTo>
                  <a:lnTo>
                    <a:pt x="5175" y="1244"/>
                  </a:lnTo>
                  <a:cubicBezTo>
                    <a:pt x="5141" y="1224"/>
                    <a:pt x="5103" y="1214"/>
                    <a:pt x="5066" y="1214"/>
                  </a:cubicBezTo>
                  <a:cubicBezTo>
                    <a:pt x="5028" y="1214"/>
                    <a:pt x="4990" y="1224"/>
                    <a:pt x="4956" y="1244"/>
                  </a:cubicBezTo>
                  <a:lnTo>
                    <a:pt x="4606" y="1457"/>
                  </a:lnTo>
                  <a:lnTo>
                    <a:pt x="4255" y="1244"/>
                  </a:lnTo>
                  <a:cubicBezTo>
                    <a:pt x="4222" y="1224"/>
                    <a:pt x="4184" y="1214"/>
                    <a:pt x="4146" y="1214"/>
                  </a:cubicBezTo>
                  <a:cubicBezTo>
                    <a:pt x="4108" y="1214"/>
                    <a:pt x="4070" y="1224"/>
                    <a:pt x="4036" y="1244"/>
                  </a:cubicBezTo>
                  <a:lnTo>
                    <a:pt x="3686" y="1457"/>
                  </a:lnTo>
                  <a:lnTo>
                    <a:pt x="3336" y="1244"/>
                  </a:lnTo>
                  <a:cubicBezTo>
                    <a:pt x="3302" y="1224"/>
                    <a:pt x="3264" y="1214"/>
                    <a:pt x="3226" y="1214"/>
                  </a:cubicBezTo>
                  <a:cubicBezTo>
                    <a:pt x="3188" y="1214"/>
                    <a:pt x="3150" y="1224"/>
                    <a:pt x="3116" y="1244"/>
                  </a:cubicBezTo>
                  <a:lnTo>
                    <a:pt x="2988" y="1322"/>
                  </a:lnTo>
                  <a:cubicBezTo>
                    <a:pt x="3069" y="1210"/>
                    <a:pt x="3156" y="1102"/>
                    <a:pt x="3248" y="1000"/>
                  </a:cubicBezTo>
                  <a:cubicBezTo>
                    <a:pt x="3315" y="926"/>
                    <a:pt x="3381" y="858"/>
                    <a:pt x="3446" y="796"/>
                  </a:cubicBezTo>
                  <a:lnTo>
                    <a:pt x="3576" y="879"/>
                  </a:lnTo>
                  <a:cubicBezTo>
                    <a:pt x="3610" y="899"/>
                    <a:pt x="3648" y="910"/>
                    <a:pt x="3686" y="910"/>
                  </a:cubicBezTo>
                  <a:cubicBezTo>
                    <a:pt x="3724" y="910"/>
                    <a:pt x="3762" y="899"/>
                    <a:pt x="3795" y="879"/>
                  </a:cubicBezTo>
                  <a:lnTo>
                    <a:pt x="4146" y="668"/>
                  </a:lnTo>
                  <a:close/>
                  <a:moveTo>
                    <a:pt x="5066" y="1672"/>
                  </a:moveTo>
                  <a:lnTo>
                    <a:pt x="5416" y="1885"/>
                  </a:lnTo>
                  <a:cubicBezTo>
                    <a:pt x="5450" y="1905"/>
                    <a:pt x="5488" y="1915"/>
                    <a:pt x="5525" y="1915"/>
                  </a:cubicBezTo>
                  <a:cubicBezTo>
                    <a:pt x="5563" y="1915"/>
                    <a:pt x="5601" y="1905"/>
                    <a:pt x="5635" y="1885"/>
                  </a:cubicBezTo>
                  <a:lnTo>
                    <a:pt x="5717" y="1835"/>
                  </a:lnTo>
                  <a:cubicBezTo>
                    <a:pt x="5758" y="1927"/>
                    <a:pt x="5793" y="2021"/>
                    <a:pt x="5822" y="2118"/>
                  </a:cubicBezTo>
                  <a:lnTo>
                    <a:pt x="2585" y="2118"/>
                  </a:lnTo>
                  <a:cubicBezTo>
                    <a:pt x="2607" y="2045"/>
                    <a:pt x="2634" y="1969"/>
                    <a:pt x="2667" y="1890"/>
                  </a:cubicBezTo>
                  <a:cubicBezTo>
                    <a:pt x="2699" y="1906"/>
                    <a:pt x="2733" y="1914"/>
                    <a:pt x="2767" y="1914"/>
                  </a:cubicBezTo>
                  <a:cubicBezTo>
                    <a:pt x="2805" y="1914"/>
                    <a:pt x="2843" y="1904"/>
                    <a:pt x="2876" y="1885"/>
                  </a:cubicBezTo>
                  <a:lnTo>
                    <a:pt x="3226" y="1672"/>
                  </a:lnTo>
                  <a:lnTo>
                    <a:pt x="3576" y="1885"/>
                  </a:lnTo>
                  <a:cubicBezTo>
                    <a:pt x="3610" y="1905"/>
                    <a:pt x="3648" y="1915"/>
                    <a:pt x="3686" y="1915"/>
                  </a:cubicBezTo>
                  <a:cubicBezTo>
                    <a:pt x="3724" y="1915"/>
                    <a:pt x="3762" y="1905"/>
                    <a:pt x="3795" y="1885"/>
                  </a:cubicBezTo>
                  <a:lnTo>
                    <a:pt x="4146" y="1672"/>
                  </a:lnTo>
                  <a:lnTo>
                    <a:pt x="4496" y="1885"/>
                  </a:lnTo>
                  <a:cubicBezTo>
                    <a:pt x="4530" y="1905"/>
                    <a:pt x="4568" y="1915"/>
                    <a:pt x="4606" y="1915"/>
                  </a:cubicBezTo>
                  <a:cubicBezTo>
                    <a:pt x="4644" y="1915"/>
                    <a:pt x="4681" y="1905"/>
                    <a:pt x="4715" y="1885"/>
                  </a:cubicBezTo>
                  <a:lnTo>
                    <a:pt x="5066" y="1672"/>
                  </a:lnTo>
                  <a:close/>
                  <a:moveTo>
                    <a:pt x="6111" y="2418"/>
                  </a:moveTo>
                  <a:cubicBezTo>
                    <a:pt x="6283" y="2418"/>
                    <a:pt x="6423" y="2557"/>
                    <a:pt x="6423" y="2730"/>
                  </a:cubicBezTo>
                  <a:cubicBezTo>
                    <a:pt x="6423" y="2901"/>
                    <a:pt x="6284" y="3040"/>
                    <a:pt x="6113" y="3040"/>
                  </a:cubicBezTo>
                  <a:cubicBezTo>
                    <a:pt x="6110" y="3040"/>
                    <a:pt x="6107" y="3040"/>
                    <a:pt x="6105" y="3040"/>
                  </a:cubicBezTo>
                  <a:lnTo>
                    <a:pt x="2296" y="3040"/>
                  </a:lnTo>
                  <a:cubicBezTo>
                    <a:pt x="2294" y="3040"/>
                    <a:pt x="2291" y="3040"/>
                    <a:pt x="2289" y="3040"/>
                  </a:cubicBezTo>
                  <a:cubicBezTo>
                    <a:pt x="2118" y="3040"/>
                    <a:pt x="1978" y="2901"/>
                    <a:pt x="1978" y="2730"/>
                  </a:cubicBezTo>
                  <a:cubicBezTo>
                    <a:pt x="1978" y="2557"/>
                    <a:pt x="2119" y="2418"/>
                    <a:pt x="2290" y="2418"/>
                  </a:cubicBezTo>
                  <a:cubicBezTo>
                    <a:pt x="2292" y="2418"/>
                    <a:pt x="2294" y="2418"/>
                    <a:pt x="2296" y="2418"/>
                  </a:cubicBezTo>
                  <a:lnTo>
                    <a:pt x="6105" y="2418"/>
                  </a:lnTo>
                  <a:cubicBezTo>
                    <a:pt x="6107" y="2418"/>
                    <a:pt x="6109" y="2418"/>
                    <a:pt x="6111" y="2418"/>
                  </a:cubicBezTo>
                  <a:close/>
                  <a:moveTo>
                    <a:pt x="1136" y="2868"/>
                  </a:moveTo>
                  <a:cubicBezTo>
                    <a:pt x="1335" y="2868"/>
                    <a:pt x="1532" y="2938"/>
                    <a:pt x="1688" y="3074"/>
                  </a:cubicBezTo>
                  <a:cubicBezTo>
                    <a:pt x="1268" y="3448"/>
                    <a:pt x="936" y="3910"/>
                    <a:pt x="719" y="4430"/>
                  </a:cubicBezTo>
                  <a:cubicBezTo>
                    <a:pt x="458" y="4281"/>
                    <a:pt x="296" y="4004"/>
                    <a:pt x="296" y="3704"/>
                  </a:cubicBezTo>
                  <a:cubicBezTo>
                    <a:pt x="297" y="3376"/>
                    <a:pt x="491" y="3078"/>
                    <a:pt x="790" y="2942"/>
                  </a:cubicBezTo>
                  <a:cubicBezTo>
                    <a:pt x="901" y="2892"/>
                    <a:pt x="1019" y="2868"/>
                    <a:pt x="1136" y="2868"/>
                  </a:cubicBezTo>
                  <a:close/>
                  <a:moveTo>
                    <a:pt x="7268" y="2864"/>
                  </a:moveTo>
                  <a:cubicBezTo>
                    <a:pt x="7528" y="2864"/>
                    <a:pt x="7785" y="2984"/>
                    <a:pt x="7950" y="3214"/>
                  </a:cubicBezTo>
                  <a:cubicBezTo>
                    <a:pt x="8238" y="3619"/>
                    <a:pt x="8114" y="4183"/>
                    <a:pt x="7683" y="4430"/>
                  </a:cubicBezTo>
                  <a:cubicBezTo>
                    <a:pt x="7465" y="3910"/>
                    <a:pt x="7134" y="3448"/>
                    <a:pt x="6714" y="3074"/>
                  </a:cubicBezTo>
                  <a:cubicBezTo>
                    <a:pt x="6875" y="2933"/>
                    <a:pt x="7072" y="2864"/>
                    <a:pt x="7268" y="2864"/>
                  </a:cubicBezTo>
                  <a:close/>
                  <a:moveTo>
                    <a:pt x="4201" y="6022"/>
                  </a:moveTo>
                  <a:cubicBezTo>
                    <a:pt x="4500" y="6022"/>
                    <a:pt x="4746" y="6221"/>
                    <a:pt x="4746" y="6466"/>
                  </a:cubicBezTo>
                  <a:cubicBezTo>
                    <a:pt x="4746" y="6710"/>
                    <a:pt x="4502" y="6908"/>
                    <a:pt x="4201" y="6908"/>
                  </a:cubicBezTo>
                  <a:cubicBezTo>
                    <a:pt x="3901" y="6908"/>
                    <a:pt x="3657" y="6709"/>
                    <a:pt x="3657" y="6466"/>
                  </a:cubicBezTo>
                  <a:cubicBezTo>
                    <a:pt x="3657" y="6221"/>
                    <a:pt x="3901" y="6022"/>
                    <a:pt x="4201" y="6022"/>
                  </a:cubicBezTo>
                  <a:close/>
                  <a:moveTo>
                    <a:pt x="6445" y="3225"/>
                  </a:moveTo>
                  <a:cubicBezTo>
                    <a:pt x="7199" y="3860"/>
                    <a:pt x="7678" y="4808"/>
                    <a:pt x="7678" y="5867"/>
                  </a:cubicBezTo>
                  <a:cubicBezTo>
                    <a:pt x="7678" y="7276"/>
                    <a:pt x="6829" y="8490"/>
                    <a:pt x="5614" y="9030"/>
                  </a:cubicBezTo>
                  <a:lnTo>
                    <a:pt x="5614" y="9030"/>
                  </a:lnTo>
                  <a:cubicBezTo>
                    <a:pt x="5955" y="8671"/>
                    <a:pt x="6146" y="8196"/>
                    <a:pt x="6146" y="7700"/>
                  </a:cubicBezTo>
                  <a:cubicBezTo>
                    <a:pt x="6146" y="6763"/>
                    <a:pt x="5473" y="5979"/>
                    <a:pt x="4584" y="5801"/>
                  </a:cubicBezTo>
                  <a:cubicBezTo>
                    <a:pt x="4462" y="5746"/>
                    <a:pt x="4331" y="5719"/>
                    <a:pt x="4201" y="5719"/>
                  </a:cubicBezTo>
                  <a:cubicBezTo>
                    <a:pt x="4070" y="5719"/>
                    <a:pt x="3940" y="5746"/>
                    <a:pt x="3818" y="5801"/>
                  </a:cubicBezTo>
                  <a:cubicBezTo>
                    <a:pt x="2929" y="5979"/>
                    <a:pt x="2257" y="6763"/>
                    <a:pt x="2257" y="7700"/>
                  </a:cubicBezTo>
                  <a:cubicBezTo>
                    <a:pt x="2257" y="8196"/>
                    <a:pt x="2447" y="8673"/>
                    <a:pt x="2789" y="9032"/>
                  </a:cubicBezTo>
                  <a:cubicBezTo>
                    <a:pt x="1574" y="8491"/>
                    <a:pt x="724" y="7276"/>
                    <a:pt x="724" y="5867"/>
                  </a:cubicBezTo>
                  <a:cubicBezTo>
                    <a:pt x="724" y="4808"/>
                    <a:pt x="1203" y="3860"/>
                    <a:pt x="1958" y="3225"/>
                  </a:cubicBezTo>
                  <a:cubicBezTo>
                    <a:pt x="2056" y="3289"/>
                    <a:pt x="2171" y="3324"/>
                    <a:pt x="2290" y="3324"/>
                  </a:cubicBezTo>
                  <a:lnTo>
                    <a:pt x="6113" y="3324"/>
                  </a:lnTo>
                  <a:cubicBezTo>
                    <a:pt x="6230" y="3324"/>
                    <a:pt x="6346" y="3289"/>
                    <a:pt x="6445" y="3225"/>
                  </a:cubicBezTo>
                  <a:close/>
                  <a:moveTo>
                    <a:pt x="3387" y="6280"/>
                  </a:moveTo>
                  <a:lnTo>
                    <a:pt x="3387" y="6280"/>
                  </a:lnTo>
                  <a:cubicBezTo>
                    <a:pt x="3369" y="6340"/>
                    <a:pt x="3361" y="6403"/>
                    <a:pt x="3361" y="6464"/>
                  </a:cubicBezTo>
                  <a:cubicBezTo>
                    <a:pt x="3361" y="6828"/>
                    <a:pt x="3660" y="7130"/>
                    <a:pt x="4043" y="7192"/>
                  </a:cubicBezTo>
                  <a:lnTo>
                    <a:pt x="4043" y="8762"/>
                  </a:lnTo>
                  <a:cubicBezTo>
                    <a:pt x="4053" y="8843"/>
                    <a:pt x="4119" y="8909"/>
                    <a:pt x="4200" y="8909"/>
                  </a:cubicBezTo>
                  <a:cubicBezTo>
                    <a:pt x="4201" y="8909"/>
                    <a:pt x="4201" y="8909"/>
                    <a:pt x="4202" y="8909"/>
                  </a:cubicBezTo>
                  <a:cubicBezTo>
                    <a:pt x="4283" y="8909"/>
                    <a:pt x="4348" y="8843"/>
                    <a:pt x="4344" y="8762"/>
                  </a:cubicBezTo>
                  <a:lnTo>
                    <a:pt x="4344" y="7191"/>
                  </a:lnTo>
                  <a:cubicBezTo>
                    <a:pt x="4740" y="7130"/>
                    <a:pt x="5040" y="6828"/>
                    <a:pt x="5040" y="6464"/>
                  </a:cubicBezTo>
                  <a:cubicBezTo>
                    <a:pt x="5040" y="6402"/>
                    <a:pt x="5031" y="6340"/>
                    <a:pt x="5013" y="6280"/>
                  </a:cubicBezTo>
                  <a:lnTo>
                    <a:pt x="5013" y="6280"/>
                  </a:lnTo>
                  <a:cubicBezTo>
                    <a:pt x="5529" y="6570"/>
                    <a:pt x="5848" y="7115"/>
                    <a:pt x="5850" y="7707"/>
                  </a:cubicBezTo>
                  <a:cubicBezTo>
                    <a:pt x="5850" y="8519"/>
                    <a:pt x="5254" y="9196"/>
                    <a:pt x="4475" y="9326"/>
                  </a:cubicBezTo>
                  <a:cubicBezTo>
                    <a:pt x="4385" y="9333"/>
                    <a:pt x="4293" y="9336"/>
                    <a:pt x="4200" y="9336"/>
                  </a:cubicBezTo>
                  <a:cubicBezTo>
                    <a:pt x="4108" y="9336"/>
                    <a:pt x="4016" y="9333"/>
                    <a:pt x="3926" y="9326"/>
                  </a:cubicBezTo>
                  <a:cubicBezTo>
                    <a:pt x="3147" y="9196"/>
                    <a:pt x="2551" y="8520"/>
                    <a:pt x="2551" y="7708"/>
                  </a:cubicBezTo>
                  <a:cubicBezTo>
                    <a:pt x="2552" y="7116"/>
                    <a:pt x="2872" y="6570"/>
                    <a:pt x="3387" y="6280"/>
                  </a:cubicBezTo>
                  <a:close/>
                  <a:moveTo>
                    <a:pt x="4201" y="1"/>
                  </a:moveTo>
                  <a:cubicBezTo>
                    <a:pt x="3946" y="1"/>
                    <a:pt x="3443" y="344"/>
                    <a:pt x="3029" y="802"/>
                  </a:cubicBezTo>
                  <a:cubicBezTo>
                    <a:pt x="2793" y="1063"/>
                    <a:pt x="2436" y="1532"/>
                    <a:pt x="2276" y="2116"/>
                  </a:cubicBezTo>
                  <a:cubicBezTo>
                    <a:pt x="1950" y="2124"/>
                    <a:pt x="1688" y="2385"/>
                    <a:pt x="1680" y="2712"/>
                  </a:cubicBezTo>
                  <a:cubicBezTo>
                    <a:pt x="1514" y="2620"/>
                    <a:pt x="1327" y="2572"/>
                    <a:pt x="1136" y="2572"/>
                  </a:cubicBezTo>
                  <a:cubicBezTo>
                    <a:pt x="510" y="2572"/>
                    <a:pt x="0" y="3080"/>
                    <a:pt x="0" y="3704"/>
                  </a:cubicBezTo>
                  <a:cubicBezTo>
                    <a:pt x="1" y="4127"/>
                    <a:pt x="238" y="4515"/>
                    <a:pt x="614" y="4708"/>
                  </a:cubicBezTo>
                  <a:cubicBezTo>
                    <a:pt x="491" y="5085"/>
                    <a:pt x="428" y="5477"/>
                    <a:pt x="429" y="5874"/>
                  </a:cubicBezTo>
                  <a:cubicBezTo>
                    <a:pt x="429" y="7840"/>
                    <a:pt x="1952" y="9457"/>
                    <a:pt x="3885" y="9618"/>
                  </a:cubicBezTo>
                  <a:cubicBezTo>
                    <a:pt x="3990" y="9635"/>
                    <a:pt x="4096" y="9644"/>
                    <a:pt x="4201" y="9644"/>
                  </a:cubicBezTo>
                  <a:cubicBezTo>
                    <a:pt x="4307" y="9644"/>
                    <a:pt x="4412" y="9635"/>
                    <a:pt x="4517" y="9618"/>
                  </a:cubicBezTo>
                  <a:cubicBezTo>
                    <a:pt x="6450" y="9457"/>
                    <a:pt x="7973" y="7840"/>
                    <a:pt x="7973" y="5874"/>
                  </a:cubicBezTo>
                  <a:cubicBezTo>
                    <a:pt x="7974" y="5477"/>
                    <a:pt x="7910" y="5085"/>
                    <a:pt x="7787" y="4708"/>
                  </a:cubicBezTo>
                  <a:cubicBezTo>
                    <a:pt x="8164" y="4515"/>
                    <a:pt x="8400" y="4127"/>
                    <a:pt x="8401" y="3704"/>
                  </a:cubicBezTo>
                  <a:cubicBezTo>
                    <a:pt x="8401" y="3080"/>
                    <a:pt x="7892" y="2572"/>
                    <a:pt x="7266" y="2572"/>
                  </a:cubicBezTo>
                  <a:cubicBezTo>
                    <a:pt x="7075" y="2572"/>
                    <a:pt x="6888" y="2620"/>
                    <a:pt x="6721" y="2712"/>
                  </a:cubicBezTo>
                  <a:cubicBezTo>
                    <a:pt x="6713" y="2386"/>
                    <a:pt x="6453" y="2125"/>
                    <a:pt x="6128" y="2117"/>
                  </a:cubicBezTo>
                  <a:cubicBezTo>
                    <a:pt x="5972" y="1528"/>
                    <a:pt x="5623" y="1062"/>
                    <a:pt x="5392" y="803"/>
                  </a:cubicBezTo>
                  <a:cubicBezTo>
                    <a:pt x="4978" y="338"/>
                    <a:pt x="4476" y="1"/>
                    <a:pt x="42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 name="Google Shape;1755;p63"/>
          <p:cNvGrpSpPr/>
          <p:nvPr/>
        </p:nvGrpSpPr>
        <p:grpSpPr>
          <a:xfrm>
            <a:off x="1515575" y="2131019"/>
            <a:ext cx="287075" cy="305578"/>
            <a:chOff x="2864187" y="3975646"/>
            <a:chExt cx="287075" cy="305578"/>
          </a:xfrm>
        </p:grpSpPr>
        <p:sp>
          <p:nvSpPr>
            <p:cNvPr id="1756" name="Google Shape;1756;p63"/>
            <p:cNvSpPr/>
            <p:nvPr/>
          </p:nvSpPr>
          <p:spPr>
            <a:xfrm>
              <a:off x="2947290" y="4032928"/>
              <a:ext cx="39160" cy="39191"/>
            </a:xfrm>
            <a:custGeom>
              <a:avLst/>
              <a:gdLst/>
              <a:ahLst/>
              <a:cxnLst/>
              <a:rect l="l" t="t" r="r" b="b"/>
              <a:pathLst>
                <a:path w="1236" h="1237" extrusionOk="0">
                  <a:moveTo>
                    <a:pt x="617" y="0"/>
                  </a:moveTo>
                  <a:cubicBezTo>
                    <a:pt x="554" y="0"/>
                    <a:pt x="503" y="53"/>
                    <a:pt x="505" y="118"/>
                  </a:cubicBezTo>
                  <a:lnTo>
                    <a:pt x="505" y="350"/>
                  </a:lnTo>
                  <a:lnTo>
                    <a:pt x="340" y="185"/>
                  </a:lnTo>
                  <a:cubicBezTo>
                    <a:pt x="319" y="165"/>
                    <a:pt x="291" y="155"/>
                    <a:pt x="263" y="155"/>
                  </a:cubicBezTo>
                  <a:cubicBezTo>
                    <a:pt x="234" y="155"/>
                    <a:pt x="205" y="166"/>
                    <a:pt x="183" y="187"/>
                  </a:cubicBezTo>
                  <a:cubicBezTo>
                    <a:pt x="140" y="230"/>
                    <a:pt x="139" y="301"/>
                    <a:pt x="181" y="345"/>
                  </a:cubicBezTo>
                  <a:lnTo>
                    <a:pt x="346" y="509"/>
                  </a:lnTo>
                  <a:lnTo>
                    <a:pt x="112" y="509"/>
                  </a:lnTo>
                  <a:cubicBezTo>
                    <a:pt x="51" y="509"/>
                    <a:pt x="0" y="559"/>
                    <a:pt x="0" y="622"/>
                  </a:cubicBezTo>
                  <a:cubicBezTo>
                    <a:pt x="0" y="685"/>
                    <a:pt x="51" y="735"/>
                    <a:pt x="112" y="735"/>
                  </a:cubicBezTo>
                  <a:lnTo>
                    <a:pt x="346" y="735"/>
                  </a:lnTo>
                  <a:lnTo>
                    <a:pt x="181" y="901"/>
                  </a:lnTo>
                  <a:cubicBezTo>
                    <a:pt x="134" y="945"/>
                    <a:pt x="133" y="1017"/>
                    <a:pt x="178" y="1062"/>
                  </a:cubicBezTo>
                  <a:cubicBezTo>
                    <a:pt x="201" y="1084"/>
                    <a:pt x="230" y="1095"/>
                    <a:pt x="258" y="1095"/>
                  </a:cubicBezTo>
                  <a:cubicBezTo>
                    <a:pt x="288" y="1095"/>
                    <a:pt x="318" y="1084"/>
                    <a:pt x="340" y="1060"/>
                  </a:cubicBezTo>
                  <a:lnTo>
                    <a:pt x="505" y="895"/>
                  </a:lnTo>
                  <a:lnTo>
                    <a:pt x="505" y="1127"/>
                  </a:lnTo>
                  <a:cubicBezTo>
                    <a:pt x="507" y="1188"/>
                    <a:pt x="557" y="1236"/>
                    <a:pt x="617" y="1236"/>
                  </a:cubicBezTo>
                  <a:cubicBezTo>
                    <a:pt x="679" y="1236"/>
                    <a:pt x="729" y="1188"/>
                    <a:pt x="731" y="1127"/>
                  </a:cubicBezTo>
                  <a:lnTo>
                    <a:pt x="731" y="895"/>
                  </a:lnTo>
                  <a:lnTo>
                    <a:pt x="895" y="1059"/>
                  </a:lnTo>
                  <a:cubicBezTo>
                    <a:pt x="917" y="1079"/>
                    <a:pt x="945" y="1090"/>
                    <a:pt x="973" y="1090"/>
                  </a:cubicBezTo>
                  <a:cubicBezTo>
                    <a:pt x="1002" y="1090"/>
                    <a:pt x="1031" y="1079"/>
                    <a:pt x="1053" y="1057"/>
                  </a:cubicBezTo>
                  <a:cubicBezTo>
                    <a:pt x="1096" y="1014"/>
                    <a:pt x="1097" y="943"/>
                    <a:pt x="1055" y="899"/>
                  </a:cubicBezTo>
                  <a:lnTo>
                    <a:pt x="890" y="735"/>
                  </a:lnTo>
                  <a:lnTo>
                    <a:pt x="1122" y="735"/>
                  </a:lnTo>
                  <a:cubicBezTo>
                    <a:pt x="1185" y="735"/>
                    <a:pt x="1236" y="685"/>
                    <a:pt x="1236" y="622"/>
                  </a:cubicBezTo>
                  <a:cubicBezTo>
                    <a:pt x="1236" y="559"/>
                    <a:pt x="1185" y="509"/>
                    <a:pt x="1122" y="509"/>
                  </a:cubicBezTo>
                  <a:lnTo>
                    <a:pt x="1122" y="510"/>
                  </a:lnTo>
                  <a:lnTo>
                    <a:pt x="890" y="510"/>
                  </a:lnTo>
                  <a:lnTo>
                    <a:pt x="1055" y="345"/>
                  </a:lnTo>
                  <a:cubicBezTo>
                    <a:pt x="1097" y="301"/>
                    <a:pt x="1096" y="230"/>
                    <a:pt x="1053" y="187"/>
                  </a:cubicBezTo>
                  <a:cubicBezTo>
                    <a:pt x="1031" y="166"/>
                    <a:pt x="1002" y="155"/>
                    <a:pt x="973" y="155"/>
                  </a:cubicBezTo>
                  <a:cubicBezTo>
                    <a:pt x="945" y="155"/>
                    <a:pt x="917" y="165"/>
                    <a:pt x="896" y="185"/>
                  </a:cubicBezTo>
                  <a:lnTo>
                    <a:pt x="731" y="350"/>
                  </a:lnTo>
                  <a:lnTo>
                    <a:pt x="731" y="118"/>
                  </a:lnTo>
                  <a:cubicBezTo>
                    <a:pt x="733" y="53"/>
                    <a:pt x="682" y="0"/>
                    <a:pt x="6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3"/>
            <p:cNvSpPr/>
            <p:nvPr/>
          </p:nvSpPr>
          <p:spPr>
            <a:xfrm>
              <a:off x="3029031" y="4033276"/>
              <a:ext cx="39191" cy="39096"/>
            </a:xfrm>
            <a:custGeom>
              <a:avLst/>
              <a:gdLst/>
              <a:ahLst/>
              <a:cxnLst/>
              <a:rect l="l" t="t" r="r" b="b"/>
              <a:pathLst>
                <a:path w="1237" h="1234" extrusionOk="0">
                  <a:moveTo>
                    <a:pt x="618" y="0"/>
                  </a:moveTo>
                  <a:cubicBezTo>
                    <a:pt x="557" y="0"/>
                    <a:pt x="508" y="49"/>
                    <a:pt x="506" y="109"/>
                  </a:cubicBezTo>
                  <a:lnTo>
                    <a:pt x="506" y="339"/>
                  </a:lnTo>
                  <a:lnTo>
                    <a:pt x="340" y="174"/>
                  </a:lnTo>
                  <a:cubicBezTo>
                    <a:pt x="318" y="152"/>
                    <a:pt x="290" y="141"/>
                    <a:pt x="261" y="141"/>
                  </a:cubicBezTo>
                  <a:cubicBezTo>
                    <a:pt x="232" y="141"/>
                    <a:pt x="203" y="152"/>
                    <a:pt x="181" y="174"/>
                  </a:cubicBezTo>
                  <a:cubicBezTo>
                    <a:pt x="137" y="218"/>
                    <a:pt x="137" y="290"/>
                    <a:pt x="181" y="334"/>
                  </a:cubicBezTo>
                  <a:lnTo>
                    <a:pt x="346" y="498"/>
                  </a:lnTo>
                  <a:lnTo>
                    <a:pt x="114" y="498"/>
                  </a:lnTo>
                  <a:cubicBezTo>
                    <a:pt x="51" y="498"/>
                    <a:pt x="0" y="548"/>
                    <a:pt x="0" y="611"/>
                  </a:cubicBezTo>
                  <a:cubicBezTo>
                    <a:pt x="0" y="674"/>
                    <a:pt x="51" y="724"/>
                    <a:pt x="114" y="724"/>
                  </a:cubicBezTo>
                  <a:lnTo>
                    <a:pt x="346" y="724"/>
                  </a:lnTo>
                  <a:lnTo>
                    <a:pt x="181" y="890"/>
                  </a:lnTo>
                  <a:cubicBezTo>
                    <a:pt x="137" y="934"/>
                    <a:pt x="137" y="1005"/>
                    <a:pt x="181" y="1049"/>
                  </a:cubicBezTo>
                  <a:cubicBezTo>
                    <a:pt x="203" y="1071"/>
                    <a:pt x="232" y="1082"/>
                    <a:pt x="261" y="1082"/>
                  </a:cubicBezTo>
                  <a:cubicBezTo>
                    <a:pt x="290" y="1082"/>
                    <a:pt x="318" y="1071"/>
                    <a:pt x="340" y="1049"/>
                  </a:cubicBezTo>
                  <a:lnTo>
                    <a:pt x="506" y="884"/>
                  </a:lnTo>
                  <a:lnTo>
                    <a:pt x="506" y="1116"/>
                  </a:lnTo>
                  <a:cubicBezTo>
                    <a:pt x="503" y="1180"/>
                    <a:pt x="554" y="1234"/>
                    <a:pt x="618" y="1234"/>
                  </a:cubicBezTo>
                  <a:cubicBezTo>
                    <a:pt x="683" y="1234"/>
                    <a:pt x="733" y="1180"/>
                    <a:pt x="731" y="1116"/>
                  </a:cubicBezTo>
                  <a:lnTo>
                    <a:pt x="731" y="884"/>
                  </a:lnTo>
                  <a:lnTo>
                    <a:pt x="895" y="1048"/>
                  </a:lnTo>
                  <a:cubicBezTo>
                    <a:pt x="917" y="1069"/>
                    <a:pt x="945" y="1079"/>
                    <a:pt x="973" y="1079"/>
                  </a:cubicBezTo>
                  <a:cubicBezTo>
                    <a:pt x="1002" y="1079"/>
                    <a:pt x="1031" y="1068"/>
                    <a:pt x="1054" y="1046"/>
                  </a:cubicBezTo>
                  <a:cubicBezTo>
                    <a:pt x="1096" y="1003"/>
                    <a:pt x="1098" y="934"/>
                    <a:pt x="1056" y="888"/>
                  </a:cubicBezTo>
                  <a:lnTo>
                    <a:pt x="891" y="723"/>
                  </a:lnTo>
                  <a:lnTo>
                    <a:pt x="1124" y="723"/>
                  </a:lnTo>
                  <a:cubicBezTo>
                    <a:pt x="1186" y="723"/>
                    <a:pt x="1236" y="673"/>
                    <a:pt x="1236" y="610"/>
                  </a:cubicBezTo>
                  <a:cubicBezTo>
                    <a:pt x="1236" y="548"/>
                    <a:pt x="1186" y="498"/>
                    <a:pt x="1124" y="498"/>
                  </a:cubicBezTo>
                  <a:lnTo>
                    <a:pt x="1124" y="499"/>
                  </a:lnTo>
                  <a:lnTo>
                    <a:pt x="891" y="499"/>
                  </a:lnTo>
                  <a:lnTo>
                    <a:pt x="1056" y="336"/>
                  </a:lnTo>
                  <a:cubicBezTo>
                    <a:pt x="1100" y="292"/>
                    <a:pt x="1100" y="220"/>
                    <a:pt x="1056" y="176"/>
                  </a:cubicBezTo>
                  <a:cubicBezTo>
                    <a:pt x="1034" y="155"/>
                    <a:pt x="1005" y="144"/>
                    <a:pt x="976" y="144"/>
                  </a:cubicBezTo>
                  <a:cubicBezTo>
                    <a:pt x="947" y="144"/>
                    <a:pt x="918" y="155"/>
                    <a:pt x="896" y="176"/>
                  </a:cubicBezTo>
                  <a:lnTo>
                    <a:pt x="731" y="340"/>
                  </a:lnTo>
                  <a:lnTo>
                    <a:pt x="731" y="109"/>
                  </a:lnTo>
                  <a:cubicBezTo>
                    <a:pt x="729" y="49"/>
                    <a:pt x="679" y="0"/>
                    <a:pt x="6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3"/>
            <p:cNvSpPr/>
            <p:nvPr/>
          </p:nvSpPr>
          <p:spPr>
            <a:xfrm>
              <a:off x="2916494" y="4047248"/>
              <a:ext cx="20530" cy="20245"/>
            </a:xfrm>
            <a:custGeom>
              <a:avLst/>
              <a:gdLst/>
              <a:ahLst/>
              <a:cxnLst/>
              <a:rect l="l" t="t" r="r" b="b"/>
              <a:pathLst>
                <a:path w="648" h="639" extrusionOk="0">
                  <a:moveTo>
                    <a:pt x="324" y="1"/>
                  </a:moveTo>
                  <a:lnTo>
                    <a:pt x="1" y="320"/>
                  </a:lnTo>
                  <a:lnTo>
                    <a:pt x="324" y="639"/>
                  </a:lnTo>
                  <a:lnTo>
                    <a:pt x="648" y="320"/>
                  </a:lnTo>
                  <a:lnTo>
                    <a:pt x="32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3"/>
            <p:cNvSpPr/>
            <p:nvPr/>
          </p:nvSpPr>
          <p:spPr>
            <a:xfrm>
              <a:off x="2997506" y="4047248"/>
              <a:ext cx="20499" cy="20245"/>
            </a:xfrm>
            <a:custGeom>
              <a:avLst/>
              <a:gdLst/>
              <a:ahLst/>
              <a:cxnLst/>
              <a:rect l="l" t="t" r="r" b="b"/>
              <a:pathLst>
                <a:path w="647" h="639" extrusionOk="0">
                  <a:moveTo>
                    <a:pt x="323" y="1"/>
                  </a:moveTo>
                  <a:lnTo>
                    <a:pt x="1" y="320"/>
                  </a:lnTo>
                  <a:lnTo>
                    <a:pt x="323" y="639"/>
                  </a:lnTo>
                  <a:lnTo>
                    <a:pt x="647" y="320"/>
                  </a:lnTo>
                  <a:lnTo>
                    <a:pt x="32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3"/>
            <p:cNvSpPr/>
            <p:nvPr/>
          </p:nvSpPr>
          <p:spPr>
            <a:xfrm>
              <a:off x="3078487" y="4047248"/>
              <a:ext cx="20499" cy="20245"/>
            </a:xfrm>
            <a:custGeom>
              <a:avLst/>
              <a:gdLst/>
              <a:ahLst/>
              <a:cxnLst/>
              <a:rect l="l" t="t" r="r" b="b"/>
              <a:pathLst>
                <a:path w="647" h="639" extrusionOk="0">
                  <a:moveTo>
                    <a:pt x="323" y="1"/>
                  </a:moveTo>
                  <a:lnTo>
                    <a:pt x="1" y="320"/>
                  </a:lnTo>
                  <a:lnTo>
                    <a:pt x="323" y="639"/>
                  </a:lnTo>
                  <a:lnTo>
                    <a:pt x="647" y="320"/>
                  </a:lnTo>
                  <a:lnTo>
                    <a:pt x="32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3"/>
            <p:cNvSpPr/>
            <p:nvPr/>
          </p:nvSpPr>
          <p:spPr>
            <a:xfrm>
              <a:off x="2864187" y="3975646"/>
              <a:ext cx="287075" cy="305578"/>
            </a:xfrm>
            <a:custGeom>
              <a:avLst/>
              <a:gdLst/>
              <a:ahLst/>
              <a:cxnLst/>
              <a:rect l="l" t="t" r="r" b="b"/>
              <a:pathLst>
                <a:path w="9061" h="9645" extrusionOk="0">
                  <a:moveTo>
                    <a:pt x="4531" y="289"/>
                  </a:moveTo>
                  <a:cubicBezTo>
                    <a:pt x="5352" y="289"/>
                    <a:pt x="6104" y="576"/>
                    <a:pt x="6724" y="1124"/>
                  </a:cubicBezTo>
                  <a:lnTo>
                    <a:pt x="6665" y="1160"/>
                  </a:lnTo>
                  <a:lnTo>
                    <a:pt x="6083" y="802"/>
                  </a:lnTo>
                  <a:cubicBezTo>
                    <a:pt x="6043" y="777"/>
                    <a:pt x="5998" y="764"/>
                    <a:pt x="5953" y="764"/>
                  </a:cubicBezTo>
                  <a:cubicBezTo>
                    <a:pt x="5909" y="764"/>
                    <a:pt x="5864" y="777"/>
                    <a:pt x="5824" y="802"/>
                  </a:cubicBezTo>
                  <a:lnTo>
                    <a:pt x="5242" y="1160"/>
                  </a:lnTo>
                  <a:lnTo>
                    <a:pt x="4660" y="802"/>
                  </a:lnTo>
                  <a:cubicBezTo>
                    <a:pt x="4620" y="777"/>
                    <a:pt x="4575" y="764"/>
                    <a:pt x="4531" y="764"/>
                  </a:cubicBezTo>
                  <a:cubicBezTo>
                    <a:pt x="4486" y="764"/>
                    <a:pt x="4441" y="777"/>
                    <a:pt x="4401" y="802"/>
                  </a:cubicBezTo>
                  <a:lnTo>
                    <a:pt x="3820" y="1160"/>
                  </a:lnTo>
                  <a:lnTo>
                    <a:pt x="3238" y="802"/>
                  </a:lnTo>
                  <a:cubicBezTo>
                    <a:pt x="3199" y="777"/>
                    <a:pt x="3154" y="764"/>
                    <a:pt x="3109" y="764"/>
                  </a:cubicBezTo>
                  <a:cubicBezTo>
                    <a:pt x="3064" y="764"/>
                    <a:pt x="3019" y="777"/>
                    <a:pt x="2980" y="802"/>
                  </a:cubicBezTo>
                  <a:lnTo>
                    <a:pt x="2398" y="1160"/>
                  </a:lnTo>
                  <a:lnTo>
                    <a:pt x="2333" y="1121"/>
                  </a:lnTo>
                  <a:cubicBezTo>
                    <a:pt x="2948" y="575"/>
                    <a:pt x="3703" y="289"/>
                    <a:pt x="4531" y="289"/>
                  </a:cubicBezTo>
                  <a:close/>
                  <a:moveTo>
                    <a:pt x="5953" y="1295"/>
                  </a:moveTo>
                  <a:lnTo>
                    <a:pt x="6535" y="1654"/>
                  </a:lnTo>
                  <a:cubicBezTo>
                    <a:pt x="6575" y="1679"/>
                    <a:pt x="6619" y="1691"/>
                    <a:pt x="6664" y="1691"/>
                  </a:cubicBezTo>
                  <a:cubicBezTo>
                    <a:pt x="6709" y="1691"/>
                    <a:pt x="6754" y="1679"/>
                    <a:pt x="6793" y="1654"/>
                  </a:cubicBezTo>
                  <a:lnTo>
                    <a:pt x="7080" y="1478"/>
                  </a:lnTo>
                  <a:cubicBezTo>
                    <a:pt x="7543" y="2012"/>
                    <a:pt x="7878" y="2689"/>
                    <a:pt x="8049" y="3428"/>
                  </a:cubicBezTo>
                  <a:lnTo>
                    <a:pt x="1017" y="3428"/>
                  </a:lnTo>
                  <a:cubicBezTo>
                    <a:pt x="1193" y="2681"/>
                    <a:pt x="1525" y="2003"/>
                    <a:pt x="1978" y="1476"/>
                  </a:cubicBezTo>
                  <a:lnTo>
                    <a:pt x="2269" y="1654"/>
                  </a:lnTo>
                  <a:cubicBezTo>
                    <a:pt x="2308" y="1679"/>
                    <a:pt x="2353" y="1691"/>
                    <a:pt x="2398" y="1691"/>
                  </a:cubicBezTo>
                  <a:cubicBezTo>
                    <a:pt x="2443" y="1691"/>
                    <a:pt x="2488" y="1679"/>
                    <a:pt x="2527" y="1654"/>
                  </a:cubicBezTo>
                  <a:lnTo>
                    <a:pt x="3108" y="1295"/>
                  </a:lnTo>
                  <a:lnTo>
                    <a:pt x="3690" y="1654"/>
                  </a:lnTo>
                  <a:cubicBezTo>
                    <a:pt x="3730" y="1679"/>
                    <a:pt x="3775" y="1691"/>
                    <a:pt x="3820" y="1691"/>
                  </a:cubicBezTo>
                  <a:cubicBezTo>
                    <a:pt x="3865" y="1691"/>
                    <a:pt x="3909" y="1679"/>
                    <a:pt x="3949" y="1654"/>
                  </a:cubicBezTo>
                  <a:lnTo>
                    <a:pt x="4531" y="1295"/>
                  </a:lnTo>
                  <a:lnTo>
                    <a:pt x="5113" y="1654"/>
                  </a:lnTo>
                  <a:cubicBezTo>
                    <a:pt x="5153" y="1679"/>
                    <a:pt x="5198" y="1691"/>
                    <a:pt x="5243" y="1691"/>
                  </a:cubicBezTo>
                  <a:cubicBezTo>
                    <a:pt x="5287" y="1691"/>
                    <a:pt x="5332" y="1679"/>
                    <a:pt x="5372" y="1654"/>
                  </a:cubicBezTo>
                  <a:lnTo>
                    <a:pt x="5953" y="1295"/>
                  </a:lnTo>
                  <a:close/>
                  <a:moveTo>
                    <a:pt x="8207" y="3731"/>
                  </a:moveTo>
                  <a:cubicBezTo>
                    <a:pt x="8370" y="3731"/>
                    <a:pt x="8503" y="3862"/>
                    <a:pt x="8505" y="4026"/>
                  </a:cubicBezTo>
                  <a:cubicBezTo>
                    <a:pt x="8505" y="4508"/>
                    <a:pt x="8109" y="4898"/>
                    <a:pt x="7625" y="4898"/>
                  </a:cubicBezTo>
                  <a:lnTo>
                    <a:pt x="1438" y="4898"/>
                  </a:lnTo>
                  <a:cubicBezTo>
                    <a:pt x="953" y="4898"/>
                    <a:pt x="559" y="4506"/>
                    <a:pt x="559" y="4026"/>
                  </a:cubicBezTo>
                  <a:cubicBezTo>
                    <a:pt x="559" y="3862"/>
                    <a:pt x="692" y="3731"/>
                    <a:pt x="855" y="3731"/>
                  </a:cubicBezTo>
                  <a:cubicBezTo>
                    <a:pt x="856" y="3731"/>
                    <a:pt x="856" y="3731"/>
                    <a:pt x="857" y="3731"/>
                  </a:cubicBezTo>
                  <a:lnTo>
                    <a:pt x="8205" y="3731"/>
                  </a:lnTo>
                  <a:cubicBezTo>
                    <a:pt x="8206" y="3731"/>
                    <a:pt x="8207" y="3731"/>
                    <a:pt x="8207" y="3731"/>
                  </a:cubicBezTo>
                  <a:close/>
                  <a:moveTo>
                    <a:pt x="8279" y="4980"/>
                  </a:moveTo>
                  <a:cubicBezTo>
                    <a:pt x="8544" y="4980"/>
                    <a:pt x="8760" y="5193"/>
                    <a:pt x="8760" y="5454"/>
                  </a:cubicBezTo>
                  <a:lnTo>
                    <a:pt x="8760" y="6649"/>
                  </a:lnTo>
                  <a:cubicBezTo>
                    <a:pt x="8760" y="6911"/>
                    <a:pt x="8544" y="7123"/>
                    <a:pt x="8279" y="7123"/>
                  </a:cubicBezTo>
                  <a:cubicBezTo>
                    <a:pt x="8015" y="7123"/>
                    <a:pt x="7799" y="6911"/>
                    <a:pt x="7799" y="6650"/>
                  </a:cubicBezTo>
                  <a:lnTo>
                    <a:pt x="7799" y="5454"/>
                  </a:lnTo>
                  <a:cubicBezTo>
                    <a:pt x="7799" y="5342"/>
                    <a:pt x="7840" y="5233"/>
                    <a:pt x="7914" y="5147"/>
                  </a:cubicBezTo>
                  <a:cubicBezTo>
                    <a:pt x="8043" y="5113"/>
                    <a:pt x="8167" y="5056"/>
                    <a:pt x="8277" y="4980"/>
                  </a:cubicBezTo>
                  <a:cubicBezTo>
                    <a:pt x="8277" y="4980"/>
                    <a:pt x="8278" y="4980"/>
                    <a:pt x="8279" y="4980"/>
                  </a:cubicBezTo>
                  <a:close/>
                  <a:moveTo>
                    <a:pt x="781" y="4979"/>
                  </a:moveTo>
                  <a:cubicBezTo>
                    <a:pt x="783" y="4979"/>
                    <a:pt x="784" y="4979"/>
                    <a:pt x="786" y="4979"/>
                  </a:cubicBezTo>
                  <a:cubicBezTo>
                    <a:pt x="896" y="5054"/>
                    <a:pt x="1019" y="5111"/>
                    <a:pt x="1149" y="5146"/>
                  </a:cubicBezTo>
                  <a:cubicBezTo>
                    <a:pt x="1222" y="5232"/>
                    <a:pt x="1263" y="5341"/>
                    <a:pt x="1263" y="5454"/>
                  </a:cubicBezTo>
                  <a:lnTo>
                    <a:pt x="1263" y="6653"/>
                  </a:lnTo>
                  <a:lnTo>
                    <a:pt x="1263" y="6654"/>
                  </a:lnTo>
                  <a:cubicBezTo>
                    <a:pt x="1259" y="6916"/>
                    <a:pt x="1045" y="7126"/>
                    <a:pt x="783" y="7126"/>
                  </a:cubicBezTo>
                  <a:cubicBezTo>
                    <a:pt x="520" y="7126"/>
                    <a:pt x="307" y="6916"/>
                    <a:pt x="302" y="6654"/>
                  </a:cubicBezTo>
                  <a:lnTo>
                    <a:pt x="302" y="5454"/>
                  </a:lnTo>
                  <a:cubicBezTo>
                    <a:pt x="305" y="5190"/>
                    <a:pt x="518" y="4979"/>
                    <a:pt x="781" y="4979"/>
                  </a:cubicBezTo>
                  <a:close/>
                  <a:moveTo>
                    <a:pt x="7565" y="5200"/>
                  </a:moveTo>
                  <a:cubicBezTo>
                    <a:pt x="7533" y="5284"/>
                    <a:pt x="7516" y="5375"/>
                    <a:pt x="7516" y="5466"/>
                  </a:cubicBezTo>
                  <a:lnTo>
                    <a:pt x="7516" y="6659"/>
                  </a:lnTo>
                  <a:cubicBezTo>
                    <a:pt x="7516" y="6815"/>
                    <a:pt x="7565" y="6968"/>
                    <a:pt x="7655" y="7096"/>
                  </a:cubicBezTo>
                  <a:cubicBezTo>
                    <a:pt x="7273" y="8393"/>
                    <a:pt x="6062" y="9343"/>
                    <a:pt x="4630" y="9343"/>
                  </a:cubicBezTo>
                  <a:lnTo>
                    <a:pt x="4432" y="9343"/>
                  </a:lnTo>
                  <a:cubicBezTo>
                    <a:pt x="3001" y="9343"/>
                    <a:pt x="1789" y="8393"/>
                    <a:pt x="1407" y="7096"/>
                  </a:cubicBezTo>
                  <a:cubicBezTo>
                    <a:pt x="1497" y="6968"/>
                    <a:pt x="1546" y="6815"/>
                    <a:pt x="1546" y="6659"/>
                  </a:cubicBezTo>
                  <a:lnTo>
                    <a:pt x="1546" y="5466"/>
                  </a:lnTo>
                  <a:cubicBezTo>
                    <a:pt x="1546" y="5375"/>
                    <a:pt x="1529" y="5284"/>
                    <a:pt x="1497" y="5200"/>
                  </a:cubicBezTo>
                  <a:close/>
                  <a:moveTo>
                    <a:pt x="4531" y="1"/>
                  </a:moveTo>
                  <a:cubicBezTo>
                    <a:pt x="3511" y="1"/>
                    <a:pt x="2597" y="398"/>
                    <a:pt x="1886" y="1149"/>
                  </a:cubicBezTo>
                  <a:cubicBezTo>
                    <a:pt x="1316" y="1751"/>
                    <a:pt x="905" y="2562"/>
                    <a:pt x="710" y="3461"/>
                  </a:cubicBezTo>
                  <a:cubicBezTo>
                    <a:pt x="451" y="3530"/>
                    <a:pt x="272" y="3764"/>
                    <a:pt x="271" y="4031"/>
                  </a:cubicBezTo>
                  <a:cubicBezTo>
                    <a:pt x="271" y="4288"/>
                    <a:pt x="355" y="4537"/>
                    <a:pt x="514" y="4741"/>
                  </a:cubicBezTo>
                  <a:cubicBezTo>
                    <a:pt x="207" y="4850"/>
                    <a:pt x="2" y="5139"/>
                    <a:pt x="1" y="5464"/>
                  </a:cubicBezTo>
                  <a:lnTo>
                    <a:pt x="1" y="6659"/>
                  </a:lnTo>
                  <a:cubicBezTo>
                    <a:pt x="3" y="6936"/>
                    <a:pt x="154" y="7191"/>
                    <a:pt x="395" y="7328"/>
                  </a:cubicBezTo>
                  <a:cubicBezTo>
                    <a:pt x="513" y="7395"/>
                    <a:pt x="644" y="7428"/>
                    <a:pt x="775" y="7428"/>
                  </a:cubicBezTo>
                  <a:cubicBezTo>
                    <a:pt x="912" y="7428"/>
                    <a:pt x="1049" y="7392"/>
                    <a:pt x="1171" y="7319"/>
                  </a:cubicBezTo>
                  <a:cubicBezTo>
                    <a:pt x="1650" y="8710"/>
                    <a:pt x="2958" y="9644"/>
                    <a:pt x="4430" y="9644"/>
                  </a:cubicBezTo>
                  <a:cubicBezTo>
                    <a:pt x="4430" y="9644"/>
                    <a:pt x="4431" y="9644"/>
                    <a:pt x="4432" y="9644"/>
                  </a:cubicBezTo>
                  <a:lnTo>
                    <a:pt x="4630" y="9644"/>
                  </a:lnTo>
                  <a:cubicBezTo>
                    <a:pt x="4631" y="9644"/>
                    <a:pt x="4632" y="9644"/>
                    <a:pt x="4633" y="9644"/>
                  </a:cubicBezTo>
                  <a:cubicBezTo>
                    <a:pt x="6103" y="9644"/>
                    <a:pt x="7412" y="8710"/>
                    <a:pt x="7891" y="7319"/>
                  </a:cubicBezTo>
                  <a:cubicBezTo>
                    <a:pt x="8013" y="7392"/>
                    <a:pt x="8149" y="7428"/>
                    <a:pt x="8286" y="7428"/>
                  </a:cubicBezTo>
                  <a:cubicBezTo>
                    <a:pt x="8417" y="7428"/>
                    <a:pt x="8548" y="7395"/>
                    <a:pt x="8666" y="7328"/>
                  </a:cubicBezTo>
                  <a:cubicBezTo>
                    <a:pt x="8908" y="7191"/>
                    <a:pt x="9058" y="6936"/>
                    <a:pt x="9060" y="6659"/>
                  </a:cubicBezTo>
                  <a:lnTo>
                    <a:pt x="9060" y="5464"/>
                  </a:lnTo>
                  <a:cubicBezTo>
                    <a:pt x="9059" y="5139"/>
                    <a:pt x="8854" y="4850"/>
                    <a:pt x="8549" y="4741"/>
                  </a:cubicBezTo>
                  <a:cubicBezTo>
                    <a:pt x="8707" y="4537"/>
                    <a:pt x="8792" y="4289"/>
                    <a:pt x="8792" y="4031"/>
                  </a:cubicBezTo>
                  <a:cubicBezTo>
                    <a:pt x="8791" y="3765"/>
                    <a:pt x="8612" y="3533"/>
                    <a:pt x="8356" y="3462"/>
                  </a:cubicBezTo>
                  <a:cubicBezTo>
                    <a:pt x="8168" y="2582"/>
                    <a:pt x="7761" y="1779"/>
                    <a:pt x="7186" y="1169"/>
                  </a:cubicBezTo>
                  <a:cubicBezTo>
                    <a:pt x="6467" y="405"/>
                    <a:pt x="5548" y="1"/>
                    <a:pt x="45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3"/>
            <p:cNvSpPr/>
            <p:nvPr/>
          </p:nvSpPr>
          <p:spPr>
            <a:xfrm>
              <a:off x="2947828" y="4156870"/>
              <a:ext cx="25409" cy="25283"/>
            </a:xfrm>
            <a:custGeom>
              <a:avLst/>
              <a:gdLst/>
              <a:ahLst/>
              <a:cxnLst/>
              <a:rect l="l" t="t" r="r" b="b"/>
              <a:pathLst>
                <a:path w="802" h="798" extrusionOk="0">
                  <a:moveTo>
                    <a:pt x="401" y="0"/>
                  </a:moveTo>
                  <a:cubicBezTo>
                    <a:pt x="180" y="0"/>
                    <a:pt x="1" y="178"/>
                    <a:pt x="1" y="399"/>
                  </a:cubicBezTo>
                  <a:cubicBezTo>
                    <a:pt x="1" y="619"/>
                    <a:pt x="180" y="798"/>
                    <a:pt x="401" y="798"/>
                  </a:cubicBezTo>
                  <a:cubicBezTo>
                    <a:pt x="622" y="798"/>
                    <a:pt x="802" y="619"/>
                    <a:pt x="802" y="399"/>
                  </a:cubicBezTo>
                  <a:cubicBezTo>
                    <a:pt x="802" y="178"/>
                    <a:pt x="622"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3"/>
            <p:cNvSpPr/>
            <p:nvPr/>
          </p:nvSpPr>
          <p:spPr>
            <a:xfrm>
              <a:off x="3040024" y="4156236"/>
              <a:ext cx="25409" cy="25314"/>
            </a:xfrm>
            <a:custGeom>
              <a:avLst/>
              <a:gdLst/>
              <a:ahLst/>
              <a:cxnLst/>
              <a:rect l="l" t="t" r="r" b="b"/>
              <a:pathLst>
                <a:path w="802" h="799" extrusionOk="0">
                  <a:moveTo>
                    <a:pt x="401" y="0"/>
                  </a:moveTo>
                  <a:cubicBezTo>
                    <a:pt x="179" y="0"/>
                    <a:pt x="0" y="180"/>
                    <a:pt x="0" y="400"/>
                  </a:cubicBezTo>
                  <a:cubicBezTo>
                    <a:pt x="0" y="620"/>
                    <a:pt x="179" y="798"/>
                    <a:pt x="401" y="798"/>
                  </a:cubicBezTo>
                  <a:cubicBezTo>
                    <a:pt x="622" y="798"/>
                    <a:pt x="801" y="620"/>
                    <a:pt x="801" y="400"/>
                  </a:cubicBezTo>
                  <a:cubicBezTo>
                    <a:pt x="801" y="180"/>
                    <a:pt x="622"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3"/>
            <p:cNvSpPr/>
            <p:nvPr/>
          </p:nvSpPr>
          <p:spPr>
            <a:xfrm>
              <a:off x="2976913" y="4197519"/>
              <a:ext cx="61654" cy="35263"/>
            </a:xfrm>
            <a:custGeom>
              <a:avLst/>
              <a:gdLst/>
              <a:ahLst/>
              <a:cxnLst/>
              <a:rect l="l" t="t" r="r" b="b"/>
              <a:pathLst>
                <a:path w="1946" h="1113" extrusionOk="0">
                  <a:moveTo>
                    <a:pt x="1798" y="0"/>
                  </a:moveTo>
                  <a:cubicBezTo>
                    <a:pt x="1717" y="0"/>
                    <a:pt x="1650" y="66"/>
                    <a:pt x="1651" y="149"/>
                  </a:cubicBezTo>
                  <a:cubicBezTo>
                    <a:pt x="1651" y="517"/>
                    <a:pt x="1346" y="818"/>
                    <a:pt x="973" y="818"/>
                  </a:cubicBezTo>
                  <a:cubicBezTo>
                    <a:pt x="600" y="818"/>
                    <a:pt x="296" y="517"/>
                    <a:pt x="296" y="149"/>
                  </a:cubicBezTo>
                  <a:cubicBezTo>
                    <a:pt x="294" y="68"/>
                    <a:pt x="228" y="5"/>
                    <a:pt x="149" y="5"/>
                  </a:cubicBezTo>
                  <a:cubicBezTo>
                    <a:pt x="69" y="5"/>
                    <a:pt x="4" y="68"/>
                    <a:pt x="0" y="149"/>
                  </a:cubicBezTo>
                  <a:cubicBezTo>
                    <a:pt x="0" y="680"/>
                    <a:pt x="437" y="1113"/>
                    <a:pt x="973" y="1113"/>
                  </a:cubicBezTo>
                  <a:cubicBezTo>
                    <a:pt x="1509" y="1113"/>
                    <a:pt x="1946" y="680"/>
                    <a:pt x="1946" y="149"/>
                  </a:cubicBezTo>
                  <a:cubicBezTo>
                    <a:pt x="1946" y="66"/>
                    <a:pt x="1880" y="0"/>
                    <a:pt x="17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3"/>
            <p:cNvSpPr/>
            <p:nvPr/>
          </p:nvSpPr>
          <p:spPr>
            <a:xfrm>
              <a:off x="2918110" y="4179681"/>
              <a:ext cx="42391" cy="40807"/>
            </a:xfrm>
            <a:custGeom>
              <a:avLst/>
              <a:gdLst/>
              <a:ahLst/>
              <a:cxnLst/>
              <a:rect l="l" t="t" r="r" b="b"/>
              <a:pathLst>
                <a:path w="1338" h="1288" extrusionOk="0">
                  <a:moveTo>
                    <a:pt x="692" y="296"/>
                  </a:moveTo>
                  <a:cubicBezTo>
                    <a:pt x="871" y="296"/>
                    <a:pt x="1042" y="435"/>
                    <a:pt x="1042" y="645"/>
                  </a:cubicBezTo>
                  <a:cubicBezTo>
                    <a:pt x="1041" y="838"/>
                    <a:pt x="884" y="992"/>
                    <a:pt x="692" y="992"/>
                  </a:cubicBezTo>
                  <a:cubicBezTo>
                    <a:pt x="691" y="992"/>
                    <a:pt x="691" y="992"/>
                    <a:pt x="690" y="992"/>
                  </a:cubicBezTo>
                  <a:cubicBezTo>
                    <a:pt x="381" y="988"/>
                    <a:pt x="230" y="614"/>
                    <a:pt x="450" y="397"/>
                  </a:cubicBezTo>
                  <a:cubicBezTo>
                    <a:pt x="521" y="327"/>
                    <a:pt x="607" y="296"/>
                    <a:pt x="692" y="296"/>
                  </a:cubicBezTo>
                  <a:close/>
                  <a:moveTo>
                    <a:pt x="690" y="1"/>
                  </a:moveTo>
                  <a:cubicBezTo>
                    <a:pt x="430" y="3"/>
                    <a:pt x="197" y="162"/>
                    <a:pt x="99" y="401"/>
                  </a:cubicBezTo>
                  <a:cubicBezTo>
                    <a:pt x="0" y="642"/>
                    <a:pt x="56" y="918"/>
                    <a:pt x="241" y="1101"/>
                  </a:cubicBezTo>
                  <a:cubicBezTo>
                    <a:pt x="364" y="1223"/>
                    <a:pt x="528" y="1288"/>
                    <a:pt x="695" y="1288"/>
                  </a:cubicBezTo>
                  <a:cubicBezTo>
                    <a:pt x="778" y="1288"/>
                    <a:pt x="862" y="1272"/>
                    <a:pt x="941" y="1239"/>
                  </a:cubicBezTo>
                  <a:cubicBezTo>
                    <a:pt x="1181" y="1139"/>
                    <a:pt x="1337" y="904"/>
                    <a:pt x="1337" y="645"/>
                  </a:cubicBezTo>
                  <a:cubicBezTo>
                    <a:pt x="1336" y="288"/>
                    <a:pt x="1045" y="1"/>
                    <a:pt x="6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3"/>
            <p:cNvSpPr/>
            <p:nvPr/>
          </p:nvSpPr>
          <p:spPr>
            <a:xfrm>
              <a:off x="3053680" y="4179681"/>
              <a:ext cx="42391" cy="40807"/>
            </a:xfrm>
            <a:custGeom>
              <a:avLst/>
              <a:gdLst/>
              <a:ahLst/>
              <a:cxnLst/>
              <a:rect l="l" t="t" r="r" b="b"/>
              <a:pathLst>
                <a:path w="1338" h="1288" extrusionOk="0">
                  <a:moveTo>
                    <a:pt x="692" y="296"/>
                  </a:moveTo>
                  <a:cubicBezTo>
                    <a:pt x="871" y="296"/>
                    <a:pt x="1042" y="435"/>
                    <a:pt x="1042" y="645"/>
                  </a:cubicBezTo>
                  <a:cubicBezTo>
                    <a:pt x="1041" y="838"/>
                    <a:pt x="884" y="992"/>
                    <a:pt x="692" y="992"/>
                  </a:cubicBezTo>
                  <a:cubicBezTo>
                    <a:pt x="692" y="992"/>
                    <a:pt x="691" y="992"/>
                    <a:pt x="690" y="992"/>
                  </a:cubicBezTo>
                  <a:cubicBezTo>
                    <a:pt x="381" y="988"/>
                    <a:pt x="230" y="614"/>
                    <a:pt x="450" y="397"/>
                  </a:cubicBezTo>
                  <a:cubicBezTo>
                    <a:pt x="521" y="327"/>
                    <a:pt x="607" y="296"/>
                    <a:pt x="692" y="296"/>
                  </a:cubicBezTo>
                  <a:close/>
                  <a:moveTo>
                    <a:pt x="690" y="1"/>
                  </a:moveTo>
                  <a:cubicBezTo>
                    <a:pt x="431" y="3"/>
                    <a:pt x="197" y="162"/>
                    <a:pt x="99" y="401"/>
                  </a:cubicBezTo>
                  <a:cubicBezTo>
                    <a:pt x="0" y="642"/>
                    <a:pt x="57" y="918"/>
                    <a:pt x="241" y="1101"/>
                  </a:cubicBezTo>
                  <a:cubicBezTo>
                    <a:pt x="364" y="1223"/>
                    <a:pt x="528" y="1288"/>
                    <a:pt x="695" y="1288"/>
                  </a:cubicBezTo>
                  <a:cubicBezTo>
                    <a:pt x="778" y="1288"/>
                    <a:pt x="862" y="1272"/>
                    <a:pt x="941" y="1239"/>
                  </a:cubicBezTo>
                  <a:cubicBezTo>
                    <a:pt x="1181" y="1139"/>
                    <a:pt x="1337" y="904"/>
                    <a:pt x="1337" y="645"/>
                  </a:cubicBezTo>
                  <a:cubicBezTo>
                    <a:pt x="1336" y="288"/>
                    <a:pt x="1046" y="1"/>
                    <a:pt x="6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 name="Google Shape;1767;p63"/>
          <p:cNvGrpSpPr/>
          <p:nvPr/>
        </p:nvGrpSpPr>
        <p:grpSpPr>
          <a:xfrm>
            <a:off x="7363749" y="3529266"/>
            <a:ext cx="242276" cy="305419"/>
            <a:chOff x="6529662" y="2796930"/>
            <a:chExt cx="242276" cy="305419"/>
          </a:xfrm>
        </p:grpSpPr>
        <p:sp>
          <p:nvSpPr>
            <p:cNvPr id="1768" name="Google Shape;1768;p63"/>
            <p:cNvSpPr/>
            <p:nvPr/>
          </p:nvSpPr>
          <p:spPr>
            <a:xfrm>
              <a:off x="6686680" y="3090881"/>
              <a:ext cx="349" cy="95"/>
            </a:xfrm>
            <a:custGeom>
              <a:avLst/>
              <a:gdLst/>
              <a:ahLst/>
              <a:cxnLst/>
              <a:rect l="l" t="t" r="r" b="b"/>
              <a:pathLst>
                <a:path w="11" h="3" extrusionOk="0">
                  <a:moveTo>
                    <a:pt x="10" y="1"/>
                  </a:moveTo>
                  <a:lnTo>
                    <a:pt x="0" y="2"/>
                  </a:lnTo>
                  <a:lnTo>
                    <a:pt x="7" y="3"/>
                  </a:lnTo>
                  <a:lnTo>
                    <a:pt x="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3"/>
            <p:cNvSpPr/>
            <p:nvPr/>
          </p:nvSpPr>
          <p:spPr>
            <a:xfrm>
              <a:off x="6601898" y="2988863"/>
              <a:ext cx="20752" cy="20847"/>
            </a:xfrm>
            <a:custGeom>
              <a:avLst/>
              <a:gdLst/>
              <a:ahLst/>
              <a:cxnLst/>
              <a:rect l="l" t="t" r="r" b="b"/>
              <a:pathLst>
                <a:path w="655" h="658" extrusionOk="0">
                  <a:moveTo>
                    <a:pt x="328" y="1"/>
                  </a:moveTo>
                  <a:cubicBezTo>
                    <a:pt x="148" y="1"/>
                    <a:pt x="0" y="148"/>
                    <a:pt x="0" y="330"/>
                  </a:cubicBezTo>
                  <a:cubicBezTo>
                    <a:pt x="0" y="510"/>
                    <a:pt x="148" y="658"/>
                    <a:pt x="328" y="658"/>
                  </a:cubicBezTo>
                  <a:cubicBezTo>
                    <a:pt x="509" y="658"/>
                    <a:pt x="655" y="510"/>
                    <a:pt x="655" y="330"/>
                  </a:cubicBezTo>
                  <a:cubicBezTo>
                    <a:pt x="655" y="148"/>
                    <a:pt x="509" y="1"/>
                    <a:pt x="3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3"/>
            <p:cNvSpPr/>
            <p:nvPr/>
          </p:nvSpPr>
          <p:spPr>
            <a:xfrm>
              <a:off x="6677239" y="2988388"/>
              <a:ext cx="20752" cy="20847"/>
            </a:xfrm>
            <a:custGeom>
              <a:avLst/>
              <a:gdLst/>
              <a:ahLst/>
              <a:cxnLst/>
              <a:rect l="l" t="t" r="r" b="b"/>
              <a:pathLst>
                <a:path w="655" h="658" extrusionOk="0">
                  <a:moveTo>
                    <a:pt x="327" y="0"/>
                  </a:moveTo>
                  <a:cubicBezTo>
                    <a:pt x="147" y="0"/>
                    <a:pt x="0" y="147"/>
                    <a:pt x="0" y="328"/>
                  </a:cubicBezTo>
                  <a:cubicBezTo>
                    <a:pt x="0" y="510"/>
                    <a:pt x="147" y="657"/>
                    <a:pt x="327" y="657"/>
                  </a:cubicBezTo>
                  <a:cubicBezTo>
                    <a:pt x="509" y="657"/>
                    <a:pt x="655" y="510"/>
                    <a:pt x="655" y="328"/>
                  </a:cubicBezTo>
                  <a:cubicBezTo>
                    <a:pt x="655" y="147"/>
                    <a:pt x="509" y="0"/>
                    <a:pt x="32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3"/>
            <p:cNvSpPr/>
            <p:nvPr/>
          </p:nvSpPr>
          <p:spPr>
            <a:xfrm>
              <a:off x="6624836" y="3032109"/>
              <a:ext cx="52086" cy="30732"/>
            </a:xfrm>
            <a:custGeom>
              <a:avLst/>
              <a:gdLst/>
              <a:ahLst/>
              <a:cxnLst/>
              <a:rect l="l" t="t" r="r" b="b"/>
              <a:pathLst>
                <a:path w="1644" h="970" extrusionOk="0">
                  <a:moveTo>
                    <a:pt x="148" y="0"/>
                  </a:moveTo>
                  <a:cubicBezTo>
                    <a:pt x="66" y="0"/>
                    <a:pt x="0" y="66"/>
                    <a:pt x="0" y="148"/>
                  </a:cubicBezTo>
                  <a:cubicBezTo>
                    <a:pt x="0" y="602"/>
                    <a:pt x="368" y="970"/>
                    <a:pt x="821" y="970"/>
                  </a:cubicBezTo>
                  <a:cubicBezTo>
                    <a:pt x="1276" y="970"/>
                    <a:pt x="1643" y="602"/>
                    <a:pt x="1643" y="148"/>
                  </a:cubicBezTo>
                  <a:cubicBezTo>
                    <a:pt x="1643" y="66"/>
                    <a:pt x="1577" y="0"/>
                    <a:pt x="1496" y="0"/>
                  </a:cubicBezTo>
                  <a:cubicBezTo>
                    <a:pt x="1414" y="0"/>
                    <a:pt x="1348" y="66"/>
                    <a:pt x="1348" y="148"/>
                  </a:cubicBezTo>
                  <a:cubicBezTo>
                    <a:pt x="1348" y="439"/>
                    <a:pt x="1113" y="675"/>
                    <a:pt x="821" y="675"/>
                  </a:cubicBezTo>
                  <a:cubicBezTo>
                    <a:pt x="531" y="675"/>
                    <a:pt x="295" y="439"/>
                    <a:pt x="295" y="148"/>
                  </a:cubicBezTo>
                  <a:cubicBezTo>
                    <a:pt x="295" y="66"/>
                    <a:pt x="229" y="0"/>
                    <a:pt x="1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3"/>
            <p:cNvSpPr/>
            <p:nvPr/>
          </p:nvSpPr>
          <p:spPr>
            <a:xfrm>
              <a:off x="6576488" y="3017472"/>
              <a:ext cx="36625" cy="35199"/>
            </a:xfrm>
            <a:custGeom>
              <a:avLst/>
              <a:gdLst/>
              <a:ahLst/>
              <a:cxnLst/>
              <a:rect l="l" t="t" r="r" b="b"/>
              <a:pathLst>
                <a:path w="1156" h="1111" extrusionOk="0">
                  <a:moveTo>
                    <a:pt x="598" y="294"/>
                  </a:moveTo>
                  <a:cubicBezTo>
                    <a:pt x="732" y="294"/>
                    <a:pt x="861" y="398"/>
                    <a:pt x="861" y="555"/>
                  </a:cubicBezTo>
                  <a:cubicBezTo>
                    <a:pt x="860" y="699"/>
                    <a:pt x="743" y="816"/>
                    <a:pt x="599" y="816"/>
                  </a:cubicBezTo>
                  <a:cubicBezTo>
                    <a:pt x="368" y="814"/>
                    <a:pt x="252" y="534"/>
                    <a:pt x="416" y="371"/>
                  </a:cubicBezTo>
                  <a:cubicBezTo>
                    <a:pt x="469" y="318"/>
                    <a:pt x="534" y="294"/>
                    <a:pt x="598" y="294"/>
                  </a:cubicBezTo>
                  <a:close/>
                  <a:moveTo>
                    <a:pt x="599" y="0"/>
                  </a:moveTo>
                  <a:cubicBezTo>
                    <a:pt x="374" y="0"/>
                    <a:pt x="172" y="136"/>
                    <a:pt x="86" y="343"/>
                  </a:cubicBezTo>
                  <a:cubicBezTo>
                    <a:pt x="0" y="550"/>
                    <a:pt x="49" y="789"/>
                    <a:pt x="207" y="949"/>
                  </a:cubicBezTo>
                  <a:cubicBezTo>
                    <a:pt x="314" y="1055"/>
                    <a:pt x="456" y="1111"/>
                    <a:pt x="600" y="1111"/>
                  </a:cubicBezTo>
                  <a:cubicBezTo>
                    <a:pt x="672" y="1111"/>
                    <a:pt x="744" y="1097"/>
                    <a:pt x="812" y="1069"/>
                  </a:cubicBezTo>
                  <a:cubicBezTo>
                    <a:pt x="1020" y="983"/>
                    <a:pt x="1156" y="780"/>
                    <a:pt x="1156" y="555"/>
                  </a:cubicBezTo>
                  <a:cubicBezTo>
                    <a:pt x="1154" y="248"/>
                    <a:pt x="906" y="0"/>
                    <a:pt x="5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3"/>
            <p:cNvSpPr/>
            <p:nvPr/>
          </p:nvSpPr>
          <p:spPr>
            <a:xfrm>
              <a:off x="6687314" y="3017472"/>
              <a:ext cx="36593" cy="35199"/>
            </a:xfrm>
            <a:custGeom>
              <a:avLst/>
              <a:gdLst/>
              <a:ahLst/>
              <a:cxnLst/>
              <a:rect l="l" t="t" r="r" b="b"/>
              <a:pathLst>
                <a:path w="1155" h="1111" extrusionOk="0">
                  <a:moveTo>
                    <a:pt x="598" y="294"/>
                  </a:moveTo>
                  <a:cubicBezTo>
                    <a:pt x="731" y="294"/>
                    <a:pt x="860" y="398"/>
                    <a:pt x="860" y="555"/>
                  </a:cubicBezTo>
                  <a:cubicBezTo>
                    <a:pt x="860" y="699"/>
                    <a:pt x="742" y="816"/>
                    <a:pt x="599" y="816"/>
                  </a:cubicBezTo>
                  <a:cubicBezTo>
                    <a:pt x="367" y="814"/>
                    <a:pt x="251" y="534"/>
                    <a:pt x="415" y="371"/>
                  </a:cubicBezTo>
                  <a:cubicBezTo>
                    <a:pt x="468" y="318"/>
                    <a:pt x="534" y="294"/>
                    <a:pt x="598" y="294"/>
                  </a:cubicBezTo>
                  <a:close/>
                  <a:moveTo>
                    <a:pt x="599" y="0"/>
                  </a:moveTo>
                  <a:cubicBezTo>
                    <a:pt x="373" y="0"/>
                    <a:pt x="172" y="136"/>
                    <a:pt x="86" y="343"/>
                  </a:cubicBezTo>
                  <a:cubicBezTo>
                    <a:pt x="0" y="550"/>
                    <a:pt x="47" y="789"/>
                    <a:pt x="207" y="949"/>
                  </a:cubicBezTo>
                  <a:cubicBezTo>
                    <a:pt x="313" y="1055"/>
                    <a:pt x="455" y="1111"/>
                    <a:pt x="599" y="1111"/>
                  </a:cubicBezTo>
                  <a:cubicBezTo>
                    <a:pt x="671" y="1111"/>
                    <a:pt x="743" y="1097"/>
                    <a:pt x="812" y="1069"/>
                  </a:cubicBezTo>
                  <a:cubicBezTo>
                    <a:pt x="1019" y="983"/>
                    <a:pt x="1154" y="780"/>
                    <a:pt x="1154" y="555"/>
                  </a:cubicBezTo>
                  <a:cubicBezTo>
                    <a:pt x="1154" y="248"/>
                    <a:pt x="906" y="0"/>
                    <a:pt x="5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3"/>
            <p:cNvSpPr/>
            <p:nvPr/>
          </p:nvSpPr>
          <p:spPr>
            <a:xfrm>
              <a:off x="6529662" y="2796930"/>
              <a:ext cx="242276" cy="305419"/>
            </a:xfrm>
            <a:custGeom>
              <a:avLst/>
              <a:gdLst/>
              <a:ahLst/>
              <a:cxnLst/>
              <a:rect l="l" t="t" r="r" b="b"/>
              <a:pathLst>
                <a:path w="7647" h="9640" extrusionOk="0">
                  <a:moveTo>
                    <a:pt x="3825" y="295"/>
                  </a:moveTo>
                  <a:cubicBezTo>
                    <a:pt x="4313" y="297"/>
                    <a:pt x="4614" y="827"/>
                    <a:pt x="4367" y="1247"/>
                  </a:cubicBezTo>
                  <a:cubicBezTo>
                    <a:pt x="4155" y="1125"/>
                    <a:pt x="3966" y="1054"/>
                    <a:pt x="3825" y="1054"/>
                  </a:cubicBezTo>
                  <a:cubicBezTo>
                    <a:pt x="3694" y="1054"/>
                    <a:pt x="3505" y="1129"/>
                    <a:pt x="3292" y="1258"/>
                  </a:cubicBezTo>
                  <a:cubicBezTo>
                    <a:pt x="3032" y="839"/>
                    <a:pt x="3332" y="297"/>
                    <a:pt x="3825" y="295"/>
                  </a:cubicBezTo>
                  <a:close/>
                  <a:moveTo>
                    <a:pt x="3825" y="1350"/>
                  </a:moveTo>
                  <a:cubicBezTo>
                    <a:pt x="3912" y="1350"/>
                    <a:pt x="4105" y="1418"/>
                    <a:pt x="4386" y="1607"/>
                  </a:cubicBezTo>
                  <a:cubicBezTo>
                    <a:pt x="4668" y="1797"/>
                    <a:pt x="4966" y="2061"/>
                    <a:pt x="5226" y="2353"/>
                  </a:cubicBezTo>
                  <a:cubicBezTo>
                    <a:pt x="5457" y="2611"/>
                    <a:pt x="5659" y="2895"/>
                    <a:pt x="5829" y="3198"/>
                  </a:cubicBezTo>
                  <a:lnTo>
                    <a:pt x="4874" y="3919"/>
                  </a:lnTo>
                  <a:lnTo>
                    <a:pt x="4110" y="2964"/>
                  </a:lnTo>
                  <a:cubicBezTo>
                    <a:pt x="4044" y="2881"/>
                    <a:pt x="3947" y="2840"/>
                    <a:pt x="3851" y="2840"/>
                  </a:cubicBezTo>
                  <a:cubicBezTo>
                    <a:pt x="3754" y="2840"/>
                    <a:pt x="3657" y="2881"/>
                    <a:pt x="3591" y="2964"/>
                  </a:cubicBezTo>
                  <a:lnTo>
                    <a:pt x="2807" y="3943"/>
                  </a:lnTo>
                  <a:lnTo>
                    <a:pt x="1828" y="3203"/>
                  </a:lnTo>
                  <a:cubicBezTo>
                    <a:pt x="2461" y="2093"/>
                    <a:pt x="3559" y="1350"/>
                    <a:pt x="3825" y="1350"/>
                  </a:cubicBezTo>
                  <a:close/>
                  <a:moveTo>
                    <a:pt x="1241" y="3137"/>
                  </a:moveTo>
                  <a:cubicBezTo>
                    <a:pt x="1249" y="3137"/>
                    <a:pt x="1257" y="3139"/>
                    <a:pt x="1264" y="3144"/>
                  </a:cubicBezTo>
                  <a:lnTo>
                    <a:pt x="2630" y="4176"/>
                  </a:lnTo>
                  <a:lnTo>
                    <a:pt x="2442" y="4409"/>
                  </a:lnTo>
                  <a:cubicBezTo>
                    <a:pt x="2389" y="4478"/>
                    <a:pt x="2364" y="4563"/>
                    <a:pt x="2373" y="4649"/>
                  </a:cubicBezTo>
                  <a:lnTo>
                    <a:pt x="1242" y="4649"/>
                  </a:lnTo>
                  <a:cubicBezTo>
                    <a:pt x="1222" y="4649"/>
                    <a:pt x="1205" y="4634"/>
                    <a:pt x="1205" y="4615"/>
                  </a:cubicBezTo>
                  <a:lnTo>
                    <a:pt x="1205" y="3172"/>
                  </a:lnTo>
                  <a:cubicBezTo>
                    <a:pt x="1205" y="3158"/>
                    <a:pt x="1213" y="3146"/>
                    <a:pt x="1225" y="3141"/>
                  </a:cubicBezTo>
                  <a:cubicBezTo>
                    <a:pt x="1230" y="3138"/>
                    <a:pt x="1235" y="3137"/>
                    <a:pt x="1241" y="3137"/>
                  </a:cubicBezTo>
                  <a:close/>
                  <a:moveTo>
                    <a:pt x="3851" y="3136"/>
                  </a:moveTo>
                  <a:cubicBezTo>
                    <a:pt x="3862" y="3136"/>
                    <a:pt x="3873" y="3141"/>
                    <a:pt x="3880" y="3150"/>
                  </a:cubicBezTo>
                  <a:lnTo>
                    <a:pt x="5036" y="4594"/>
                  </a:lnTo>
                  <a:cubicBezTo>
                    <a:pt x="5043" y="4604"/>
                    <a:pt x="5045" y="4617"/>
                    <a:pt x="5040" y="4630"/>
                  </a:cubicBezTo>
                  <a:lnTo>
                    <a:pt x="5039" y="4630"/>
                  </a:lnTo>
                  <a:cubicBezTo>
                    <a:pt x="5033" y="4642"/>
                    <a:pt x="5020" y="4649"/>
                    <a:pt x="5007" y="4649"/>
                  </a:cubicBezTo>
                  <a:lnTo>
                    <a:pt x="2696" y="4649"/>
                  </a:lnTo>
                  <a:cubicBezTo>
                    <a:pt x="2682" y="4649"/>
                    <a:pt x="2670" y="4642"/>
                    <a:pt x="2663" y="4630"/>
                  </a:cubicBezTo>
                  <a:cubicBezTo>
                    <a:pt x="2658" y="4617"/>
                    <a:pt x="2659" y="4604"/>
                    <a:pt x="2667" y="4594"/>
                  </a:cubicBezTo>
                  <a:lnTo>
                    <a:pt x="3822" y="3150"/>
                  </a:lnTo>
                  <a:cubicBezTo>
                    <a:pt x="3830" y="3141"/>
                    <a:pt x="3840" y="3136"/>
                    <a:pt x="3851" y="3136"/>
                  </a:cubicBezTo>
                  <a:close/>
                  <a:moveTo>
                    <a:pt x="6424" y="3136"/>
                  </a:moveTo>
                  <a:cubicBezTo>
                    <a:pt x="6430" y="3136"/>
                    <a:pt x="6435" y="3137"/>
                    <a:pt x="6441" y="3141"/>
                  </a:cubicBezTo>
                  <a:cubicBezTo>
                    <a:pt x="6452" y="3146"/>
                    <a:pt x="6459" y="3157"/>
                    <a:pt x="6461" y="3170"/>
                  </a:cubicBezTo>
                  <a:lnTo>
                    <a:pt x="6461" y="4615"/>
                  </a:lnTo>
                  <a:cubicBezTo>
                    <a:pt x="6459" y="4634"/>
                    <a:pt x="6443" y="4649"/>
                    <a:pt x="6424" y="4649"/>
                  </a:cubicBezTo>
                  <a:lnTo>
                    <a:pt x="5344" y="4649"/>
                  </a:lnTo>
                  <a:cubicBezTo>
                    <a:pt x="5352" y="4563"/>
                    <a:pt x="5327" y="4478"/>
                    <a:pt x="5274" y="4409"/>
                  </a:cubicBezTo>
                  <a:lnTo>
                    <a:pt x="5067" y="4151"/>
                  </a:lnTo>
                  <a:lnTo>
                    <a:pt x="6401" y="3144"/>
                  </a:lnTo>
                  <a:cubicBezTo>
                    <a:pt x="6408" y="3139"/>
                    <a:pt x="6415" y="3136"/>
                    <a:pt x="6424" y="3136"/>
                  </a:cubicBezTo>
                  <a:close/>
                  <a:moveTo>
                    <a:pt x="6459" y="4949"/>
                  </a:moveTo>
                  <a:lnTo>
                    <a:pt x="6459" y="5064"/>
                  </a:lnTo>
                  <a:cubicBezTo>
                    <a:pt x="6206" y="5139"/>
                    <a:pt x="5943" y="5176"/>
                    <a:pt x="5679" y="5176"/>
                  </a:cubicBezTo>
                  <a:lnTo>
                    <a:pt x="5573" y="5176"/>
                  </a:lnTo>
                  <a:cubicBezTo>
                    <a:pt x="5570" y="5176"/>
                    <a:pt x="5567" y="5176"/>
                    <a:pt x="5565" y="5176"/>
                  </a:cubicBezTo>
                  <a:cubicBezTo>
                    <a:pt x="5199" y="5176"/>
                    <a:pt x="4837" y="5099"/>
                    <a:pt x="4502" y="4951"/>
                  </a:cubicBezTo>
                  <a:lnTo>
                    <a:pt x="6424" y="4951"/>
                  </a:lnTo>
                  <a:cubicBezTo>
                    <a:pt x="6436" y="4951"/>
                    <a:pt x="6448" y="4950"/>
                    <a:pt x="6459" y="4949"/>
                  </a:cubicBezTo>
                  <a:close/>
                  <a:moveTo>
                    <a:pt x="1213" y="4947"/>
                  </a:moveTo>
                  <a:cubicBezTo>
                    <a:pt x="1224" y="4947"/>
                    <a:pt x="1235" y="4951"/>
                    <a:pt x="1235" y="4951"/>
                  </a:cubicBezTo>
                  <a:lnTo>
                    <a:pt x="3868" y="4951"/>
                  </a:lnTo>
                  <a:cubicBezTo>
                    <a:pt x="3409" y="5352"/>
                    <a:pt x="2819" y="5573"/>
                    <a:pt x="2209" y="5573"/>
                  </a:cubicBezTo>
                  <a:lnTo>
                    <a:pt x="2048" y="5573"/>
                  </a:lnTo>
                  <a:cubicBezTo>
                    <a:pt x="1761" y="5573"/>
                    <a:pt x="1476" y="5524"/>
                    <a:pt x="1205" y="5428"/>
                  </a:cubicBezTo>
                  <a:lnTo>
                    <a:pt x="1205" y="4951"/>
                  </a:lnTo>
                  <a:lnTo>
                    <a:pt x="1199" y="4951"/>
                  </a:lnTo>
                  <a:cubicBezTo>
                    <a:pt x="1203" y="4948"/>
                    <a:pt x="1208" y="4947"/>
                    <a:pt x="1213" y="4947"/>
                  </a:cubicBezTo>
                  <a:close/>
                  <a:moveTo>
                    <a:pt x="413" y="4296"/>
                  </a:moveTo>
                  <a:cubicBezTo>
                    <a:pt x="419" y="4296"/>
                    <a:pt x="424" y="4299"/>
                    <a:pt x="427" y="4305"/>
                  </a:cubicBezTo>
                  <a:cubicBezTo>
                    <a:pt x="548" y="4511"/>
                    <a:pt x="703" y="4694"/>
                    <a:pt x="885" y="4850"/>
                  </a:cubicBezTo>
                  <a:lnTo>
                    <a:pt x="885" y="5629"/>
                  </a:lnTo>
                  <a:lnTo>
                    <a:pt x="904" y="5629"/>
                  </a:lnTo>
                  <a:lnTo>
                    <a:pt x="904" y="6628"/>
                  </a:lnTo>
                  <a:cubicBezTo>
                    <a:pt x="785" y="6565"/>
                    <a:pt x="681" y="6476"/>
                    <a:pt x="601" y="6367"/>
                  </a:cubicBezTo>
                  <a:cubicBezTo>
                    <a:pt x="97" y="5695"/>
                    <a:pt x="393" y="4324"/>
                    <a:pt x="396" y="4309"/>
                  </a:cubicBezTo>
                  <a:cubicBezTo>
                    <a:pt x="398" y="4303"/>
                    <a:pt x="403" y="4297"/>
                    <a:pt x="411" y="4296"/>
                  </a:cubicBezTo>
                  <a:close/>
                  <a:moveTo>
                    <a:pt x="7235" y="4296"/>
                  </a:moveTo>
                  <a:cubicBezTo>
                    <a:pt x="7242" y="4297"/>
                    <a:pt x="7247" y="4303"/>
                    <a:pt x="7248" y="4309"/>
                  </a:cubicBezTo>
                  <a:cubicBezTo>
                    <a:pt x="7253" y="4324"/>
                    <a:pt x="7549" y="5695"/>
                    <a:pt x="7045" y="6367"/>
                  </a:cubicBezTo>
                  <a:lnTo>
                    <a:pt x="7045" y="6368"/>
                  </a:lnTo>
                  <a:cubicBezTo>
                    <a:pt x="6965" y="6476"/>
                    <a:pt x="6861" y="6565"/>
                    <a:pt x="6742" y="6628"/>
                  </a:cubicBezTo>
                  <a:lnTo>
                    <a:pt x="6742" y="4850"/>
                  </a:lnTo>
                  <a:cubicBezTo>
                    <a:pt x="6898" y="4733"/>
                    <a:pt x="7065" y="4560"/>
                    <a:pt x="7219" y="4305"/>
                  </a:cubicBezTo>
                  <a:cubicBezTo>
                    <a:pt x="7221" y="4299"/>
                    <a:pt x="7226" y="4296"/>
                    <a:pt x="7232" y="4296"/>
                  </a:cubicBezTo>
                  <a:close/>
                  <a:moveTo>
                    <a:pt x="4160" y="5100"/>
                  </a:moveTo>
                  <a:cubicBezTo>
                    <a:pt x="4587" y="5348"/>
                    <a:pt x="5072" y="5478"/>
                    <a:pt x="5566" y="5478"/>
                  </a:cubicBezTo>
                  <a:cubicBezTo>
                    <a:pt x="5568" y="5478"/>
                    <a:pt x="5570" y="5478"/>
                    <a:pt x="5573" y="5478"/>
                  </a:cubicBezTo>
                  <a:lnTo>
                    <a:pt x="5734" y="5478"/>
                  </a:lnTo>
                  <a:cubicBezTo>
                    <a:pt x="5980" y="5478"/>
                    <a:pt x="6224" y="5446"/>
                    <a:pt x="6461" y="5383"/>
                  </a:cubicBezTo>
                  <a:lnTo>
                    <a:pt x="6461" y="6796"/>
                  </a:lnTo>
                  <a:cubicBezTo>
                    <a:pt x="6461" y="8198"/>
                    <a:pt x="5317" y="9339"/>
                    <a:pt x="3913" y="9339"/>
                  </a:cubicBezTo>
                  <a:lnTo>
                    <a:pt x="3751" y="9339"/>
                  </a:lnTo>
                  <a:cubicBezTo>
                    <a:pt x="2347" y="9339"/>
                    <a:pt x="1205" y="8198"/>
                    <a:pt x="1205" y="6796"/>
                  </a:cubicBezTo>
                  <a:lnTo>
                    <a:pt x="1205" y="5743"/>
                  </a:lnTo>
                  <a:cubicBezTo>
                    <a:pt x="1480" y="5830"/>
                    <a:pt x="1766" y="5874"/>
                    <a:pt x="2056" y="5874"/>
                  </a:cubicBezTo>
                  <a:lnTo>
                    <a:pt x="2218" y="5874"/>
                  </a:lnTo>
                  <a:cubicBezTo>
                    <a:pt x="2939" y="5874"/>
                    <a:pt x="3635" y="5598"/>
                    <a:pt x="4160" y="5100"/>
                  </a:cubicBezTo>
                  <a:close/>
                  <a:moveTo>
                    <a:pt x="3823" y="0"/>
                  </a:moveTo>
                  <a:cubicBezTo>
                    <a:pt x="3820" y="0"/>
                    <a:pt x="3817" y="0"/>
                    <a:pt x="3814" y="0"/>
                  </a:cubicBezTo>
                  <a:cubicBezTo>
                    <a:pt x="3480" y="4"/>
                    <a:pt x="3173" y="187"/>
                    <a:pt x="3012" y="482"/>
                  </a:cubicBezTo>
                  <a:cubicBezTo>
                    <a:pt x="2852" y="776"/>
                    <a:pt x="2865" y="1135"/>
                    <a:pt x="3044" y="1418"/>
                  </a:cubicBezTo>
                  <a:cubicBezTo>
                    <a:pt x="2749" y="1634"/>
                    <a:pt x="2476" y="1880"/>
                    <a:pt x="2231" y="2152"/>
                  </a:cubicBezTo>
                  <a:cubicBezTo>
                    <a:pt x="1989" y="2419"/>
                    <a:pt x="1775" y="2710"/>
                    <a:pt x="1594" y="3023"/>
                  </a:cubicBezTo>
                  <a:lnTo>
                    <a:pt x="1436" y="2903"/>
                  </a:lnTo>
                  <a:cubicBezTo>
                    <a:pt x="1377" y="2859"/>
                    <a:pt x="1307" y="2836"/>
                    <a:pt x="1236" y="2836"/>
                  </a:cubicBezTo>
                  <a:cubicBezTo>
                    <a:pt x="1186" y="2836"/>
                    <a:pt x="1136" y="2847"/>
                    <a:pt x="1090" y="2870"/>
                  </a:cubicBezTo>
                  <a:cubicBezTo>
                    <a:pt x="976" y="2925"/>
                    <a:pt x="904" y="3039"/>
                    <a:pt x="905" y="3166"/>
                  </a:cubicBezTo>
                  <a:lnTo>
                    <a:pt x="905" y="4450"/>
                  </a:lnTo>
                  <a:cubicBezTo>
                    <a:pt x="820" y="4358"/>
                    <a:pt x="745" y="4256"/>
                    <a:pt x="681" y="4149"/>
                  </a:cubicBezTo>
                  <a:cubicBezTo>
                    <a:pt x="624" y="4054"/>
                    <a:pt x="522" y="3997"/>
                    <a:pt x="413" y="3997"/>
                  </a:cubicBezTo>
                  <a:cubicBezTo>
                    <a:pt x="397" y="3997"/>
                    <a:pt x="381" y="3999"/>
                    <a:pt x="365" y="4001"/>
                  </a:cubicBezTo>
                  <a:cubicBezTo>
                    <a:pt x="238" y="4022"/>
                    <a:pt x="137" y="4117"/>
                    <a:pt x="110" y="4242"/>
                  </a:cubicBezTo>
                  <a:cubicBezTo>
                    <a:pt x="51" y="4527"/>
                    <a:pt x="19" y="4818"/>
                    <a:pt x="12" y="5109"/>
                  </a:cubicBezTo>
                  <a:cubicBezTo>
                    <a:pt x="0" y="5730"/>
                    <a:pt x="120" y="6211"/>
                    <a:pt x="367" y="6540"/>
                  </a:cubicBezTo>
                  <a:cubicBezTo>
                    <a:pt x="503" y="6727"/>
                    <a:pt x="691" y="6869"/>
                    <a:pt x="908" y="6948"/>
                  </a:cubicBezTo>
                  <a:cubicBezTo>
                    <a:pt x="986" y="8446"/>
                    <a:pt x="2229" y="9639"/>
                    <a:pt x="3743" y="9639"/>
                  </a:cubicBezTo>
                  <a:lnTo>
                    <a:pt x="3904" y="9639"/>
                  </a:lnTo>
                  <a:cubicBezTo>
                    <a:pt x="5420" y="9639"/>
                    <a:pt x="6661" y="8446"/>
                    <a:pt x="6739" y="6948"/>
                  </a:cubicBezTo>
                  <a:cubicBezTo>
                    <a:pt x="6956" y="6869"/>
                    <a:pt x="7145" y="6727"/>
                    <a:pt x="7281" y="6540"/>
                  </a:cubicBezTo>
                  <a:cubicBezTo>
                    <a:pt x="7528" y="6211"/>
                    <a:pt x="7647" y="5730"/>
                    <a:pt x="7635" y="5109"/>
                  </a:cubicBezTo>
                  <a:cubicBezTo>
                    <a:pt x="7628" y="4818"/>
                    <a:pt x="7596" y="4527"/>
                    <a:pt x="7537" y="4242"/>
                  </a:cubicBezTo>
                  <a:cubicBezTo>
                    <a:pt x="7510" y="4117"/>
                    <a:pt x="7409" y="4021"/>
                    <a:pt x="7283" y="4001"/>
                  </a:cubicBezTo>
                  <a:cubicBezTo>
                    <a:pt x="7266" y="3999"/>
                    <a:pt x="7250" y="3998"/>
                    <a:pt x="7233" y="3998"/>
                  </a:cubicBezTo>
                  <a:cubicBezTo>
                    <a:pt x="7123" y="3998"/>
                    <a:pt x="7022" y="4055"/>
                    <a:pt x="6966" y="4149"/>
                  </a:cubicBezTo>
                  <a:cubicBezTo>
                    <a:pt x="6902" y="4256"/>
                    <a:pt x="6827" y="4358"/>
                    <a:pt x="6742" y="4450"/>
                  </a:cubicBezTo>
                  <a:lnTo>
                    <a:pt x="6742" y="3165"/>
                  </a:lnTo>
                  <a:cubicBezTo>
                    <a:pt x="6743" y="3039"/>
                    <a:pt x="6671" y="2925"/>
                    <a:pt x="6557" y="2870"/>
                  </a:cubicBezTo>
                  <a:cubicBezTo>
                    <a:pt x="6511" y="2847"/>
                    <a:pt x="6461" y="2836"/>
                    <a:pt x="6412" y="2836"/>
                  </a:cubicBezTo>
                  <a:cubicBezTo>
                    <a:pt x="6341" y="2836"/>
                    <a:pt x="6270" y="2859"/>
                    <a:pt x="6212" y="2903"/>
                  </a:cubicBezTo>
                  <a:lnTo>
                    <a:pt x="6063" y="3015"/>
                  </a:lnTo>
                  <a:cubicBezTo>
                    <a:pt x="5887" y="2707"/>
                    <a:pt x="5679" y="2418"/>
                    <a:pt x="5443" y="2153"/>
                  </a:cubicBezTo>
                  <a:cubicBezTo>
                    <a:pt x="5180" y="1858"/>
                    <a:pt x="4887" y="1597"/>
                    <a:pt x="4612" y="1403"/>
                  </a:cubicBezTo>
                  <a:cubicBezTo>
                    <a:pt x="4786" y="1116"/>
                    <a:pt x="4791" y="758"/>
                    <a:pt x="4626" y="467"/>
                  </a:cubicBezTo>
                  <a:cubicBezTo>
                    <a:pt x="4462" y="178"/>
                    <a:pt x="4155" y="0"/>
                    <a:pt x="38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 name="Google Shape;1775;p63"/>
          <p:cNvGrpSpPr/>
          <p:nvPr/>
        </p:nvGrpSpPr>
        <p:grpSpPr>
          <a:xfrm>
            <a:off x="3454775" y="3529219"/>
            <a:ext cx="292525" cy="305514"/>
            <a:chOff x="3542097" y="2793794"/>
            <a:chExt cx="292525" cy="305514"/>
          </a:xfrm>
        </p:grpSpPr>
        <p:sp>
          <p:nvSpPr>
            <p:cNvPr id="1776" name="Google Shape;1776;p63"/>
            <p:cNvSpPr/>
            <p:nvPr/>
          </p:nvSpPr>
          <p:spPr>
            <a:xfrm>
              <a:off x="3626467" y="2981988"/>
              <a:ext cx="25409" cy="25283"/>
            </a:xfrm>
            <a:custGeom>
              <a:avLst/>
              <a:gdLst/>
              <a:ahLst/>
              <a:cxnLst/>
              <a:rect l="l" t="t" r="r" b="b"/>
              <a:pathLst>
                <a:path w="802" h="798" extrusionOk="0">
                  <a:moveTo>
                    <a:pt x="401" y="0"/>
                  </a:moveTo>
                  <a:cubicBezTo>
                    <a:pt x="180" y="0"/>
                    <a:pt x="0" y="178"/>
                    <a:pt x="0" y="398"/>
                  </a:cubicBezTo>
                  <a:cubicBezTo>
                    <a:pt x="0" y="620"/>
                    <a:pt x="180" y="798"/>
                    <a:pt x="401" y="798"/>
                  </a:cubicBezTo>
                  <a:cubicBezTo>
                    <a:pt x="622" y="798"/>
                    <a:pt x="801" y="620"/>
                    <a:pt x="801" y="398"/>
                  </a:cubicBezTo>
                  <a:cubicBezTo>
                    <a:pt x="801" y="178"/>
                    <a:pt x="622"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3"/>
            <p:cNvSpPr/>
            <p:nvPr/>
          </p:nvSpPr>
          <p:spPr>
            <a:xfrm>
              <a:off x="3718600" y="2981386"/>
              <a:ext cx="25409" cy="25314"/>
            </a:xfrm>
            <a:custGeom>
              <a:avLst/>
              <a:gdLst/>
              <a:ahLst/>
              <a:cxnLst/>
              <a:rect l="l" t="t" r="r" b="b"/>
              <a:pathLst>
                <a:path w="802" h="799" extrusionOk="0">
                  <a:moveTo>
                    <a:pt x="401" y="0"/>
                  </a:moveTo>
                  <a:cubicBezTo>
                    <a:pt x="180" y="0"/>
                    <a:pt x="0" y="179"/>
                    <a:pt x="0" y="399"/>
                  </a:cubicBezTo>
                  <a:cubicBezTo>
                    <a:pt x="0" y="619"/>
                    <a:pt x="180" y="798"/>
                    <a:pt x="401" y="798"/>
                  </a:cubicBezTo>
                  <a:cubicBezTo>
                    <a:pt x="622" y="798"/>
                    <a:pt x="802" y="619"/>
                    <a:pt x="802" y="399"/>
                  </a:cubicBezTo>
                  <a:cubicBezTo>
                    <a:pt x="802" y="179"/>
                    <a:pt x="622"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3"/>
            <p:cNvSpPr/>
            <p:nvPr/>
          </p:nvSpPr>
          <p:spPr>
            <a:xfrm>
              <a:off x="3661096" y="3025329"/>
              <a:ext cx="50502" cy="29750"/>
            </a:xfrm>
            <a:custGeom>
              <a:avLst/>
              <a:gdLst/>
              <a:ahLst/>
              <a:cxnLst/>
              <a:rect l="l" t="t" r="r" b="b"/>
              <a:pathLst>
                <a:path w="1594" h="939" extrusionOk="0">
                  <a:moveTo>
                    <a:pt x="148" y="1"/>
                  </a:moveTo>
                  <a:cubicBezTo>
                    <a:pt x="67" y="1"/>
                    <a:pt x="1" y="67"/>
                    <a:pt x="1" y="148"/>
                  </a:cubicBezTo>
                  <a:cubicBezTo>
                    <a:pt x="1" y="584"/>
                    <a:pt x="359" y="938"/>
                    <a:pt x="798" y="938"/>
                  </a:cubicBezTo>
                  <a:cubicBezTo>
                    <a:pt x="1236" y="938"/>
                    <a:pt x="1593" y="584"/>
                    <a:pt x="1593" y="148"/>
                  </a:cubicBezTo>
                  <a:cubicBezTo>
                    <a:pt x="1593" y="67"/>
                    <a:pt x="1527" y="1"/>
                    <a:pt x="1446" y="1"/>
                  </a:cubicBezTo>
                  <a:cubicBezTo>
                    <a:pt x="1364" y="1"/>
                    <a:pt x="1298" y="67"/>
                    <a:pt x="1298" y="148"/>
                  </a:cubicBezTo>
                  <a:cubicBezTo>
                    <a:pt x="1298" y="424"/>
                    <a:pt x="1074" y="649"/>
                    <a:pt x="798" y="649"/>
                  </a:cubicBezTo>
                  <a:cubicBezTo>
                    <a:pt x="520" y="649"/>
                    <a:pt x="296" y="424"/>
                    <a:pt x="296" y="148"/>
                  </a:cubicBezTo>
                  <a:cubicBezTo>
                    <a:pt x="296" y="67"/>
                    <a:pt x="230" y="1"/>
                    <a:pt x="1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3"/>
            <p:cNvSpPr/>
            <p:nvPr/>
          </p:nvSpPr>
          <p:spPr>
            <a:xfrm>
              <a:off x="3596718" y="3007239"/>
              <a:ext cx="42391" cy="40807"/>
            </a:xfrm>
            <a:custGeom>
              <a:avLst/>
              <a:gdLst/>
              <a:ahLst/>
              <a:cxnLst/>
              <a:rect l="l" t="t" r="r" b="b"/>
              <a:pathLst>
                <a:path w="1338" h="1288" extrusionOk="0">
                  <a:moveTo>
                    <a:pt x="691" y="295"/>
                  </a:moveTo>
                  <a:cubicBezTo>
                    <a:pt x="870" y="295"/>
                    <a:pt x="1042" y="434"/>
                    <a:pt x="1043" y="643"/>
                  </a:cubicBezTo>
                  <a:cubicBezTo>
                    <a:pt x="1040" y="836"/>
                    <a:pt x="884" y="992"/>
                    <a:pt x="691" y="992"/>
                  </a:cubicBezTo>
                  <a:cubicBezTo>
                    <a:pt x="691" y="992"/>
                    <a:pt x="690" y="992"/>
                    <a:pt x="689" y="992"/>
                  </a:cubicBezTo>
                  <a:cubicBezTo>
                    <a:pt x="380" y="988"/>
                    <a:pt x="229" y="614"/>
                    <a:pt x="450" y="396"/>
                  </a:cubicBezTo>
                  <a:cubicBezTo>
                    <a:pt x="520" y="326"/>
                    <a:pt x="607" y="295"/>
                    <a:pt x="691" y="295"/>
                  </a:cubicBezTo>
                  <a:close/>
                  <a:moveTo>
                    <a:pt x="691" y="1"/>
                  </a:moveTo>
                  <a:cubicBezTo>
                    <a:pt x="691" y="1"/>
                    <a:pt x="690" y="1"/>
                    <a:pt x="689" y="1"/>
                  </a:cubicBezTo>
                  <a:cubicBezTo>
                    <a:pt x="430" y="3"/>
                    <a:pt x="196" y="160"/>
                    <a:pt x="99" y="401"/>
                  </a:cubicBezTo>
                  <a:cubicBezTo>
                    <a:pt x="1" y="641"/>
                    <a:pt x="57" y="917"/>
                    <a:pt x="242" y="1100"/>
                  </a:cubicBezTo>
                  <a:cubicBezTo>
                    <a:pt x="364" y="1222"/>
                    <a:pt x="527" y="1287"/>
                    <a:pt x="694" y="1287"/>
                  </a:cubicBezTo>
                  <a:cubicBezTo>
                    <a:pt x="777" y="1287"/>
                    <a:pt x="861" y="1271"/>
                    <a:pt x="941" y="1238"/>
                  </a:cubicBezTo>
                  <a:cubicBezTo>
                    <a:pt x="1181" y="1137"/>
                    <a:pt x="1338" y="903"/>
                    <a:pt x="1338" y="643"/>
                  </a:cubicBezTo>
                  <a:cubicBezTo>
                    <a:pt x="1335" y="288"/>
                    <a:pt x="1047" y="1"/>
                    <a:pt x="6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3"/>
            <p:cNvSpPr/>
            <p:nvPr/>
          </p:nvSpPr>
          <p:spPr>
            <a:xfrm>
              <a:off x="3732287" y="3007239"/>
              <a:ext cx="42391" cy="40807"/>
            </a:xfrm>
            <a:custGeom>
              <a:avLst/>
              <a:gdLst/>
              <a:ahLst/>
              <a:cxnLst/>
              <a:rect l="l" t="t" r="r" b="b"/>
              <a:pathLst>
                <a:path w="1338" h="1288" extrusionOk="0">
                  <a:moveTo>
                    <a:pt x="692" y="295"/>
                  </a:moveTo>
                  <a:cubicBezTo>
                    <a:pt x="871" y="295"/>
                    <a:pt x="1042" y="434"/>
                    <a:pt x="1043" y="643"/>
                  </a:cubicBezTo>
                  <a:cubicBezTo>
                    <a:pt x="1041" y="836"/>
                    <a:pt x="884" y="992"/>
                    <a:pt x="692" y="992"/>
                  </a:cubicBezTo>
                  <a:cubicBezTo>
                    <a:pt x="691" y="992"/>
                    <a:pt x="690" y="992"/>
                    <a:pt x="690" y="992"/>
                  </a:cubicBezTo>
                  <a:cubicBezTo>
                    <a:pt x="381" y="988"/>
                    <a:pt x="230" y="614"/>
                    <a:pt x="450" y="396"/>
                  </a:cubicBezTo>
                  <a:cubicBezTo>
                    <a:pt x="521" y="326"/>
                    <a:pt x="607" y="295"/>
                    <a:pt x="692" y="295"/>
                  </a:cubicBezTo>
                  <a:close/>
                  <a:moveTo>
                    <a:pt x="690" y="1"/>
                  </a:moveTo>
                  <a:cubicBezTo>
                    <a:pt x="430" y="3"/>
                    <a:pt x="197" y="160"/>
                    <a:pt x="99" y="401"/>
                  </a:cubicBezTo>
                  <a:cubicBezTo>
                    <a:pt x="1" y="641"/>
                    <a:pt x="57" y="917"/>
                    <a:pt x="241" y="1100"/>
                  </a:cubicBezTo>
                  <a:cubicBezTo>
                    <a:pt x="364" y="1222"/>
                    <a:pt x="528" y="1287"/>
                    <a:pt x="694" y="1287"/>
                  </a:cubicBezTo>
                  <a:cubicBezTo>
                    <a:pt x="778" y="1287"/>
                    <a:pt x="862" y="1271"/>
                    <a:pt x="942" y="1238"/>
                  </a:cubicBezTo>
                  <a:cubicBezTo>
                    <a:pt x="1182" y="1137"/>
                    <a:pt x="1338" y="903"/>
                    <a:pt x="1338" y="643"/>
                  </a:cubicBezTo>
                  <a:cubicBezTo>
                    <a:pt x="1336" y="288"/>
                    <a:pt x="1046" y="1"/>
                    <a:pt x="6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3"/>
            <p:cNvSpPr/>
            <p:nvPr/>
          </p:nvSpPr>
          <p:spPr>
            <a:xfrm>
              <a:off x="3619497" y="2861372"/>
              <a:ext cx="18661" cy="18629"/>
            </a:xfrm>
            <a:custGeom>
              <a:avLst/>
              <a:gdLst/>
              <a:ahLst/>
              <a:cxnLst/>
              <a:rect l="l" t="t" r="r" b="b"/>
              <a:pathLst>
                <a:path w="589" h="588" extrusionOk="0">
                  <a:moveTo>
                    <a:pt x="294" y="1"/>
                  </a:moveTo>
                  <a:lnTo>
                    <a:pt x="0" y="294"/>
                  </a:lnTo>
                  <a:lnTo>
                    <a:pt x="294" y="587"/>
                  </a:lnTo>
                  <a:lnTo>
                    <a:pt x="589" y="294"/>
                  </a:lnTo>
                  <a:lnTo>
                    <a:pt x="29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3"/>
            <p:cNvSpPr/>
            <p:nvPr/>
          </p:nvSpPr>
          <p:spPr>
            <a:xfrm>
              <a:off x="3648994" y="2853515"/>
              <a:ext cx="35674" cy="34344"/>
            </a:xfrm>
            <a:custGeom>
              <a:avLst/>
              <a:gdLst/>
              <a:ahLst/>
              <a:cxnLst/>
              <a:rect l="l" t="t" r="r" b="b"/>
              <a:pathLst>
                <a:path w="1126" h="1084" extrusionOk="0">
                  <a:moveTo>
                    <a:pt x="583" y="295"/>
                  </a:moveTo>
                  <a:cubicBezTo>
                    <a:pt x="709" y="295"/>
                    <a:pt x="830" y="393"/>
                    <a:pt x="831" y="542"/>
                  </a:cubicBezTo>
                  <a:cubicBezTo>
                    <a:pt x="830" y="678"/>
                    <a:pt x="720" y="788"/>
                    <a:pt x="584" y="788"/>
                  </a:cubicBezTo>
                  <a:cubicBezTo>
                    <a:pt x="365" y="788"/>
                    <a:pt x="255" y="523"/>
                    <a:pt x="410" y="368"/>
                  </a:cubicBezTo>
                  <a:cubicBezTo>
                    <a:pt x="461" y="318"/>
                    <a:pt x="522" y="295"/>
                    <a:pt x="583" y="295"/>
                  </a:cubicBezTo>
                  <a:close/>
                  <a:moveTo>
                    <a:pt x="584" y="0"/>
                  </a:moveTo>
                  <a:cubicBezTo>
                    <a:pt x="365" y="0"/>
                    <a:pt x="168" y="132"/>
                    <a:pt x="84" y="335"/>
                  </a:cubicBezTo>
                  <a:cubicBezTo>
                    <a:pt x="0" y="537"/>
                    <a:pt x="46" y="769"/>
                    <a:pt x="201" y="924"/>
                  </a:cubicBezTo>
                  <a:cubicBezTo>
                    <a:pt x="305" y="1028"/>
                    <a:pt x="444" y="1083"/>
                    <a:pt x="584" y="1083"/>
                  </a:cubicBezTo>
                  <a:cubicBezTo>
                    <a:pt x="654" y="1083"/>
                    <a:pt x="724" y="1070"/>
                    <a:pt x="791" y="1042"/>
                  </a:cubicBezTo>
                  <a:cubicBezTo>
                    <a:pt x="994" y="958"/>
                    <a:pt x="1126" y="761"/>
                    <a:pt x="1126" y="542"/>
                  </a:cubicBezTo>
                  <a:cubicBezTo>
                    <a:pt x="1125" y="243"/>
                    <a:pt x="883" y="1"/>
                    <a:pt x="5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3"/>
            <p:cNvSpPr/>
            <p:nvPr/>
          </p:nvSpPr>
          <p:spPr>
            <a:xfrm>
              <a:off x="3697405" y="2861372"/>
              <a:ext cx="18724" cy="18629"/>
            </a:xfrm>
            <a:custGeom>
              <a:avLst/>
              <a:gdLst/>
              <a:ahLst/>
              <a:cxnLst/>
              <a:rect l="l" t="t" r="r" b="b"/>
              <a:pathLst>
                <a:path w="591" h="588" extrusionOk="0">
                  <a:moveTo>
                    <a:pt x="295" y="1"/>
                  </a:moveTo>
                  <a:lnTo>
                    <a:pt x="0" y="294"/>
                  </a:lnTo>
                  <a:lnTo>
                    <a:pt x="295" y="587"/>
                  </a:lnTo>
                  <a:lnTo>
                    <a:pt x="590" y="294"/>
                  </a:lnTo>
                  <a:lnTo>
                    <a:pt x="29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3"/>
            <p:cNvSpPr/>
            <p:nvPr/>
          </p:nvSpPr>
          <p:spPr>
            <a:xfrm>
              <a:off x="3726933" y="2853515"/>
              <a:ext cx="35706" cy="34344"/>
            </a:xfrm>
            <a:custGeom>
              <a:avLst/>
              <a:gdLst/>
              <a:ahLst/>
              <a:cxnLst/>
              <a:rect l="l" t="t" r="r" b="b"/>
              <a:pathLst>
                <a:path w="1127" h="1084" extrusionOk="0">
                  <a:moveTo>
                    <a:pt x="583" y="295"/>
                  </a:moveTo>
                  <a:cubicBezTo>
                    <a:pt x="710" y="295"/>
                    <a:pt x="831" y="393"/>
                    <a:pt x="831" y="542"/>
                  </a:cubicBezTo>
                  <a:cubicBezTo>
                    <a:pt x="831" y="678"/>
                    <a:pt x="720" y="788"/>
                    <a:pt x="585" y="788"/>
                  </a:cubicBezTo>
                  <a:cubicBezTo>
                    <a:pt x="366" y="788"/>
                    <a:pt x="256" y="523"/>
                    <a:pt x="411" y="368"/>
                  </a:cubicBezTo>
                  <a:cubicBezTo>
                    <a:pt x="461" y="318"/>
                    <a:pt x="523" y="295"/>
                    <a:pt x="583" y="295"/>
                  </a:cubicBezTo>
                  <a:close/>
                  <a:moveTo>
                    <a:pt x="585" y="0"/>
                  </a:moveTo>
                  <a:cubicBezTo>
                    <a:pt x="366" y="0"/>
                    <a:pt x="169" y="132"/>
                    <a:pt x="85" y="335"/>
                  </a:cubicBezTo>
                  <a:cubicBezTo>
                    <a:pt x="0" y="537"/>
                    <a:pt x="48" y="769"/>
                    <a:pt x="202" y="924"/>
                  </a:cubicBezTo>
                  <a:cubicBezTo>
                    <a:pt x="306" y="1028"/>
                    <a:pt x="444" y="1083"/>
                    <a:pt x="585" y="1083"/>
                  </a:cubicBezTo>
                  <a:cubicBezTo>
                    <a:pt x="655" y="1083"/>
                    <a:pt x="725" y="1070"/>
                    <a:pt x="792" y="1042"/>
                  </a:cubicBezTo>
                  <a:cubicBezTo>
                    <a:pt x="994" y="958"/>
                    <a:pt x="1126" y="761"/>
                    <a:pt x="1126" y="542"/>
                  </a:cubicBezTo>
                  <a:cubicBezTo>
                    <a:pt x="1125" y="243"/>
                    <a:pt x="883" y="1"/>
                    <a:pt x="5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3"/>
            <p:cNvSpPr/>
            <p:nvPr/>
          </p:nvSpPr>
          <p:spPr>
            <a:xfrm>
              <a:off x="3542097" y="2793794"/>
              <a:ext cx="292525" cy="305514"/>
            </a:xfrm>
            <a:custGeom>
              <a:avLst/>
              <a:gdLst/>
              <a:ahLst/>
              <a:cxnLst/>
              <a:rect l="l" t="t" r="r" b="b"/>
              <a:pathLst>
                <a:path w="9233" h="9643" extrusionOk="0">
                  <a:moveTo>
                    <a:pt x="4553" y="300"/>
                  </a:moveTo>
                  <a:lnTo>
                    <a:pt x="4553" y="300"/>
                  </a:lnTo>
                  <a:cubicBezTo>
                    <a:pt x="5374" y="300"/>
                    <a:pt x="6125" y="587"/>
                    <a:pt x="6746" y="1135"/>
                  </a:cubicBezTo>
                  <a:lnTo>
                    <a:pt x="6686" y="1171"/>
                  </a:lnTo>
                  <a:lnTo>
                    <a:pt x="6104" y="812"/>
                  </a:lnTo>
                  <a:cubicBezTo>
                    <a:pt x="6064" y="788"/>
                    <a:pt x="6020" y="775"/>
                    <a:pt x="5975" y="775"/>
                  </a:cubicBezTo>
                  <a:cubicBezTo>
                    <a:pt x="5930" y="775"/>
                    <a:pt x="5885" y="788"/>
                    <a:pt x="5845" y="812"/>
                  </a:cubicBezTo>
                  <a:lnTo>
                    <a:pt x="5263" y="1171"/>
                  </a:lnTo>
                  <a:lnTo>
                    <a:pt x="4681" y="812"/>
                  </a:lnTo>
                  <a:cubicBezTo>
                    <a:pt x="4642" y="788"/>
                    <a:pt x="4597" y="775"/>
                    <a:pt x="4552" y="775"/>
                  </a:cubicBezTo>
                  <a:cubicBezTo>
                    <a:pt x="4507" y="775"/>
                    <a:pt x="4462" y="788"/>
                    <a:pt x="4423" y="812"/>
                  </a:cubicBezTo>
                  <a:lnTo>
                    <a:pt x="3842" y="1171"/>
                  </a:lnTo>
                  <a:lnTo>
                    <a:pt x="3260" y="812"/>
                  </a:lnTo>
                  <a:cubicBezTo>
                    <a:pt x="3220" y="788"/>
                    <a:pt x="3175" y="775"/>
                    <a:pt x="3130" y="775"/>
                  </a:cubicBezTo>
                  <a:cubicBezTo>
                    <a:pt x="3085" y="775"/>
                    <a:pt x="3041" y="788"/>
                    <a:pt x="3001" y="812"/>
                  </a:cubicBezTo>
                  <a:lnTo>
                    <a:pt x="2419" y="1171"/>
                  </a:lnTo>
                  <a:lnTo>
                    <a:pt x="2354" y="1131"/>
                  </a:lnTo>
                  <a:cubicBezTo>
                    <a:pt x="2970" y="586"/>
                    <a:pt x="3724" y="300"/>
                    <a:pt x="4553" y="300"/>
                  </a:cubicBezTo>
                  <a:close/>
                  <a:moveTo>
                    <a:pt x="1498" y="2181"/>
                  </a:moveTo>
                  <a:cubicBezTo>
                    <a:pt x="1717" y="2181"/>
                    <a:pt x="1827" y="2446"/>
                    <a:pt x="1672" y="2602"/>
                  </a:cubicBezTo>
                  <a:cubicBezTo>
                    <a:pt x="1622" y="2652"/>
                    <a:pt x="1560" y="2674"/>
                    <a:pt x="1499" y="2674"/>
                  </a:cubicBezTo>
                  <a:cubicBezTo>
                    <a:pt x="1373" y="2674"/>
                    <a:pt x="1251" y="2576"/>
                    <a:pt x="1251" y="2428"/>
                  </a:cubicBezTo>
                  <a:cubicBezTo>
                    <a:pt x="1253" y="2291"/>
                    <a:pt x="1363" y="2181"/>
                    <a:pt x="1498" y="2181"/>
                  </a:cubicBezTo>
                  <a:close/>
                  <a:moveTo>
                    <a:pt x="5975" y="1316"/>
                  </a:moveTo>
                  <a:lnTo>
                    <a:pt x="6557" y="1675"/>
                  </a:lnTo>
                  <a:cubicBezTo>
                    <a:pt x="6597" y="1700"/>
                    <a:pt x="6642" y="1712"/>
                    <a:pt x="6687" y="1712"/>
                  </a:cubicBezTo>
                  <a:cubicBezTo>
                    <a:pt x="6732" y="1712"/>
                    <a:pt x="6776" y="1700"/>
                    <a:pt x="6816" y="1675"/>
                  </a:cubicBezTo>
                  <a:lnTo>
                    <a:pt x="7101" y="1499"/>
                  </a:lnTo>
                  <a:cubicBezTo>
                    <a:pt x="7288" y="1717"/>
                    <a:pt x="7453" y="1953"/>
                    <a:pt x="7593" y="2204"/>
                  </a:cubicBezTo>
                  <a:lnTo>
                    <a:pt x="7363" y="2433"/>
                  </a:lnTo>
                  <a:lnTo>
                    <a:pt x="7658" y="2726"/>
                  </a:lnTo>
                  <a:lnTo>
                    <a:pt x="7789" y="2596"/>
                  </a:lnTo>
                  <a:cubicBezTo>
                    <a:pt x="7880" y="2805"/>
                    <a:pt x="7956" y="3021"/>
                    <a:pt x="8018" y="3241"/>
                  </a:cubicBezTo>
                  <a:lnTo>
                    <a:pt x="1093" y="3241"/>
                  </a:lnTo>
                  <a:cubicBezTo>
                    <a:pt x="1126" y="3120"/>
                    <a:pt x="1163" y="3002"/>
                    <a:pt x="1206" y="2887"/>
                  </a:cubicBezTo>
                  <a:cubicBezTo>
                    <a:pt x="1297" y="2945"/>
                    <a:pt x="1398" y="2973"/>
                    <a:pt x="1498" y="2973"/>
                  </a:cubicBezTo>
                  <a:cubicBezTo>
                    <a:pt x="1696" y="2973"/>
                    <a:pt x="1888" y="2864"/>
                    <a:pt x="1983" y="2672"/>
                  </a:cubicBezTo>
                  <a:cubicBezTo>
                    <a:pt x="2126" y="2383"/>
                    <a:pt x="1987" y="2033"/>
                    <a:pt x="1683" y="1923"/>
                  </a:cubicBezTo>
                  <a:cubicBezTo>
                    <a:pt x="1780" y="1774"/>
                    <a:pt x="1886" y="1631"/>
                    <a:pt x="2002" y="1497"/>
                  </a:cubicBezTo>
                  <a:lnTo>
                    <a:pt x="2290" y="1675"/>
                  </a:lnTo>
                  <a:cubicBezTo>
                    <a:pt x="2330" y="1700"/>
                    <a:pt x="2375" y="1712"/>
                    <a:pt x="2419" y="1712"/>
                  </a:cubicBezTo>
                  <a:cubicBezTo>
                    <a:pt x="2464" y="1712"/>
                    <a:pt x="2509" y="1700"/>
                    <a:pt x="2549" y="1675"/>
                  </a:cubicBezTo>
                  <a:lnTo>
                    <a:pt x="3131" y="1316"/>
                  </a:lnTo>
                  <a:lnTo>
                    <a:pt x="3713" y="1675"/>
                  </a:lnTo>
                  <a:cubicBezTo>
                    <a:pt x="3753" y="1700"/>
                    <a:pt x="3797" y="1712"/>
                    <a:pt x="3842" y="1712"/>
                  </a:cubicBezTo>
                  <a:cubicBezTo>
                    <a:pt x="3887" y="1712"/>
                    <a:pt x="3932" y="1700"/>
                    <a:pt x="3972" y="1675"/>
                  </a:cubicBezTo>
                  <a:lnTo>
                    <a:pt x="4553" y="1316"/>
                  </a:lnTo>
                  <a:lnTo>
                    <a:pt x="5135" y="1675"/>
                  </a:lnTo>
                  <a:cubicBezTo>
                    <a:pt x="5174" y="1700"/>
                    <a:pt x="5219" y="1712"/>
                    <a:pt x="5264" y="1712"/>
                  </a:cubicBezTo>
                  <a:cubicBezTo>
                    <a:pt x="5309" y="1712"/>
                    <a:pt x="5354" y="1700"/>
                    <a:pt x="5393" y="1675"/>
                  </a:cubicBezTo>
                  <a:lnTo>
                    <a:pt x="5975" y="1316"/>
                  </a:lnTo>
                  <a:close/>
                  <a:moveTo>
                    <a:pt x="8221" y="3523"/>
                  </a:moveTo>
                  <a:cubicBezTo>
                    <a:pt x="8385" y="3523"/>
                    <a:pt x="8518" y="3656"/>
                    <a:pt x="8519" y="3821"/>
                  </a:cubicBezTo>
                  <a:cubicBezTo>
                    <a:pt x="8519" y="4082"/>
                    <a:pt x="8507" y="4263"/>
                    <a:pt x="8447" y="4359"/>
                  </a:cubicBezTo>
                  <a:cubicBezTo>
                    <a:pt x="8410" y="4417"/>
                    <a:pt x="8332" y="4483"/>
                    <a:pt x="8052" y="4483"/>
                  </a:cubicBezTo>
                  <a:lnTo>
                    <a:pt x="1066" y="4483"/>
                  </a:lnTo>
                  <a:cubicBezTo>
                    <a:pt x="782" y="4483"/>
                    <a:pt x="702" y="4415"/>
                    <a:pt x="664" y="4357"/>
                  </a:cubicBezTo>
                  <a:cubicBezTo>
                    <a:pt x="600" y="4259"/>
                    <a:pt x="588" y="4078"/>
                    <a:pt x="588" y="3821"/>
                  </a:cubicBezTo>
                  <a:cubicBezTo>
                    <a:pt x="588" y="3656"/>
                    <a:pt x="721" y="3523"/>
                    <a:pt x="886" y="3523"/>
                  </a:cubicBezTo>
                  <a:close/>
                  <a:moveTo>
                    <a:pt x="5274" y="4785"/>
                  </a:moveTo>
                  <a:cubicBezTo>
                    <a:pt x="4643" y="5146"/>
                    <a:pt x="3831" y="5345"/>
                    <a:pt x="2982" y="5345"/>
                  </a:cubicBezTo>
                  <a:cubicBezTo>
                    <a:pt x="2394" y="5345"/>
                    <a:pt x="1816" y="5249"/>
                    <a:pt x="1305" y="5065"/>
                  </a:cubicBezTo>
                  <a:lnTo>
                    <a:pt x="1305" y="4785"/>
                  </a:lnTo>
                  <a:close/>
                  <a:moveTo>
                    <a:pt x="7803" y="4785"/>
                  </a:moveTo>
                  <a:lnTo>
                    <a:pt x="7803" y="5439"/>
                  </a:lnTo>
                  <a:cubicBezTo>
                    <a:pt x="7027" y="5439"/>
                    <a:pt x="6321" y="5188"/>
                    <a:pt x="5814" y="4785"/>
                  </a:cubicBezTo>
                  <a:close/>
                  <a:moveTo>
                    <a:pt x="735" y="4741"/>
                  </a:moveTo>
                  <a:cubicBezTo>
                    <a:pt x="823" y="4762"/>
                    <a:pt x="914" y="4774"/>
                    <a:pt x="1004" y="4775"/>
                  </a:cubicBezTo>
                  <a:lnTo>
                    <a:pt x="1004" y="6227"/>
                  </a:lnTo>
                  <a:cubicBezTo>
                    <a:pt x="1003" y="6818"/>
                    <a:pt x="1158" y="7399"/>
                    <a:pt x="1452" y="7912"/>
                  </a:cubicBezTo>
                  <a:cubicBezTo>
                    <a:pt x="793" y="7478"/>
                    <a:pt x="398" y="6742"/>
                    <a:pt x="398" y="5954"/>
                  </a:cubicBezTo>
                  <a:lnTo>
                    <a:pt x="399" y="5953"/>
                  </a:lnTo>
                  <a:cubicBezTo>
                    <a:pt x="398" y="5526"/>
                    <a:pt x="514" y="5106"/>
                    <a:pt x="735" y="4741"/>
                  </a:cubicBezTo>
                  <a:close/>
                  <a:moveTo>
                    <a:pt x="8494" y="4700"/>
                  </a:moveTo>
                  <a:cubicBezTo>
                    <a:pt x="9232" y="5868"/>
                    <a:pt x="8806" y="7417"/>
                    <a:pt x="7576" y="8045"/>
                  </a:cubicBezTo>
                  <a:lnTo>
                    <a:pt x="7576" y="8044"/>
                  </a:lnTo>
                  <a:cubicBezTo>
                    <a:pt x="7922" y="7501"/>
                    <a:pt x="8104" y="6871"/>
                    <a:pt x="8103" y="6227"/>
                  </a:cubicBezTo>
                  <a:lnTo>
                    <a:pt x="8103" y="4776"/>
                  </a:lnTo>
                  <a:cubicBezTo>
                    <a:pt x="8232" y="4774"/>
                    <a:pt x="8373" y="4758"/>
                    <a:pt x="8494" y="4700"/>
                  </a:cubicBezTo>
                  <a:close/>
                  <a:moveTo>
                    <a:pt x="5558" y="4961"/>
                  </a:moveTo>
                  <a:cubicBezTo>
                    <a:pt x="5606" y="5000"/>
                    <a:pt x="5655" y="5039"/>
                    <a:pt x="5706" y="5077"/>
                  </a:cubicBezTo>
                  <a:cubicBezTo>
                    <a:pt x="6277" y="5502"/>
                    <a:pt x="7021" y="5735"/>
                    <a:pt x="7802" y="5735"/>
                  </a:cubicBezTo>
                  <a:lnTo>
                    <a:pt x="7802" y="6236"/>
                  </a:lnTo>
                  <a:cubicBezTo>
                    <a:pt x="7803" y="7959"/>
                    <a:pt x="6389" y="9361"/>
                    <a:pt x="4653" y="9361"/>
                  </a:cubicBezTo>
                  <a:lnTo>
                    <a:pt x="4455" y="9361"/>
                  </a:lnTo>
                  <a:cubicBezTo>
                    <a:pt x="2717" y="9361"/>
                    <a:pt x="1304" y="7959"/>
                    <a:pt x="1304" y="6236"/>
                  </a:cubicBezTo>
                  <a:lnTo>
                    <a:pt x="1304" y="5379"/>
                  </a:lnTo>
                  <a:cubicBezTo>
                    <a:pt x="1823" y="5550"/>
                    <a:pt x="2398" y="5641"/>
                    <a:pt x="2982" y="5641"/>
                  </a:cubicBezTo>
                  <a:cubicBezTo>
                    <a:pt x="3978" y="5641"/>
                    <a:pt x="4887" y="5384"/>
                    <a:pt x="5558" y="4961"/>
                  </a:cubicBezTo>
                  <a:close/>
                  <a:moveTo>
                    <a:pt x="4554" y="0"/>
                  </a:moveTo>
                  <a:cubicBezTo>
                    <a:pt x="3534" y="0"/>
                    <a:pt x="2619" y="398"/>
                    <a:pt x="1907" y="1149"/>
                  </a:cubicBezTo>
                  <a:cubicBezTo>
                    <a:pt x="1691" y="1379"/>
                    <a:pt x="1500" y="1633"/>
                    <a:pt x="1338" y="1905"/>
                  </a:cubicBezTo>
                  <a:cubicBezTo>
                    <a:pt x="1041" y="1997"/>
                    <a:pt x="882" y="2320"/>
                    <a:pt x="991" y="2611"/>
                  </a:cubicBezTo>
                  <a:cubicBezTo>
                    <a:pt x="909" y="2816"/>
                    <a:pt x="840" y="3026"/>
                    <a:pt x="785" y="3240"/>
                  </a:cubicBezTo>
                  <a:cubicBezTo>
                    <a:pt x="501" y="3287"/>
                    <a:pt x="293" y="3534"/>
                    <a:pt x="292" y="3821"/>
                  </a:cubicBezTo>
                  <a:cubicBezTo>
                    <a:pt x="292" y="4155"/>
                    <a:pt x="312" y="4430"/>
                    <a:pt x="482" y="4598"/>
                  </a:cubicBezTo>
                  <a:cubicBezTo>
                    <a:pt x="83" y="5269"/>
                    <a:pt x="0" y="6082"/>
                    <a:pt x="258" y="6820"/>
                  </a:cubicBezTo>
                  <a:cubicBezTo>
                    <a:pt x="515" y="7558"/>
                    <a:pt x="1086" y="8143"/>
                    <a:pt x="1818" y="8420"/>
                  </a:cubicBezTo>
                  <a:cubicBezTo>
                    <a:pt x="2472" y="9195"/>
                    <a:pt x="3436" y="9643"/>
                    <a:pt x="4451" y="9643"/>
                  </a:cubicBezTo>
                  <a:cubicBezTo>
                    <a:pt x="4452" y="9643"/>
                    <a:pt x="4453" y="9643"/>
                    <a:pt x="4455" y="9643"/>
                  </a:cubicBezTo>
                  <a:lnTo>
                    <a:pt x="4652" y="9643"/>
                  </a:lnTo>
                  <a:cubicBezTo>
                    <a:pt x="4653" y="9643"/>
                    <a:pt x="4654" y="9643"/>
                    <a:pt x="4655" y="9643"/>
                  </a:cubicBezTo>
                  <a:cubicBezTo>
                    <a:pt x="5640" y="9643"/>
                    <a:pt x="6577" y="9223"/>
                    <a:pt x="7231" y="8487"/>
                  </a:cubicBezTo>
                  <a:cubicBezTo>
                    <a:pt x="8332" y="8178"/>
                    <a:pt x="9143" y="7158"/>
                    <a:pt x="9143" y="5950"/>
                  </a:cubicBezTo>
                  <a:cubicBezTo>
                    <a:pt x="9144" y="5433"/>
                    <a:pt x="8992" y="4927"/>
                    <a:pt x="8706" y="4494"/>
                  </a:cubicBezTo>
                  <a:cubicBezTo>
                    <a:pt x="8805" y="4324"/>
                    <a:pt x="8814" y="4088"/>
                    <a:pt x="8814" y="3822"/>
                  </a:cubicBezTo>
                  <a:cubicBezTo>
                    <a:pt x="8813" y="3535"/>
                    <a:pt x="8607" y="3290"/>
                    <a:pt x="8326" y="3241"/>
                  </a:cubicBezTo>
                  <a:cubicBezTo>
                    <a:pt x="8120" y="2447"/>
                    <a:pt x="7735" y="1727"/>
                    <a:pt x="7209" y="1169"/>
                  </a:cubicBezTo>
                  <a:cubicBezTo>
                    <a:pt x="6488" y="404"/>
                    <a:pt x="5570" y="0"/>
                    <a:pt x="45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6" name="Google Shape;1786;p63"/>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NATIONAL UGLY CHRISTMAS </a:t>
            </a:r>
            <a:r>
              <a:rPr lang="en">
                <a:solidFill>
                  <a:schemeClr val="dk2"/>
                </a:solidFill>
              </a:rPr>
              <a:t>SWEATER DAY TIMELINE</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790"/>
        <p:cNvGrpSpPr/>
        <p:nvPr/>
      </p:nvGrpSpPr>
      <p:grpSpPr>
        <a:xfrm>
          <a:off x="0" y="0"/>
          <a:ext cx="0" cy="0"/>
          <a:chOff x="0" y="0"/>
          <a:chExt cx="0" cy="0"/>
        </a:xfrm>
      </p:grpSpPr>
      <p:pic>
        <p:nvPicPr>
          <p:cNvPr id="1791" name="Google Shape;1791;p64"/>
          <p:cNvPicPr preferRelativeResize="0"/>
          <p:nvPr/>
        </p:nvPicPr>
        <p:blipFill rotWithShape="1">
          <a:blip r:embed="rId3">
            <a:alphaModFix/>
          </a:blip>
          <a:srcRect l="6664" t="19826"/>
          <a:stretch/>
        </p:blipFill>
        <p:spPr>
          <a:xfrm rot="147971">
            <a:off x="3492977" y="1781529"/>
            <a:ext cx="2772770" cy="2381669"/>
          </a:xfrm>
          <a:prstGeom prst="rect">
            <a:avLst/>
          </a:prstGeom>
          <a:noFill/>
          <a:ln>
            <a:noFill/>
          </a:ln>
        </p:spPr>
      </p:pic>
      <p:sp>
        <p:nvSpPr>
          <p:cNvPr id="1792" name="Google Shape;1792;p64"/>
          <p:cNvSpPr txBox="1"/>
          <p:nvPr/>
        </p:nvSpPr>
        <p:spPr>
          <a:xfrm>
            <a:off x="6472072" y="1667575"/>
            <a:ext cx="1941900" cy="457200"/>
          </a:xfrm>
          <a:prstGeom prst="rect">
            <a:avLst/>
          </a:prstGeom>
          <a:noFill/>
          <a:ln>
            <a:noFill/>
          </a:ln>
        </p:spPr>
        <p:txBody>
          <a:bodyPr spcFirstLastPara="1" wrap="square" lIns="91425" tIns="91425" rIns="91425" bIns="91425" anchor="b" anchorCtr="0">
            <a:noAutofit/>
          </a:bodyPr>
          <a:lstStyle/>
          <a:p>
            <a:pPr marL="0" lvl="0" indent="0" algn="l" rtl="0">
              <a:lnSpc>
                <a:spcPct val="80000"/>
              </a:lnSpc>
              <a:spcBef>
                <a:spcPts val="0"/>
              </a:spcBef>
              <a:spcAft>
                <a:spcPts val="0"/>
              </a:spcAft>
              <a:buNone/>
            </a:pPr>
            <a:r>
              <a:rPr lang="en" sz="3000" b="1">
                <a:solidFill>
                  <a:schemeClr val="dk2"/>
                </a:solidFill>
                <a:latin typeface="Bigelow Rules"/>
                <a:ea typeface="Bigelow Rules"/>
                <a:cs typeface="Bigelow Rules"/>
                <a:sym typeface="Bigelow Rules"/>
              </a:rPr>
              <a:t>VENUS</a:t>
            </a:r>
            <a:endParaRPr sz="3000" b="1">
              <a:solidFill>
                <a:schemeClr val="dk2"/>
              </a:solidFill>
              <a:latin typeface="Bigelow Rules"/>
              <a:ea typeface="Bigelow Rules"/>
              <a:cs typeface="Bigelow Rules"/>
              <a:sym typeface="Bigelow Rules"/>
            </a:endParaRPr>
          </a:p>
        </p:txBody>
      </p:sp>
      <p:sp>
        <p:nvSpPr>
          <p:cNvPr id="1793" name="Google Shape;1793;p64"/>
          <p:cNvSpPr txBox="1"/>
          <p:nvPr/>
        </p:nvSpPr>
        <p:spPr>
          <a:xfrm>
            <a:off x="6472074" y="2046725"/>
            <a:ext cx="1941900" cy="616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Fredoka"/>
                <a:ea typeface="Fredoka"/>
                <a:cs typeface="Fredoka"/>
                <a:sym typeface="Fredoka"/>
              </a:rPr>
              <a:t>Venus has extremely high temperatures</a:t>
            </a:r>
            <a:endParaRPr>
              <a:solidFill>
                <a:schemeClr val="dk1"/>
              </a:solidFill>
              <a:latin typeface="Fredoka"/>
              <a:ea typeface="Fredoka"/>
              <a:cs typeface="Fredoka"/>
              <a:sym typeface="Fredoka"/>
            </a:endParaRPr>
          </a:p>
        </p:txBody>
      </p:sp>
      <p:sp>
        <p:nvSpPr>
          <p:cNvPr id="1794" name="Google Shape;1794;p64"/>
          <p:cNvSpPr txBox="1"/>
          <p:nvPr/>
        </p:nvSpPr>
        <p:spPr>
          <a:xfrm>
            <a:off x="730022" y="3024225"/>
            <a:ext cx="1941900" cy="457200"/>
          </a:xfrm>
          <a:prstGeom prst="rect">
            <a:avLst/>
          </a:prstGeom>
          <a:noFill/>
          <a:ln>
            <a:noFill/>
          </a:ln>
        </p:spPr>
        <p:txBody>
          <a:bodyPr spcFirstLastPara="1" wrap="square" lIns="91425" tIns="91425" rIns="91425" bIns="91425" anchor="b" anchorCtr="0">
            <a:noAutofit/>
          </a:bodyPr>
          <a:lstStyle/>
          <a:p>
            <a:pPr marL="0" lvl="0" indent="0" algn="r" rtl="0">
              <a:lnSpc>
                <a:spcPct val="80000"/>
              </a:lnSpc>
              <a:spcBef>
                <a:spcPts val="0"/>
              </a:spcBef>
              <a:spcAft>
                <a:spcPts val="0"/>
              </a:spcAft>
              <a:buNone/>
            </a:pPr>
            <a:r>
              <a:rPr lang="en" sz="3000" b="1">
                <a:solidFill>
                  <a:schemeClr val="dk2"/>
                </a:solidFill>
                <a:latin typeface="Bigelow Rules"/>
                <a:ea typeface="Bigelow Rules"/>
                <a:cs typeface="Bigelow Rules"/>
                <a:sym typeface="Bigelow Rules"/>
              </a:rPr>
              <a:t>MERCURY</a:t>
            </a:r>
            <a:endParaRPr sz="3000" b="1">
              <a:solidFill>
                <a:schemeClr val="dk2"/>
              </a:solidFill>
              <a:latin typeface="Bigelow Rules"/>
              <a:ea typeface="Bigelow Rules"/>
              <a:cs typeface="Bigelow Rules"/>
              <a:sym typeface="Bigelow Rules"/>
            </a:endParaRPr>
          </a:p>
        </p:txBody>
      </p:sp>
      <p:sp>
        <p:nvSpPr>
          <p:cNvPr id="1795" name="Google Shape;1795;p64"/>
          <p:cNvSpPr txBox="1"/>
          <p:nvPr/>
        </p:nvSpPr>
        <p:spPr>
          <a:xfrm>
            <a:off x="730022" y="2046725"/>
            <a:ext cx="1941900" cy="616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Fredoka"/>
                <a:ea typeface="Fredoka"/>
                <a:cs typeface="Fredoka"/>
                <a:sym typeface="Fredoka"/>
              </a:rPr>
              <a:t>Mars is actually a very cold place</a:t>
            </a:r>
            <a:endParaRPr>
              <a:solidFill>
                <a:schemeClr val="dk1"/>
              </a:solidFill>
              <a:latin typeface="Fredoka"/>
              <a:ea typeface="Fredoka"/>
              <a:cs typeface="Fredoka"/>
              <a:sym typeface="Fredoka"/>
            </a:endParaRPr>
          </a:p>
        </p:txBody>
      </p:sp>
      <p:sp>
        <p:nvSpPr>
          <p:cNvPr id="1796" name="Google Shape;1796;p64"/>
          <p:cNvSpPr txBox="1"/>
          <p:nvPr/>
        </p:nvSpPr>
        <p:spPr>
          <a:xfrm>
            <a:off x="730022" y="3403375"/>
            <a:ext cx="1941900" cy="616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Fredoka"/>
                <a:ea typeface="Fredoka"/>
                <a:cs typeface="Fredoka"/>
                <a:sym typeface="Fredoka"/>
              </a:rPr>
              <a:t>Mercury is the closest planet to the Sun</a:t>
            </a:r>
            <a:endParaRPr>
              <a:solidFill>
                <a:schemeClr val="dk1"/>
              </a:solidFill>
              <a:latin typeface="Fredoka"/>
              <a:ea typeface="Fredoka"/>
              <a:cs typeface="Fredoka"/>
              <a:sym typeface="Fredoka"/>
            </a:endParaRPr>
          </a:p>
        </p:txBody>
      </p:sp>
      <p:sp>
        <p:nvSpPr>
          <p:cNvPr id="1797" name="Google Shape;1797;p64"/>
          <p:cNvSpPr txBox="1"/>
          <p:nvPr/>
        </p:nvSpPr>
        <p:spPr>
          <a:xfrm>
            <a:off x="6472073" y="3024225"/>
            <a:ext cx="1941900" cy="457200"/>
          </a:xfrm>
          <a:prstGeom prst="rect">
            <a:avLst/>
          </a:prstGeom>
          <a:noFill/>
          <a:ln>
            <a:noFill/>
          </a:ln>
        </p:spPr>
        <p:txBody>
          <a:bodyPr spcFirstLastPara="1" wrap="square" lIns="91425" tIns="91425" rIns="91425" bIns="91425" anchor="b" anchorCtr="0">
            <a:noAutofit/>
          </a:bodyPr>
          <a:lstStyle/>
          <a:p>
            <a:pPr marL="0" lvl="0" indent="0" algn="l" rtl="0">
              <a:lnSpc>
                <a:spcPct val="80000"/>
              </a:lnSpc>
              <a:spcBef>
                <a:spcPts val="0"/>
              </a:spcBef>
              <a:spcAft>
                <a:spcPts val="0"/>
              </a:spcAft>
              <a:buNone/>
            </a:pPr>
            <a:r>
              <a:rPr lang="en" sz="3000" b="1">
                <a:solidFill>
                  <a:schemeClr val="dk2"/>
                </a:solidFill>
                <a:latin typeface="Bigelow Rules"/>
                <a:ea typeface="Bigelow Rules"/>
                <a:cs typeface="Bigelow Rules"/>
                <a:sym typeface="Bigelow Rules"/>
              </a:rPr>
              <a:t>SATURN</a:t>
            </a:r>
            <a:endParaRPr sz="3000" b="1">
              <a:solidFill>
                <a:schemeClr val="dk2"/>
              </a:solidFill>
              <a:latin typeface="Bigelow Rules"/>
              <a:ea typeface="Bigelow Rules"/>
              <a:cs typeface="Bigelow Rules"/>
              <a:sym typeface="Bigelow Rules"/>
            </a:endParaRPr>
          </a:p>
        </p:txBody>
      </p:sp>
      <p:sp>
        <p:nvSpPr>
          <p:cNvPr id="1798" name="Google Shape;1798;p64"/>
          <p:cNvSpPr txBox="1"/>
          <p:nvPr/>
        </p:nvSpPr>
        <p:spPr>
          <a:xfrm>
            <a:off x="6472078" y="3403375"/>
            <a:ext cx="1941900" cy="616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Fredoka"/>
                <a:ea typeface="Fredoka"/>
                <a:cs typeface="Fredoka"/>
                <a:sym typeface="Fredoka"/>
              </a:rPr>
              <a:t>Saturn is a gas giant and has several rings</a:t>
            </a:r>
            <a:endParaRPr>
              <a:solidFill>
                <a:schemeClr val="dk1"/>
              </a:solidFill>
              <a:latin typeface="Fredoka"/>
              <a:ea typeface="Fredoka"/>
              <a:cs typeface="Fredoka"/>
              <a:sym typeface="Fredoka"/>
            </a:endParaRPr>
          </a:p>
        </p:txBody>
      </p:sp>
      <p:sp>
        <p:nvSpPr>
          <p:cNvPr id="1799" name="Google Shape;1799;p64"/>
          <p:cNvSpPr txBox="1"/>
          <p:nvPr/>
        </p:nvSpPr>
        <p:spPr>
          <a:xfrm>
            <a:off x="730022" y="1667575"/>
            <a:ext cx="1941900" cy="457200"/>
          </a:xfrm>
          <a:prstGeom prst="rect">
            <a:avLst/>
          </a:prstGeom>
          <a:noFill/>
          <a:ln>
            <a:noFill/>
          </a:ln>
        </p:spPr>
        <p:txBody>
          <a:bodyPr spcFirstLastPara="1" wrap="square" lIns="91425" tIns="91425" rIns="91425" bIns="91425" anchor="b" anchorCtr="0">
            <a:noAutofit/>
          </a:bodyPr>
          <a:lstStyle/>
          <a:p>
            <a:pPr marL="0" lvl="0" indent="0" algn="r" rtl="0">
              <a:lnSpc>
                <a:spcPct val="80000"/>
              </a:lnSpc>
              <a:spcBef>
                <a:spcPts val="0"/>
              </a:spcBef>
              <a:spcAft>
                <a:spcPts val="0"/>
              </a:spcAft>
              <a:buNone/>
            </a:pPr>
            <a:r>
              <a:rPr lang="en" sz="3000" b="1">
                <a:solidFill>
                  <a:schemeClr val="dk2"/>
                </a:solidFill>
                <a:latin typeface="Bigelow Rules"/>
                <a:ea typeface="Bigelow Rules"/>
                <a:cs typeface="Bigelow Rules"/>
                <a:sym typeface="Bigelow Rules"/>
              </a:rPr>
              <a:t>MARS</a:t>
            </a:r>
            <a:endParaRPr sz="3000" b="1">
              <a:solidFill>
                <a:schemeClr val="dk2"/>
              </a:solidFill>
              <a:latin typeface="Bigelow Rules"/>
              <a:ea typeface="Bigelow Rules"/>
              <a:cs typeface="Bigelow Rules"/>
              <a:sym typeface="Bigelow Rules"/>
            </a:endParaRPr>
          </a:p>
        </p:txBody>
      </p:sp>
      <p:cxnSp>
        <p:nvCxnSpPr>
          <p:cNvPr id="1800" name="Google Shape;1800;p64"/>
          <p:cNvCxnSpPr>
            <a:stCxn id="1799" idx="3"/>
            <a:endCxn id="1801" idx="2"/>
          </p:cNvCxnSpPr>
          <p:nvPr/>
        </p:nvCxnSpPr>
        <p:spPr>
          <a:xfrm>
            <a:off x="2671922" y="1896175"/>
            <a:ext cx="1515000" cy="285300"/>
          </a:xfrm>
          <a:prstGeom prst="bentConnector3">
            <a:avLst>
              <a:gd name="adj1" fmla="val 49997"/>
            </a:avLst>
          </a:prstGeom>
          <a:noFill/>
          <a:ln w="9525" cap="flat" cmpd="sng">
            <a:solidFill>
              <a:schemeClr val="dk2"/>
            </a:solidFill>
            <a:prstDash val="solid"/>
            <a:round/>
            <a:headEnd type="oval" w="med" len="med"/>
            <a:tailEnd type="oval" w="med" len="med"/>
          </a:ln>
        </p:spPr>
      </p:cxnSp>
      <p:cxnSp>
        <p:nvCxnSpPr>
          <p:cNvPr id="1802" name="Google Shape;1802;p64"/>
          <p:cNvCxnSpPr>
            <a:stCxn id="1792" idx="1"/>
            <a:endCxn id="1803" idx="0"/>
          </p:cNvCxnSpPr>
          <p:nvPr/>
        </p:nvCxnSpPr>
        <p:spPr>
          <a:xfrm flipH="1">
            <a:off x="5396272" y="1896175"/>
            <a:ext cx="1075800" cy="200700"/>
          </a:xfrm>
          <a:prstGeom prst="bentConnector2">
            <a:avLst/>
          </a:prstGeom>
          <a:noFill/>
          <a:ln w="9525" cap="flat" cmpd="sng">
            <a:solidFill>
              <a:schemeClr val="dk2"/>
            </a:solidFill>
            <a:prstDash val="solid"/>
            <a:round/>
            <a:headEnd type="oval" w="med" len="med"/>
            <a:tailEnd type="oval" w="med" len="med"/>
          </a:ln>
        </p:spPr>
      </p:cxnSp>
      <p:cxnSp>
        <p:nvCxnSpPr>
          <p:cNvPr id="1804" name="Google Shape;1804;p64"/>
          <p:cNvCxnSpPr>
            <a:stCxn id="1794" idx="3"/>
            <a:endCxn id="1805" idx="2"/>
          </p:cNvCxnSpPr>
          <p:nvPr/>
        </p:nvCxnSpPr>
        <p:spPr>
          <a:xfrm>
            <a:off x="2671922" y="3252825"/>
            <a:ext cx="985800" cy="458700"/>
          </a:xfrm>
          <a:prstGeom prst="bentConnector3">
            <a:avLst>
              <a:gd name="adj1" fmla="val 49994"/>
            </a:avLst>
          </a:prstGeom>
          <a:noFill/>
          <a:ln w="9525" cap="flat" cmpd="sng">
            <a:solidFill>
              <a:schemeClr val="dk2"/>
            </a:solidFill>
            <a:prstDash val="solid"/>
            <a:round/>
            <a:headEnd type="oval" w="med" len="med"/>
            <a:tailEnd type="oval" w="med" len="med"/>
          </a:ln>
        </p:spPr>
      </p:cxnSp>
      <p:cxnSp>
        <p:nvCxnSpPr>
          <p:cNvPr id="1806" name="Google Shape;1806;p64"/>
          <p:cNvCxnSpPr>
            <a:stCxn id="1797" idx="1"/>
            <a:endCxn id="1807" idx="6"/>
          </p:cNvCxnSpPr>
          <p:nvPr/>
        </p:nvCxnSpPr>
        <p:spPr>
          <a:xfrm rot="10800000">
            <a:off x="4704773" y="3157125"/>
            <a:ext cx="1767300" cy="95700"/>
          </a:xfrm>
          <a:prstGeom prst="bentConnector3">
            <a:avLst>
              <a:gd name="adj1" fmla="val 50001"/>
            </a:avLst>
          </a:prstGeom>
          <a:noFill/>
          <a:ln w="9525" cap="flat" cmpd="sng">
            <a:solidFill>
              <a:schemeClr val="dk2"/>
            </a:solidFill>
            <a:prstDash val="solid"/>
            <a:round/>
            <a:headEnd type="oval" w="med" len="med"/>
            <a:tailEnd type="oval" w="med" len="med"/>
          </a:ln>
        </p:spPr>
      </p:cxnSp>
      <p:sp>
        <p:nvSpPr>
          <p:cNvPr id="1801" name="Google Shape;1801;p64"/>
          <p:cNvSpPr/>
          <p:nvPr/>
        </p:nvSpPr>
        <p:spPr>
          <a:xfrm>
            <a:off x="4186822" y="2048575"/>
            <a:ext cx="265500" cy="2655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4"/>
          <p:cNvSpPr/>
          <p:nvPr/>
        </p:nvSpPr>
        <p:spPr>
          <a:xfrm>
            <a:off x="3657597" y="3578725"/>
            <a:ext cx="265500" cy="2655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4"/>
          <p:cNvSpPr/>
          <p:nvPr/>
        </p:nvSpPr>
        <p:spPr>
          <a:xfrm>
            <a:off x="5263422" y="2096875"/>
            <a:ext cx="265500" cy="2655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4"/>
          <p:cNvSpPr/>
          <p:nvPr/>
        </p:nvSpPr>
        <p:spPr>
          <a:xfrm>
            <a:off x="4439247" y="3024225"/>
            <a:ext cx="265500" cy="2655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4"/>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REAL </a:t>
            </a:r>
            <a:r>
              <a:rPr lang="en">
                <a:solidFill>
                  <a:schemeClr val="dk2"/>
                </a:solidFill>
              </a:rPr>
              <a:t>UGLY CHRISTMAS SWEATER</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812"/>
        <p:cNvGrpSpPr/>
        <p:nvPr/>
      </p:nvGrpSpPr>
      <p:grpSpPr>
        <a:xfrm>
          <a:off x="0" y="0"/>
          <a:ext cx="0" cy="0"/>
          <a:chOff x="0" y="0"/>
          <a:chExt cx="0" cy="0"/>
        </a:xfrm>
      </p:grpSpPr>
      <p:sp>
        <p:nvSpPr>
          <p:cNvPr id="1813" name="Google Shape;1813;p65"/>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NATIONAL UGLY </a:t>
            </a:r>
            <a:r>
              <a:rPr lang="en">
                <a:solidFill>
                  <a:schemeClr val="dk2"/>
                </a:solidFill>
              </a:rPr>
              <a:t>SWEATER DAY DATES</a:t>
            </a:r>
            <a:endParaRPr>
              <a:solidFill>
                <a:schemeClr val="dk2"/>
              </a:solidFill>
            </a:endParaRPr>
          </a:p>
        </p:txBody>
      </p:sp>
      <p:graphicFrame>
        <p:nvGraphicFramePr>
          <p:cNvPr id="1814" name="Google Shape;1814;p65"/>
          <p:cNvGraphicFramePr/>
          <p:nvPr/>
        </p:nvGraphicFramePr>
        <p:xfrm>
          <a:off x="952500" y="1581150"/>
          <a:ext cx="7239000" cy="2682695"/>
        </p:xfrm>
        <a:graphic>
          <a:graphicData uri="http://schemas.openxmlformats.org/drawingml/2006/table">
            <a:tbl>
              <a:tblPr>
                <a:noFill/>
                <a:tableStyleId>{45A92C8D-A674-4D40-A94E-86A82A8B1102}</a:tableStyleId>
              </a:tblPr>
              <a:tblGrid>
                <a:gridCol w="2413000">
                  <a:extLst>
                    <a:ext uri="{9D8B030D-6E8A-4147-A177-3AD203B41FA5}">
                      <a16:colId xmlns:a16="http://schemas.microsoft.com/office/drawing/2014/main" val="20000"/>
                    </a:ext>
                  </a:extLst>
                </a:gridCol>
                <a:gridCol w="2413000">
                  <a:extLst>
                    <a:ext uri="{9D8B030D-6E8A-4147-A177-3AD203B41FA5}">
                      <a16:colId xmlns:a16="http://schemas.microsoft.com/office/drawing/2014/main" val="20001"/>
                    </a:ext>
                  </a:extLst>
                </a:gridCol>
                <a:gridCol w="2413000">
                  <a:extLst>
                    <a:ext uri="{9D8B030D-6E8A-4147-A177-3AD203B41FA5}">
                      <a16:colId xmlns:a16="http://schemas.microsoft.com/office/drawing/2014/main" val="20002"/>
                    </a:ext>
                  </a:extLst>
                </a:gridCol>
              </a:tblGrid>
              <a:tr h="381000">
                <a:tc>
                  <a:txBody>
                    <a:bodyPr/>
                    <a:lstStyle/>
                    <a:p>
                      <a:pPr marL="0" lvl="0" indent="0" algn="ctr" rtl="0">
                        <a:spcBef>
                          <a:spcPts val="0"/>
                        </a:spcBef>
                        <a:spcAft>
                          <a:spcPts val="0"/>
                        </a:spcAft>
                        <a:buNone/>
                      </a:pPr>
                      <a:r>
                        <a:rPr lang="en" sz="3000" b="1">
                          <a:solidFill>
                            <a:schemeClr val="lt1"/>
                          </a:solidFill>
                          <a:latin typeface="Bigelow Rules"/>
                          <a:ea typeface="Bigelow Rules"/>
                          <a:cs typeface="Bigelow Rules"/>
                          <a:sym typeface="Bigelow Rules"/>
                        </a:rPr>
                        <a:t>YEAR</a:t>
                      </a:r>
                      <a:endParaRPr sz="3000" b="1">
                        <a:solidFill>
                          <a:schemeClr val="lt1"/>
                        </a:solidFill>
                        <a:latin typeface="Bigelow Rules"/>
                        <a:ea typeface="Bigelow Rules"/>
                        <a:cs typeface="Bigelow Rules"/>
                        <a:sym typeface="Bigelow Rules"/>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3000" b="1">
                          <a:solidFill>
                            <a:schemeClr val="lt1"/>
                          </a:solidFill>
                          <a:latin typeface="Bigelow Rules"/>
                          <a:ea typeface="Bigelow Rules"/>
                          <a:cs typeface="Bigelow Rules"/>
                          <a:sym typeface="Bigelow Rules"/>
                        </a:rPr>
                        <a:t>DATE</a:t>
                      </a:r>
                      <a:endParaRPr sz="3000" b="1">
                        <a:solidFill>
                          <a:schemeClr val="lt1"/>
                        </a:solidFill>
                        <a:latin typeface="Bigelow Rules"/>
                        <a:ea typeface="Bigelow Rules"/>
                        <a:cs typeface="Bigelow Rules"/>
                        <a:sym typeface="Bigelow Rules"/>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3000" b="1">
                          <a:solidFill>
                            <a:schemeClr val="lt1"/>
                          </a:solidFill>
                          <a:latin typeface="Bigelow Rules"/>
                          <a:ea typeface="Bigelow Rules"/>
                          <a:cs typeface="Bigelow Rules"/>
                          <a:sym typeface="Bigelow Rules"/>
                        </a:rPr>
                        <a:t>DAY</a:t>
                      </a:r>
                      <a:endParaRPr sz="3000" b="1">
                        <a:solidFill>
                          <a:schemeClr val="lt1"/>
                        </a:solidFill>
                        <a:latin typeface="Bigelow Rules"/>
                        <a:ea typeface="Bigelow Rules"/>
                        <a:cs typeface="Bigelow Rules"/>
                        <a:sym typeface="Bigelow Rules"/>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accent5"/>
                    </a:solidFill>
                  </a:tcPr>
                </a:tc>
                <a:extLst>
                  <a:ext uri="{0D108BD9-81ED-4DB2-BD59-A6C34878D82A}">
                    <a16:rowId xmlns:a16="http://schemas.microsoft.com/office/drawing/2014/main" val="10000"/>
                  </a:ext>
                </a:extLst>
              </a:tr>
              <a:tr h="381000">
                <a:tc>
                  <a:txBody>
                    <a:bodyPr/>
                    <a:lstStyle/>
                    <a:p>
                      <a:pPr marL="0" lvl="0" indent="0" algn="ctr" rtl="0">
                        <a:lnSpc>
                          <a:spcPct val="115000"/>
                        </a:lnSpc>
                        <a:spcBef>
                          <a:spcPts val="0"/>
                        </a:spcBef>
                        <a:spcAft>
                          <a:spcPts val="1700"/>
                        </a:spcAft>
                        <a:buNone/>
                      </a:pPr>
                      <a:r>
                        <a:rPr lang="en">
                          <a:solidFill>
                            <a:schemeClr val="dk1"/>
                          </a:solidFill>
                          <a:latin typeface="Fredoka"/>
                          <a:ea typeface="Fredoka"/>
                          <a:cs typeface="Fredoka"/>
                          <a:sym typeface="Fredoka"/>
                        </a:rPr>
                        <a:t>20XX</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lnSpc>
                          <a:spcPct val="115000"/>
                        </a:lnSpc>
                        <a:spcBef>
                          <a:spcPts val="0"/>
                        </a:spcBef>
                        <a:spcAft>
                          <a:spcPts val="1700"/>
                        </a:spcAft>
                        <a:buNone/>
                      </a:pPr>
                      <a:r>
                        <a:rPr lang="en">
                          <a:solidFill>
                            <a:schemeClr val="dk1"/>
                          </a:solidFill>
                          <a:latin typeface="Fredoka"/>
                          <a:ea typeface="Fredoka"/>
                          <a:cs typeface="Fredoka"/>
                          <a:sym typeface="Fredoka"/>
                        </a:rPr>
                        <a:t>December 16</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lnSpc>
                          <a:spcPct val="115000"/>
                        </a:lnSpc>
                        <a:spcBef>
                          <a:spcPts val="0"/>
                        </a:spcBef>
                        <a:spcAft>
                          <a:spcPts val="1700"/>
                        </a:spcAft>
                        <a:buNone/>
                      </a:pPr>
                      <a:r>
                        <a:rPr lang="en">
                          <a:solidFill>
                            <a:schemeClr val="dk1"/>
                          </a:solidFill>
                          <a:latin typeface="Fredoka"/>
                          <a:ea typeface="Fredoka"/>
                          <a:cs typeface="Fredoka"/>
                          <a:sym typeface="Fredoka"/>
                        </a:rPr>
                        <a:t>Friday</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lnSpc>
                          <a:spcPct val="115000"/>
                        </a:lnSpc>
                        <a:spcBef>
                          <a:spcPts val="0"/>
                        </a:spcBef>
                        <a:spcAft>
                          <a:spcPts val="1700"/>
                        </a:spcAft>
                        <a:buNone/>
                      </a:pPr>
                      <a:r>
                        <a:rPr lang="en">
                          <a:solidFill>
                            <a:schemeClr val="dk1"/>
                          </a:solidFill>
                          <a:latin typeface="Fredoka"/>
                          <a:ea typeface="Fredoka"/>
                          <a:cs typeface="Fredoka"/>
                          <a:sym typeface="Fredoka"/>
                        </a:rPr>
                        <a:t>20XX</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lnSpc>
                          <a:spcPct val="115000"/>
                        </a:lnSpc>
                        <a:spcBef>
                          <a:spcPts val="0"/>
                        </a:spcBef>
                        <a:spcAft>
                          <a:spcPts val="1700"/>
                        </a:spcAft>
                        <a:buNone/>
                      </a:pPr>
                      <a:r>
                        <a:rPr lang="en">
                          <a:solidFill>
                            <a:schemeClr val="dk1"/>
                          </a:solidFill>
                          <a:latin typeface="Fredoka"/>
                          <a:ea typeface="Fredoka"/>
                          <a:cs typeface="Fredoka"/>
                          <a:sym typeface="Fredoka"/>
                        </a:rPr>
                        <a:t>December 15</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lnSpc>
                          <a:spcPct val="115000"/>
                        </a:lnSpc>
                        <a:spcBef>
                          <a:spcPts val="0"/>
                        </a:spcBef>
                        <a:spcAft>
                          <a:spcPts val="1700"/>
                        </a:spcAft>
                        <a:buNone/>
                      </a:pPr>
                      <a:r>
                        <a:rPr lang="en">
                          <a:solidFill>
                            <a:schemeClr val="dk1"/>
                          </a:solidFill>
                          <a:latin typeface="Fredoka"/>
                          <a:ea typeface="Fredoka"/>
                          <a:cs typeface="Fredoka"/>
                          <a:sym typeface="Fredoka"/>
                        </a:rPr>
                        <a:t>Friday</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lnSpc>
                          <a:spcPct val="115000"/>
                        </a:lnSpc>
                        <a:spcBef>
                          <a:spcPts val="0"/>
                        </a:spcBef>
                        <a:spcAft>
                          <a:spcPts val="1700"/>
                        </a:spcAft>
                        <a:buNone/>
                      </a:pPr>
                      <a:r>
                        <a:rPr lang="en">
                          <a:solidFill>
                            <a:schemeClr val="dk1"/>
                          </a:solidFill>
                          <a:latin typeface="Fredoka"/>
                          <a:ea typeface="Fredoka"/>
                          <a:cs typeface="Fredoka"/>
                          <a:sym typeface="Fredoka"/>
                        </a:rPr>
                        <a:t>20XX</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lnSpc>
                          <a:spcPct val="115000"/>
                        </a:lnSpc>
                        <a:spcBef>
                          <a:spcPts val="0"/>
                        </a:spcBef>
                        <a:spcAft>
                          <a:spcPts val="1700"/>
                        </a:spcAft>
                        <a:buNone/>
                      </a:pPr>
                      <a:r>
                        <a:rPr lang="en">
                          <a:solidFill>
                            <a:schemeClr val="dk1"/>
                          </a:solidFill>
                          <a:latin typeface="Fredoka"/>
                          <a:ea typeface="Fredoka"/>
                          <a:cs typeface="Fredoka"/>
                          <a:sym typeface="Fredoka"/>
                        </a:rPr>
                        <a:t>December 20</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lnSpc>
                          <a:spcPct val="115000"/>
                        </a:lnSpc>
                        <a:spcBef>
                          <a:spcPts val="0"/>
                        </a:spcBef>
                        <a:spcAft>
                          <a:spcPts val="1700"/>
                        </a:spcAft>
                        <a:buNone/>
                      </a:pPr>
                      <a:r>
                        <a:rPr lang="en">
                          <a:solidFill>
                            <a:schemeClr val="dk1"/>
                          </a:solidFill>
                          <a:latin typeface="Fredoka"/>
                          <a:ea typeface="Fredoka"/>
                          <a:cs typeface="Fredoka"/>
                          <a:sym typeface="Fredoka"/>
                        </a:rPr>
                        <a:t>Friday</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lnSpc>
                          <a:spcPct val="115000"/>
                        </a:lnSpc>
                        <a:spcBef>
                          <a:spcPts val="0"/>
                        </a:spcBef>
                        <a:spcAft>
                          <a:spcPts val="1700"/>
                        </a:spcAft>
                        <a:buNone/>
                      </a:pPr>
                      <a:r>
                        <a:rPr lang="en">
                          <a:solidFill>
                            <a:schemeClr val="dk1"/>
                          </a:solidFill>
                          <a:latin typeface="Fredoka"/>
                          <a:ea typeface="Fredoka"/>
                          <a:cs typeface="Fredoka"/>
                          <a:sym typeface="Fredoka"/>
                        </a:rPr>
                        <a:t>20XX</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lnSpc>
                          <a:spcPct val="115000"/>
                        </a:lnSpc>
                        <a:spcBef>
                          <a:spcPts val="0"/>
                        </a:spcBef>
                        <a:spcAft>
                          <a:spcPts val="1700"/>
                        </a:spcAft>
                        <a:buNone/>
                      </a:pPr>
                      <a:r>
                        <a:rPr lang="en">
                          <a:solidFill>
                            <a:schemeClr val="dk1"/>
                          </a:solidFill>
                          <a:latin typeface="Fredoka"/>
                          <a:ea typeface="Fredoka"/>
                          <a:cs typeface="Fredoka"/>
                          <a:sym typeface="Fredoka"/>
                        </a:rPr>
                        <a:t>December 19</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lnSpc>
                          <a:spcPct val="115000"/>
                        </a:lnSpc>
                        <a:spcBef>
                          <a:spcPts val="0"/>
                        </a:spcBef>
                        <a:spcAft>
                          <a:spcPts val="1700"/>
                        </a:spcAft>
                        <a:buNone/>
                      </a:pPr>
                      <a:r>
                        <a:rPr lang="en">
                          <a:solidFill>
                            <a:schemeClr val="dk1"/>
                          </a:solidFill>
                          <a:latin typeface="Fredoka"/>
                          <a:ea typeface="Fredoka"/>
                          <a:cs typeface="Fredoka"/>
                          <a:sym typeface="Fredoka"/>
                        </a:rPr>
                        <a:t>Friday</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4"/>
                  </a:ext>
                </a:extLst>
              </a:tr>
              <a:tr h="381000">
                <a:tc>
                  <a:txBody>
                    <a:bodyPr/>
                    <a:lstStyle/>
                    <a:p>
                      <a:pPr marL="0" lvl="0" indent="0" algn="ctr" rtl="0">
                        <a:lnSpc>
                          <a:spcPct val="115000"/>
                        </a:lnSpc>
                        <a:spcBef>
                          <a:spcPts val="0"/>
                        </a:spcBef>
                        <a:spcAft>
                          <a:spcPts val="1700"/>
                        </a:spcAft>
                        <a:buNone/>
                      </a:pPr>
                      <a:r>
                        <a:rPr lang="en">
                          <a:solidFill>
                            <a:schemeClr val="dk1"/>
                          </a:solidFill>
                          <a:latin typeface="Fredoka"/>
                          <a:ea typeface="Fredoka"/>
                          <a:cs typeface="Fredoka"/>
                          <a:sym typeface="Fredoka"/>
                        </a:rPr>
                        <a:t>20XX</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lnSpc>
                          <a:spcPct val="115000"/>
                        </a:lnSpc>
                        <a:spcBef>
                          <a:spcPts val="0"/>
                        </a:spcBef>
                        <a:spcAft>
                          <a:spcPts val="1700"/>
                        </a:spcAft>
                        <a:buNone/>
                      </a:pPr>
                      <a:r>
                        <a:rPr lang="en">
                          <a:solidFill>
                            <a:schemeClr val="dk1"/>
                          </a:solidFill>
                          <a:latin typeface="Fredoka"/>
                          <a:ea typeface="Fredoka"/>
                          <a:cs typeface="Fredoka"/>
                          <a:sym typeface="Fredoka"/>
                        </a:rPr>
                        <a:t>December 18</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lnSpc>
                          <a:spcPct val="115000"/>
                        </a:lnSpc>
                        <a:spcBef>
                          <a:spcPts val="0"/>
                        </a:spcBef>
                        <a:spcAft>
                          <a:spcPts val="1700"/>
                        </a:spcAft>
                        <a:buNone/>
                      </a:pPr>
                      <a:r>
                        <a:rPr lang="en">
                          <a:solidFill>
                            <a:schemeClr val="dk1"/>
                          </a:solidFill>
                          <a:latin typeface="Fredoka"/>
                          <a:ea typeface="Fredoka"/>
                          <a:cs typeface="Fredoka"/>
                          <a:sym typeface="Fredoka"/>
                        </a:rPr>
                        <a:t>Friday</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92"/>
        <p:cNvGrpSpPr/>
        <p:nvPr/>
      </p:nvGrpSpPr>
      <p:grpSpPr>
        <a:xfrm>
          <a:off x="0" y="0"/>
          <a:ext cx="0" cy="0"/>
          <a:chOff x="0" y="0"/>
          <a:chExt cx="0" cy="0"/>
        </a:xfrm>
      </p:grpSpPr>
      <p:sp>
        <p:nvSpPr>
          <p:cNvPr id="12" name="TextBox 11">
            <a:extLst>
              <a:ext uri="{FF2B5EF4-FFF2-40B4-BE49-F238E27FC236}">
                <a16:creationId xmlns:a16="http://schemas.microsoft.com/office/drawing/2014/main" id="{76EF75E4-749B-F2DF-405E-E8B2CB958D38}"/>
              </a:ext>
            </a:extLst>
          </p:cNvPr>
          <p:cNvSpPr txBox="1"/>
          <p:nvPr/>
        </p:nvSpPr>
        <p:spPr>
          <a:xfrm>
            <a:off x="255784" y="1543959"/>
            <a:ext cx="5383015" cy="2803203"/>
          </a:xfrm>
          <a:prstGeom prst="rect">
            <a:avLst/>
          </a:prstGeom>
          <a:solidFill>
            <a:schemeClr val="accent6">
              <a:lumMod val="20000"/>
              <a:lumOff val="80000"/>
            </a:schemeClr>
          </a:solidFill>
        </p:spPr>
        <p:txBody>
          <a:bodyPr wrap="square" rtlCol="0">
            <a:spAutoFit/>
          </a:bodyPr>
          <a:lstStyle/>
          <a:p>
            <a:pPr>
              <a:lnSpc>
                <a:spcPct val="150000"/>
              </a:lnSpc>
            </a:pPr>
            <a:r>
              <a:rPr lang="en-US" sz="2000" dirty="0">
                <a:solidFill>
                  <a:schemeClr val="tx1"/>
                </a:solidFill>
                <a:latin typeface="Helvetica Neue" panose="02000503000000020004" pitchFamily="2" charset="0"/>
                <a:ea typeface="Helvetica Neue" panose="02000503000000020004" pitchFamily="2" charset="0"/>
                <a:cs typeface="Helvetica Neue" panose="02000503000000020004" pitchFamily="2" charset="0"/>
              </a:rPr>
              <a:t>Mi: How was the music festival last Sunday?</a:t>
            </a:r>
          </a:p>
          <a:p>
            <a:pPr>
              <a:lnSpc>
                <a:spcPct val="150000"/>
              </a:lnSpc>
            </a:pPr>
            <a:r>
              <a:rPr lang="en-US" sz="2000" dirty="0">
                <a:solidFill>
                  <a:schemeClr val="tx1"/>
                </a:solidFill>
                <a:latin typeface="Helvetica Neue" panose="02000503000000020004" pitchFamily="2" charset="0"/>
                <a:ea typeface="Helvetica Neue" panose="02000503000000020004" pitchFamily="2" charset="0"/>
                <a:cs typeface="Helvetica Neue" panose="02000503000000020004" pitchFamily="2" charset="0"/>
              </a:rPr>
              <a:t>Mark: </a:t>
            </a:r>
            <a:r>
              <a:rPr lang="en-US" sz="2000" dirty="0">
                <a:solidFill>
                  <a:schemeClr val="tx1"/>
                </a:solidFill>
                <a:highlight>
                  <a:srgbClr val="FFFF00"/>
                </a:highlight>
                <a:latin typeface="Helvetica Neue" panose="02000503000000020004" pitchFamily="2" charset="0"/>
                <a:ea typeface="Helvetica Neue" panose="02000503000000020004" pitchFamily="2" charset="0"/>
                <a:cs typeface="Helvetica Neue" panose="02000503000000020004" pitchFamily="2" charset="0"/>
              </a:rPr>
              <a:t>It was disappointing!</a:t>
            </a:r>
          </a:p>
          <a:p>
            <a:pPr>
              <a:lnSpc>
                <a:spcPct val="150000"/>
              </a:lnSpc>
            </a:pPr>
            <a:r>
              <a:rPr lang="en-US" sz="2000" dirty="0">
                <a:solidFill>
                  <a:schemeClr val="tx1"/>
                </a:solidFill>
                <a:latin typeface="Helvetica Neue" panose="02000503000000020004" pitchFamily="2" charset="0"/>
                <a:ea typeface="Helvetica Neue" panose="02000503000000020004" pitchFamily="2" charset="0"/>
                <a:cs typeface="Helvetica Neue" panose="02000503000000020004" pitchFamily="2" charset="0"/>
              </a:rPr>
              <a:t>Mi: Why?</a:t>
            </a:r>
          </a:p>
          <a:p>
            <a:pPr>
              <a:lnSpc>
                <a:spcPct val="150000"/>
              </a:lnSpc>
            </a:pPr>
            <a:r>
              <a:rPr lang="en-US" sz="2000" dirty="0">
                <a:solidFill>
                  <a:schemeClr val="tx1"/>
                </a:solidFill>
                <a:latin typeface="Helvetica Neue" panose="02000503000000020004" pitchFamily="2" charset="0"/>
                <a:ea typeface="Helvetica Neue" panose="02000503000000020004" pitchFamily="2" charset="0"/>
                <a:cs typeface="Helvetica Neue" panose="02000503000000020004" pitchFamily="2" charset="0"/>
              </a:rPr>
              <a:t>Mark: The band was late.</a:t>
            </a:r>
          </a:p>
          <a:p>
            <a:pPr>
              <a:lnSpc>
                <a:spcPct val="150000"/>
              </a:lnSpc>
            </a:pPr>
            <a:r>
              <a:rPr lang="en-US" sz="2000" dirty="0">
                <a:solidFill>
                  <a:schemeClr val="tx1"/>
                </a:solidFill>
                <a:latin typeface="Helvetica Neue" panose="02000503000000020004" pitchFamily="2" charset="0"/>
                <a:ea typeface="Helvetica Neue" panose="02000503000000020004" pitchFamily="2" charset="0"/>
                <a:cs typeface="Helvetica Neue" panose="02000503000000020004" pitchFamily="2" charset="0"/>
              </a:rPr>
              <a:t>Trang: And the singers weren’t very good either. </a:t>
            </a:r>
            <a:r>
              <a:rPr lang="en-US" sz="2000" dirty="0">
                <a:solidFill>
                  <a:schemeClr val="tx1"/>
                </a:solidFill>
                <a:highlight>
                  <a:srgbClr val="FFFF00"/>
                </a:highlight>
                <a:latin typeface="Helvetica Neue" panose="02000503000000020004" pitchFamily="2" charset="0"/>
                <a:ea typeface="Helvetica Neue" panose="02000503000000020004" pitchFamily="2" charset="0"/>
                <a:cs typeface="Helvetica Neue" panose="02000503000000020004" pitchFamily="2" charset="0"/>
              </a:rPr>
              <a:t>It was a big disappointment</a:t>
            </a:r>
            <a:r>
              <a:rPr lang="en-US" sz="2000" dirty="0">
                <a:solidFill>
                  <a:schemeClr val="tx1"/>
                </a:solidFill>
                <a:latin typeface="Helvetica Neue" panose="02000503000000020004" pitchFamily="2" charset="0"/>
                <a:ea typeface="Helvetica Neue" panose="02000503000000020004" pitchFamily="2" charset="0"/>
                <a:cs typeface="Helvetica Neue" panose="02000503000000020004" pitchFamily="2" charset="0"/>
              </a:rPr>
              <a:t>.</a:t>
            </a:r>
            <a:endParaRPr lang="en-VN" sz="2000" dirty="0">
              <a:solidFill>
                <a:schemeClr val="tx1"/>
              </a:solidFill>
              <a:latin typeface="Helvetica Neue" panose="02000503000000020004" pitchFamily="2" charset="0"/>
              <a:ea typeface="Helvetica Neue" panose="02000503000000020004" pitchFamily="2" charset="0"/>
              <a:cs typeface="Helvetica Neue" panose="02000503000000020004" pitchFamily="2" charset="0"/>
            </a:endParaRPr>
          </a:p>
        </p:txBody>
      </p:sp>
      <p:pic>
        <p:nvPicPr>
          <p:cNvPr id="9" name="Google Shape;1366;p46">
            <a:extLst>
              <a:ext uri="{FF2B5EF4-FFF2-40B4-BE49-F238E27FC236}">
                <a16:creationId xmlns:a16="http://schemas.microsoft.com/office/drawing/2014/main" id="{BAED0A21-8665-7A46-7E5A-2E5C961C003F}"/>
              </a:ext>
            </a:extLst>
          </p:cNvPr>
          <p:cNvPicPr preferRelativeResize="0"/>
          <p:nvPr/>
        </p:nvPicPr>
        <p:blipFill rotWithShape="1">
          <a:blip r:embed="rId5">
            <a:alphaModFix/>
          </a:blip>
          <a:srcRect t="2523" b="4357"/>
          <a:stretch/>
        </p:blipFill>
        <p:spPr>
          <a:xfrm>
            <a:off x="4683760" y="1428750"/>
            <a:ext cx="3893744" cy="3714750"/>
          </a:xfrm>
          <a:prstGeom prst="rect">
            <a:avLst/>
          </a:prstGeom>
          <a:noFill/>
          <a:ln>
            <a:noFill/>
          </a:ln>
        </p:spPr>
      </p:pic>
      <p:pic>
        <p:nvPicPr>
          <p:cNvPr id="10" name="Google Shape;1378;p47">
            <a:extLst>
              <a:ext uri="{FF2B5EF4-FFF2-40B4-BE49-F238E27FC236}">
                <a16:creationId xmlns:a16="http://schemas.microsoft.com/office/drawing/2014/main" id="{8D44141F-3822-9E46-7B46-7D64919A9EA9}"/>
              </a:ext>
            </a:extLst>
          </p:cNvPr>
          <p:cNvPicPr preferRelativeResize="0"/>
          <p:nvPr/>
        </p:nvPicPr>
        <p:blipFill>
          <a:blip r:embed="rId6">
            <a:alphaModFix/>
          </a:blip>
          <a:stretch>
            <a:fillRect/>
          </a:stretch>
        </p:blipFill>
        <p:spPr>
          <a:xfrm>
            <a:off x="7245165" y="1428751"/>
            <a:ext cx="1997049" cy="3714749"/>
          </a:xfrm>
          <a:prstGeom prst="rect">
            <a:avLst/>
          </a:prstGeom>
          <a:noFill/>
          <a:ln>
            <a:noFill/>
          </a:ln>
        </p:spPr>
      </p:pic>
      <p:sp>
        <p:nvSpPr>
          <p:cNvPr id="11" name="TextBox 10">
            <a:extLst>
              <a:ext uri="{FF2B5EF4-FFF2-40B4-BE49-F238E27FC236}">
                <a16:creationId xmlns:a16="http://schemas.microsoft.com/office/drawing/2014/main" id="{9F14A226-5D63-E714-C91B-409B12673087}"/>
              </a:ext>
            </a:extLst>
          </p:cNvPr>
          <p:cNvSpPr txBox="1"/>
          <p:nvPr/>
        </p:nvSpPr>
        <p:spPr>
          <a:xfrm>
            <a:off x="255784" y="597752"/>
            <a:ext cx="5645390" cy="830997"/>
          </a:xfrm>
          <a:prstGeom prst="rect">
            <a:avLst/>
          </a:prstGeom>
          <a:solidFill>
            <a:schemeClr val="tx1">
              <a:lumMod val="10000"/>
              <a:lumOff val="90000"/>
            </a:schemeClr>
          </a:solidFill>
        </p:spPr>
        <p:txBody>
          <a:bodyPr wrap="square" rtlCol="0">
            <a:spAutoFit/>
          </a:bodyPr>
          <a:lstStyle/>
          <a:p>
            <a:r>
              <a:rPr lang="en-US" sz="2400" b="1" dirty="0">
                <a:solidFill>
                  <a:schemeClr val="bg2"/>
                </a:solidFill>
                <a:latin typeface="Calibri" panose="020F0502020204030204" pitchFamily="34" charset="0"/>
                <a:cs typeface="Calibri" panose="020F0502020204030204" pitchFamily="34" charset="0"/>
              </a:rPr>
              <a:t>1. Listen and read the conversation. Pay attention to the highlighted sentences.</a:t>
            </a:r>
            <a:endParaRPr lang="en-VN" sz="2400" b="1" dirty="0">
              <a:solidFill>
                <a:schemeClr val="bg2"/>
              </a:solidFill>
              <a:latin typeface="Calibri" panose="020F0502020204030204" pitchFamily="34" charset="0"/>
              <a:cs typeface="Calibri" panose="020F0502020204030204" pitchFamily="34" charset="0"/>
            </a:endParaRPr>
          </a:p>
        </p:txBody>
      </p:sp>
      <p:grpSp>
        <p:nvGrpSpPr>
          <p:cNvPr id="13" name="Google Shape;1310;p44">
            <a:extLst>
              <a:ext uri="{FF2B5EF4-FFF2-40B4-BE49-F238E27FC236}">
                <a16:creationId xmlns:a16="http://schemas.microsoft.com/office/drawing/2014/main" id="{4E09C011-F760-AC6C-FCCD-69F4726FA932}"/>
              </a:ext>
            </a:extLst>
          </p:cNvPr>
          <p:cNvGrpSpPr/>
          <p:nvPr/>
        </p:nvGrpSpPr>
        <p:grpSpPr>
          <a:xfrm>
            <a:off x="8055981" y="1127685"/>
            <a:ext cx="102706" cy="102736"/>
            <a:chOff x="1472375" y="3214263"/>
            <a:chExt cx="302075" cy="302075"/>
          </a:xfrm>
        </p:grpSpPr>
        <p:sp>
          <p:nvSpPr>
            <p:cNvPr id="14" name="Google Shape;1311;p44">
              <a:extLst>
                <a:ext uri="{FF2B5EF4-FFF2-40B4-BE49-F238E27FC236}">
                  <a16:creationId xmlns:a16="http://schemas.microsoft.com/office/drawing/2014/main" id="{43C3F17F-AC8A-FB7B-28CF-13E52AF3A33F}"/>
                </a:ext>
              </a:extLst>
            </p:cNvPr>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12;p44">
              <a:extLst>
                <a:ext uri="{FF2B5EF4-FFF2-40B4-BE49-F238E27FC236}">
                  <a16:creationId xmlns:a16="http://schemas.microsoft.com/office/drawing/2014/main" id="{DDFFFB3C-1F49-6EDE-D2B8-23D78034B77A}"/>
                </a:ext>
              </a:extLst>
            </p:cNvPr>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317;p44">
            <a:extLst>
              <a:ext uri="{FF2B5EF4-FFF2-40B4-BE49-F238E27FC236}">
                <a16:creationId xmlns:a16="http://schemas.microsoft.com/office/drawing/2014/main" id="{B21B9395-F8CB-84B2-5A38-CA0B6134E96A}"/>
              </a:ext>
            </a:extLst>
          </p:cNvPr>
          <p:cNvSpPr/>
          <p:nvPr/>
        </p:nvSpPr>
        <p:spPr>
          <a:xfrm>
            <a:off x="7590075" y="858898"/>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18;p44">
            <a:extLst>
              <a:ext uri="{FF2B5EF4-FFF2-40B4-BE49-F238E27FC236}">
                <a16:creationId xmlns:a16="http://schemas.microsoft.com/office/drawing/2014/main" id="{B6E00F1C-7EB4-4520-8822-04B22AAF2F00}"/>
              </a:ext>
            </a:extLst>
          </p:cNvPr>
          <p:cNvSpPr/>
          <p:nvPr/>
        </p:nvSpPr>
        <p:spPr>
          <a:xfrm>
            <a:off x="7348165" y="1179053"/>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1340;p44">
            <a:extLst>
              <a:ext uri="{FF2B5EF4-FFF2-40B4-BE49-F238E27FC236}">
                <a16:creationId xmlns:a16="http://schemas.microsoft.com/office/drawing/2014/main" id="{112A5AB0-9DCB-65BE-2352-D719B49445AE}"/>
              </a:ext>
            </a:extLst>
          </p:cNvPr>
          <p:cNvGrpSpPr/>
          <p:nvPr/>
        </p:nvGrpSpPr>
        <p:grpSpPr>
          <a:xfrm rot="9799382" flipH="1">
            <a:off x="8902988" y="1629404"/>
            <a:ext cx="717091" cy="829614"/>
            <a:chOff x="-3084600" y="2098313"/>
            <a:chExt cx="1385775" cy="1603225"/>
          </a:xfrm>
        </p:grpSpPr>
        <p:sp>
          <p:nvSpPr>
            <p:cNvPr id="22" name="Google Shape;1341;p44">
              <a:extLst>
                <a:ext uri="{FF2B5EF4-FFF2-40B4-BE49-F238E27FC236}">
                  <a16:creationId xmlns:a16="http://schemas.microsoft.com/office/drawing/2014/main" id="{9DA2C8D8-268E-5A19-0E6C-98EA0CCCB19F}"/>
                </a:ext>
              </a:extLst>
            </p:cNvPr>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342;p44">
              <a:extLst>
                <a:ext uri="{FF2B5EF4-FFF2-40B4-BE49-F238E27FC236}">
                  <a16:creationId xmlns:a16="http://schemas.microsoft.com/office/drawing/2014/main" id="{B3A2E888-D5CB-9015-2A69-60A148F0D5BE}"/>
                </a:ext>
              </a:extLst>
            </p:cNvPr>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343;p44">
              <a:extLst>
                <a:ext uri="{FF2B5EF4-FFF2-40B4-BE49-F238E27FC236}">
                  <a16:creationId xmlns:a16="http://schemas.microsoft.com/office/drawing/2014/main" id="{6D86F706-9EC5-7C7B-C4C0-8767C2752E6F}"/>
                </a:ext>
              </a:extLst>
            </p:cNvPr>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344;p44">
              <a:extLst>
                <a:ext uri="{FF2B5EF4-FFF2-40B4-BE49-F238E27FC236}">
                  <a16:creationId xmlns:a16="http://schemas.microsoft.com/office/drawing/2014/main" id="{9C9596E4-8701-84C4-B2D8-BC2BD03E46EF}"/>
                </a:ext>
              </a:extLst>
            </p:cNvPr>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6" name="Google Shape;1346;p44">
            <a:extLst>
              <a:ext uri="{FF2B5EF4-FFF2-40B4-BE49-F238E27FC236}">
                <a16:creationId xmlns:a16="http://schemas.microsoft.com/office/drawing/2014/main" id="{2CDDB476-A4EC-1210-36EB-92E682B6AA6F}"/>
              </a:ext>
            </a:extLst>
          </p:cNvPr>
          <p:cNvPicPr preferRelativeResize="0"/>
          <p:nvPr/>
        </p:nvPicPr>
        <p:blipFill>
          <a:blip r:embed="rId7">
            <a:alphaModFix/>
          </a:blip>
          <a:stretch>
            <a:fillRect/>
          </a:stretch>
        </p:blipFill>
        <p:spPr>
          <a:xfrm rot="2267131">
            <a:off x="8189509" y="-888552"/>
            <a:ext cx="2448052" cy="2448054"/>
          </a:xfrm>
          <a:prstGeom prst="rect">
            <a:avLst/>
          </a:prstGeom>
          <a:noFill/>
          <a:ln>
            <a:noFill/>
          </a:ln>
        </p:spPr>
      </p:pic>
      <p:pic>
        <p:nvPicPr>
          <p:cNvPr id="27" name="Google Shape;1347;p44">
            <a:extLst>
              <a:ext uri="{FF2B5EF4-FFF2-40B4-BE49-F238E27FC236}">
                <a16:creationId xmlns:a16="http://schemas.microsoft.com/office/drawing/2014/main" id="{6F48AC08-A366-7A61-9403-BF41516E3683}"/>
              </a:ext>
            </a:extLst>
          </p:cNvPr>
          <p:cNvPicPr preferRelativeResize="0"/>
          <p:nvPr/>
        </p:nvPicPr>
        <p:blipFill rotWithShape="1">
          <a:blip r:embed="rId8">
            <a:alphaModFix/>
          </a:blip>
          <a:srcRect l="6664" t="19826"/>
          <a:stretch/>
        </p:blipFill>
        <p:spPr>
          <a:xfrm rot="147971">
            <a:off x="5722354" y="-1433646"/>
            <a:ext cx="2772770" cy="2381669"/>
          </a:xfrm>
          <a:prstGeom prst="rect">
            <a:avLst/>
          </a:prstGeom>
          <a:noFill/>
          <a:ln>
            <a:noFill/>
          </a:ln>
        </p:spPr>
      </p:pic>
      <p:sp>
        <p:nvSpPr>
          <p:cNvPr id="28" name="TextBox 27">
            <a:extLst>
              <a:ext uri="{FF2B5EF4-FFF2-40B4-BE49-F238E27FC236}">
                <a16:creationId xmlns:a16="http://schemas.microsoft.com/office/drawing/2014/main" id="{C134F669-789E-3703-B131-F0167F263F91}"/>
              </a:ext>
            </a:extLst>
          </p:cNvPr>
          <p:cNvSpPr txBox="1"/>
          <p:nvPr/>
        </p:nvSpPr>
        <p:spPr>
          <a:xfrm>
            <a:off x="5792649" y="4041028"/>
            <a:ext cx="465192" cy="400110"/>
          </a:xfrm>
          <a:prstGeom prst="rect">
            <a:avLst/>
          </a:prstGeom>
          <a:solidFill>
            <a:schemeClr val="tx2">
              <a:lumMod val="20000"/>
              <a:lumOff val="80000"/>
            </a:schemeClr>
          </a:solidFill>
        </p:spPr>
        <p:txBody>
          <a:bodyPr wrap="none" rtlCol="0">
            <a:spAutoFit/>
          </a:bodyPr>
          <a:lstStyle/>
          <a:p>
            <a:r>
              <a:rPr lang="en-VN" sz="2000" dirty="0">
                <a:latin typeface="Helvetica Neue" panose="02000503000000020004" pitchFamily="2" charset="0"/>
                <a:ea typeface="Helvetica Neue" panose="02000503000000020004" pitchFamily="2" charset="0"/>
                <a:cs typeface="Helvetica Neue" panose="02000503000000020004" pitchFamily="2" charset="0"/>
              </a:rPr>
              <a:t>Mi</a:t>
            </a:r>
          </a:p>
        </p:txBody>
      </p:sp>
      <p:sp>
        <p:nvSpPr>
          <p:cNvPr id="29" name="TextBox 28">
            <a:extLst>
              <a:ext uri="{FF2B5EF4-FFF2-40B4-BE49-F238E27FC236}">
                <a16:creationId xmlns:a16="http://schemas.microsoft.com/office/drawing/2014/main" id="{6001DE93-A913-09BD-06B6-03F46D1636B8}"/>
              </a:ext>
            </a:extLst>
          </p:cNvPr>
          <p:cNvSpPr txBox="1"/>
          <p:nvPr/>
        </p:nvSpPr>
        <p:spPr>
          <a:xfrm>
            <a:off x="7862013" y="4041028"/>
            <a:ext cx="763351" cy="400110"/>
          </a:xfrm>
          <a:prstGeom prst="rect">
            <a:avLst/>
          </a:prstGeom>
          <a:solidFill>
            <a:schemeClr val="tx2">
              <a:lumMod val="20000"/>
              <a:lumOff val="80000"/>
            </a:schemeClr>
          </a:solidFill>
        </p:spPr>
        <p:txBody>
          <a:bodyPr wrap="none" rtlCol="0">
            <a:spAutoFit/>
          </a:bodyPr>
          <a:lstStyle/>
          <a:p>
            <a:r>
              <a:rPr lang="en-VN" sz="2000" dirty="0">
                <a:latin typeface="Helvetica Neue" panose="02000503000000020004" pitchFamily="2" charset="0"/>
                <a:ea typeface="Helvetica Neue" panose="02000503000000020004" pitchFamily="2" charset="0"/>
                <a:cs typeface="Helvetica Neue" panose="02000503000000020004" pitchFamily="2" charset="0"/>
              </a:rPr>
              <a:t>Mark</a:t>
            </a:r>
          </a:p>
        </p:txBody>
      </p:sp>
      <p:sp>
        <p:nvSpPr>
          <p:cNvPr id="30" name="TextBox 29">
            <a:extLst>
              <a:ext uri="{FF2B5EF4-FFF2-40B4-BE49-F238E27FC236}">
                <a16:creationId xmlns:a16="http://schemas.microsoft.com/office/drawing/2014/main" id="{716155AF-E837-F8C9-891D-C0AACD61930B}"/>
              </a:ext>
            </a:extLst>
          </p:cNvPr>
          <p:cNvSpPr txBox="1"/>
          <p:nvPr/>
        </p:nvSpPr>
        <p:spPr>
          <a:xfrm>
            <a:off x="6742013" y="4041028"/>
            <a:ext cx="845103" cy="400110"/>
          </a:xfrm>
          <a:prstGeom prst="rect">
            <a:avLst/>
          </a:prstGeom>
          <a:solidFill>
            <a:schemeClr val="tx2">
              <a:lumMod val="20000"/>
              <a:lumOff val="80000"/>
            </a:schemeClr>
          </a:solidFill>
        </p:spPr>
        <p:txBody>
          <a:bodyPr wrap="none" rtlCol="0">
            <a:spAutoFit/>
          </a:bodyPr>
          <a:lstStyle/>
          <a:p>
            <a:r>
              <a:rPr lang="en-VN" sz="2000" dirty="0">
                <a:latin typeface="Helvetica Neue" panose="02000503000000020004" pitchFamily="2" charset="0"/>
                <a:ea typeface="Helvetica Neue" panose="02000503000000020004" pitchFamily="2" charset="0"/>
                <a:cs typeface="Helvetica Neue" panose="02000503000000020004" pitchFamily="2" charset="0"/>
              </a:rPr>
              <a:t>Trang</a:t>
            </a:r>
          </a:p>
        </p:txBody>
      </p:sp>
      <p:pic>
        <p:nvPicPr>
          <p:cNvPr id="2" name="064.mp3">
            <a:hlinkClick r:id="" action="ppaction://media"/>
            <a:extLst>
              <a:ext uri="{FF2B5EF4-FFF2-40B4-BE49-F238E27FC236}">
                <a16:creationId xmlns:a16="http://schemas.microsoft.com/office/drawing/2014/main" id="{5A223290-33A6-B444-E2AF-C377711A995C}"/>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6048918" y="606850"/>
            <a:ext cx="812800" cy="81280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0538493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dissolve">
                                      <p:cBhvr>
                                        <p:cTn id="7" dur="500"/>
                                        <p:tgtEl>
                                          <p:spTgt spid="2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dissolve">
                                      <p:cBhvr>
                                        <p:cTn id="10" dur="500"/>
                                        <p:tgtEl>
                                          <p:spTgt spid="30"/>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dissolve">
                                      <p:cBhvr>
                                        <p:cTn id="13" dur="500"/>
                                        <p:tgtEl>
                                          <p:spTgt spid="29"/>
                                        </p:tgtEl>
                                      </p:cBhvr>
                                    </p:animEffect>
                                  </p:childTnLst>
                                </p:cTn>
                              </p:par>
                            </p:childTnLst>
                          </p:cTn>
                        </p:par>
                      </p:childTnLst>
                    </p:cTn>
                  </p:par>
                  <p:par>
                    <p:cTn id="14" fill="hold">
                      <p:stCondLst>
                        <p:cond delay="indefinite"/>
                      </p:stCondLst>
                      <p:childTnLst>
                        <p:par>
                          <p:cTn id="15" fill="hold">
                            <p:stCondLst>
                              <p:cond delay="0"/>
                            </p:stCondLst>
                            <p:childTnLst>
                              <p:par>
                                <p:cTn id="16" presetID="5" presetClass="entr" presetSubtype="10"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checkerboard(across)">
                                      <p:cBhvr>
                                        <p:cTn id="18" dur="500"/>
                                        <p:tgtEl>
                                          <p:spTgt spid="12"/>
                                        </p:tgtEl>
                                      </p:cBhvr>
                                    </p:animEffect>
                                  </p:childTnLst>
                                </p:cTn>
                              </p:par>
                              <p:par>
                                <p:cTn id="19" presetID="1" presetClass="mediacall" presetSubtype="0" fill="hold" nodeType="withEffect">
                                  <p:stCondLst>
                                    <p:cond delay="0"/>
                                  </p:stCondLst>
                                  <p:childTnLst>
                                    <p:cmd type="call" cmd="playFrom(0.0)">
                                      <p:cBhvr>
                                        <p:cTn id="20" dur="53106"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21" fill="hold" display="0">
                  <p:stCondLst>
                    <p:cond delay="indefinite"/>
                  </p:stCondLst>
                  <p:endCondLst>
                    <p:cond evt="onStopAudio" delay="0">
                      <p:tgtEl>
                        <p:sldTgt/>
                      </p:tgtEl>
                    </p:cond>
                  </p:endCondLst>
                </p:cTn>
                <p:tgtEl>
                  <p:spTgt spid="2"/>
                </p:tgtEl>
              </p:cMediaNode>
            </p:audio>
          </p:childTnLst>
        </p:cTn>
      </p:par>
    </p:tnLst>
    <p:bldLst>
      <p:bldP spid="12" grpId="0" animBg="1"/>
      <p:bldP spid="28" grpId="0" animBg="1"/>
      <p:bldP spid="29" grpId="0" animBg="1"/>
      <p:bldP spid="30"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818"/>
        <p:cNvGrpSpPr/>
        <p:nvPr/>
      </p:nvGrpSpPr>
      <p:grpSpPr>
        <a:xfrm>
          <a:off x="0" y="0"/>
          <a:ext cx="0" cy="0"/>
          <a:chOff x="0" y="0"/>
          <a:chExt cx="0" cy="0"/>
        </a:xfrm>
      </p:grpSpPr>
      <p:sp>
        <p:nvSpPr>
          <p:cNvPr id="1819" name="Google Shape;1819;p66"/>
          <p:cNvSpPr txBox="1"/>
          <p:nvPr/>
        </p:nvSpPr>
        <p:spPr>
          <a:xfrm>
            <a:off x="981900" y="4280000"/>
            <a:ext cx="7180200" cy="324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dk1"/>
                </a:solidFill>
                <a:latin typeface="Fredoka"/>
                <a:ea typeface="Fredoka"/>
                <a:cs typeface="Fredoka"/>
                <a:sym typeface="Fredoka"/>
              </a:rPr>
              <a:t>Follow the link in the graph to modify its data and then paste the new one here. </a:t>
            </a:r>
            <a:r>
              <a:rPr lang="en" sz="1100" b="1" u="sng">
                <a:solidFill>
                  <a:schemeClr val="dk1"/>
                </a:solidFill>
                <a:latin typeface="Fredoka"/>
                <a:ea typeface="Fredoka"/>
                <a:cs typeface="Fredoka"/>
                <a:sym typeface="Fredoka"/>
                <a:hlinkClick r:id="rId3">
                  <a:extLst>
                    <a:ext uri="{A12FA001-AC4F-418D-AE19-62706E023703}">
                      <ahyp:hlinkClr xmlns:ahyp="http://schemas.microsoft.com/office/drawing/2018/hyperlinkcolor" val="tx"/>
                    </a:ext>
                  </a:extLst>
                </a:hlinkClick>
              </a:rPr>
              <a:t>For more info, click here</a:t>
            </a:r>
            <a:endParaRPr sz="1100" b="1" u="sng">
              <a:solidFill>
                <a:schemeClr val="dk1"/>
              </a:solidFill>
              <a:latin typeface="Fredoka"/>
              <a:ea typeface="Fredoka"/>
              <a:cs typeface="Fredoka"/>
              <a:sym typeface="Fredoka"/>
            </a:endParaRPr>
          </a:p>
        </p:txBody>
      </p:sp>
      <p:sp>
        <p:nvSpPr>
          <p:cNvPr id="1820" name="Google Shape;1820;p66"/>
          <p:cNvSpPr txBox="1">
            <a:spLocks noGrp="1"/>
          </p:cNvSpPr>
          <p:nvPr>
            <p:ph type="subTitle" idx="4294967295"/>
          </p:nvPr>
        </p:nvSpPr>
        <p:spPr>
          <a:xfrm>
            <a:off x="5609275" y="1547600"/>
            <a:ext cx="2821500" cy="389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Jupiter is a huge gas giant</a:t>
            </a:r>
            <a:endParaRPr/>
          </a:p>
        </p:txBody>
      </p:sp>
      <p:sp>
        <p:nvSpPr>
          <p:cNvPr id="1821" name="Google Shape;1821;p66"/>
          <p:cNvSpPr txBox="1">
            <a:spLocks noGrp="1"/>
          </p:cNvSpPr>
          <p:nvPr>
            <p:ph type="title" idx="4294967295"/>
          </p:nvPr>
        </p:nvSpPr>
        <p:spPr>
          <a:xfrm>
            <a:off x="5609275" y="2249788"/>
            <a:ext cx="2821500" cy="45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dk2"/>
                </a:solidFill>
              </a:rPr>
              <a:t>VENUS</a:t>
            </a:r>
            <a:endParaRPr sz="3000">
              <a:solidFill>
                <a:schemeClr val="dk2"/>
              </a:solidFill>
            </a:endParaRPr>
          </a:p>
        </p:txBody>
      </p:sp>
      <p:sp>
        <p:nvSpPr>
          <p:cNvPr id="1822" name="Google Shape;1822;p66"/>
          <p:cNvSpPr txBox="1">
            <a:spLocks noGrp="1"/>
          </p:cNvSpPr>
          <p:nvPr>
            <p:ph type="subTitle" idx="4294967295"/>
          </p:nvPr>
        </p:nvSpPr>
        <p:spPr>
          <a:xfrm>
            <a:off x="5609275" y="2605025"/>
            <a:ext cx="2821500" cy="389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Venus has a beautiful name</a:t>
            </a:r>
            <a:endParaRPr/>
          </a:p>
        </p:txBody>
      </p:sp>
      <p:sp>
        <p:nvSpPr>
          <p:cNvPr id="1823" name="Google Shape;1823;p66"/>
          <p:cNvSpPr txBox="1">
            <a:spLocks noGrp="1"/>
          </p:cNvSpPr>
          <p:nvPr>
            <p:ph type="title" idx="4294967295"/>
          </p:nvPr>
        </p:nvSpPr>
        <p:spPr>
          <a:xfrm>
            <a:off x="5609275" y="3301750"/>
            <a:ext cx="2821500" cy="45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dk2"/>
                </a:solidFill>
              </a:rPr>
              <a:t>MERCURY</a:t>
            </a:r>
            <a:endParaRPr sz="3000">
              <a:solidFill>
                <a:schemeClr val="dk2"/>
              </a:solidFill>
            </a:endParaRPr>
          </a:p>
        </p:txBody>
      </p:sp>
      <p:sp>
        <p:nvSpPr>
          <p:cNvPr id="1824" name="Google Shape;1824;p66"/>
          <p:cNvSpPr txBox="1">
            <a:spLocks noGrp="1"/>
          </p:cNvSpPr>
          <p:nvPr>
            <p:ph type="subTitle" idx="4294967295"/>
          </p:nvPr>
        </p:nvSpPr>
        <p:spPr>
          <a:xfrm>
            <a:off x="5609275" y="3652925"/>
            <a:ext cx="2821500" cy="389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Mercury is a small planet</a:t>
            </a:r>
            <a:endParaRPr/>
          </a:p>
        </p:txBody>
      </p:sp>
      <p:sp>
        <p:nvSpPr>
          <p:cNvPr id="1825" name="Google Shape;1825;p66"/>
          <p:cNvSpPr txBox="1">
            <a:spLocks noGrp="1"/>
          </p:cNvSpPr>
          <p:nvPr>
            <p:ph type="title" idx="4294967295"/>
          </p:nvPr>
        </p:nvSpPr>
        <p:spPr>
          <a:xfrm>
            <a:off x="5609275" y="1197825"/>
            <a:ext cx="2821500" cy="45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dk2"/>
                </a:solidFill>
              </a:rPr>
              <a:t>JUPITER</a:t>
            </a:r>
            <a:endParaRPr sz="3000">
              <a:solidFill>
                <a:schemeClr val="dk2"/>
              </a:solidFill>
            </a:endParaRPr>
          </a:p>
        </p:txBody>
      </p:sp>
      <p:sp>
        <p:nvSpPr>
          <p:cNvPr id="1826" name="Google Shape;1826;p66"/>
          <p:cNvSpPr txBox="1">
            <a:spLocks noGrp="1"/>
          </p:cNvSpPr>
          <p:nvPr>
            <p:ph type="title"/>
          </p:nvPr>
        </p:nvSpPr>
        <p:spPr>
          <a:xfrm>
            <a:off x="720000" y="445000"/>
            <a:ext cx="7704000" cy="69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UGLY CHRISTMAS</a:t>
            </a:r>
            <a:r>
              <a:rPr lang="en">
                <a:solidFill>
                  <a:schemeClr val="accent3"/>
                </a:solidFill>
              </a:rPr>
              <a:t> </a:t>
            </a:r>
            <a:r>
              <a:rPr lang="en">
                <a:solidFill>
                  <a:schemeClr val="dk2"/>
                </a:solidFill>
              </a:rPr>
              <a:t>SWEATERS</a:t>
            </a:r>
            <a:endParaRPr>
              <a:solidFill>
                <a:schemeClr val="dk2"/>
              </a:solidFill>
            </a:endParaRPr>
          </a:p>
        </p:txBody>
      </p:sp>
      <p:sp>
        <p:nvSpPr>
          <p:cNvPr id="1827" name="Google Shape;1827;p66"/>
          <p:cNvSpPr/>
          <p:nvPr/>
        </p:nvSpPr>
        <p:spPr>
          <a:xfrm>
            <a:off x="4872238" y="1197825"/>
            <a:ext cx="572700" cy="572700"/>
          </a:xfrm>
          <a:prstGeom prst="ellipse">
            <a:avLst/>
          </a:prstGeom>
          <a:solidFill>
            <a:schemeClr val="accen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3000" b="1">
                <a:solidFill>
                  <a:schemeClr val="lt1"/>
                </a:solidFill>
                <a:latin typeface="Bigelow Rules"/>
                <a:ea typeface="Bigelow Rules"/>
                <a:cs typeface="Bigelow Rules"/>
                <a:sym typeface="Bigelow Rules"/>
              </a:rPr>
              <a:t>50%</a:t>
            </a:r>
            <a:endParaRPr sz="3000" b="1">
              <a:solidFill>
                <a:schemeClr val="lt1"/>
              </a:solidFill>
              <a:latin typeface="Bigelow Rules"/>
              <a:ea typeface="Bigelow Rules"/>
              <a:cs typeface="Bigelow Rules"/>
              <a:sym typeface="Bigelow Rules"/>
            </a:endParaRPr>
          </a:p>
        </p:txBody>
      </p:sp>
      <p:sp>
        <p:nvSpPr>
          <p:cNvPr id="1828" name="Google Shape;1828;p66"/>
          <p:cNvSpPr/>
          <p:nvPr/>
        </p:nvSpPr>
        <p:spPr>
          <a:xfrm>
            <a:off x="4872238" y="2249788"/>
            <a:ext cx="572700" cy="572700"/>
          </a:xfrm>
          <a:prstGeom prst="ellipse">
            <a:avLst/>
          </a:prstGeom>
          <a:solidFill>
            <a:schemeClr val="lt2"/>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3000" b="1">
                <a:solidFill>
                  <a:schemeClr val="dk1"/>
                </a:solidFill>
                <a:latin typeface="Bigelow Rules"/>
                <a:ea typeface="Bigelow Rules"/>
                <a:cs typeface="Bigelow Rules"/>
                <a:sym typeface="Bigelow Rules"/>
              </a:rPr>
              <a:t>40%</a:t>
            </a:r>
            <a:endParaRPr sz="3000" b="1">
              <a:solidFill>
                <a:schemeClr val="dk1"/>
              </a:solidFill>
              <a:latin typeface="Bigelow Rules"/>
              <a:ea typeface="Bigelow Rules"/>
              <a:cs typeface="Bigelow Rules"/>
              <a:sym typeface="Bigelow Rules"/>
            </a:endParaRPr>
          </a:p>
        </p:txBody>
      </p:sp>
      <p:sp>
        <p:nvSpPr>
          <p:cNvPr id="1829" name="Google Shape;1829;p66"/>
          <p:cNvSpPr/>
          <p:nvPr/>
        </p:nvSpPr>
        <p:spPr>
          <a:xfrm>
            <a:off x="4872238" y="3301750"/>
            <a:ext cx="572700" cy="572700"/>
          </a:xfrm>
          <a:prstGeom prst="ellipse">
            <a:avLst/>
          </a:prstGeom>
          <a:solidFill>
            <a:schemeClr val="dk2"/>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3000" b="1">
                <a:solidFill>
                  <a:schemeClr val="lt1"/>
                </a:solidFill>
                <a:latin typeface="Bigelow Rules"/>
                <a:ea typeface="Bigelow Rules"/>
                <a:cs typeface="Bigelow Rules"/>
                <a:sym typeface="Bigelow Rules"/>
              </a:rPr>
              <a:t>10%</a:t>
            </a:r>
            <a:endParaRPr sz="3000" b="1">
              <a:solidFill>
                <a:schemeClr val="lt1"/>
              </a:solidFill>
              <a:latin typeface="Bigelow Rules"/>
              <a:ea typeface="Bigelow Rules"/>
              <a:cs typeface="Bigelow Rules"/>
              <a:sym typeface="Bigelow Rules"/>
            </a:endParaRPr>
          </a:p>
        </p:txBody>
      </p:sp>
      <p:pic>
        <p:nvPicPr>
          <p:cNvPr id="1830" name="Google Shape;1830;p66" title="Chart">
            <a:hlinkClick r:id="rId4"/>
          </p:cNvPr>
          <p:cNvPicPr preferRelativeResize="0"/>
          <p:nvPr/>
        </p:nvPicPr>
        <p:blipFill>
          <a:blip r:embed="rId5">
            <a:alphaModFix/>
          </a:blip>
          <a:stretch>
            <a:fillRect/>
          </a:stretch>
        </p:blipFill>
        <p:spPr>
          <a:xfrm>
            <a:off x="720001" y="1425575"/>
            <a:ext cx="3999825" cy="2469905"/>
          </a:xfrm>
          <a:prstGeom prst="rect">
            <a:avLst/>
          </a:prstGeom>
          <a:noFill/>
          <a:ln>
            <a:noFill/>
          </a:ln>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851"/>
        <p:cNvGrpSpPr/>
        <p:nvPr/>
      </p:nvGrpSpPr>
      <p:grpSpPr>
        <a:xfrm>
          <a:off x="0" y="0"/>
          <a:ext cx="0" cy="0"/>
          <a:chOff x="0" y="0"/>
          <a:chExt cx="0" cy="0"/>
        </a:xfrm>
      </p:grpSpPr>
      <p:sp>
        <p:nvSpPr>
          <p:cNvPr id="1852" name="Google Shape;1852;p68"/>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ON WHAT DAY IS IT CELEBRATED </a:t>
            </a:r>
            <a:r>
              <a:rPr lang="en">
                <a:solidFill>
                  <a:schemeClr val="dk2"/>
                </a:solidFill>
              </a:rPr>
              <a:t>THIS YEAR?</a:t>
            </a:r>
            <a:endParaRPr>
              <a:solidFill>
                <a:schemeClr val="dk2"/>
              </a:solidFill>
            </a:endParaRPr>
          </a:p>
        </p:txBody>
      </p:sp>
      <p:graphicFrame>
        <p:nvGraphicFramePr>
          <p:cNvPr id="1853" name="Google Shape;1853;p68"/>
          <p:cNvGraphicFramePr/>
          <p:nvPr/>
        </p:nvGraphicFramePr>
        <p:xfrm>
          <a:off x="1121994" y="1342855"/>
          <a:ext cx="3000000" cy="3000000"/>
        </p:xfrm>
        <a:graphic>
          <a:graphicData uri="http://schemas.openxmlformats.org/drawingml/2006/table">
            <a:tbl>
              <a:tblPr>
                <a:noFill/>
                <a:tableStyleId>{45A92C8D-A674-4D40-A94E-86A82A8B1102}</a:tableStyleId>
              </a:tblPr>
              <a:tblGrid>
                <a:gridCol w="547075">
                  <a:extLst>
                    <a:ext uri="{9D8B030D-6E8A-4147-A177-3AD203B41FA5}">
                      <a16:colId xmlns:a16="http://schemas.microsoft.com/office/drawing/2014/main" val="20000"/>
                    </a:ext>
                  </a:extLst>
                </a:gridCol>
                <a:gridCol w="547075">
                  <a:extLst>
                    <a:ext uri="{9D8B030D-6E8A-4147-A177-3AD203B41FA5}">
                      <a16:colId xmlns:a16="http://schemas.microsoft.com/office/drawing/2014/main" val="20001"/>
                    </a:ext>
                  </a:extLst>
                </a:gridCol>
                <a:gridCol w="556925">
                  <a:extLst>
                    <a:ext uri="{9D8B030D-6E8A-4147-A177-3AD203B41FA5}">
                      <a16:colId xmlns:a16="http://schemas.microsoft.com/office/drawing/2014/main" val="20002"/>
                    </a:ext>
                  </a:extLst>
                </a:gridCol>
                <a:gridCol w="537225">
                  <a:extLst>
                    <a:ext uri="{9D8B030D-6E8A-4147-A177-3AD203B41FA5}">
                      <a16:colId xmlns:a16="http://schemas.microsoft.com/office/drawing/2014/main" val="20003"/>
                    </a:ext>
                  </a:extLst>
                </a:gridCol>
                <a:gridCol w="547075">
                  <a:extLst>
                    <a:ext uri="{9D8B030D-6E8A-4147-A177-3AD203B41FA5}">
                      <a16:colId xmlns:a16="http://schemas.microsoft.com/office/drawing/2014/main" val="20004"/>
                    </a:ext>
                  </a:extLst>
                </a:gridCol>
                <a:gridCol w="547075">
                  <a:extLst>
                    <a:ext uri="{9D8B030D-6E8A-4147-A177-3AD203B41FA5}">
                      <a16:colId xmlns:a16="http://schemas.microsoft.com/office/drawing/2014/main" val="20005"/>
                    </a:ext>
                  </a:extLst>
                </a:gridCol>
                <a:gridCol w="547075">
                  <a:extLst>
                    <a:ext uri="{9D8B030D-6E8A-4147-A177-3AD203B41FA5}">
                      <a16:colId xmlns:a16="http://schemas.microsoft.com/office/drawing/2014/main" val="20006"/>
                    </a:ext>
                  </a:extLst>
                </a:gridCol>
              </a:tblGrid>
              <a:tr h="622375">
                <a:tc gridSpan="7">
                  <a:txBody>
                    <a:bodyPr/>
                    <a:lstStyle/>
                    <a:p>
                      <a:pPr marL="0" lvl="0" indent="0" algn="ctr" rtl="0">
                        <a:spcBef>
                          <a:spcPts val="0"/>
                        </a:spcBef>
                        <a:spcAft>
                          <a:spcPts val="0"/>
                        </a:spcAft>
                        <a:buNone/>
                      </a:pPr>
                      <a:r>
                        <a:rPr lang="en" sz="3000" b="1">
                          <a:solidFill>
                            <a:schemeClr val="lt1"/>
                          </a:solidFill>
                          <a:latin typeface="Bigelow Rules"/>
                          <a:ea typeface="Bigelow Rules"/>
                          <a:cs typeface="Bigelow Rules"/>
                          <a:sym typeface="Bigelow Rules"/>
                        </a:rPr>
                        <a:t>DEC 2022</a:t>
                      </a:r>
                      <a:endParaRPr sz="3000" b="1">
                        <a:solidFill>
                          <a:schemeClr val="lt1"/>
                        </a:solidFill>
                        <a:latin typeface="Bigelow Rules"/>
                        <a:ea typeface="Bigelow Rules"/>
                        <a:cs typeface="Bigelow Rules"/>
                        <a:sym typeface="Bigelow Rules"/>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dk2"/>
                    </a:solidFill>
                  </a:tcPr>
                </a:tc>
                <a:tc hMerge="1">
                  <a:txBody>
                    <a:bodyPr/>
                    <a:lstStyle/>
                    <a:p>
                      <a:endParaRPr lang="en-VN"/>
                    </a:p>
                  </a:txBody>
                  <a:tcPr/>
                </a:tc>
                <a:tc hMerge="1">
                  <a:txBody>
                    <a:bodyPr/>
                    <a:lstStyle/>
                    <a:p>
                      <a:endParaRPr lang="en-VN"/>
                    </a:p>
                  </a:txBody>
                  <a:tcPr/>
                </a:tc>
                <a:tc hMerge="1">
                  <a:txBody>
                    <a:bodyPr/>
                    <a:lstStyle/>
                    <a:p>
                      <a:endParaRPr lang="en-VN"/>
                    </a:p>
                  </a:txBody>
                  <a:tcPr/>
                </a:tc>
                <a:tc hMerge="1">
                  <a:txBody>
                    <a:bodyPr/>
                    <a:lstStyle/>
                    <a:p>
                      <a:endParaRPr lang="en-VN"/>
                    </a:p>
                  </a:txBody>
                  <a:tcPr/>
                </a:tc>
                <a:tc hMerge="1">
                  <a:txBody>
                    <a:bodyPr/>
                    <a:lstStyle/>
                    <a:p>
                      <a:endParaRPr lang="en-VN"/>
                    </a:p>
                  </a:txBody>
                  <a:tcPr/>
                </a:tc>
                <a:tc hMerge="1">
                  <a:txBody>
                    <a:bodyPr/>
                    <a:lstStyle/>
                    <a:p>
                      <a:endParaRPr lang="en-VN"/>
                    </a:p>
                  </a:txBody>
                  <a:tcPr/>
                </a:tc>
                <a:extLst>
                  <a:ext uri="{0D108BD9-81ED-4DB2-BD59-A6C34878D82A}">
                    <a16:rowId xmlns:a16="http://schemas.microsoft.com/office/drawing/2014/main" val="10000"/>
                  </a:ext>
                </a:extLst>
              </a:tr>
              <a:tr h="622375">
                <a:tc>
                  <a:txBody>
                    <a:bodyPr/>
                    <a:lstStyle/>
                    <a:p>
                      <a:pPr marL="0" lvl="0" indent="0" algn="ctr" rtl="0">
                        <a:spcBef>
                          <a:spcPts val="0"/>
                        </a:spcBef>
                        <a:spcAft>
                          <a:spcPts val="0"/>
                        </a:spcAft>
                        <a:buNone/>
                      </a:pPr>
                      <a:r>
                        <a:rPr lang="en" sz="3000" b="1">
                          <a:solidFill>
                            <a:schemeClr val="lt1"/>
                          </a:solidFill>
                          <a:latin typeface="Bigelow Rules"/>
                          <a:ea typeface="Bigelow Rules"/>
                          <a:cs typeface="Bigelow Rules"/>
                          <a:sym typeface="Bigelow Rules"/>
                        </a:rPr>
                        <a:t>M</a:t>
                      </a:r>
                      <a:endParaRPr sz="3000" b="1">
                        <a:solidFill>
                          <a:schemeClr val="lt1"/>
                        </a:solidFill>
                        <a:latin typeface="Bigelow Rules"/>
                        <a:ea typeface="Bigelow Rules"/>
                        <a:cs typeface="Bigelow Rules"/>
                        <a:sym typeface="Bigelow Rule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3000" b="1">
                          <a:solidFill>
                            <a:schemeClr val="lt1"/>
                          </a:solidFill>
                          <a:latin typeface="Bigelow Rules"/>
                          <a:ea typeface="Bigelow Rules"/>
                          <a:cs typeface="Bigelow Rules"/>
                          <a:sym typeface="Bigelow Rules"/>
                        </a:rPr>
                        <a:t>Tu</a:t>
                      </a:r>
                      <a:endParaRPr sz="3000" b="1">
                        <a:solidFill>
                          <a:schemeClr val="lt1"/>
                        </a:solidFill>
                        <a:latin typeface="Bigelow Rules"/>
                        <a:ea typeface="Bigelow Rules"/>
                        <a:cs typeface="Bigelow Rules"/>
                        <a:sym typeface="Bigelow Rule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3000" b="1">
                          <a:solidFill>
                            <a:schemeClr val="lt1"/>
                          </a:solidFill>
                          <a:latin typeface="Bigelow Rules"/>
                          <a:ea typeface="Bigelow Rules"/>
                          <a:cs typeface="Bigelow Rules"/>
                          <a:sym typeface="Bigelow Rules"/>
                        </a:rPr>
                        <a:t>W</a:t>
                      </a:r>
                      <a:endParaRPr sz="3000" b="1">
                        <a:solidFill>
                          <a:schemeClr val="lt1"/>
                        </a:solidFill>
                        <a:latin typeface="Bigelow Rules"/>
                        <a:ea typeface="Bigelow Rules"/>
                        <a:cs typeface="Bigelow Rules"/>
                        <a:sym typeface="Bigelow Rule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3000" b="1">
                          <a:solidFill>
                            <a:schemeClr val="lt1"/>
                          </a:solidFill>
                          <a:latin typeface="Bigelow Rules"/>
                          <a:ea typeface="Bigelow Rules"/>
                          <a:cs typeface="Bigelow Rules"/>
                          <a:sym typeface="Bigelow Rules"/>
                        </a:rPr>
                        <a:t>Th</a:t>
                      </a:r>
                      <a:endParaRPr sz="3000" b="1">
                        <a:solidFill>
                          <a:schemeClr val="lt1"/>
                        </a:solidFill>
                        <a:latin typeface="Bigelow Rules"/>
                        <a:ea typeface="Bigelow Rules"/>
                        <a:cs typeface="Bigelow Rules"/>
                        <a:sym typeface="Bigelow Rule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3000" b="1">
                          <a:solidFill>
                            <a:schemeClr val="lt1"/>
                          </a:solidFill>
                          <a:latin typeface="Bigelow Rules"/>
                          <a:ea typeface="Bigelow Rules"/>
                          <a:cs typeface="Bigelow Rules"/>
                          <a:sym typeface="Bigelow Rules"/>
                        </a:rPr>
                        <a:t>F</a:t>
                      </a:r>
                      <a:endParaRPr sz="3000" b="1">
                        <a:solidFill>
                          <a:schemeClr val="lt1"/>
                        </a:solidFill>
                        <a:latin typeface="Bigelow Rules"/>
                        <a:ea typeface="Bigelow Rules"/>
                        <a:cs typeface="Bigelow Rules"/>
                        <a:sym typeface="Bigelow Rule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3000" b="1">
                          <a:solidFill>
                            <a:schemeClr val="lt1"/>
                          </a:solidFill>
                          <a:latin typeface="Bigelow Rules"/>
                          <a:ea typeface="Bigelow Rules"/>
                          <a:cs typeface="Bigelow Rules"/>
                          <a:sym typeface="Bigelow Rules"/>
                        </a:rPr>
                        <a:t>Sa</a:t>
                      </a:r>
                      <a:endParaRPr sz="3000" b="1">
                        <a:solidFill>
                          <a:schemeClr val="lt1"/>
                        </a:solidFill>
                        <a:latin typeface="Bigelow Rules"/>
                        <a:ea typeface="Bigelow Rules"/>
                        <a:cs typeface="Bigelow Rules"/>
                        <a:sym typeface="Bigelow Rule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3000" b="1">
                          <a:solidFill>
                            <a:schemeClr val="lt1"/>
                          </a:solidFill>
                          <a:latin typeface="Bigelow Rules"/>
                          <a:ea typeface="Bigelow Rules"/>
                          <a:cs typeface="Bigelow Rules"/>
                          <a:sym typeface="Bigelow Rules"/>
                        </a:rPr>
                        <a:t>Su</a:t>
                      </a:r>
                      <a:endParaRPr sz="3000" b="1">
                        <a:solidFill>
                          <a:schemeClr val="lt1"/>
                        </a:solidFill>
                        <a:latin typeface="Bigelow Rules"/>
                        <a:ea typeface="Bigelow Rules"/>
                        <a:cs typeface="Bigelow Rules"/>
                        <a:sym typeface="Bigelow Rules"/>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accent1"/>
                    </a:solidFill>
                  </a:tcPr>
                </a:tc>
                <a:extLst>
                  <a:ext uri="{0D108BD9-81ED-4DB2-BD59-A6C34878D82A}">
                    <a16:rowId xmlns:a16="http://schemas.microsoft.com/office/drawing/2014/main" val="10001"/>
                  </a:ext>
                </a:extLst>
              </a:tr>
              <a:tr h="388950">
                <a:tc>
                  <a:txBody>
                    <a:bodyPr/>
                    <a:lstStyle/>
                    <a:p>
                      <a:pPr marL="0" lvl="0" indent="0" algn="l" rtl="0">
                        <a:spcBef>
                          <a:spcPts val="0"/>
                        </a:spcBef>
                        <a:spcAft>
                          <a:spcPts val="0"/>
                        </a:spcAft>
                        <a:buNone/>
                      </a:pPr>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1</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2</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3</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4</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385275">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5</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6</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7</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8</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9</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10</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11</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r h="388950">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12</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13</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14</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15</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lt1"/>
                          </a:solidFill>
                          <a:latin typeface="Fredoka"/>
                          <a:ea typeface="Fredoka"/>
                          <a:cs typeface="Fredoka"/>
                          <a:sym typeface="Fredoka"/>
                        </a:rPr>
                        <a:t>16</a:t>
                      </a:r>
                      <a:endParaRPr b="1">
                        <a:solidFill>
                          <a:schemeClr val="lt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17</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18</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4"/>
                  </a:ext>
                </a:extLst>
              </a:tr>
              <a:tr h="388950">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19</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20</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21</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22</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23</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24</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25</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5"/>
                  </a:ext>
                </a:extLst>
              </a:tr>
              <a:tr h="388950">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26</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27</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28</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29</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30</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Fredoka"/>
                          <a:ea typeface="Fredoka"/>
                          <a:cs typeface="Fredoka"/>
                          <a:sym typeface="Fredoka"/>
                        </a:rPr>
                        <a:t>31</a:t>
                      </a: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Fredoka"/>
                        <a:ea typeface="Fredoka"/>
                        <a:cs typeface="Fredoka"/>
                        <a:sym typeface="Fredoka"/>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sp>
        <p:nvSpPr>
          <p:cNvPr id="1854" name="Google Shape;1854;p68"/>
          <p:cNvSpPr txBox="1"/>
          <p:nvPr/>
        </p:nvSpPr>
        <p:spPr>
          <a:xfrm flipH="1">
            <a:off x="6231006" y="2308563"/>
            <a:ext cx="1791000" cy="457200"/>
          </a:xfrm>
          <a:prstGeom prst="rect">
            <a:avLst/>
          </a:prstGeom>
          <a:noFill/>
          <a:ln>
            <a:noFill/>
          </a:ln>
        </p:spPr>
        <p:txBody>
          <a:bodyPr spcFirstLastPara="1" wrap="square" lIns="91425" tIns="91425" rIns="91425" bIns="91425" anchor="b" anchorCtr="0">
            <a:noAutofit/>
          </a:bodyPr>
          <a:lstStyle/>
          <a:p>
            <a:pPr marL="0" lvl="0" indent="0" algn="l" rtl="0">
              <a:lnSpc>
                <a:spcPct val="80000"/>
              </a:lnSpc>
              <a:spcBef>
                <a:spcPts val="0"/>
              </a:spcBef>
              <a:spcAft>
                <a:spcPts val="0"/>
              </a:spcAft>
              <a:buNone/>
            </a:pPr>
            <a:r>
              <a:rPr lang="en" sz="3000" b="1">
                <a:solidFill>
                  <a:schemeClr val="dk2"/>
                </a:solidFill>
                <a:latin typeface="Bigelow Rules"/>
                <a:ea typeface="Bigelow Rules"/>
                <a:cs typeface="Bigelow Rules"/>
                <a:sym typeface="Bigelow Rules"/>
              </a:rPr>
              <a:t>VENUS</a:t>
            </a:r>
            <a:endParaRPr sz="3000" b="1">
              <a:solidFill>
                <a:schemeClr val="dk2"/>
              </a:solidFill>
              <a:latin typeface="Bigelow Rules"/>
              <a:ea typeface="Bigelow Rules"/>
              <a:cs typeface="Bigelow Rules"/>
              <a:sym typeface="Bigelow Rules"/>
            </a:endParaRPr>
          </a:p>
        </p:txBody>
      </p:sp>
      <p:sp>
        <p:nvSpPr>
          <p:cNvPr id="1855" name="Google Shape;1855;p68"/>
          <p:cNvSpPr txBox="1"/>
          <p:nvPr/>
        </p:nvSpPr>
        <p:spPr>
          <a:xfrm flipH="1">
            <a:off x="6231006" y="2765787"/>
            <a:ext cx="1791000" cy="1045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Fredoka"/>
                <a:ea typeface="Fredoka"/>
                <a:cs typeface="Fredoka"/>
                <a:sym typeface="Fredoka"/>
              </a:rPr>
              <a:t>Venus has a beautiful name and is the second planet from the Sun</a:t>
            </a:r>
            <a:endParaRPr>
              <a:solidFill>
                <a:schemeClr val="dk1"/>
              </a:solidFill>
              <a:latin typeface="Fredoka"/>
              <a:ea typeface="Fredoka"/>
              <a:cs typeface="Fredoka"/>
              <a:sym typeface="Fredoka"/>
            </a:endParaRPr>
          </a:p>
        </p:txBody>
      </p:sp>
      <p:grpSp>
        <p:nvGrpSpPr>
          <p:cNvPr id="1856" name="Google Shape;1856;p68"/>
          <p:cNvGrpSpPr/>
          <p:nvPr/>
        </p:nvGrpSpPr>
        <p:grpSpPr>
          <a:xfrm>
            <a:off x="5802381" y="2308563"/>
            <a:ext cx="305546" cy="303772"/>
            <a:chOff x="3506961" y="3390850"/>
            <a:chExt cx="305546" cy="303772"/>
          </a:xfrm>
        </p:grpSpPr>
        <p:sp>
          <p:nvSpPr>
            <p:cNvPr id="1857" name="Google Shape;1857;p68"/>
            <p:cNvSpPr/>
            <p:nvPr/>
          </p:nvSpPr>
          <p:spPr>
            <a:xfrm>
              <a:off x="3506961" y="3390850"/>
              <a:ext cx="305546" cy="303772"/>
            </a:xfrm>
            <a:custGeom>
              <a:avLst/>
              <a:gdLst/>
              <a:ahLst/>
              <a:cxnLst/>
              <a:rect l="l" t="t" r="r" b="b"/>
              <a:pathLst>
                <a:path w="9644" h="9588" extrusionOk="0">
                  <a:moveTo>
                    <a:pt x="7609" y="302"/>
                  </a:moveTo>
                  <a:cubicBezTo>
                    <a:pt x="8575" y="302"/>
                    <a:pt x="9361" y="1083"/>
                    <a:pt x="9361" y="2042"/>
                  </a:cubicBezTo>
                  <a:lnTo>
                    <a:pt x="9361" y="7564"/>
                  </a:lnTo>
                  <a:cubicBezTo>
                    <a:pt x="9361" y="8523"/>
                    <a:pt x="8575" y="9305"/>
                    <a:pt x="7609" y="9305"/>
                  </a:cubicBezTo>
                  <a:lnTo>
                    <a:pt x="2053" y="9305"/>
                  </a:lnTo>
                  <a:cubicBezTo>
                    <a:pt x="1087" y="9305"/>
                    <a:pt x="302" y="8523"/>
                    <a:pt x="302" y="7564"/>
                  </a:cubicBezTo>
                  <a:lnTo>
                    <a:pt x="302" y="2042"/>
                  </a:lnTo>
                  <a:cubicBezTo>
                    <a:pt x="302" y="1083"/>
                    <a:pt x="1087" y="302"/>
                    <a:pt x="2053" y="302"/>
                  </a:cubicBezTo>
                  <a:close/>
                  <a:moveTo>
                    <a:pt x="2047" y="0"/>
                  </a:moveTo>
                  <a:cubicBezTo>
                    <a:pt x="919" y="0"/>
                    <a:pt x="0" y="913"/>
                    <a:pt x="0" y="2035"/>
                  </a:cubicBezTo>
                  <a:lnTo>
                    <a:pt x="0" y="7552"/>
                  </a:lnTo>
                  <a:cubicBezTo>
                    <a:pt x="0" y="8674"/>
                    <a:pt x="918" y="9587"/>
                    <a:pt x="2047" y="9587"/>
                  </a:cubicBezTo>
                  <a:lnTo>
                    <a:pt x="7598" y="9587"/>
                  </a:lnTo>
                  <a:cubicBezTo>
                    <a:pt x="8726" y="9587"/>
                    <a:pt x="9644" y="8674"/>
                    <a:pt x="9644" y="7552"/>
                  </a:cubicBezTo>
                  <a:lnTo>
                    <a:pt x="9644" y="2035"/>
                  </a:lnTo>
                  <a:cubicBezTo>
                    <a:pt x="9644" y="913"/>
                    <a:pt x="8726" y="0"/>
                    <a:pt x="75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8"/>
            <p:cNvSpPr/>
            <p:nvPr/>
          </p:nvSpPr>
          <p:spPr>
            <a:xfrm>
              <a:off x="3528473" y="3486912"/>
              <a:ext cx="262553" cy="186198"/>
            </a:xfrm>
            <a:custGeom>
              <a:avLst/>
              <a:gdLst/>
              <a:ahLst/>
              <a:cxnLst/>
              <a:rect l="l" t="t" r="r" b="b"/>
              <a:pathLst>
                <a:path w="8287" h="5877" extrusionOk="0">
                  <a:moveTo>
                    <a:pt x="8004" y="302"/>
                  </a:moveTo>
                  <a:lnTo>
                    <a:pt x="8004" y="4521"/>
                  </a:lnTo>
                  <a:lnTo>
                    <a:pt x="8005" y="4521"/>
                  </a:lnTo>
                  <a:cubicBezTo>
                    <a:pt x="8005" y="5113"/>
                    <a:pt x="7520" y="5595"/>
                    <a:pt x="6925" y="5595"/>
                  </a:cubicBezTo>
                  <a:lnTo>
                    <a:pt x="1378" y="5595"/>
                  </a:lnTo>
                  <a:cubicBezTo>
                    <a:pt x="784" y="5595"/>
                    <a:pt x="302" y="5115"/>
                    <a:pt x="302" y="4525"/>
                  </a:cubicBezTo>
                  <a:lnTo>
                    <a:pt x="302" y="302"/>
                  </a:lnTo>
                  <a:close/>
                  <a:moveTo>
                    <a:pt x="0" y="1"/>
                  </a:moveTo>
                  <a:lnTo>
                    <a:pt x="0" y="4514"/>
                  </a:lnTo>
                  <a:cubicBezTo>
                    <a:pt x="0" y="5266"/>
                    <a:pt x="615" y="5877"/>
                    <a:pt x="1370" y="5877"/>
                  </a:cubicBezTo>
                  <a:lnTo>
                    <a:pt x="6916" y="5877"/>
                  </a:lnTo>
                  <a:cubicBezTo>
                    <a:pt x="7673" y="5877"/>
                    <a:pt x="8287" y="5266"/>
                    <a:pt x="8287" y="4514"/>
                  </a:cubicBezTo>
                  <a:lnTo>
                    <a:pt x="828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8"/>
            <p:cNvSpPr/>
            <p:nvPr/>
          </p:nvSpPr>
          <p:spPr>
            <a:xfrm>
              <a:off x="3577676" y="3527465"/>
              <a:ext cx="80252" cy="106865"/>
            </a:xfrm>
            <a:custGeom>
              <a:avLst/>
              <a:gdLst/>
              <a:ahLst/>
              <a:cxnLst/>
              <a:rect l="l" t="t" r="r" b="b"/>
              <a:pathLst>
                <a:path w="2533" h="3373" extrusionOk="0">
                  <a:moveTo>
                    <a:pt x="1214" y="0"/>
                  </a:moveTo>
                  <a:cubicBezTo>
                    <a:pt x="1212" y="0"/>
                    <a:pt x="1209" y="0"/>
                    <a:pt x="1207" y="0"/>
                  </a:cubicBezTo>
                  <a:cubicBezTo>
                    <a:pt x="843" y="0"/>
                    <a:pt x="550" y="106"/>
                    <a:pt x="329" y="319"/>
                  </a:cubicBezTo>
                  <a:cubicBezTo>
                    <a:pt x="108" y="533"/>
                    <a:pt x="1" y="793"/>
                    <a:pt x="10" y="1100"/>
                  </a:cubicBezTo>
                  <a:lnTo>
                    <a:pt x="14" y="1113"/>
                  </a:lnTo>
                  <a:lnTo>
                    <a:pt x="812" y="1113"/>
                  </a:lnTo>
                  <a:cubicBezTo>
                    <a:pt x="812" y="961"/>
                    <a:pt x="847" y="835"/>
                    <a:pt x="917" y="736"/>
                  </a:cubicBezTo>
                  <a:cubicBezTo>
                    <a:pt x="987" y="639"/>
                    <a:pt x="1084" y="589"/>
                    <a:pt x="1206" y="589"/>
                  </a:cubicBezTo>
                  <a:cubicBezTo>
                    <a:pt x="1343" y="589"/>
                    <a:pt x="1447" y="628"/>
                    <a:pt x="1515" y="703"/>
                  </a:cubicBezTo>
                  <a:cubicBezTo>
                    <a:pt x="1583" y="780"/>
                    <a:pt x="1617" y="882"/>
                    <a:pt x="1617" y="1010"/>
                  </a:cubicBezTo>
                  <a:cubicBezTo>
                    <a:pt x="1617" y="1101"/>
                    <a:pt x="1583" y="1206"/>
                    <a:pt x="1516" y="1328"/>
                  </a:cubicBezTo>
                  <a:cubicBezTo>
                    <a:pt x="1448" y="1451"/>
                    <a:pt x="1342" y="1589"/>
                    <a:pt x="1199" y="1744"/>
                  </a:cubicBezTo>
                  <a:lnTo>
                    <a:pt x="66" y="2870"/>
                  </a:lnTo>
                  <a:lnTo>
                    <a:pt x="66" y="3373"/>
                  </a:lnTo>
                  <a:lnTo>
                    <a:pt x="2533" y="3373"/>
                  </a:lnTo>
                  <a:lnTo>
                    <a:pt x="2533" y="2770"/>
                  </a:lnTo>
                  <a:lnTo>
                    <a:pt x="1158" y="2770"/>
                  </a:lnTo>
                  <a:lnTo>
                    <a:pt x="1152" y="2757"/>
                  </a:lnTo>
                  <a:lnTo>
                    <a:pt x="1628" y="2276"/>
                  </a:lnTo>
                  <a:cubicBezTo>
                    <a:pt x="1939" y="1959"/>
                    <a:pt x="2151" y="1719"/>
                    <a:pt x="2266" y="1558"/>
                  </a:cubicBezTo>
                  <a:cubicBezTo>
                    <a:pt x="2382" y="1398"/>
                    <a:pt x="2439" y="1213"/>
                    <a:pt x="2439" y="1003"/>
                  </a:cubicBezTo>
                  <a:cubicBezTo>
                    <a:pt x="2439" y="692"/>
                    <a:pt x="2331" y="447"/>
                    <a:pt x="2114" y="268"/>
                  </a:cubicBezTo>
                  <a:cubicBezTo>
                    <a:pt x="1898" y="89"/>
                    <a:pt x="1598" y="0"/>
                    <a:pt x="1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8"/>
            <p:cNvSpPr/>
            <p:nvPr/>
          </p:nvSpPr>
          <p:spPr>
            <a:xfrm>
              <a:off x="3662586" y="3528669"/>
              <a:ext cx="79080" cy="108544"/>
            </a:xfrm>
            <a:custGeom>
              <a:avLst/>
              <a:gdLst/>
              <a:ahLst/>
              <a:cxnLst/>
              <a:rect l="l" t="t" r="r" b="b"/>
              <a:pathLst>
                <a:path w="2496" h="3426" extrusionOk="0">
                  <a:moveTo>
                    <a:pt x="285" y="1"/>
                  </a:moveTo>
                  <a:lnTo>
                    <a:pt x="79" y="1892"/>
                  </a:lnTo>
                  <a:lnTo>
                    <a:pt x="822" y="1932"/>
                  </a:lnTo>
                  <a:cubicBezTo>
                    <a:pt x="850" y="1862"/>
                    <a:pt x="899" y="1802"/>
                    <a:pt x="963" y="1762"/>
                  </a:cubicBezTo>
                  <a:cubicBezTo>
                    <a:pt x="1030" y="1717"/>
                    <a:pt x="1119" y="1695"/>
                    <a:pt x="1230" y="1695"/>
                  </a:cubicBezTo>
                  <a:cubicBezTo>
                    <a:pt x="1382" y="1695"/>
                    <a:pt x="1493" y="1748"/>
                    <a:pt x="1564" y="1855"/>
                  </a:cubicBezTo>
                  <a:cubicBezTo>
                    <a:pt x="1634" y="1962"/>
                    <a:pt x="1669" y="2108"/>
                    <a:pt x="1669" y="2293"/>
                  </a:cubicBezTo>
                  <a:cubicBezTo>
                    <a:pt x="1669" y="2446"/>
                    <a:pt x="1638" y="2572"/>
                    <a:pt x="1575" y="2672"/>
                  </a:cubicBezTo>
                  <a:cubicBezTo>
                    <a:pt x="1512" y="2772"/>
                    <a:pt x="1405" y="2822"/>
                    <a:pt x="1256" y="2823"/>
                  </a:cubicBezTo>
                  <a:cubicBezTo>
                    <a:pt x="1125" y="2823"/>
                    <a:pt x="1019" y="2785"/>
                    <a:pt x="941" y="2709"/>
                  </a:cubicBezTo>
                  <a:cubicBezTo>
                    <a:pt x="862" y="2633"/>
                    <a:pt x="822" y="2528"/>
                    <a:pt x="822" y="2394"/>
                  </a:cubicBezTo>
                  <a:lnTo>
                    <a:pt x="13" y="2440"/>
                  </a:lnTo>
                  <a:lnTo>
                    <a:pt x="8" y="2454"/>
                  </a:lnTo>
                  <a:cubicBezTo>
                    <a:pt x="0" y="2746"/>
                    <a:pt x="121" y="2981"/>
                    <a:pt x="371" y="3159"/>
                  </a:cubicBezTo>
                  <a:cubicBezTo>
                    <a:pt x="621" y="3336"/>
                    <a:pt x="916" y="3425"/>
                    <a:pt x="1256" y="3425"/>
                  </a:cubicBezTo>
                  <a:cubicBezTo>
                    <a:pt x="1654" y="3425"/>
                    <a:pt x="1960" y="3315"/>
                    <a:pt x="2174" y="3095"/>
                  </a:cubicBezTo>
                  <a:cubicBezTo>
                    <a:pt x="2388" y="2875"/>
                    <a:pt x="2495" y="2606"/>
                    <a:pt x="2495" y="2290"/>
                  </a:cubicBezTo>
                  <a:cubicBezTo>
                    <a:pt x="2496" y="1924"/>
                    <a:pt x="2401" y="1643"/>
                    <a:pt x="2213" y="1444"/>
                  </a:cubicBezTo>
                  <a:cubicBezTo>
                    <a:pt x="2031" y="1251"/>
                    <a:pt x="1771" y="1155"/>
                    <a:pt x="1436" y="1155"/>
                  </a:cubicBezTo>
                  <a:cubicBezTo>
                    <a:pt x="1426" y="1155"/>
                    <a:pt x="1417" y="1155"/>
                    <a:pt x="1408" y="1155"/>
                  </a:cubicBezTo>
                  <a:cubicBezTo>
                    <a:pt x="1304" y="1157"/>
                    <a:pt x="1201" y="1173"/>
                    <a:pt x="1101" y="1201"/>
                  </a:cubicBezTo>
                  <a:cubicBezTo>
                    <a:pt x="1018" y="1224"/>
                    <a:pt x="939" y="1262"/>
                    <a:pt x="868" y="1310"/>
                  </a:cubicBezTo>
                  <a:lnTo>
                    <a:pt x="959" y="604"/>
                  </a:lnTo>
                  <a:lnTo>
                    <a:pt x="2377" y="604"/>
                  </a:lnTo>
                  <a:lnTo>
                    <a:pt x="237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8"/>
            <p:cNvSpPr/>
            <p:nvPr/>
          </p:nvSpPr>
          <p:spPr>
            <a:xfrm>
              <a:off x="3556988" y="3427380"/>
              <a:ext cx="45496" cy="43754"/>
            </a:xfrm>
            <a:custGeom>
              <a:avLst/>
              <a:gdLst/>
              <a:ahLst/>
              <a:cxnLst/>
              <a:rect l="l" t="t" r="r" b="b"/>
              <a:pathLst>
                <a:path w="1436" h="1381" extrusionOk="0">
                  <a:moveTo>
                    <a:pt x="742" y="295"/>
                  </a:moveTo>
                  <a:cubicBezTo>
                    <a:pt x="945" y="295"/>
                    <a:pt x="1139" y="453"/>
                    <a:pt x="1139" y="690"/>
                  </a:cubicBezTo>
                  <a:cubicBezTo>
                    <a:pt x="1139" y="909"/>
                    <a:pt x="963" y="1085"/>
                    <a:pt x="744" y="1085"/>
                  </a:cubicBezTo>
                  <a:cubicBezTo>
                    <a:pt x="393" y="1085"/>
                    <a:pt x="216" y="660"/>
                    <a:pt x="466" y="412"/>
                  </a:cubicBezTo>
                  <a:cubicBezTo>
                    <a:pt x="546" y="331"/>
                    <a:pt x="645" y="295"/>
                    <a:pt x="742" y="295"/>
                  </a:cubicBezTo>
                  <a:close/>
                  <a:moveTo>
                    <a:pt x="744" y="0"/>
                  </a:moveTo>
                  <a:cubicBezTo>
                    <a:pt x="466" y="0"/>
                    <a:pt x="214" y="169"/>
                    <a:pt x="107" y="426"/>
                  </a:cubicBezTo>
                  <a:cubicBezTo>
                    <a:pt x="0" y="685"/>
                    <a:pt x="59" y="981"/>
                    <a:pt x="257" y="1179"/>
                  </a:cubicBezTo>
                  <a:cubicBezTo>
                    <a:pt x="388" y="1311"/>
                    <a:pt x="565" y="1381"/>
                    <a:pt x="745" y="1381"/>
                  </a:cubicBezTo>
                  <a:cubicBezTo>
                    <a:pt x="834" y="1381"/>
                    <a:pt x="923" y="1364"/>
                    <a:pt x="1008" y="1328"/>
                  </a:cubicBezTo>
                  <a:cubicBezTo>
                    <a:pt x="1267" y="1222"/>
                    <a:pt x="1435" y="970"/>
                    <a:pt x="1435" y="690"/>
                  </a:cubicBezTo>
                  <a:cubicBezTo>
                    <a:pt x="1434" y="309"/>
                    <a:pt x="1126" y="1"/>
                    <a:pt x="7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8"/>
            <p:cNvSpPr/>
            <p:nvPr/>
          </p:nvSpPr>
          <p:spPr>
            <a:xfrm>
              <a:off x="3715337" y="3427380"/>
              <a:ext cx="45464" cy="43754"/>
            </a:xfrm>
            <a:custGeom>
              <a:avLst/>
              <a:gdLst/>
              <a:ahLst/>
              <a:cxnLst/>
              <a:rect l="l" t="t" r="r" b="b"/>
              <a:pathLst>
                <a:path w="1435" h="1381" extrusionOk="0">
                  <a:moveTo>
                    <a:pt x="742" y="295"/>
                  </a:moveTo>
                  <a:cubicBezTo>
                    <a:pt x="945" y="295"/>
                    <a:pt x="1140" y="453"/>
                    <a:pt x="1140" y="690"/>
                  </a:cubicBezTo>
                  <a:cubicBezTo>
                    <a:pt x="1139" y="909"/>
                    <a:pt x="963" y="1085"/>
                    <a:pt x="745" y="1085"/>
                  </a:cubicBezTo>
                  <a:cubicBezTo>
                    <a:pt x="393" y="1085"/>
                    <a:pt x="217" y="660"/>
                    <a:pt x="465" y="412"/>
                  </a:cubicBezTo>
                  <a:cubicBezTo>
                    <a:pt x="546" y="331"/>
                    <a:pt x="645" y="295"/>
                    <a:pt x="742" y="295"/>
                  </a:cubicBezTo>
                  <a:close/>
                  <a:moveTo>
                    <a:pt x="745" y="0"/>
                  </a:moveTo>
                  <a:cubicBezTo>
                    <a:pt x="465" y="0"/>
                    <a:pt x="213" y="169"/>
                    <a:pt x="107" y="426"/>
                  </a:cubicBezTo>
                  <a:cubicBezTo>
                    <a:pt x="0" y="685"/>
                    <a:pt x="59" y="981"/>
                    <a:pt x="256" y="1179"/>
                  </a:cubicBezTo>
                  <a:cubicBezTo>
                    <a:pt x="388" y="1311"/>
                    <a:pt x="565" y="1381"/>
                    <a:pt x="745" y="1381"/>
                  </a:cubicBezTo>
                  <a:cubicBezTo>
                    <a:pt x="834" y="1381"/>
                    <a:pt x="924" y="1364"/>
                    <a:pt x="1009" y="1328"/>
                  </a:cubicBezTo>
                  <a:cubicBezTo>
                    <a:pt x="1267" y="1222"/>
                    <a:pt x="1435" y="970"/>
                    <a:pt x="1435" y="690"/>
                  </a:cubicBezTo>
                  <a:cubicBezTo>
                    <a:pt x="1434" y="309"/>
                    <a:pt x="1126" y="1"/>
                    <a:pt x="7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866"/>
        <p:cNvGrpSpPr/>
        <p:nvPr/>
      </p:nvGrpSpPr>
      <p:grpSpPr>
        <a:xfrm>
          <a:off x="0" y="0"/>
          <a:ext cx="0" cy="0"/>
          <a:chOff x="0" y="0"/>
          <a:chExt cx="0" cy="0"/>
        </a:xfrm>
      </p:grpSpPr>
      <p:sp>
        <p:nvSpPr>
          <p:cNvPr id="1867" name="Google Shape;1867;p69"/>
          <p:cNvSpPr/>
          <p:nvPr/>
        </p:nvSpPr>
        <p:spPr>
          <a:xfrm>
            <a:off x="2596388" y="1895225"/>
            <a:ext cx="1298400" cy="1298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868" name="Google Shape;1868;p69"/>
          <p:cNvSpPr txBox="1">
            <a:spLocks noGrp="1"/>
          </p:cNvSpPr>
          <p:nvPr>
            <p:ph type="title"/>
          </p:nvPr>
        </p:nvSpPr>
        <p:spPr>
          <a:xfrm>
            <a:off x="4021612" y="1895225"/>
            <a:ext cx="2526000" cy="1014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SOME </a:t>
            </a:r>
            <a:r>
              <a:rPr lang="en">
                <a:solidFill>
                  <a:schemeClr val="dk2"/>
                </a:solidFill>
              </a:rPr>
              <a:t>DATA</a:t>
            </a:r>
            <a:endParaRPr>
              <a:solidFill>
                <a:schemeClr val="dk2"/>
              </a:solidFill>
            </a:endParaRPr>
          </a:p>
        </p:txBody>
      </p:sp>
      <p:sp>
        <p:nvSpPr>
          <p:cNvPr id="1869" name="Google Shape;1869;p69"/>
          <p:cNvSpPr txBox="1">
            <a:spLocks noGrp="1"/>
          </p:cNvSpPr>
          <p:nvPr>
            <p:ph type="title" idx="2"/>
          </p:nvPr>
        </p:nvSpPr>
        <p:spPr>
          <a:xfrm>
            <a:off x="2799619" y="2171097"/>
            <a:ext cx="9009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rPr>
              <a:t>04</a:t>
            </a:r>
            <a:endParaRPr>
              <a:solidFill>
                <a:schemeClr val="lt1"/>
              </a:solidFill>
            </a:endParaRPr>
          </a:p>
        </p:txBody>
      </p:sp>
      <p:sp>
        <p:nvSpPr>
          <p:cNvPr id="1870" name="Google Shape;1870;p69"/>
          <p:cNvSpPr txBox="1">
            <a:spLocks noGrp="1"/>
          </p:cNvSpPr>
          <p:nvPr>
            <p:ph type="subTitle" idx="1"/>
          </p:nvPr>
        </p:nvSpPr>
        <p:spPr>
          <a:xfrm>
            <a:off x="4021606" y="2859838"/>
            <a:ext cx="2526000" cy="70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enter a subtitle here if you need it</a:t>
            </a:r>
            <a:endParaRPr/>
          </a:p>
        </p:txBody>
      </p:sp>
      <p:pic>
        <p:nvPicPr>
          <p:cNvPr id="1871" name="Google Shape;1871;p69"/>
          <p:cNvPicPr preferRelativeResize="0"/>
          <p:nvPr/>
        </p:nvPicPr>
        <p:blipFill rotWithShape="1">
          <a:blip r:embed="rId3">
            <a:alphaModFix/>
          </a:blip>
          <a:srcRect l="21644" r="15761"/>
          <a:stretch/>
        </p:blipFill>
        <p:spPr>
          <a:xfrm>
            <a:off x="-209550" y="1366838"/>
            <a:ext cx="2390774" cy="3819525"/>
          </a:xfrm>
          <a:prstGeom prst="rect">
            <a:avLst/>
          </a:prstGeom>
          <a:noFill/>
          <a:ln>
            <a:noFill/>
          </a:ln>
        </p:spPr>
      </p:pic>
      <p:pic>
        <p:nvPicPr>
          <p:cNvPr id="1872" name="Google Shape;1872;p69"/>
          <p:cNvPicPr preferRelativeResize="0"/>
          <p:nvPr/>
        </p:nvPicPr>
        <p:blipFill>
          <a:blip r:embed="rId4">
            <a:alphaModFix/>
          </a:blip>
          <a:stretch>
            <a:fillRect/>
          </a:stretch>
        </p:blipFill>
        <p:spPr>
          <a:xfrm>
            <a:off x="6755226" y="1409700"/>
            <a:ext cx="2255224" cy="3733801"/>
          </a:xfrm>
          <a:prstGeom prst="rect">
            <a:avLst/>
          </a:prstGeom>
          <a:noFill/>
          <a:ln>
            <a:noFill/>
          </a:ln>
        </p:spPr>
      </p:pic>
      <p:sp>
        <p:nvSpPr>
          <p:cNvPr id="1873" name="Google Shape;1873;p69"/>
          <p:cNvSpPr/>
          <p:nvPr/>
        </p:nvSpPr>
        <p:spPr>
          <a:xfrm>
            <a:off x="6380525" y="1090635"/>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4" name="Google Shape;1874;p69"/>
          <p:cNvGrpSpPr/>
          <p:nvPr/>
        </p:nvGrpSpPr>
        <p:grpSpPr>
          <a:xfrm>
            <a:off x="4644090" y="1283058"/>
            <a:ext cx="122522" cy="122522"/>
            <a:chOff x="1472375" y="3214263"/>
            <a:chExt cx="302075" cy="302075"/>
          </a:xfrm>
        </p:grpSpPr>
        <p:sp>
          <p:nvSpPr>
            <p:cNvPr id="1875" name="Google Shape;1875;p69"/>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9"/>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7" name="Google Shape;1877;p69"/>
          <p:cNvSpPr/>
          <p:nvPr/>
        </p:nvSpPr>
        <p:spPr>
          <a:xfrm>
            <a:off x="3447263" y="1128315"/>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8" name="Google Shape;1878;p69"/>
          <p:cNvGrpSpPr/>
          <p:nvPr/>
        </p:nvGrpSpPr>
        <p:grpSpPr>
          <a:xfrm>
            <a:off x="2181231" y="1199835"/>
            <a:ext cx="102706" cy="102736"/>
            <a:chOff x="1472375" y="3214263"/>
            <a:chExt cx="302075" cy="302075"/>
          </a:xfrm>
        </p:grpSpPr>
        <p:sp>
          <p:nvSpPr>
            <p:cNvPr id="1879" name="Google Shape;1879;p69"/>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9"/>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884"/>
        <p:cNvGrpSpPr/>
        <p:nvPr/>
      </p:nvGrpSpPr>
      <p:grpSpPr>
        <a:xfrm>
          <a:off x="0" y="0"/>
          <a:ext cx="0" cy="0"/>
          <a:chOff x="0" y="0"/>
          <a:chExt cx="0" cy="0"/>
        </a:xfrm>
      </p:grpSpPr>
      <p:pic>
        <p:nvPicPr>
          <p:cNvPr id="1885" name="Google Shape;1885;p70" title="Gráfico">
            <a:hlinkClick r:id="rId3"/>
          </p:cNvPr>
          <p:cNvPicPr preferRelativeResize="0"/>
          <p:nvPr/>
        </p:nvPicPr>
        <p:blipFill>
          <a:blip r:embed="rId4">
            <a:alphaModFix/>
          </a:blip>
          <a:stretch>
            <a:fillRect/>
          </a:stretch>
        </p:blipFill>
        <p:spPr>
          <a:xfrm>
            <a:off x="2942081" y="1220625"/>
            <a:ext cx="3259838" cy="3008474"/>
          </a:xfrm>
          <a:prstGeom prst="rect">
            <a:avLst/>
          </a:prstGeom>
          <a:noFill/>
          <a:ln>
            <a:noFill/>
          </a:ln>
        </p:spPr>
      </p:pic>
      <p:sp>
        <p:nvSpPr>
          <p:cNvPr id="1886" name="Google Shape;1886;p70"/>
          <p:cNvSpPr txBox="1">
            <a:spLocks noGrp="1"/>
          </p:cNvSpPr>
          <p:nvPr>
            <p:ph type="subTitle" idx="4294967295"/>
          </p:nvPr>
        </p:nvSpPr>
        <p:spPr>
          <a:xfrm>
            <a:off x="1150863" y="3639024"/>
            <a:ext cx="1581300" cy="572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Mercury is quite a small planet</a:t>
            </a:r>
            <a:endParaRPr/>
          </a:p>
        </p:txBody>
      </p:sp>
      <p:sp>
        <p:nvSpPr>
          <p:cNvPr id="1887" name="Google Shape;1887;p70"/>
          <p:cNvSpPr txBox="1">
            <a:spLocks noGrp="1"/>
          </p:cNvSpPr>
          <p:nvPr>
            <p:ph type="title" idx="4294967295"/>
          </p:nvPr>
        </p:nvSpPr>
        <p:spPr>
          <a:xfrm>
            <a:off x="6411838" y="2459213"/>
            <a:ext cx="1581300" cy="1287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dk2"/>
                </a:solidFill>
              </a:rPr>
              <a:t>OF PEOPLE WILL BUY AN UGLY SWEATER</a:t>
            </a:r>
            <a:endParaRPr sz="3000">
              <a:solidFill>
                <a:schemeClr val="dk2"/>
              </a:solidFill>
            </a:endParaRPr>
          </a:p>
        </p:txBody>
      </p:sp>
      <p:sp>
        <p:nvSpPr>
          <p:cNvPr id="1888" name="Google Shape;1888;p70"/>
          <p:cNvSpPr txBox="1">
            <a:spLocks noGrp="1"/>
          </p:cNvSpPr>
          <p:nvPr>
            <p:ph type="subTitle" idx="4294967295"/>
          </p:nvPr>
        </p:nvSpPr>
        <p:spPr>
          <a:xfrm>
            <a:off x="6411838" y="3639024"/>
            <a:ext cx="1581300" cy="572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Jupiter is the biggest planet</a:t>
            </a:r>
            <a:endParaRPr/>
          </a:p>
        </p:txBody>
      </p:sp>
      <p:sp>
        <p:nvSpPr>
          <p:cNvPr id="1889" name="Google Shape;1889;p70"/>
          <p:cNvSpPr txBox="1">
            <a:spLocks noGrp="1"/>
          </p:cNvSpPr>
          <p:nvPr>
            <p:ph type="title" idx="4294967295"/>
          </p:nvPr>
        </p:nvSpPr>
        <p:spPr>
          <a:xfrm>
            <a:off x="1150863" y="2459213"/>
            <a:ext cx="1581300" cy="1287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dk2"/>
                </a:solidFill>
              </a:rPr>
              <a:t>OF PEOPLE WON’T CELEBRATE IT</a:t>
            </a:r>
            <a:endParaRPr sz="3000">
              <a:solidFill>
                <a:schemeClr val="dk2"/>
              </a:solidFill>
            </a:endParaRPr>
          </a:p>
        </p:txBody>
      </p:sp>
      <p:sp>
        <p:nvSpPr>
          <p:cNvPr id="1890" name="Google Shape;1890;p70"/>
          <p:cNvSpPr/>
          <p:nvPr/>
        </p:nvSpPr>
        <p:spPr>
          <a:xfrm>
            <a:off x="6411838" y="1447538"/>
            <a:ext cx="998700" cy="9987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b="1">
                <a:solidFill>
                  <a:schemeClr val="lt1"/>
                </a:solidFill>
                <a:latin typeface="Bigelow Rules"/>
                <a:ea typeface="Bigelow Rules"/>
                <a:cs typeface="Bigelow Rules"/>
                <a:sym typeface="Bigelow Rules"/>
              </a:rPr>
              <a:t>73%</a:t>
            </a:r>
            <a:endParaRPr sz="4000" b="1">
              <a:solidFill>
                <a:schemeClr val="lt1"/>
              </a:solidFill>
              <a:latin typeface="Bigelow Rules"/>
              <a:ea typeface="Bigelow Rules"/>
              <a:cs typeface="Bigelow Rules"/>
              <a:sym typeface="Bigelow Rules"/>
            </a:endParaRPr>
          </a:p>
        </p:txBody>
      </p:sp>
      <p:sp>
        <p:nvSpPr>
          <p:cNvPr id="1891" name="Google Shape;1891;p70"/>
          <p:cNvSpPr/>
          <p:nvPr/>
        </p:nvSpPr>
        <p:spPr>
          <a:xfrm>
            <a:off x="1150863" y="1439701"/>
            <a:ext cx="998700" cy="998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000" b="1">
                <a:solidFill>
                  <a:schemeClr val="lt1"/>
                </a:solidFill>
                <a:latin typeface="Bigelow Rules"/>
                <a:ea typeface="Bigelow Rules"/>
                <a:cs typeface="Bigelow Rules"/>
                <a:sym typeface="Bigelow Rules"/>
              </a:rPr>
              <a:t>27%</a:t>
            </a:r>
            <a:endParaRPr sz="4000" b="1">
              <a:solidFill>
                <a:schemeClr val="lt1"/>
              </a:solidFill>
              <a:latin typeface="Bigelow Rules"/>
              <a:ea typeface="Bigelow Rules"/>
              <a:cs typeface="Bigelow Rules"/>
              <a:sym typeface="Bigelow Rules"/>
            </a:endParaRPr>
          </a:p>
        </p:txBody>
      </p:sp>
      <p:sp>
        <p:nvSpPr>
          <p:cNvPr id="1892" name="Google Shape;1892;p70"/>
          <p:cNvSpPr txBox="1"/>
          <p:nvPr/>
        </p:nvSpPr>
        <p:spPr>
          <a:xfrm>
            <a:off x="981900" y="4280000"/>
            <a:ext cx="7180200" cy="324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dk1"/>
                </a:solidFill>
                <a:latin typeface="Fredoka"/>
                <a:ea typeface="Fredoka"/>
                <a:cs typeface="Fredoka"/>
                <a:sym typeface="Fredoka"/>
              </a:rPr>
              <a:t>Follow the link in the graph to modify its data and then paste the new one here. </a:t>
            </a:r>
            <a:r>
              <a:rPr lang="en" sz="1100" b="1" u="sng">
                <a:solidFill>
                  <a:schemeClr val="dk1"/>
                </a:solidFill>
                <a:latin typeface="Fredoka"/>
                <a:ea typeface="Fredoka"/>
                <a:cs typeface="Fredoka"/>
                <a:sym typeface="Fredoka"/>
                <a:hlinkClick r:id="rId5">
                  <a:extLst>
                    <a:ext uri="{A12FA001-AC4F-418D-AE19-62706E023703}">
                      <ahyp:hlinkClr xmlns:ahyp="http://schemas.microsoft.com/office/drawing/2018/hyperlinkcolor" val="tx"/>
                    </a:ext>
                  </a:extLst>
                </a:hlinkClick>
              </a:rPr>
              <a:t>For more info, click here</a:t>
            </a:r>
            <a:endParaRPr sz="1100" b="1" u="sng">
              <a:solidFill>
                <a:schemeClr val="dk1"/>
              </a:solidFill>
              <a:latin typeface="Fredoka"/>
              <a:ea typeface="Fredoka"/>
              <a:cs typeface="Fredoka"/>
              <a:sym typeface="Fredoka"/>
            </a:endParaRPr>
          </a:p>
        </p:txBody>
      </p:sp>
      <p:sp>
        <p:nvSpPr>
          <p:cNvPr id="1893" name="Google Shape;1893;p70"/>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UGLY CHRISTMAS SWEATER DAY </a:t>
            </a:r>
            <a:r>
              <a:rPr lang="en">
                <a:solidFill>
                  <a:schemeClr val="dk2"/>
                </a:solidFill>
              </a:rPr>
              <a:t>STATISTICS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897"/>
        <p:cNvGrpSpPr/>
        <p:nvPr/>
      </p:nvGrpSpPr>
      <p:grpSpPr>
        <a:xfrm>
          <a:off x="0" y="0"/>
          <a:ext cx="0" cy="0"/>
          <a:chOff x="0" y="0"/>
          <a:chExt cx="0" cy="0"/>
        </a:xfrm>
      </p:grpSpPr>
      <p:sp>
        <p:nvSpPr>
          <p:cNvPr id="1898" name="Google Shape;1898;p71"/>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UGLY CHRISTMAS SWEATER DAY </a:t>
            </a:r>
            <a:r>
              <a:rPr lang="en">
                <a:solidFill>
                  <a:schemeClr val="dk2"/>
                </a:solidFill>
              </a:rPr>
              <a:t>RELATED HOLIDAYS</a:t>
            </a:r>
            <a:endParaRPr>
              <a:solidFill>
                <a:schemeClr val="dk2"/>
              </a:solidFill>
            </a:endParaRPr>
          </a:p>
        </p:txBody>
      </p:sp>
      <p:sp>
        <p:nvSpPr>
          <p:cNvPr id="1899" name="Google Shape;1899;p71"/>
          <p:cNvSpPr txBox="1">
            <a:spLocks noGrp="1"/>
          </p:cNvSpPr>
          <p:nvPr>
            <p:ph type="subTitle" idx="1"/>
          </p:nvPr>
        </p:nvSpPr>
        <p:spPr>
          <a:xfrm>
            <a:off x="5389200" y="1767600"/>
            <a:ext cx="28839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 is a small planet</a:t>
            </a:r>
            <a:endParaRPr/>
          </a:p>
        </p:txBody>
      </p:sp>
      <p:sp>
        <p:nvSpPr>
          <p:cNvPr id="1900" name="Google Shape;1900;p71"/>
          <p:cNvSpPr txBox="1">
            <a:spLocks noGrp="1"/>
          </p:cNvSpPr>
          <p:nvPr>
            <p:ph type="subTitle" idx="2"/>
          </p:nvPr>
        </p:nvSpPr>
        <p:spPr>
          <a:xfrm>
            <a:off x="5389200" y="2454225"/>
            <a:ext cx="28839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 is a gas giant</a:t>
            </a:r>
            <a:endParaRPr/>
          </a:p>
        </p:txBody>
      </p:sp>
      <p:sp>
        <p:nvSpPr>
          <p:cNvPr id="1901" name="Google Shape;1901;p71"/>
          <p:cNvSpPr txBox="1">
            <a:spLocks noGrp="1"/>
          </p:cNvSpPr>
          <p:nvPr>
            <p:ph type="subTitle" idx="3"/>
          </p:nvPr>
        </p:nvSpPr>
        <p:spPr>
          <a:xfrm>
            <a:off x="5389200" y="3140850"/>
            <a:ext cx="28839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has high temperatures</a:t>
            </a:r>
            <a:endParaRPr/>
          </a:p>
        </p:txBody>
      </p:sp>
      <p:sp>
        <p:nvSpPr>
          <p:cNvPr id="1902" name="Google Shape;1902;p71"/>
          <p:cNvSpPr txBox="1">
            <a:spLocks noGrp="1"/>
          </p:cNvSpPr>
          <p:nvPr>
            <p:ph type="subTitle" idx="4"/>
          </p:nvPr>
        </p:nvSpPr>
        <p:spPr>
          <a:xfrm>
            <a:off x="2266950" y="1767600"/>
            <a:ext cx="26343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CHRISTMAS LIGHTS DAY</a:t>
            </a:r>
            <a:endParaRPr/>
          </a:p>
        </p:txBody>
      </p:sp>
      <p:sp>
        <p:nvSpPr>
          <p:cNvPr id="1903" name="Google Shape;1903;p71"/>
          <p:cNvSpPr txBox="1">
            <a:spLocks noGrp="1"/>
          </p:cNvSpPr>
          <p:nvPr>
            <p:ph type="subTitle" idx="5"/>
          </p:nvPr>
        </p:nvSpPr>
        <p:spPr>
          <a:xfrm>
            <a:off x="2266950" y="2454225"/>
            <a:ext cx="26343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CHRISTMAS</a:t>
            </a:r>
            <a:endParaRPr/>
          </a:p>
        </p:txBody>
      </p:sp>
      <p:sp>
        <p:nvSpPr>
          <p:cNvPr id="1904" name="Google Shape;1904;p71"/>
          <p:cNvSpPr txBox="1">
            <a:spLocks noGrp="1"/>
          </p:cNvSpPr>
          <p:nvPr>
            <p:ph type="subTitle" idx="6"/>
          </p:nvPr>
        </p:nvSpPr>
        <p:spPr>
          <a:xfrm>
            <a:off x="2266950" y="3140850"/>
            <a:ext cx="26343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GINGERBREAD HOUSE DAY</a:t>
            </a:r>
            <a:endParaRPr/>
          </a:p>
        </p:txBody>
      </p:sp>
      <p:sp>
        <p:nvSpPr>
          <p:cNvPr id="1905" name="Google Shape;1905;p71"/>
          <p:cNvSpPr txBox="1">
            <a:spLocks noGrp="1"/>
          </p:cNvSpPr>
          <p:nvPr>
            <p:ph type="subTitle" idx="7"/>
          </p:nvPr>
        </p:nvSpPr>
        <p:spPr>
          <a:xfrm>
            <a:off x="870900" y="1767600"/>
            <a:ext cx="9081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DEC 1</a:t>
            </a:r>
            <a:endParaRPr/>
          </a:p>
        </p:txBody>
      </p:sp>
      <p:sp>
        <p:nvSpPr>
          <p:cNvPr id="1906" name="Google Shape;1906;p71"/>
          <p:cNvSpPr txBox="1">
            <a:spLocks noGrp="1"/>
          </p:cNvSpPr>
          <p:nvPr>
            <p:ph type="subTitle" idx="8"/>
          </p:nvPr>
        </p:nvSpPr>
        <p:spPr>
          <a:xfrm>
            <a:off x="870900" y="2454225"/>
            <a:ext cx="9081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DEC 25</a:t>
            </a:r>
            <a:endParaRPr/>
          </a:p>
        </p:txBody>
      </p:sp>
      <p:sp>
        <p:nvSpPr>
          <p:cNvPr id="1907" name="Google Shape;1907;p71"/>
          <p:cNvSpPr txBox="1">
            <a:spLocks noGrp="1"/>
          </p:cNvSpPr>
          <p:nvPr>
            <p:ph type="subTitle" idx="9"/>
          </p:nvPr>
        </p:nvSpPr>
        <p:spPr>
          <a:xfrm>
            <a:off x="870900" y="3140850"/>
            <a:ext cx="9081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DEC 12</a:t>
            </a:r>
            <a:endParaRPr/>
          </a:p>
        </p:txBody>
      </p:sp>
      <p:cxnSp>
        <p:nvCxnSpPr>
          <p:cNvPr id="1908" name="Google Shape;1908;p71"/>
          <p:cNvCxnSpPr>
            <a:endCxn id="1902" idx="1"/>
          </p:cNvCxnSpPr>
          <p:nvPr/>
        </p:nvCxnSpPr>
        <p:spPr>
          <a:xfrm>
            <a:off x="1778850" y="2031450"/>
            <a:ext cx="488100" cy="0"/>
          </a:xfrm>
          <a:prstGeom prst="straightConnector1">
            <a:avLst/>
          </a:prstGeom>
          <a:noFill/>
          <a:ln w="9525" cap="flat" cmpd="sng">
            <a:solidFill>
              <a:schemeClr val="dk2"/>
            </a:solidFill>
            <a:prstDash val="solid"/>
            <a:round/>
            <a:headEnd type="oval" w="med" len="med"/>
            <a:tailEnd type="oval" w="med" len="med"/>
          </a:ln>
        </p:spPr>
      </p:cxnSp>
      <p:cxnSp>
        <p:nvCxnSpPr>
          <p:cNvPr id="1909" name="Google Shape;1909;p71"/>
          <p:cNvCxnSpPr>
            <a:stCxn id="1902" idx="3"/>
            <a:endCxn id="1899" idx="1"/>
          </p:cNvCxnSpPr>
          <p:nvPr/>
        </p:nvCxnSpPr>
        <p:spPr>
          <a:xfrm>
            <a:off x="4901250" y="2031450"/>
            <a:ext cx="488100" cy="0"/>
          </a:xfrm>
          <a:prstGeom prst="straightConnector1">
            <a:avLst/>
          </a:prstGeom>
          <a:noFill/>
          <a:ln w="9525" cap="flat" cmpd="sng">
            <a:solidFill>
              <a:schemeClr val="dk2"/>
            </a:solidFill>
            <a:prstDash val="solid"/>
            <a:round/>
            <a:headEnd type="oval" w="med" len="med"/>
            <a:tailEnd type="oval" w="med" len="med"/>
          </a:ln>
        </p:spPr>
      </p:cxnSp>
      <p:cxnSp>
        <p:nvCxnSpPr>
          <p:cNvPr id="1910" name="Google Shape;1910;p71"/>
          <p:cNvCxnSpPr>
            <a:endCxn id="1903" idx="1"/>
          </p:cNvCxnSpPr>
          <p:nvPr/>
        </p:nvCxnSpPr>
        <p:spPr>
          <a:xfrm>
            <a:off x="1778850" y="2718075"/>
            <a:ext cx="488100" cy="0"/>
          </a:xfrm>
          <a:prstGeom prst="straightConnector1">
            <a:avLst/>
          </a:prstGeom>
          <a:noFill/>
          <a:ln w="9525" cap="flat" cmpd="sng">
            <a:solidFill>
              <a:schemeClr val="dk2"/>
            </a:solidFill>
            <a:prstDash val="solid"/>
            <a:round/>
            <a:headEnd type="oval" w="med" len="med"/>
            <a:tailEnd type="oval" w="med" len="med"/>
          </a:ln>
        </p:spPr>
      </p:cxnSp>
      <p:cxnSp>
        <p:nvCxnSpPr>
          <p:cNvPr id="1911" name="Google Shape;1911;p71"/>
          <p:cNvCxnSpPr>
            <a:stCxn id="1903" idx="3"/>
            <a:endCxn id="1900" idx="1"/>
          </p:cNvCxnSpPr>
          <p:nvPr/>
        </p:nvCxnSpPr>
        <p:spPr>
          <a:xfrm>
            <a:off x="4901250" y="2718075"/>
            <a:ext cx="488100" cy="0"/>
          </a:xfrm>
          <a:prstGeom prst="straightConnector1">
            <a:avLst/>
          </a:prstGeom>
          <a:noFill/>
          <a:ln w="9525" cap="flat" cmpd="sng">
            <a:solidFill>
              <a:schemeClr val="dk2"/>
            </a:solidFill>
            <a:prstDash val="solid"/>
            <a:round/>
            <a:headEnd type="oval" w="med" len="med"/>
            <a:tailEnd type="oval" w="med" len="med"/>
          </a:ln>
        </p:spPr>
      </p:cxnSp>
      <p:cxnSp>
        <p:nvCxnSpPr>
          <p:cNvPr id="1912" name="Google Shape;1912;p71"/>
          <p:cNvCxnSpPr>
            <a:endCxn id="1904" idx="1"/>
          </p:cNvCxnSpPr>
          <p:nvPr/>
        </p:nvCxnSpPr>
        <p:spPr>
          <a:xfrm>
            <a:off x="1778850" y="3404700"/>
            <a:ext cx="488100" cy="0"/>
          </a:xfrm>
          <a:prstGeom prst="straightConnector1">
            <a:avLst/>
          </a:prstGeom>
          <a:noFill/>
          <a:ln w="9525" cap="flat" cmpd="sng">
            <a:solidFill>
              <a:schemeClr val="dk2"/>
            </a:solidFill>
            <a:prstDash val="solid"/>
            <a:round/>
            <a:headEnd type="oval" w="med" len="med"/>
            <a:tailEnd type="oval" w="med" len="med"/>
          </a:ln>
        </p:spPr>
      </p:cxnSp>
      <p:cxnSp>
        <p:nvCxnSpPr>
          <p:cNvPr id="1913" name="Google Shape;1913;p71"/>
          <p:cNvCxnSpPr>
            <a:stCxn id="1904" idx="3"/>
            <a:endCxn id="1901" idx="1"/>
          </p:cNvCxnSpPr>
          <p:nvPr/>
        </p:nvCxnSpPr>
        <p:spPr>
          <a:xfrm>
            <a:off x="4901250" y="3404700"/>
            <a:ext cx="488100" cy="0"/>
          </a:xfrm>
          <a:prstGeom prst="straightConnector1">
            <a:avLst/>
          </a:prstGeom>
          <a:noFill/>
          <a:ln w="9525" cap="flat" cmpd="sng">
            <a:solidFill>
              <a:schemeClr val="dk2"/>
            </a:solidFill>
            <a:prstDash val="solid"/>
            <a:round/>
            <a:headEnd type="oval" w="med" len="med"/>
            <a:tailEnd type="oval" w="med" len="med"/>
          </a:ln>
        </p:spPr>
      </p:cxn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917"/>
        <p:cNvGrpSpPr/>
        <p:nvPr/>
      </p:nvGrpSpPr>
      <p:grpSpPr>
        <a:xfrm>
          <a:off x="0" y="0"/>
          <a:ext cx="0" cy="0"/>
          <a:chOff x="0" y="0"/>
          <a:chExt cx="0" cy="0"/>
        </a:xfrm>
      </p:grpSpPr>
      <p:sp>
        <p:nvSpPr>
          <p:cNvPr id="1918" name="Google Shape;1918;p72"/>
          <p:cNvSpPr/>
          <p:nvPr/>
        </p:nvSpPr>
        <p:spPr>
          <a:xfrm>
            <a:off x="3267374" y="2998307"/>
            <a:ext cx="691200" cy="691200"/>
          </a:xfrm>
          <a:prstGeom prst="flowChartConnector">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3000" b="1">
              <a:solidFill>
                <a:schemeClr val="lt1"/>
              </a:solidFill>
              <a:latin typeface="Bigelow Rules"/>
              <a:ea typeface="Bigelow Rules"/>
              <a:cs typeface="Bigelow Rules"/>
              <a:sym typeface="Bigelow Rules"/>
            </a:endParaRPr>
          </a:p>
        </p:txBody>
      </p:sp>
      <p:sp>
        <p:nvSpPr>
          <p:cNvPr id="1919" name="Google Shape;1919;p72"/>
          <p:cNvSpPr/>
          <p:nvPr/>
        </p:nvSpPr>
        <p:spPr>
          <a:xfrm>
            <a:off x="3267374" y="3756382"/>
            <a:ext cx="691200" cy="691200"/>
          </a:xfrm>
          <a:prstGeom prst="flowChartConnector">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3000" b="1">
              <a:solidFill>
                <a:schemeClr val="lt1"/>
              </a:solidFill>
              <a:latin typeface="Bigelow Rules"/>
              <a:ea typeface="Bigelow Rules"/>
              <a:cs typeface="Bigelow Rules"/>
              <a:sym typeface="Bigelow Rules"/>
            </a:endParaRPr>
          </a:p>
        </p:txBody>
      </p:sp>
      <p:sp>
        <p:nvSpPr>
          <p:cNvPr id="1920" name="Google Shape;1920;p72"/>
          <p:cNvSpPr/>
          <p:nvPr/>
        </p:nvSpPr>
        <p:spPr>
          <a:xfrm>
            <a:off x="3267374" y="1482157"/>
            <a:ext cx="691200" cy="691200"/>
          </a:xfrm>
          <a:prstGeom prst="flowChartConnector">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3000" b="1">
              <a:solidFill>
                <a:schemeClr val="lt1"/>
              </a:solidFill>
              <a:latin typeface="Bigelow Rules"/>
              <a:ea typeface="Bigelow Rules"/>
              <a:cs typeface="Bigelow Rules"/>
              <a:sym typeface="Bigelow Rules"/>
            </a:endParaRPr>
          </a:p>
        </p:txBody>
      </p:sp>
      <p:grpSp>
        <p:nvGrpSpPr>
          <p:cNvPr id="1921" name="Google Shape;1921;p72"/>
          <p:cNvGrpSpPr/>
          <p:nvPr/>
        </p:nvGrpSpPr>
        <p:grpSpPr>
          <a:xfrm>
            <a:off x="3503286" y="3949263"/>
            <a:ext cx="219370" cy="305419"/>
            <a:chOff x="4777398" y="3390248"/>
            <a:chExt cx="219370" cy="305419"/>
          </a:xfrm>
        </p:grpSpPr>
        <p:sp>
          <p:nvSpPr>
            <p:cNvPr id="1922" name="Google Shape;1922;p72"/>
            <p:cNvSpPr/>
            <p:nvPr/>
          </p:nvSpPr>
          <p:spPr>
            <a:xfrm>
              <a:off x="4777398" y="3390248"/>
              <a:ext cx="219370" cy="305419"/>
            </a:xfrm>
            <a:custGeom>
              <a:avLst/>
              <a:gdLst/>
              <a:ahLst/>
              <a:cxnLst/>
              <a:rect l="l" t="t" r="r" b="b"/>
              <a:pathLst>
                <a:path w="6924" h="9640" extrusionOk="0">
                  <a:moveTo>
                    <a:pt x="5022" y="283"/>
                  </a:moveTo>
                  <a:cubicBezTo>
                    <a:pt x="5099" y="283"/>
                    <a:pt x="5161" y="346"/>
                    <a:pt x="5161" y="423"/>
                  </a:cubicBezTo>
                  <a:lnTo>
                    <a:pt x="5161" y="1688"/>
                  </a:lnTo>
                  <a:cubicBezTo>
                    <a:pt x="5161" y="1738"/>
                    <a:pt x="5135" y="1783"/>
                    <a:pt x="5092" y="1808"/>
                  </a:cubicBezTo>
                  <a:cubicBezTo>
                    <a:pt x="5081" y="1814"/>
                    <a:pt x="5071" y="1819"/>
                    <a:pt x="5060" y="1822"/>
                  </a:cubicBezTo>
                  <a:lnTo>
                    <a:pt x="5055" y="1822"/>
                  </a:lnTo>
                  <a:cubicBezTo>
                    <a:pt x="5052" y="1824"/>
                    <a:pt x="5048" y="1825"/>
                    <a:pt x="5043" y="1826"/>
                  </a:cubicBezTo>
                  <a:lnTo>
                    <a:pt x="5039" y="1826"/>
                  </a:lnTo>
                  <a:cubicBezTo>
                    <a:pt x="5033" y="1826"/>
                    <a:pt x="5028" y="1827"/>
                    <a:pt x="5022" y="1827"/>
                  </a:cubicBezTo>
                  <a:lnTo>
                    <a:pt x="440" y="1827"/>
                  </a:lnTo>
                  <a:cubicBezTo>
                    <a:pt x="435" y="1827"/>
                    <a:pt x="429" y="1827"/>
                    <a:pt x="424" y="1826"/>
                  </a:cubicBezTo>
                  <a:lnTo>
                    <a:pt x="420" y="1826"/>
                  </a:lnTo>
                  <a:cubicBezTo>
                    <a:pt x="415" y="1825"/>
                    <a:pt x="411" y="1824"/>
                    <a:pt x="406" y="1822"/>
                  </a:cubicBezTo>
                  <a:lnTo>
                    <a:pt x="403" y="1822"/>
                  </a:lnTo>
                  <a:cubicBezTo>
                    <a:pt x="392" y="1819"/>
                    <a:pt x="381" y="1814"/>
                    <a:pt x="371" y="1808"/>
                  </a:cubicBezTo>
                  <a:lnTo>
                    <a:pt x="370" y="1808"/>
                  </a:lnTo>
                  <a:cubicBezTo>
                    <a:pt x="328" y="1783"/>
                    <a:pt x="302" y="1738"/>
                    <a:pt x="302" y="1688"/>
                  </a:cubicBezTo>
                  <a:lnTo>
                    <a:pt x="302" y="422"/>
                  </a:lnTo>
                  <a:cubicBezTo>
                    <a:pt x="302" y="345"/>
                    <a:pt x="363" y="283"/>
                    <a:pt x="440" y="283"/>
                  </a:cubicBezTo>
                  <a:close/>
                  <a:moveTo>
                    <a:pt x="5010" y="2128"/>
                  </a:moveTo>
                  <a:cubicBezTo>
                    <a:pt x="5007" y="2176"/>
                    <a:pt x="4979" y="2219"/>
                    <a:pt x="4939" y="2243"/>
                  </a:cubicBezTo>
                  <a:cubicBezTo>
                    <a:pt x="4930" y="2248"/>
                    <a:pt x="4920" y="2253"/>
                    <a:pt x="4909" y="2255"/>
                  </a:cubicBezTo>
                  <a:lnTo>
                    <a:pt x="4905" y="2256"/>
                  </a:lnTo>
                  <a:cubicBezTo>
                    <a:pt x="4900" y="2257"/>
                    <a:pt x="4897" y="2258"/>
                    <a:pt x="4894" y="2258"/>
                  </a:cubicBezTo>
                  <a:lnTo>
                    <a:pt x="4888" y="2259"/>
                  </a:lnTo>
                  <a:cubicBezTo>
                    <a:pt x="4883" y="2260"/>
                    <a:pt x="4878" y="2260"/>
                    <a:pt x="4873" y="2260"/>
                  </a:cubicBezTo>
                  <a:lnTo>
                    <a:pt x="577" y="2260"/>
                  </a:lnTo>
                  <a:cubicBezTo>
                    <a:pt x="542" y="2260"/>
                    <a:pt x="508" y="2246"/>
                    <a:pt x="482" y="2221"/>
                  </a:cubicBezTo>
                  <a:lnTo>
                    <a:pt x="481" y="2220"/>
                  </a:lnTo>
                  <a:cubicBezTo>
                    <a:pt x="457" y="2196"/>
                    <a:pt x="443" y="2163"/>
                    <a:pt x="439" y="2128"/>
                  </a:cubicBezTo>
                  <a:close/>
                  <a:moveTo>
                    <a:pt x="527" y="4768"/>
                  </a:moveTo>
                  <a:cubicBezTo>
                    <a:pt x="1248" y="4793"/>
                    <a:pt x="1827" y="5376"/>
                    <a:pt x="1827" y="6087"/>
                  </a:cubicBezTo>
                  <a:cubicBezTo>
                    <a:pt x="1826" y="6499"/>
                    <a:pt x="1631" y="6885"/>
                    <a:pt x="1301" y="7132"/>
                  </a:cubicBezTo>
                  <a:lnTo>
                    <a:pt x="953" y="6792"/>
                  </a:lnTo>
                  <a:cubicBezTo>
                    <a:pt x="690" y="6487"/>
                    <a:pt x="527" y="6156"/>
                    <a:pt x="527" y="5461"/>
                  </a:cubicBezTo>
                  <a:lnTo>
                    <a:pt x="527" y="4768"/>
                  </a:lnTo>
                  <a:close/>
                  <a:moveTo>
                    <a:pt x="528" y="2540"/>
                  </a:moveTo>
                  <a:lnTo>
                    <a:pt x="545" y="2542"/>
                  </a:lnTo>
                  <a:lnTo>
                    <a:pt x="4858" y="2542"/>
                  </a:lnTo>
                  <a:lnTo>
                    <a:pt x="4858" y="4549"/>
                  </a:lnTo>
                  <a:cubicBezTo>
                    <a:pt x="4858" y="4589"/>
                    <a:pt x="4875" y="4626"/>
                    <a:pt x="4903" y="4654"/>
                  </a:cubicBezTo>
                  <a:lnTo>
                    <a:pt x="5984" y="5716"/>
                  </a:lnTo>
                  <a:cubicBezTo>
                    <a:pt x="6042" y="5773"/>
                    <a:pt x="6098" y="5834"/>
                    <a:pt x="6150" y="5899"/>
                  </a:cubicBezTo>
                  <a:cubicBezTo>
                    <a:pt x="5410" y="5988"/>
                    <a:pt x="4648" y="6376"/>
                    <a:pt x="4024" y="6989"/>
                  </a:cubicBezTo>
                  <a:cubicBezTo>
                    <a:pt x="3492" y="7511"/>
                    <a:pt x="3124" y="8134"/>
                    <a:pt x="2970" y="8766"/>
                  </a:cubicBezTo>
                  <a:cubicBezTo>
                    <a:pt x="2954" y="8749"/>
                    <a:pt x="2936" y="8734"/>
                    <a:pt x="2918" y="8717"/>
                  </a:cubicBezTo>
                  <a:lnTo>
                    <a:pt x="1512" y="7339"/>
                  </a:lnTo>
                  <a:cubicBezTo>
                    <a:pt x="1896" y="7036"/>
                    <a:pt x="2120" y="6575"/>
                    <a:pt x="2120" y="6086"/>
                  </a:cubicBezTo>
                  <a:cubicBezTo>
                    <a:pt x="2120" y="5212"/>
                    <a:pt x="1410" y="4497"/>
                    <a:pt x="527" y="4472"/>
                  </a:cubicBezTo>
                  <a:lnTo>
                    <a:pt x="527" y="2540"/>
                  </a:lnTo>
                  <a:close/>
                  <a:moveTo>
                    <a:pt x="6345" y="6180"/>
                  </a:moveTo>
                  <a:cubicBezTo>
                    <a:pt x="6504" y="6455"/>
                    <a:pt x="6598" y="6763"/>
                    <a:pt x="6619" y="7081"/>
                  </a:cubicBezTo>
                  <a:lnTo>
                    <a:pt x="6619" y="7084"/>
                  </a:lnTo>
                  <a:cubicBezTo>
                    <a:pt x="6621" y="7104"/>
                    <a:pt x="6621" y="7123"/>
                    <a:pt x="6622" y="7143"/>
                  </a:cubicBezTo>
                  <a:lnTo>
                    <a:pt x="6622" y="7155"/>
                  </a:lnTo>
                  <a:cubicBezTo>
                    <a:pt x="6622" y="7177"/>
                    <a:pt x="6623" y="7198"/>
                    <a:pt x="6623" y="7219"/>
                  </a:cubicBezTo>
                  <a:cubicBezTo>
                    <a:pt x="6623" y="7783"/>
                    <a:pt x="6396" y="8325"/>
                    <a:pt x="5991" y="8718"/>
                  </a:cubicBezTo>
                  <a:cubicBezTo>
                    <a:pt x="5583" y="9118"/>
                    <a:pt x="5035" y="9341"/>
                    <a:pt x="4465" y="9341"/>
                  </a:cubicBezTo>
                  <a:cubicBezTo>
                    <a:pt x="4462" y="9341"/>
                    <a:pt x="4460" y="9341"/>
                    <a:pt x="4457" y="9341"/>
                  </a:cubicBezTo>
                  <a:cubicBezTo>
                    <a:pt x="4431" y="9341"/>
                    <a:pt x="4407" y="9341"/>
                    <a:pt x="4382" y="9340"/>
                  </a:cubicBezTo>
                  <a:lnTo>
                    <a:pt x="4365" y="9340"/>
                  </a:lnTo>
                  <a:cubicBezTo>
                    <a:pt x="4315" y="9338"/>
                    <a:pt x="4264" y="9334"/>
                    <a:pt x="4214" y="9328"/>
                  </a:cubicBezTo>
                  <a:lnTo>
                    <a:pt x="4208" y="9328"/>
                  </a:lnTo>
                  <a:cubicBezTo>
                    <a:pt x="3858" y="9290"/>
                    <a:pt x="3523" y="9166"/>
                    <a:pt x="3232" y="8968"/>
                  </a:cubicBezTo>
                  <a:cubicBezTo>
                    <a:pt x="3350" y="8345"/>
                    <a:pt x="3704" y="7722"/>
                    <a:pt x="4234" y="7201"/>
                  </a:cubicBezTo>
                  <a:cubicBezTo>
                    <a:pt x="4848" y="6599"/>
                    <a:pt x="5631" y="6222"/>
                    <a:pt x="6345" y="6180"/>
                  </a:cubicBezTo>
                  <a:close/>
                  <a:moveTo>
                    <a:pt x="400" y="0"/>
                  </a:moveTo>
                  <a:cubicBezTo>
                    <a:pt x="180" y="0"/>
                    <a:pt x="0" y="195"/>
                    <a:pt x="0" y="435"/>
                  </a:cubicBezTo>
                  <a:lnTo>
                    <a:pt x="0" y="1696"/>
                  </a:lnTo>
                  <a:cubicBezTo>
                    <a:pt x="0" y="1817"/>
                    <a:pt x="48" y="1933"/>
                    <a:pt x="132" y="2018"/>
                  </a:cubicBezTo>
                  <a:lnTo>
                    <a:pt x="132" y="2103"/>
                  </a:lnTo>
                  <a:cubicBezTo>
                    <a:pt x="132" y="2203"/>
                    <a:pt x="165" y="2301"/>
                    <a:pt x="227" y="2380"/>
                  </a:cubicBezTo>
                  <a:lnTo>
                    <a:pt x="227" y="5459"/>
                  </a:lnTo>
                  <a:cubicBezTo>
                    <a:pt x="227" y="6057"/>
                    <a:pt x="335" y="6461"/>
                    <a:pt x="604" y="6831"/>
                  </a:cubicBezTo>
                  <a:cubicBezTo>
                    <a:pt x="643" y="6885"/>
                    <a:pt x="685" y="6937"/>
                    <a:pt x="730" y="6989"/>
                  </a:cubicBezTo>
                  <a:lnTo>
                    <a:pt x="739" y="6997"/>
                  </a:lnTo>
                  <a:lnTo>
                    <a:pt x="1178" y="7428"/>
                  </a:lnTo>
                  <a:lnTo>
                    <a:pt x="2713" y="8931"/>
                  </a:lnTo>
                  <a:cubicBezTo>
                    <a:pt x="3126" y="9339"/>
                    <a:pt x="3671" y="9587"/>
                    <a:pt x="4251" y="9632"/>
                  </a:cubicBezTo>
                  <a:lnTo>
                    <a:pt x="4261" y="9633"/>
                  </a:lnTo>
                  <a:cubicBezTo>
                    <a:pt x="4289" y="9635"/>
                    <a:pt x="4319" y="9636"/>
                    <a:pt x="4349" y="9638"/>
                  </a:cubicBezTo>
                  <a:lnTo>
                    <a:pt x="4367" y="9638"/>
                  </a:lnTo>
                  <a:cubicBezTo>
                    <a:pt x="4396" y="9639"/>
                    <a:pt x="4426" y="9639"/>
                    <a:pt x="4457" y="9639"/>
                  </a:cubicBezTo>
                  <a:cubicBezTo>
                    <a:pt x="4461" y="9639"/>
                    <a:pt x="4465" y="9639"/>
                    <a:pt x="4469" y="9639"/>
                  </a:cubicBezTo>
                  <a:cubicBezTo>
                    <a:pt x="5116" y="9639"/>
                    <a:pt x="5738" y="9385"/>
                    <a:pt x="6200" y="8931"/>
                  </a:cubicBezTo>
                  <a:cubicBezTo>
                    <a:pt x="6667" y="8473"/>
                    <a:pt x="6924" y="7865"/>
                    <a:pt x="6924" y="7216"/>
                  </a:cubicBezTo>
                  <a:cubicBezTo>
                    <a:pt x="6924" y="7192"/>
                    <a:pt x="6923" y="7166"/>
                    <a:pt x="6923" y="7141"/>
                  </a:cubicBezTo>
                  <a:lnTo>
                    <a:pt x="6923" y="7125"/>
                  </a:lnTo>
                  <a:cubicBezTo>
                    <a:pt x="6900" y="6512"/>
                    <a:pt x="6641" y="5931"/>
                    <a:pt x="6201" y="5503"/>
                  </a:cubicBezTo>
                  <a:lnTo>
                    <a:pt x="5161" y="4484"/>
                  </a:lnTo>
                  <a:lnTo>
                    <a:pt x="5161" y="2439"/>
                  </a:lnTo>
                  <a:cubicBezTo>
                    <a:pt x="5257" y="2355"/>
                    <a:pt x="5312" y="2233"/>
                    <a:pt x="5312" y="2105"/>
                  </a:cubicBezTo>
                  <a:lnTo>
                    <a:pt x="5312" y="2018"/>
                  </a:lnTo>
                  <a:cubicBezTo>
                    <a:pt x="5407" y="1938"/>
                    <a:pt x="5462" y="1820"/>
                    <a:pt x="5464" y="1696"/>
                  </a:cubicBezTo>
                  <a:lnTo>
                    <a:pt x="5464" y="435"/>
                  </a:lnTo>
                  <a:cubicBezTo>
                    <a:pt x="5464" y="195"/>
                    <a:pt x="5258" y="0"/>
                    <a:pt x="5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2"/>
            <p:cNvSpPr/>
            <p:nvPr/>
          </p:nvSpPr>
          <p:spPr>
            <a:xfrm>
              <a:off x="4821088" y="3475823"/>
              <a:ext cx="23033" cy="33172"/>
            </a:xfrm>
            <a:custGeom>
              <a:avLst/>
              <a:gdLst/>
              <a:ahLst/>
              <a:cxnLst/>
              <a:rect l="l" t="t" r="r" b="b"/>
              <a:pathLst>
                <a:path w="727" h="1047" extrusionOk="0">
                  <a:moveTo>
                    <a:pt x="363" y="1"/>
                  </a:moveTo>
                  <a:cubicBezTo>
                    <a:pt x="326" y="1"/>
                    <a:pt x="296" y="31"/>
                    <a:pt x="297" y="69"/>
                  </a:cubicBezTo>
                  <a:lnTo>
                    <a:pt x="297" y="398"/>
                  </a:lnTo>
                  <a:lnTo>
                    <a:pt x="111" y="271"/>
                  </a:lnTo>
                  <a:cubicBezTo>
                    <a:pt x="100" y="264"/>
                    <a:pt x="87" y="260"/>
                    <a:pt x="75" y="260"/>
                  </a:cubicBezTo>
                  <a:cubicBezTo>
                    <a:pt x="53" y="260"/>
                    <a:pt x="32" y="271"/>
                    <a:pt x="20" y="291"/>
                  </a:cubicBezTo>
                  <a:cubicBezTo>
                    <a:pt x="0" y="323"/>
                    <a:pt x="9" y="364"/>
                    <a:pt x="40" y="386"/>
                  </a:cubicBezTo>
                  <a:lnTo>
                    <a:pt x="242" y="523"/>
                  </a:lnTo>
                  <a:lnTo>
                    <a:pt x="39" y="661"/>
                  </a:lnTo>
                  <a:cubicBezTo>
                    <a:pt x="8" y="683"/>
                    <a:pt x="0" y="725"/>
                    <a:pt x="20" y="756"/>
                  </a:cubicBezTo>
                  <a:cubicBezTo>
                    <a:pt x="32" y="775"/>
                    <a:pt x="53" y="786"/>
                    <a:pt x="75" y="787"/>
                  </a:cubicBezTo>
                  <a:cubicBezTo>
                    <a:pt x="88" y="787"/>
                    <a:pt x="100" y="783"/>
                    <a:pt x="111" y="775"/>
                  </a:cubicBezTo>
                  <a:lnTo>
                    <a:pt x="297" y="649"/>
                  </a:lnTo>
                  <a:lnTo>
                    <a:pt x="297" y="977"/>
                  </a:lnTo>
                  <a:cubicBezTo>
                    <a:pt x="295" y="1015"/>
                    <a:pt x="326" y="1046"/>
                    <a:pt x="363" y="1046"/>
                  </a:cubicBezTo>
                  <a:cubicBezTo>
                    <a:pt x="401" y="1046"/>
                    <a:pt x="430" y="1015"/>
                    <a:pt x="429" y="977"/>
                  </a:cubicBezTo>
                  <a:lnTo>
                    <a:pt x="429" y="649"/>
                  </a:lnTo>
                  <a:lnTo>
                    <a:pt x="615" y="775"/>
                  </a:lnTo>
                  <a:cubicBezTo>
                    <a:pt x="625" y="783"/>
                    <a:pt x="638" y="787"/>
                    <a:pt x="650" y="787"/>
                  </a:cubicBezTo>
                  <a:cubicBezTo>
                    <a:pt x="673" y="786"/>
                    <a:pt x="694" y="775"/>
                    <a:pt x="705" y="756"/>
                  </a:cubicBezTo>
                  <a:cubicBezTo>
                    <a:pt x="726" y="725"/>
                    <a:pt x="717" y="683"/>
                    <a:pt x="688" y="661"/>
                  </a:cubicBezTo>
                  <a:lnTo>
                    <a:pt x="484" y="523"/>
                  </a:lnTo>
                  <a:lnTo>
                    <a:pt x="687" y="386"/>
                  </a:lnTo>
                  <a:cubicBezTo>
                    <a:pt x="717" y="364"/>
                    <a:pt x="726" y="322"/>
                    <a:pt x="706" y="291"/>
                  </a:cubicBezTo>
                  <a:cubicBezTo>
                    <a:pt x="694" y="271"/>
                    <a:pt x="673" y="260"/>
                    <a:pt x="651" y="260"/>
                  </a:cubicBezTo>
                  <a:cubicBezTo>
                    <a:pt x="639" y="260"/>
                    <a:pt x="626" y="263"/>
                    <a:pt x="615" y="270"/>
                  </a:cubicBezTo>
                  <a:lnTo>
                    <a:pt x="429" y="397"/>
                  </a:lnTo>
                  <a:lnTo>
                    <a:pt x="429" y="69"/>
                  </a:lnTo>
                  <a:cubicBezTo>
                    <a:pt x="431" y="31"/>
                    <a:pt x="401" y="1"/>
                    <a:pt x="3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2"/>
            <p:cNvSpPr/>
            <p:nvPr/>
          </p:nvSpPr>
          <p:spPr>
            <a:xfrm>
              <a:off x="4857459" y="3585634"/>
              <a:ext cx="23065" cy="33140"/>
            </a:xfrm>
            <a:custGeom>
              <a:avLst/>
              <a:gdLst/>
              <a:ahLst/>
              <a:cxnLst/>
              <a:rect l="l" t="t" r="r" b="b"/>
              <a:pathLst>
                <a:path w="728" h="1046" extrusionOk="0">
                  <a:moveTo>
                    <a:pt x="364" y="1"/>
                  </a:moveTo>
                  <a:cubicBezTo>
                    <a:pt x="331" y="1"/>
                    <a:pt x="298" y="23"/>
                    <a:pt x="298" y="67"/>
                  </a:cubicBezTo>
                  <a:lnTo>
                    <a:pt x="298" y="396"/>
                  </a:lnTo>
                  <a:lnTo>
                    <a:pt x="112" y="268"/>
                  </a:lnTo>
                  <a:cubicBezTo>
                    <a:pt x="101" y="261"/>
                    <a:pt x="88" y="257"/>
                    <a:pt x="76" y="257"/>
                  </a:cubicBezTo>
                  <a:cubicBezTo>
                    <a:pt x="54" y="257"/>
                    <a:pt x="33" y="268"/>
                    <a:pt x="21" y="288"/>
                  </a:cubicBezTo>
                  <a:cubicBezTo>
                    <a:pt x="1" y="320"/>
                    <a:pt x="9" y="362"/>
                    <a:pt x="39" y="383"/>
                  </a:cubicBezTo>
                  <a:lnTo>
                    <a:pt x="243" y="521"/>
                  </a:lnTo>
                  <a:lnTo>
                    <a:pt x="39" y="660"/>
                  </a:lnTo>
                  <a:cubicBezTo>
                    <a:pt x="9" y="681"/>
                    <a:pt x="1" y="723"/>
                    <a:pt x="21" y="755"/>
                  </a:cubicBezTo>
                  <a:cubicBezTo>
                    <a:pt x="33" y="774"/>
                    <a:pt x="53" y="785"/>
                    <a:pt x="76" y="785"/>
                  </a:cubicBezTo>
                  <a:cubicBezTo>
                    <a:pt x="88" y="785"/>
                    <a:pt x="101" y="782"/>
                    <a:pt x="111" y="774"/>
                  </a:cubicBezTo>
                  <a:lnTo>
                    <a:pt x="298" y="648"/>
                  </a:lnTo>
                  <a:lnTo>
                    <a:pt x="298" y="976"/>
                  </a:lnTo>
                  <a:cubicBezTo>
                    <a:pt x="296" y="1013"/>
                    <a:pt x="327" y="1045"/>
                    <a:pt x="364" y="1045"/>
                  </a:cubicBezTo>
                  <a:cubicBezTo>
                    <a:pt x="401" y="1045"/>
                    <a:pt x="431" y="1013"/>
                    <a:pt x="430" y="976"/>
                  </a:cubicBezTo>
                  <a:lnTo>
                    <a:pt x="430" y="648"/>
                  </a:lnTo>
                  <a:lnTo>
                    <a:pt x="616" y="774"/>
                  </a:lnTo>
                  <a:cubicBezTo>
                    <a:pt x="627" y="782"/>
                    <a:pt x="639" y="785"/>
                    <a:pt x="652" y="785"/>
                  </a:cubicBezTo>
                  <a:cubicBezTo>
                    <a:pt x="674" y="785"/>
                    <a:pt x="695" y="773"/>
                    <a:pt x="707" y="755"/>
                  </a:cubicBezTo>
                  <a:cubicBezTo>
                    <a:pt x="727" y="723"/>
                    <a:pt x="719" y="681"/>
                    <a:pt x="689" y="660"/>
                  </a:cubicBezTo>
                  <a:lnTo>
                    <a:pt x="485" y="521"/>
                  </a:lnTo>
                  <a:lnTo>
                    <a:pt x="689" y="384"/>
                  </a:lnTo>
                  <a:cubicBezTo>
                    <a:pt x="719" y="362"/>
                    <a:pt x="727" y="320"/>
                    <a:pt x="707" y="289"/>
                  </a:cubicBezTo>
                  <a:cubicBezTo>
                    <a:pt x="695" y="269"/>
                    <a:pt x="674" y="258"/>
                    <a:pt x="652" y="258"/>
                  </a:cubicBezTo>
                  <a:cubicBezTo>
                    <a:pt x="639" y="258"/>
                    <a:pt x="627" y="261"/>
                    <a:pt x="616" y="268"/>
                  </a:cubicBezTo>
                  <a:lnTo>
                    <a:pt x="430" y="395"/>
                  </a:lnTo>
                  <a:lnTo>
                    <a:pt x="430" y="67"/>
                  </a:lnTo>
                  <a:cubicBezTo>
                    <a:pt x="430" y="23"/>
                    <a:pt x="397"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2"/>
            <p:cNvSpPr/>
            <p:nvPr/>
          </p:nvSpPr>
          <p:spPr>
            <a:xfrm>
              <a:off x="4886195" y="3475791"/>
              <a:ext cx="24427" cy="33203"/>
            </a:xfrm>
            <a:custGeom>
              <a:avLst/>
              <a:gdLst/>
              <a:ahLst/>
              <a:cxnLst/>
              <a:rect l="l" t="t" r="r" b="b"/>
              <a:pathLst>
                <a:path w="771" h="1048" extrusionOk="0">
                  <a:moveTo>
                    <a:pt x="389" y="1"/>
                  </a:moveTo>
                  <a:cubicBezTo>
                    <a:pt x="353" y="1"/>
                    <a:pt x="316" y="25"/>
                    <a:pt x="314" y="73"/>
                  </a:cubicBezTo>
                  <a:lnTo>
                    <a:pt x="314" y="399"/>
                  </a:lnTo>
                  <a:lnTo>
                    <a:pt x="118" y="272"/>
                  </a:lnTo>
                  <a:cubicBezTo>
                    <a:pt x="106" y="265"/>
                    <a:pt x="93" y="261"/>
                    <a:pt x="80" y="261"/>
                  </a:cubicBezTo>
                  <a:cubicBezTo>
                    <a:pt x="57" y="261"/>
                    <a:pt x="35" y="272"/>
                    <a:pt x="21" y="292"/>
                  </a:cubicBezTo>
                  <a:cubicBezTo>
                    <a:pt x="1" y="324"/>
                    <a:pt x="9" y="367"/>
                    <a:pt x="42" y="387"/>
                  </a:cubicBezTo>
                  <a:lnTo>
                    <a:pt x="258" y="524"/>
                  </a:lnTo>
                  <a:lnTo>
                    <a:pt x="42" y="662"/>
                  </a:lnTo>
                  <a:cubicBezTo>
                    <a:pt x="9" y="683"/>
                    <a:pt x="1" y="725"/>
                    <a:pt x="21" y="757"/>
                  </a:cubicBezTo>
                  <a:cubicBezTo>
                    <a:pt x="35" y="776"/>
                    <a:pt x="57" y="788"/>
                    <a:pt x="80" y="788"/>
                  </a:cubicBezTo>
                  <a:cubicBezTo>
                    <a:pt x="94" y="788"/>
                    <a:pt x="107" y="784"/>
                    <a:pt x="118" y="776"/>
                  </a:cubicBezTo>
                  <a:lnTo>
                    <a:pt x="334" y="650"/>
                  </a:lnTo>
                  <a:lnTo>
                    <a:pt x="334" y="978"/>
                  </a:lnTo>
                  <a:cubicBezTo>
                    <a:pt x="334" y="978"/>
                    <a:pt x="347" y="1047"/>
                    <a:pt x="386" y="1047"/>
                  </a:cubicBezTo>
                  <a:cubicBezTo>
                    <a:pt x="424" y="1047"/>
                    <a:pt x="446" y="978"/>
                    <a:pt x="446" y="978"/>
                  </a:cubicBezTo>
                  <a:lnTo>
                    <a:pt x="446" y="650"/>
                  </a:lnTo>
                  <a:lnTo>
                    <a:pt x="653" y="776"/>
                  </a:lnTo>
                  <a:cubicBezTo>
                    <a:pt x="664" y="784"/>
                    <a:pt x="677" y="788"/>
                    <a:pt x="692" y="788"/>
                  </a:cubicBezTo>
                  <a:cubicBezTo>
                    <a:pt x="715" y="787"/>
                    <a:pt x="737" y="776"/>
                    <a:pt x="750" y="757"/>
                  </a:cubicBezTo>
                  <a:cubicBezTo>
                    <a:pt x="771" y="725"/>
                    <a:pt x="761" y="682"/>
                    <a:pt x="728" y="662"/>
                  </a:cubicBezTo>
                  <a:lnTo>
                    <a:pt x="512" y="524"/>
                  </a:lnTo>
                  <a:lnTo>
                    <a:pt x="728" y="387"/>
                  </a:lnTo>
                  <a:cubicBezTo>
                    <a:pt x="761" y="366"/>
                    <a:pt x="770" y="323"/>
                    <a:pt x="749" y="292"/>
                  </a:cubicBezTo>
                  <a:cubicBezTo>
                    <a:pt x="735" y="272"/>
                    <a:pt x="712" y="261"/>
                    <a:pt x="689" y="261"/>
                  </a:cubicBezTo>
                  <a:cubicBezTo>
                    <a:pt x="676" y="261"/>
                    <a:pt x="663" y="264"/>
                    <a:pt x="652" y="271"/>
                  </a:cubicBezTo>
                  <a:lnTo>
                    <a:pt x="465" y="398"/>
                  </a:lnTo>
                  <a:lnTo>
                    <a:pt x="465" y="73"/>
                  </a:lnTo>
                  <a:cubicBezTo>
                    <a:pt x="463" y="25"/>
                    <a:pt x="426" y="1"/>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2"/>
            <p:cNvSpPr/>
            <p:nvPr/>
          </p:nvSpPr>
          <p:spPr>
            <a:xfrm>
              <a:off x="4906092" y="3549073"/>
              <a:ext cx="24459" cy="32950"/>
            </a:xfrm>
            <a:custGeom>
              <a:avLst/>
              <a:gdLst/>
              <a:ahLst/>
              <a:cxnLst/>
              <a:rect l="l" t="t" r="r" b="b"/>
              <a:pathLst>
                <a:path w="772" h="1040" extrusionOk="0">
                  <a:moveTo>
                    <a:pt x="393" y="1"/>
                  </a:moveTo>
                  <a:cubicBezTo>
                    <a:pt x="361" y="1"/>
                    <a:pt x="329" y="22"/>
                    <a:pt x="327" y="64"/>
                  </a:cubicBezTo>
                  <a:lnTo>
                    <a:pt x="327" y="394"/>
                  </a:lnTo>
                  <a:lnTo>
                    <a:pt x="119" y="267"/>
                  </a:lnTo>
                  <a:cubicBezTo>
                    <a:pt x="107" y="259"/>
                    <a:pt x="94" y="255"/>
                    <a:pt x="81" y="255"/>
                  </a:cubicBezTo>
                  <a:cubicBezTo>
                    <a:pt x="58" y="255"/>
                    <a:pt x="36" y="266"/>
                    <a:pt x="23" y="287"/>
                  </a:cubicBezTo>
                  <a:cubicBezTo>
                    <a:pt x="1" y="319"/>
                    <a:pt x="11" y="361"/>
                    <a:pt x="43" y="381"/>
                  </a:cubicBezTo>
                  <a:lnTo>
                    <a:pt x="258" y="520"/>
                  </a:lnTo>
                  <a:lnTo>
                    <a:pt x="43" y="657"/>
                  </a:lnTo>
                  <a:cubicBezTo>
                    <a:pt x="10" y="678"/>
                    <a:pt x="1" y="721"/>
                    <a:pt x="22" y="753"/>
                  </a:cubicBezTo>
                  <a:cubicBezTo>
                    <a:pt x="35" y="772"/>
                    <a:pt x="57" y="784"/>
                    <a:pt x="81" y="784"/>
                  </a:cubicBezTo>
                  <a:cubicBezTo>
                    <a:pt x="94" y="784"/>
                    <a:pt x="108" y="780"/>
                    <a:pt x="119" y="772"/>
                  </a:cubicBezTo>
                  <a:lnTo>
                    <a:pt x="327" y="646"/>
                  </a:lnTo>
                  <a:lnTo>
                    <a:pt x="327" y="977"/>
                  </a:lnTo>
                  <a:cubicBezTo>
                    <a:pt x="328" y="1018"/>
                    <a:pt x="360" y="1039"/>
                    <a:pt x="392" y="1039"/>
                  </a:cubicBezTo>
                  <a:cubicBezTo>
                    <a:pt x="424" y="1039"/>
                    <a:pt x="456" y="1018"/>
                    <a:pt x="459" y="977"/>
                  </a:cubicBezTo>
                  <a:lnTo>
                    <a:pt x="459" y="646"/>
                  </a:lnTo>
                  <a:lnTo>
                    <a:pt x="653" y="772"/>
                  </a:lnTo>
                  <a:cubicBezTo>
                    <a:pt x="664" y="780"/>
                    <a:pt x="678" y="784"/>
                    <a:pt x="692" y="784"/>
                  </a:cubicBezTo>
                  <a:cubicBezTo>
                    <a:pt x="715" y="784"/>
                    <a:pt x="737" y="772"/>
                    <a:pt x="750" y="753"/>
                  </a:cubicBezTo>
                  <a:cubicBezTo>
                    <a:pt x="770" y="721"/>
                    <a:pt x="761" y="679"/>
                    <a:pt x="729" y="659"/>
                  </a:cubicBezTo>
                  <a:lnTo>
                    <a:pt x="514" y="521"/>
                  </a:lnTo>
                  <a:lnTo>
                    <a:pt x="729" y="382"/>
                  </a:lnTo>
                  <a:cubicBezTo>
                    <a:pt x="761" y="363"/>
                    <a:pt x="771" y="320"/>
                    <a:pt x="749" y="288"/>
                  </a:cubicBezTo>
                  <a:cubicBezTo>
                    <a:pt x="736" y="268"/>
                    <a:pt x="714" y="257"/>
                    <a:pt x="691" y="257"/>
                  </a:cubicBezTo>
                  <a:cubicBezTo>
                    <a:pt x="678" y="257"/>
                    <a:pt x="665" y="260"/>
                    <a:pt x="653" y="268"/>
                  </a:cubicBezTo>
                  <a:lnTo>
                    <a:pt x="459" y="394"/>
                  </a:lnTo>
                  <a:lnTo>
                    <a:pt x="459" y="64"/>
                  </a:lnTo>
                  <a:cubicBezTo>
                    <a:pt x="457" y="22"/>
                    <a:pt x="425"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2"/>
            <p:cNvSpPr/>
            <p:nvPr/>
          </p:nvSpPr>
          <p:spPr>
            <a:xfrm>
              <a:off x="4858283" y="3520527"/>
              <a:ext cx="24396" cy="33140"/>
            </a:xfrm>
            <a:custGeom>
              <a:avLst/>
              <a:gdLst/>
              <a:ahLst/>
              <a:cxnLst/>
              <a:rect l="l" t="t" r="r" b="b"/>
              <a:pathLst>
                <a:path w="770" h="1046" extrusionOk="0">
                  <a:moveTo>
                    <a:pt x="376" y="0"/>
                  </a:moveTo>
                  <a:cubicBezTo>
                    <a:pt x="343" y="0"/>
                    <a:pt x="310" y="22"/>
                    <a:pt x="310" y="66"/>
                  </a:cubicBezTo>
                  <a:lnTo>
                    <a:pt x="310" y="396"/>
                  </a:lnTo>
                  <a:lnTo>
                    <a:pt x="118" y="270"/>
                  </a:lnTo>
                  <a:cubicBezTo>
                    <a:pt x="106" y="262"/>
                    <a:pt x="92" y="259"/>
                    <a:pt x="79" y="259"/>
                  </a:cubicBezTo>
                  <a:cubicBezTo>
                    <a:pt x="57" y="259"/>
                    <a:pt x="35" y="270"/>
                    <a:pt x="21" y="290"/>
                  </a:cubicBezTo>
                  <a:cubicBezTo>
                    <a:pt x="0" y="322"/>
                    <a:pt x="9" y="365"/>
                    <a:pt x="42" y="384"/>
                  </a:cubicBezTo>
                  <a:lnTo>
                    <a:pt x="258" y="523"/>
                  </a:lnTo>
                  <a:lnTo>
                    <a:pt x="42" y="662"/>
                  </a:lnTo>
                  <a:cubicBezTo>
                    <a:pt x="9" y="681"/>
                    <a:pt x="0" y="724"/>
                    <a:pt x="21" y="756"/>
                  </a:cubicBezTo>
                  <a:cubicBezTo>
                    <a:pt x="34" y="776"/>
                    <a:pt x="56" y="787"/>
                    <a:pt x="79" y="787"/>
                  </a:cubicBezTo>
                  <a:cubicBezTo>
                    <a:pt x="94" y="787"/>
                    <a:pt x="107" y="784"/>
                    <a:pt x="118" y="776"/>
                  </a:cubicBezTo>
                  <a:lnTo>
                    <a:pt x="329" y="650"/>
                  </a:lnTo>
                  <a:lnTo>
                    <a:pt x="329" y="980"/>
                  </a:lnTo>
                  <a:cubicBezTo>
                    <a:pt x="329" y="1016"/>
                    <a:pt x="359" y="1046"/>
                    <a:pt x="395" y="1046"/>
                  </a:cubicBezTo>
                  <a:cubicBezTo>
                    <a:pt x="431" y="1046"/>
                    <a:pt x="461" y="1016"/>
                    <a:pt x="461" y="980"/>
                  </a:cubicBezTo>
                  <a:lnTo>
                    <a:pt x="461" y="650"/>
                  </a:lnTo>
                  <a:lnTo>
                    <a:pt x="653" y="776"/>
                  </a:lnTo>
                  <a:cubicBezTo>
                    <a:pt x="664" y="784"/>
                    <a:pt x="677" y="787"/>
                    <a:pt x="690" y="787"/>
                  </a:cubicBezTo>
                  <a:cubicBezTo>
                    <a:pt x="713" y="787"/>
                    <a:pt x="735" y="776"/>
                    <a:pt x="749" y="756"/>
                  </a:cubicBezTo>
                  <a:cubicBezTo>
                    <a:pt x="769" y="724"/>
                    <a:pt x="760" y="681"/>
                    <a:pt x="727" y="662"/>
                  </a:cubicBezTo>
                  <a:lnTo>
                    <a:pt x="512" y="523"/>
                  </a:lnTo>
                  <a:lnTo>
                    <a:pt x="727" y="384"/>
                  </a:lnTo>
                  <a:cubicBezTo>
                    <a:pt x="759" y="365"/>
                    <a:pt x="769" y="322"/>
                    <a:pt x="748" y="290"/>
                  </a:cubicBezTo>
                  <a:cubicBezTo>
                    <a:pt x="734" y="270"/>
                    <a:pt x="712" y="259"/>
                    <a:pt x="689" y="259"/>
                  </a:cubicBezTo>
                  <a:cubicBezTo>
                    <a:pt x="676" y="259"/>
                    <a:pt x="663" y="262"/>
                    <a:pt x="652" y="270"/>
                  </a:cubicBezTo>
                  <a:lnTo>
                    <a:pt x="442" y="396"/>
                  </a:lnTo>
                  <a:lnTo>
                    <a:pt x="442" y="66"/>
                  </a:lnTo>
                  <a:cubicBezTo>
                    <a:pt x="442" y="22"/>
                    <a:pt x="409"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8" name="Google Shape;1928;p72"/>
          <p:cNvSpPr/>
          <p:nvPr/>
        </p:nvSpPr>
        <p:spPr>
          <a:xfrm>
            <a:off x="3501599" y="1693440"/>
            <a:ext cx="305673" cy="268604"/>
          </a:xfrm>
          <a:custGeom>
            <a:avLst/>
            <a:gdLst/>
            <a:ahLst/>
            <a:cxnLst/>
            <a:rect l="l" t="t" r="r" b="b"/>
            <a:pathLst>
              <a:path w="9648" h="8478" extrusionOk="0">
                <a:moveTo>
                  <a:pt x="4083" y="1421"/>
                </a:moveTo>
                <a:lnTo>
                  <a:pt x="4157" y="1752"/>
                </a:lnTo>
                <a:cubicBezTo>
                  <a:pt x="3982" y="1739"/>
                  <a:pt x="3930" y="1507"/>
                  <a:pt x="4083" y="1421"/>
                </a:cubicBezTo>
                <a:close/>
                <a:moveTo>
                  <a:pt x="4348" y="2617"/>
                </a:moveTo>
                <a:lnTo>
                  <a:pt x="4423" y="2953"/>
                </a:lnTo>
                <a:cubicBezTo>
                  <a:pt x="4236" y="2950"/>
                  <a:pt x="4181" y="2699"/>
                  <a:pt x="4348" y="2617"/>
                </a:cubicBezTo>
                <a:close/>
                <a:moveTo>
                  <a:pt x="4741" y="3867"/>
                </a:moveTo>
                <a:cubicBezTo>
                  <a:pt x="4801" y="3939"/>
                  <a:pt x="4870" y="4002"/>
                  <a:pt x="4947" y="4052"/>
                </a:cubicBezTo>
                <a:cubicBezTo>
                  <a:pt x="4937" y="4054"/>
                  <a:pt x="4927" y="4055"/>
                  <a:pt x="4917" y="4055"/>
                </a:cubicBezTo>
                <a:cubicBezTo>
                  <a:pt x="4819" y="4055"/>
                  <a:pt x="4740" y="3976"/>
                  <a:pt x="4740" y="3878"/>
                </a:cubicBezTo>
                <a:lnTo>
                  <a:pt x="4741" y="3867"/>
                </a:lnTo>
                <a:close/>
                <a:moveTo>
                  <a:pt x="5807" y="4197"/>
                </a:moveTo>
                <a:lnTo>
                  <a:pt x="6017" y="4200"/>
                </a:lnTo>
                <a:lnTo>
                  <a:pt x="6092" y="4201"/>
                </a:lnTo>
                <a:cubicBezTo>
                  <a:pt x="6057" y="4248"/>
                  <a:pt x="6003" y="4271"/>
                  <a:pt x="5951" y="4271"/>
                </a:cubicBezTo>
                <a:cubicBezTo>
                  <a:pt x="5896" y="4271"/>
                  <a:pt x="5843" y="4246"/>
                  <a:pt x="5807" y="4197"/>
                </a:cubicBezTo>
                <a:close/>
                <a:moveTo>
                  <a:pt x="3678" y="301"/>
                </a:moveTo>
                <a:cubicBezTo>
                  <a:pt x="3765" y="301"/>
                  <a:pt x="3841" y="362"/>
                  <a:pt x="3861" y="447"/>
                </a:cubicBezTo>
                <a:lnTo>
                  <a:pt x="4013" y="1131"/>
                </a:lnTo>
                <a:cubicBezTo>
                  <a:pt x="3794" y="1206"/>
                  <a:pt x="3661" y="1427"/>
                  <a:pt x="3698" y="1655"/>
                </a:cubicBezTo>
                <a:cubicBezTo>
                  <a:pt x="3736" y="1882"/>
                  <a:pt x="3932" y="2050"/>
                  <a:pt x="4164" y="2050"/>
                </a:cubicBezTo>
                <a:cubicBezTo>
                  <a:pt x="4181" y="2050"/>
                  <a:pt x="4198" y="2048"/>
                  <a:pt x="4215" y="2046"/>
                </a:cubicBezTo>
                <a:lnTo>
                  <a:pt x="4278" y="2326"/>
                </a:lnTo>
                <a:cubicBezTo>
                  <a:pt x="4055" y="2396"/>
                  <a:pt x="3917" y="2617"/>
                  <a:pt x="3952" y="2848"/>
                </a:cubicBezTo>
                <a:cubicBezTo>
                  <a:pt x="3987" y="3078"/>
                  <a:pt x="4186" y="3248"/>
                  <a:pt x="4419" y="3248"/>
                </a:cubicBezTo>
                <a:cubicBezTo>
                  <a:pt x="4440" y="3248"/>
                  <a:pt x="4461" y="3247"/>
                  <a:pt x="4480" y="3243"/>
                </a:cubicBezTo>
                <a:lnTo>
                  <a:pt x="4530" y="3466"/>
                </a:lnTo>
                <a:lnTo>
                  <a:pt x="4531" y="3469"/>
                </a:lnTo>
                <a:cubicBezTo>
                  <a:pt x="4539" y="3500"/>
                  <a:pt x="4549" y="3532"/>
                  <a:pt x="4559" y="3563"/>
                </a:cubicBezTo>
                <a:cubicBezTo>
                  <a:pt x="4287" y="3866"/>
                  <a:pt x="4502" y="4348"/>
                  <a:pt x="4911" y="4348"/>
                </a:cubicBezTo>
                <a:cubicBezTo>
                  <a:pt x="5048" y="4347"/>
                  <a:pt x="5179" y="4287"/>
                  <a:pt x="5269" y="4181"/>
                </a:cubicBezTo>
                <a:cubicBezTo>
                  <a:pt x="5283" y="4183"/>
                  <a:pt x="5298" y="4185"/>
                  <a:pt x="5312" y="4188"/>
                </a:cubicBezTo>
                <a:cubicBezTo>
                  <a:pt x="5337" y="4190"/>
                  <a:pt x="5361" y="4191"/>
                  <a:pt x="5385" y="4191"/>
                </a:cubicBezTo>
                <a:lnTo>
                  <a:pt x="5481" y="4192"/>
                </a:lnTo>
                <a:cubicBezTo>
                  <a:pt x="5527" y="4404"/>
                  <a:pt x="5712" y="4558"/>
                  <a:pt x="5930" y="4564"/>
                </a:cubicBezTo>
                <a:cubicBezTo>
                  <a:pt x="5934" y="4564"/>
                  <a:pt x="5938" y="4564"/>
                  <a:pt x="5942" y="4564"/>
                </a:cubicBezTo>
                <a:cubicBezTo>
                  <a:pt x="6155" y="4564"/>
                  <a:pt x="6341" y="4421"/>
                  <a:pt x="6397" y="4215"/>
                </a:cubicBezTo>
                <a:cubicBezTo>
                  <a:pt x="6796" y="4268"/>
                  <a:pt x="7161" y="4468"/>
                  <a:pt x="7418" y="4777"/>
                </a:cubicBezTo>
                <a:cubicBezTo>
                  <a:pt x="7424" y="4783"/>
                  <a:pt x="7429" y="4789"/>
                  <a:pt x="7434" y="4796"/>
                </a:cubicBezTo>
                <a:cubicBezTo>
                  <a:pt x="7441" y="4805"/>
                  <a:pt x="7448" y="4814"/>
                  <a:pt x="7456" y="4824"/>
                </a:cubicBezTo>
                <a:cubicBezTo>
                  <a:pt x="7465" y="4835"/>
                  <a:pt x="7473" y="4848"/>
                  <a:pt x="7482" y="4860"/>
                </a:cubicBezTo>
                <a:lnTo>
                  <a:pt x="5014" y="4860"/>
                </a:lnTo>
                <a:cubicBezTo>
                  <a:pt x="4143" y="4860"/>
                  <a:pt x="3434" y="4175"/>
                  <a:pt x="3434" y="3334"/>
                </a:cubicBezTo>
                <a:cubicBezTo>
                  <a:pt x="3434" y="3311"/>
                  <a:pt x="3434" y="3286"/>
                  <a:pt x="3436" y="3260"/>
                </a:cubicBezTo>
                <a:cubicBezTo>
                  <a:pt x="3436" y="3253"/>
                  <a:pt x="3436" y="3248"/>
                  <a:pt x="3436" y="3241"/>
                </a:cubicBezTo>
                <a:cubicBezTo>
                  <a:pt x="3434" y="3223"/>
                  <a:pt x="3434" y="3206"/>
                  <a:pt x="3434" y="3190"/>
                </a:cubicBezTo>
                <a:lnTo>
                  <a:pt x="3434" y="301"/>
                </a:lnTo>
                <a:close/>
                <a:moveTo>
                  <a:pt x="1135" y="4846"/>
                </a:moveTo>
                <a:cubicBezTo>
                  <a:pt x="1542" y="4846"/>
                  <a:pt x="1938" y="4978"/>
                  <a:pt x="2263" y="5223"/>
                </a:cubicBezTo>
                <a:cubicBezTo>
                  <a:pt x="2527" y="5421"/>
                  <a:pt x="2735" y="5685"/>
                  <a:pt x="2866" y="5988"/>
                </a:cubicBezTo>
                <a:lnTo>
                  <a:pt x="800" y="5988"/>
                </a:lnTo>
                <a:cubicBezTo>
                  <a:pt x="785" y="5904"/>
                  <a:pt x="778" y="5819"/>
                  <a:pt x="778" y="5734"/>
                </a:cubicBezTo>
                <a:cubicBezTo>
                  <a:pt x="778" y="5710"/>
                  <a:pt x="779" y="5686"/>
                  <a:pt x="780" y="5660"/>
                </a:cubicBezTo>
                <a:cubicBezTo>
                  <a:pt x="780" y="5653"/>
                  <a:pt x="780" y="5647"/>
                  <a:pt x="780" y="5641"/>
                </a:cubicBezTo>
                <a:cubicBezTo>
                  <a:pt x="779" y="5622"/>
                  <a:pt x="778" y="5605"/>
                  <a:pt x="778" y="5589"/>
                </a:cubicBezTo>
                <a:lnTo>
                  <a:pt x="778" y="4879"/>
                </a:lnTo>
                <a:cubicBezTo>
                  <a:pt x="894" y="4857"/>
                  <a:pt x="1012" y="4846"/>
                  <a:pt x="1130" y="4846"/>
                </a:cubicBezTo>
                <a:cubicBezTo>
                  <a:pt x="1132" y="4846"/>
                  <a:pt x="1133" y="4846"/>
                  <a:pt x="1135" y="4846"/>
                </a:cubicBezTo>
                <a:close/>
                <a:moveTo>
                  <a:pt x="3151" y="301"/>
                </a:moveTo>
                <a:lnTo>
                  <a:pt x="3151" y="3191"/>
                </a:lnTo>
                <a:cubicBezTo>
                  <a:pt x="3151" y="3210"/>
                  <a:pt x="3151" y="3231"/>
                  <a:pt x="3153" y="3254"/>
                </a:cubicBezTo>
                <a:cubicBezTo>
                  <a:pt x="3151" y="3283"/>
                  <a:pt x="3151" y="3309"/>
                  <a:pt x="3151" y="3335"/>
                </a:cubicBezTo>
                <a:cubicBezTo>
                  <a:pt x="3151" y="4342"/>
                  <a:pt x="3994" y="5160"/>
                  <a:pt x="5032" y="5160"/>
                </a:cubicBezTo>
                <a:lnTo>
                  <a:pt x="7671" y="5160"/>
                </a:lnTo>
                <a:cubicBezTo>
                  <a:pt x="7782" y="5421"/>
                  <a:pt x="7815" y="5709"/>
                  <a:pt x="7765" y="5989"/>
                </a:cubicBezTo>
                <a:lnTo>
                  <a:pt x="3199" y="5989"/>
                </a:lnTo>
                <a:cubicBezTo>
                  <a:pt x="3052" y="5590"/>
                  <a:pt x="2795" y="5243"/>
                  <a:pt x="2456" y="4987"/>
                </a:cubicBezTo>
                <a:cubicBezTo>
                  <a:pt x="2081" y="4704"/>
                  <a:pt x="1623" y="4551"/>
                  <a:pt x="1153" y="4551"/>
                </a:cubicBezTo>
                <a:cubicBezTo>
                  <a:pt x="1151" y="4551"/>
                  <a:pt x="1149" y="4551"/>
                  <a:pt x="1147" y="4551"/>
                </a:cubicBezTo>
                <a:cubicBezTo>
                  <a:pt x="1030" y="4551"/>
                  <a:pt x="912" y="4561"/>
                  <a:pt x="795" y="4579"/>
                </a:cubicBezTo>
                <a:lnTo>
                  <a:pt x="796" y="488"/>
                </a:lnTo>
                <a:cubicBezTo>
                  <a:pt x="796" y="385"/>
                  <a:pt x="881" y="301"/>
                  <a:pt x="985" y="301"/>
                </a:cubicBezTo>
                <a:close/>
                <a:moveTo>
                  <a:pt x="7838" y="6289"/>
                </a:moveTo>
                <a:cubicBezTo>
                  <a:pt x="7927" y="6289"/>
                  <a:pt x="8008" y="6353"/>
                  <a:pt x="8021" y="6442"/>
                </a:cubicBezTo>
                <a:cubicBezTo>
                  <a:pt x="8037" y="6550"/>
                  <a:pt x="7952" y="6647"/>
                  <a:pt x="7843" y="6647"/>
                </a:cubicBezTo>
                <a:cubicBezTo>
                  <a:pt x="7842" y="6647"/>
                  <a:pt x="7841" y="6647"/>
                  <a:pt x="7840" y="6647"/>
                </a:cubicBezTo>
                <a:lnTo>
                  <a:pt x="794" y="6647"/>
                </a:lnTo>
                <a:cubicBezTo>
                  <a:pt x="793" y="6647"/>
                  <a:pt x="792" y="6647"/>
                  <a:pt x="791" y="6647"/>
                </a:cubicBezTo>
                <a:cubicBezTo>
                  <a:pt x="681" y="6647"/>
                  <a:pt x="597" y="6550"/>
                  <a:pt x="612" y="6442"/>
                </a:cubicBezTo>
                <a:cubicBezTo>
                  <a:pt x="626" y="6353"/>
                  <a:pt x="706" y="6289"/>
                  <a:pt x="796" y="6289"/>
                </a:cubicBezTo>
                <a:close/>
                <a:moveTo>
                  <a:pt x="5598" y="6948"/>
                </a:moveTo>
                <a:lnTo>
                  <a:pt x="5598" y="7458"/>
                </a:lnTo>
                <a:lnTo>
                  <a:pt x="3170" y="7458"/>
                </a:lnTo>
                <a:lnTo>
                  <a:pt x="3170" y="6948"/>
                </a:lnTo>
                <a:close/>
                <a:moveTo>
                  <a:pt x="9156" y="6031"/>
                </a:moveTo>
                <a:cubicBezTo>
                  <a:pt x="9275" y="6031"/>
                  <a:pt x="9372" y="6126"/>
                  <a:pt x="9372" y="6245"/>
                </a:cubicBezTo>
                <a:cubicBezTo>
                  <a:pt x="9372" y="7319"/>
                  <a:pt x="8475" y="8193"/>
                  <a:pt x="7373" y="8193"/>
                </a:cubicBezTo>
                <a:lnTo>
                  <a:pt x="7373" y="8192"/>
                </a:lnTo>
                <a:lnTo>
                  <a:pt x="533" y="8192"/>
                </a:lnTo>
                <a:cubicBezTo>
                  <a:pt x="417" y="8188"/>
                  <a:pt x="322" y="8093"/>
                  <a:pt x="322" y="7975"/>
                </a:cubicBezTo>
                <a:cubicBezTo>
                  <a:pt x="322" y="7857"/>
                  <a:pt x="417" y="7761"/>
                  <a:pt x="533" y="7758"/>
                </a:cubicBezTo>
                <a:lnTo>
                  <a:pt x="2306" y="7758"/>
                </a:lnTo>
                <a:cubicBezTo>
                  <a:pt x="2388" y="7758"/>
                  <a:pt x="2455" y="7692"/>
                  <a:pt x="2455" y="7611"/>
                </a:cubicBezTo>
                <a:lnTo>
                  <a:pt x="2455" y="6948"/>
                </a:lnTo>
                <a:lnTo>
                  <a:pt x="2887" y="6948"/>
                </a:lnTo>
                <a:lnTo>
                  <a:pt x="2887" y="7611"/>
                </a:lnTo>
                <a:cubicBezTo>
                  <a:pt x="2887" y="7692"/>
                  <a:pt x="2953" y="7758"/>
                  <a:pt x="3035" y="7758"/>
                </a:cubicBezTo>
                <a:lnTo>
                  <a:pt x="5754" y="7758"/>
                </a:lnTo>
                <a:cubicBezTo>
                  <a:pt x="5835" y="7758"/>
                  <a:pt x="5901" y="7692"/>
                  <a:pt x="5901" y="7611"/>
                </a:cubicBezTo>
                <a:lnTo>
                  <a:pt x="5901" y="6948"/>
                </a:lnTo>
                <a:lnTo>
                  <a:pt x="6335" y="6948"/>
                </a:lnTo>
                <a:lnTo>
                  <a:pt x="6335" y="7611"/>
                </a:lnTo>
                <a:cubicBezTo>
                  <a:pt x="6335" y="7692"/>
                  <a:pt x="6401" y="7758"/>
                  <a:pt x="6482" y="7758"/>
                </a:cubicBezTo>
                <a:lnTo>
                  <a:pt x="7373" y="7758"/>
                </a:lnTo>
                <a:cubicBezTo>
                  <a:pt x="8237" y="7758"/>
                  <a:pt x="8940" y="7079"/>
                  <a:pt x="8940" y="6245"/>
                </a:cubicBezTo>
                <a:cubicBezTo>
                  <a:pt x="8940" y="6126"/>
                  <a:pt x="9037" y="6031"/>
                  <a:pt x="9156" y="6031"/>
                </a:cubicBezTo>
                <a:close/>
                <a:moveTo>
                  <a:pt x="3678" y="1"/>
                </a:moveTo>
                <a:cubicBezTo>
                  <a:pt x="3678" y="1"/>
                  <a:pt x="3677" y="1"/>
                  <a:pt x="3676" y="1"/>
                </a:cubicBezTo>
                <a:lnTo>
                  <a:pt x="977" y="1"/>
                </a:lnTo>
                <a:cubicBezTo>
                  <a:pt x="711" y="2"/>
                  <a:pt x="496" y="217"/>
                  <a:pt x="496" y="484"/>
                </a:cubicBezTo>
                <a:lnTo>
                  <a:pt x="496" y="5588"/>
                </a:lnTo>
                <a:cubicBezTo>
                  <a:pt x="496" y="5609"/>
                  <a:pt x="496" y="5630"/>
                  <a:pt x="497" y="5652"/>
                </a:cubicBezTo>
                <a:cubicBezTo>
                  <a:pt x="496" y="5681"/>
                  <a:pt x="496" y="5707"/>
                  <a:pt x="496" y="5734"/>
                </a:cubicBezTo>
                <a:cubicBezTo>
                  <a:pt x="496" y="5848"/>
                  <a:pt x="507" y="5964"/>
                  <a:pt x="529" y="6076"/>
                </a:cubicBezTo>
                <a:cubicBezTo>
                  <a:pt x="388" y="6173"/>
                  <a:pt x="310" y="6335"/>
                  <a:pt x="321" y="6505"/>
                </a:cubicBezTo>
                <a:cubicBezTo>
                  <a:pt x="339" y="6758"/>
                  <a:pt x="555" y="6951"/>
                  <a:pt x="810" y="6951"/>
                </a:cubicBezTo>
                <a:lnTo>
                  <a:pt x="2153" y="6951"/>
                </a:lnTo>
                <a:lnTo>
                  <a:pt x="2153" y="7460"/>
                </a:lnTo>
                <a:lnTo>
                  <a:pt x="530" y="7460"/>
                </a:lnTo>
                <a:cubicBezTo>
                  <a:pt x="523" y="7460"/>
                  <a:pt x="516" y="7460"/>
                  <a:pt x="508" y="7460"/>
                </a:cubicBezTo>
                <a:cubicBezTo>
                  <a:pt x="229" y="7460"/>
                  <a:pt x="1" y="7686"/>
                  <a:pt x="1" y="7968"/>
                </a:cubicBezTo>
                <a:cubicBezTo>
                  <a:pt x="1" y="8250"/>
                  <a:pt x="229" y="8477"/>
                  <a:pt x="508" y="8477"/>
                </a:cubicBezTo>
                <a:cubicBezTo>
                  <a:pt x="516" y="8477"/>
                  <a:pt x="523" y="8477"/>
                  <a:pt x="530" y="8477"/>
                </a:cubicBezTo>
                <a:lnTo>
                  <a:pt x="7359" y="8477"/>
                </a:lnTo>
                <a:cubicBezTo>
                  <a:pt x="8620" y="8477"/>
                  <a:pt x="9647" y="7482"/>
                  <a:pt x="9647" y="6260"/>
                </a:cubicBezTo>
                <a:cubicBezTo>
                  <a:pt x="9648" y="5978"/>
                  <a:pt x="9419" y="5749"/>
                  <a:pt x="9137" y="5749"/>
                </a:cubicBezTo>
                <a:cubicBezTo>
                  <a:pt x="8857" y="5749"/>
                  <a:pt x="8629" y="5977"/>
                  <a:pt x="8629" y="6257"/>
                </a:cubicBezTo>
                <a:cubicBezTo>
                  <a:pt x="8629" y="6920"/>
                  <a:pt x="8059" y="7458"/>
                  <a:pt x="7359" y="7458"/>
                </a:cubicBezTo>
                <a:lnTo>
                  <a:pt x="6616" y="7458"/>
                </a:lnTo>
                <a:lnTo>
                  <a:pt x="6616" y="6949"/>
                </a:lnTo>
                <a:lnTo>
                  <a:pt x="7826" y="6949"/>
                </a:lnTo>
                <a:cubicBezTo>
                  <a:pt x="8071" y="6949"/>
                  <a:pt x="8284" y="6768"/>
                  <a:pt x="8310" y="6522"/>
                </a:cubicBezTo>
                <a:cubicBezTo>
                  <a:pt x="8332" y="6320"/>
                  <a:pt x="8223" y="6124"/>
                  <a:pt x="8038" y="6037"/>
                </a:cubicBezTo>
                <a:cubicBezTo>
                  <a:pt x="8103" y="5666"/>
                  <a:pt x="8048" y="5285"/>
                  <a:pt x="7882" y="4947"/>
                </a:cubicBezTo>
                <a:cubicBezTo>
                  <a:pt x="7882" y="4947"/>
                  <a:pt x="7882" y="4946"/>
                  <a:pt x="7881" y="4945"/>
                </a:cubicBezTo>
                <a:lnTo>
                  <a:pt x="7878" y="4939"/>
                </a:lnTo>
                <a:cubicBezTo>
                  <a:pt x="7871" y="4925"/>
                  <a:pt x="7863" y="4909"/>
                  <a:pt x="7855" y="4895"/>
                </a:cubicBezTo>
                <a:lnTo>
                  <a:pt x="7844" y="4875"/>
                </a:lnTo>
                <a:cubicBezTo>
                  <a:pt x="7838" y="4864"/>
                  <a:pt x="7831" y="4852"/>
                  <a:pt x="7824" y="4840"/>
                </a:cubicBezTo>
                <a:cubicBezTo>
                  <a:pt x="7822" y="4836"/>
                  <a:pt x="7819" y="4831"/>
                  <a:pt x="7817" y="4827"/>
                </a:cubicBezTo>
                <a:cubicBezTo>
                  <a:pt x="7807" y="4810"/>
                  <a:pt x="7797" y="4795"/>
                  <a:pt x="7788" y="4780"/>
                </a:cubicBezTo>
                <a:lnTo>
                  <a:pt x="7779" y="4767"/>
                </a:lnTo>
                <a:cubicBezTo>
                  <a:pt x="7769" y="4752"/>
                  <a:pt x="7759" y="4737"/>
                  <a:pt x="7748" y="4721"/>
                </a:cubicBezTo>
                <a:lnTo>
                  <a:pt x="7748" y="4720"/>
                </a:lnTo>
                <a:cubicBezTo>
                  <a:pt x="7408" y="4230"/>
                  <a:pt x="6857" y="3931"/>
                  <a:pt x="6263" y="3909"/>
                </a:cubicBezTo>
                <a:lnTo>
                  <a:pt x="6189" y="3909"/>
                </a:lnTo>
                <a:lnTo>
                  <a:pt x="5387" y="3899"/>
                </a:lnTo>
                <a:cubicBezTo>
                  <a:pt x="5372" y="3899"/>
                  <a:pt x="5355" y="3898"/>
                  <a:pt x="5341" y="3897"/>
                </a:cubicBezTo>
                <a:cubicBezTo>
                  <a:pt x="5306" y="3893"/>
                  <a:pt x="5272" y="3885"/>
                  <a:pt x="5239" y="3874"/>
                </a:cubicBezTo>
                <a:cubicBezTo>
                  <a:pt x="5234" y="3872"/>
                  <a:pt x="5230" y="3871"/>
                  <a:pt x="5225" y="3868"/>
                </a:cubicBezTo>
                <a:lnTo>
                  <a:pt x="5206" y="3861"/>
                </a:lnTo>
                <a:lnTo>
                  <a:pt x="5202" y="3860"/>
                </a:lnTo>
                <a:cubicBezTo>
                  <a:pt x="5070" y="3804"/>
                  <a:pt x="4949" y="3691"/>
                  <a:pt x="4875" y="3553"/>
                </a:cubicBezTo>
                <a:lnTo>
                  <a:pt x="4873" y="3548"/>
                </a:lnTo>
                <a:cubicBezTo>
                  <a:pt x="4849" y="3502"/>
                  <a:pt x="4830" y="3452"/>
                  <a:pt x="4817" y="3402"/>
                </a:cubicBezTo>
                <a:lnTo>
                  <a:pt x="4734" y="3021"/>
                </a:lnTo>
                <a:lnTo>
                  <a:pt x="4600" y="2423"/>
                </a:lnTo>
                <a:lnTo>
                  <a:pt x="4148" y="379"/>
                </a:lnTo>
                <a:cubicBezTo>
                  <a:pt x="4100" y="159"/>
                  <a:pt x="3904" y="1"/>
                  <a:pt x="36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9" name="Google Shape;1929;p72"/>
          <p:cNvGrpSpPr/>
          <p:nvPr/>
        </p:nvGrpSpPr>
        <p:grpSpPr>
          <a:xfrm>
            <a:off x="3434440" y="3192506"/>
            <a:ext cx="316128" cy="294235"/>
            <a:chOff x="6479477" y="2196040"/>
            <a:chExt cx="316128" cy="294235"/>
          </a:xfrm>
        </p:grpSpPr>
        <p:sp>
          <p:nvSpPr>
            <p:cNvPr id="1930" name="Google Shape;1930;p72"/>
            <p:cNvSpPr/>
            <p:nvPr/>
          </p:nvSpPr>
          <p:spPr>
            <a:xfrm>
              <a:off x="6668114" y="2218313"/>
              <a:ext cx="10202" cy="10170"/>
            </a:xfrm>
            <a:custGeom>
              <a:avLst/>
              <a:gdLst/>
              <a:ahLst/>
              <a:cxnLst/>
              <a:rect l="l" t="t" r="r" b="b"/>
              <a:pathLst>
                <a:path w="322" h="321" extrusionOk="0">
                  <a:moveTo>
                    <a:pt x="1" y="1"/>
                  </a:moveTo>
                  <a:lnTo>
                    <a:pt x="1" y="321"/>
                  </a:lnTo>
                  <a:lnTo>
                    <a:pt x="321" y="321"/>
                  </a:lnTo>
                  <a:lnTo>
                    <a:pt x="32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2"/>
            <p:cNvSpPr/>
            <p:nvPr/>
          </p:nvSpPr>
          <p:spPr>
            <a:xfrm>
              <a:off x="6696787" y="2247524"/>
              <a:ext cx="10170" cy="10170"/>
            </a:xfrm>
            <a:custGeom>
              <a:avLst/>
              <a:gdLst/>
              <a:ahLst/>
              <a:cxnLst/>
              <a:rect l="l" t="t" r="r" b="b"/>
              <a:pathLst>
                <a:path w="321" h="321" extrusionOk="0">
                  <a:moveTo>
                    <a:pt x="0" y="1"/>
                  </a:moveTo>
                  <a:lnTo>
                    <a:pt x="0" y="321"/>
                  </a:lnTo>
                  <a:lnTo>
                    <a:pt x="321" y="321"/>
                  </a:lnTo>
                  <a:lnTo>
                    <a:pt x="32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2"/>
            <p:cNvSpPr/>
            <p:nvPr/>
          </p:nvSpPr>
          <p:spPr>
            <a:xfrm>
              <a:off x="6725396" y="2276197"/>
              <a:ext cx="10202" cy="10170"/>
            </a:xfrm>
            <a:custGeom>
              <a:avLst/>
              <a:gdLst/>
              <a:ahLst/>
              <a:cxnLst/>
              <a:rect l="l" t="t" r="r" b="b"/>
              <a:pathLst>
                <a:path w="322" h="321" extrusionOk="0">
                  <a:moveTo>
                    <a:pt x="1" y="0"/>
                  </a:moveTo>
                  <a:lnTo>
                    <a:pt x="1" y="320"/>
                  </a:lnTo>
                  <a:lnTo>
                    <a:pt x="321" y="320"/>
                  </a:lnTo>
                  <a:lnTo>
                    <a:pt x="32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2"/>
            <p:cNvSpPr/>
            <p:nvPr/>
          </p:nvSpPr>
          <p:spPr>
            <a:xfrm>
              <a:off x="6754069" y="2304838"/>
              <a:ext cx="10170" cy="10170"/>
            </a:xfrm>
            <a:custGeom>
              <a:avLst/>
              <a:gdLst/>
              <a:ahLst/>
              <a:cxnLst/>
              <a:rect l="l" t="t" r="r" b="b"/>
              <a:pathLst>
                <a:path w="321" h="321" extrusionOk="0">
                  <a:moveTo>
                    <a:pt x="0" y="1"/>
                  </a:moveTo>
                  <a:lnTo>
                    <a:pt x="0" y="321"/>
                  </a:lnTo>
                  <a:lnTo>
                    <a:pt x="321" y="321"/>
                  </a:lnTo>
                  <a:lnTo>
                    <a:pt x="32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2"/>
            <p:cNvSpPr/>
            <p:nvPr/>
          </p:nvSpPr>
          <p:spPr>
            <a:xfrm>
              <a:off x="6479477" y="2196040"/>
              <a:ext cx="316128" cy="294235"/>
            </a:xfrm>
            <a:custGeom>
              <a:avLst/>
              <a:gdLst/>
              <a:ahLst/>
              <a:cxnLst/>
              <a:rect l="l" t="t" r="r" b="b"/>
              <a:pathLst>
                <a:path w="9978" h="9287" extrusionOk="0">
                  <a:moveTo>
                    <a:pt x="6949" y="296"/>
                  </a:moveTo>
                  <a:cubicBezTo>
                    <a:pt x="7586" y="296"/>
                    <a:pt x="8219" y="542"/>
                    <a:pt x="8697" y="1026"/>
                  </a:cubicBezTo>
                  <a:cubicBezTo>
                    <a:pt x="9598" y="1935"/>
                    <a:pt x="9657" y="3375"/>
                    <a:pt x="8876" y="4355"/>
                  </a:cubicBezTo>
                  <a:lnTo>
                    <a:pt x="8245" y="4266"/>
                  </a:lnTo>
                  <a:lnTo>
                    <a:pt x="8133" y="3456"/>
                  </a:lnTo>
                  <a:lnTo>
                    <a:pt x="7330" y="3342"/>
                  </a:lnTo>
                  <a:lnTo>
                    <a:pt x="7218" y="2532"/>
                  </a:lnTo>
                  <a:lnTo>
                    <a:pt x="6415" y="2419"/>
                  </a:lnTo>
                  <a:lnTo>
                    <a:pt x="6304" y="1609"/>
                  </a:lnTo>
                  <a:lnTo>
                    <a:pt x="5501" y="1496"/>
                  </a:lnTo>
                  <a:lnTo>
                    <a:pt x="5410" y="840"/>
                  </a:lnTo>
                  <a:cubicBezTo>
                    <a:pt x="5862" y="475"/>
                    <a:pt x="6407" y="296"/>
                    <a:pt x="6949" y="296"/>
                  </a:cubicBezTo>
                  <a:close/>
                  <a:moveTo>
                    <a:pt x="5145" y="1084"/>
                  </a:moveTo>
                  <a:lnTo>
                    <a:pt x="5239" y="1758"/>
                  </a:lnTo>
                  <a:lnTo>
                    <a:pt x="6042" y="1871"/>
                  </a:lnTo>
                  <a:lnTo>
                    <a:pt x="6154" y="2681"/>
                  </a:lnTo>
                  <a:lnTo>
                    <a:pt x="6956" y="2794"/>
                  </a:lnTo>
                  <a:lnTo>
                    <a:pt x="7069" y="3604"/>
                  </a:lnTo>
                  <a:lnTo>
                    <a:pt x="7871" y="3716"/>
                  </a:lnTo>
                  <a:lnTo>
                    <a:pt x="7983" y="4526"/>
                  </a:lnTo>
                  <a:lnTo>
                    <a:pt x="8633" y="4619"/>
                  </a:lnTo>
                  <a:lnTo>
                    <a:pt x="7961" y="5297"/>
                  </a:lnTo>
                  <a:lnTo>
                    <a:pt x="7313" y="5205"/>
                  </a:lnTo>
                  <a:lnTo>
                    <a:pt x="7201" y="4395"/>
                  </a:lnTo>
                  <a:lnTo>
                    <a:pt x="6398" y="4282"/>
                  </a:lnTo>
                  <a:lnTo>
                    <a:pt x="6286" y="3472"/>
                  </a:lnTo>
                  <a:lnTo>
                    <a:pt x="5483" y="3359"/>
                  </a:lnTo>
                  <a:lnTo>
                    <a:pt x="5371" y="2550"/>
                  </a:lnTo>
                  <a:lnTo>
                    <a:pt x="4569" y="2437"/>
                  </a:lnTo>
                  <a:lnTo>
                    <a:pt x="4475" y="1760"/>
                  </a:lnTo>
                  <a:lnTo>
                    <a:pt x="5145" y="1084"/>
                  </a:lnTo>
                  <a:close/>
                  <a:moveTo>
                    <a:pt x="2838" y="1687"/>
                  </a:moveTo>
                  <a:cubicBezTo>
                    <a:pt x="3290" y="1687"/>
                    <a:pt x="3657" y="2058"/>
                    <a:pt x="3657" y="2515"/>
                  </a:cubicBezTo>
                  <a:lnTo>
                    <a:pt x="3657" y="4130"/>
                  </a:lnTo>
                  <a:cubicBezTo>
                    <a:pt x="3649" y="4218"/>
                    <a:pt x="3718" y="4295"/>
                    <a:pt x="3807" y="4296"/>
                  </a:cubicBezTo>
                  <a:cubicBezTo>
                    <a:pt x="3896" y="4296"/>
                    <a:pt x="3967" y="4220"/>
                    <a:pt x="3959" y="4131"/>
                  </a:cubicBezTo>
                  <a:lnTo>
                    <a:pt x="3959" y="2506"/>
                  </a:lnTo>
                  <a:cubicBezTo>
                    <a:pt x="3959" y="2437"/>
                    <a:pt x="3952" y="2367"/>
                    <a:pt x="3939" y="2298"/>
                  </a:cubicBezTo>
                  <a:lnTo>
                    <a:pt x="4222" y="2013"/>
                  </a:lnTo>
                  <a:lnTo>
                    <a:pt x="4315" y="2690"/>
                  </a:lnTo>
                  <a:lnTo>
                    <a:pt x="5122" y="2803"/>
                  </a:lnTo>
                  <a:lnTo>
                    <a:pt x="5234" y="3616"/>
                  </a:lnTo>
                  <a:lnTo>
                    <a:pt x="6040" y="3730"/>
                  </a:lnTo>
                  <a:lnTo>
                    <a:pt x="6153" y="4543"/>
                  </a:lnTo>
                  <a:lnTo>
                    <a:pt x="6958" y="4656"/>
                  </a:lnTo>
                  <a:lnTo>
                    <a:pt x="7071" y="5469"/>
                  </a:lnTo>
                  <a:lnTo>
                    <a:pt x="7724" y="5562"/>
                  </a:lnTo>
                  <a:lnTo>
                    <a:pt x="5908" y="7395"/>
                  </a:lnTo>
                  <a:lnTo>
                    <a:pt x="2019" y="3472"/>
                  </a:lnTo>
                  <a:lnTo>
                    <a:pt x="2019" y="2515"/>
                  </a:lnTo>
                  <a:cubicBezTo>
                    <a:pt x="2019" y="2058"/>
                    <a:pt x="2387" y="1687"/>
                    <a:pt x="2838" y="1687"/>
                  </a:cubicBezTo>
                  <a:close/>
                  <a:moveTo>
                    <a:pt x="1458" y="3477"/>
                  </a:moveTo>
                  <a:cubicBezTo>
                    <a:pt x="1548" y="3477"/>
                    <a:pt x="1637" y="3512"/>
                    <a:pt x="1705" y="3581"/>
                  </a:cubicBezTo>
                  <a:lnTo>
                    <a:pt x="5726" y="7637"/>
                  </a:lnTo>
                  <a:cubicBezTo>
                    <a:pt x="5864" y="7777"/>
                    <a:pt x="5864" y="8000"/>
                    <a:pt x="5727" y="8141"/>
                  </a:cubicBezTo>
                  <a:lnTo>
                    <a:pt x="4987" y="8887"/>
                  </a:lnTo>
                  <a:cubicBezTo>
                    <a:pt x="4918" y="8956"/>
                    <a:pt x="4828" y="8991"/>
                    <a:pt x="4739" y="8991"/>
                  </a:cubicBezTo>
                  <a:cubicBezTo>
                    <a:pt x="4649" y="8991"/>
                    <a:pt x="4559" y="8956"/>
                    <a:pt x="4492" y="8887"/>
                  </a:cubicBezTo>
                  <a:lnTo>
                    <a:pt x="470" y="4832"/>
                  </a:lnTo>
                  <a:cubicBezTo>
                    <a:pt x="332" y="4692"/>
                    <a:pt x="332" y="4468"/>
                    <a:pt x="470" y="4328"/>
                  </a:cubicBezTo>
                  <a:lnTo>
                    <a:pt x="1210" y="3581"/>
                  </a:lnTo>
                  <a:cubicBezTo>
                    <a:pt x="1278" y="3512"/>
                    <a:pt x="1368" y="3477"/>
                    <a:pt x="1458" y="3477"/>
                  </a:cubicBezTo>
                  <a:close/>
                  <a:moveTo>
                    <a:pt x="6944" y="0"/>
                  </a:moveTo>
                  <a:cubicBezTo>
                    <a:pt x="6235" y="0"/>
                    <a:pt x="5526" y="273"/>
                    <a:pt x="4988" y="818"/>
                  </a:cubicBezTo>
                  <a:lnTo>
                    <a:pt x="3818" y="1997"/>
                  </a:lnTo>
                  <a:cubicBezTo>
                    <a:pt x="3628" y="1626"/>
                    <a:pt x="3247" y="1392"/>
                    <a:pt x="2830" y="1391"/>
                  </a:cubicBezTo>
                  <a:cubicBezTo>
                    <a:pt x="2216" y="1391"/>
                    <a:pt x="1716" y="1895"/>
                    <a:pt x="1716" y="2514"/>
                  </a:cubicBezTo>
                  <a:lnTo>
                    <a:pt x="1716" y="3238"/>
                  </a:lnTo>
                  <a:cubicBezTo>
                    <a:pt x="1631" y="3199"/>
                    <a:pt x="1541" y="3181"/>
                    <a:pt x="1452" y="3181"/>
                  </a:cubicBezTo>
                  <a:cubicBezTo>
                    <a:pt x="1283" y="3181"/>
                    <a:pt x="1117" y="3247"/>
                    <a:pt x="993" y="3372"/>
                  </a:cubicBezTo>
                  <a:lnTo>
                    <a:pt x="253" y="4119"/>
                  </a:lnTo>
                  <a:cubicBezTo>
                    <a:pt x="1" y="4374"/>
                    <a:pt x="1" y="4784"/>
                    <a:pt x="253" y="5038"/>
                  </a:cubicBezTo>
                  <a:lnTo>
                    <a:pt x="4275" y="9096"/>
                  </a:lnTo>
                  <a:cubicBezTo>
                    <a:pt x="4401" y="9223"/>
                    <a:pt x="4566" y="9287"/>
                    <a:pt x="4732" y="9287"/>
                  </a:cubicBezTo>
                  <a:cubicBezTo>
                    <a:pt x="4898" y="9287"/>
                    <a:pt x="5063" y="9223"/>
                    <a:pt x="5189" y="9096"/>
                  </a:cubicBezTo>
                  <a:lnTo>
                    <a:pt x="5931" y="8348"/>
                  </a:lnTo>
                  <a:cubicBezTo>
                    <a:pt x="6119" y="8156"/>
                    <a:pt x="6172" y="7870"/>
                    <a:pt x="6063" y="7624"/>
                  </a:cubicBezTo>
                  <a:lnTo>
                    <a:pt x="8901" y="4762"/>
                  </a:lnTo>
                  <a:cubicBezTo>
                    <a:pt x="9978" y="3675"/>
                    <a:pt x="9978" y="1905"/>
                    <a:pt x="8901" y="818"/>
                  </a:cubicBezTo>
                  <a:cubicBezTo>
                    <a:pt x="8362" y="273"/>
                    <a:pt x="7653" y="0"/>
                    <a:pt x="69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5" name="Google Shape;1935;p72"/>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4 FACTS ABOUT THE </a:t>
            </a:r>
            <a:r>
              <a:rPr lang="en">
                <a:solidFill>
                  <a:schemeClr val="dk2"/>
                </a:solidFill>
              </a:rPr>
              <a:t>UGLY SWEATER INDUSTRY</a:t>
            </a:r>
            <a:endParaRPr/>
          </a:p>
        </p:txBody>
      </p:sp>
      <p:sp>
        <p:nvSpPr>
          <p:cNvPr id="1936" name="Google Shape;1936;p72"/>
          <p:cNvSpPr txBox="1"/>
          <p:nvPr/>
        </p:nvSpPr>
        <p:spPr>
          <a:xfrm>
            <a:off x="5350212" y="1519957"/>
            <a:ext cx="2631900" cy="615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Fredoka"/>
                <a:ea typeface="Fredoka"/>
                <a:cs typeface="Fredoka"/>
                <a:sym typeface="Fredoka"/>
              </a:rPr>
              <a:t>Mercury is the smallest planet in the Solar System</a:t>
            </a:r>
            <a:endParaRPr>
              <a:solidFill>
                <a:schemeClr val="dk1"/>
              </a:solidFill>
              <a:latin typeface="Fredoka"/>
              <a:ea typeface="Fredoka"/>
              <a:cs typeface="Fredoka"/>
              <a:sym typeface="Fredoka"/>
            </a:endParaRPr>
          </a:p>
        </p:txBody>
      </p:sp>
      <p:sp>
        <p:nvSpPr>
          <p:cNvPr id="1937" name="Google Shape;1937;p72"/>
          <p:cNvSpPr txBox="1"/>
          <p:nvPr/>
        </p:nvSpPr>
        <p:spPr>
          <a:xfrm>
            <a:off x="5350212" y="2278030"/>
            <a:ext cx="2631900" cy="615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Fredoka"/>
                <a:ea typeface="Fredoka"/>
                <a:cs typeface="Fredoka"/>
                <a:sym typeface="Fredoka"/>
              </a:rPr>
              <a:t>Venus has a beautiful name, but also high temperatures</a:t>
            </a:r>
            <a:endParaRPr>
              <a:solidFill>
                <a:schemeClr val="dk1"/>
              </a:solidFill>
              <a:latin typeface="Fredoka"/>
              <a:ea typeface="Fredoka"/>
              <a:cs typeface="Fredoka"/>
              <a:sym typeface="Fredoka"/>
            </a:endParaRPr>
          </a:p>
        </p:txBody>
      </p:sp>
      <p:sp>
        <p:nvSpPr>
          <p:cNvPr id="1938" name="Google Shape;1938;p72"/>
          <p:cNvSpPr txBox="1"/>
          <p:nvPr/>
        </p:nvSpPr>
        <p:spPr>
          <a:xfrm>
            <a:off x="5350212" y="3036103"/>
            <a:ext cx="2631900" cy="615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Fredoka"/>
                <a:ea typeface="Fredoka"/>
                <a:cs typeface="Fredoka"/>
                <a:sym typeface="Fredoka"/>
              </a:rPr>
              <a:t>Despite being red, Mars is actually a cold place</a:t>
            </a:r>
            <a:endParaRPr>
              <a:solidFill>
                <a:schemeClr val="dk1"/>
              </a:solidFill>
              <a:latin typeface="Fredoka"/>
              <a:ea typeface="Fredoka"/>
              <a:cs typeface="Fredoka"/>
              <a:sym typeface="Fredoka"/>
            </a:endParaRPr>
          </a:p>
        </p:txBody>
      </p:sp>
      <p:sp>
        <p:nvSpPr>
          <p:cNvPr id="1939" name="Google Shape;1939;p72"/>
          <p:cNvSpPr txBox="1"/>
          <p:nvPr/>
        </p:nvSpPr>
        <p:spPr>
          <a:xfrm>
            <a:off x="5350212" y="3794176"/>
            <a:ext cx="2631900" cy="615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Fredoka"/>
                <a:ea typeface="Fredoka"/>
                <a:cs typeface="Fredoka"/>
                <a:sym typeface="Fredoka"/>
              </a:rPr>
              <a:t>Jupiter is the biggest planet in the Solar System</a:t>
            </a:r>
            <a:endParaRPr>
              <a:solidFill>
                <a:schemeClr val="dk1"/>
              </a:solidFill>
              <a:latin typeface="Fredoka"/>
              <a:ea typeface="Fredoka"/>
              <a:cs typeface="Fredoka"/>
              <a:sym typeface="Fredoka"/>
            </a:endParaRPr>
          </a:p>
        </p:txBody>
      </p:sp>
      <p:cxnSp>
        <p:nvCxnSpPr>
          <p:cNvPr id="1940" name="Google Shape;1940;p72"/>
          <p:cNvCxnSpPr>
            <a:stCxn id="1941" idx="0"/>
            <a:endCxn id="1920" idx="2"/>
          </p:cNvCxnSpPr>
          <p:nvPr/>
        </p:nvCxnSpPr>
        <p:spPr>
          <a:xfrm rot="-5400000">
            <a:off x="2138688" y="1553750"/>
            <a:ext cx="854700" cy="1402500"/>
          </a:xfrm>
          <a:prstGeom prst="bentConnector2">
            <a:avLst/>
          </a:prstGeom>
          <a:noFill/>
          <a:ln w="9525" cap="flat" cmpd="sng">
            <a:solidFill>
              <a:schemeClr val="dk2"/>
            </a:solidFill>
            <a:prstDash val="solid"/>
            <a:round/>
            <a:headEnd type="none" w="med" len="med"/>
            <a:tailEnd type="none" w="med" len="med"/>
          </a:ln>
        </p:spPr>
      </p:cxnSp>
      <p:cxnSp>
        <p:nvCxnSpPr>
          <p:cNvPr id="1942" name="Google Shape;1942;p72"/>
          <p:cNvCxnSpPr>
            <a:stCxn id="1941" idx="2"/>
            <a:endCxn id="1919" idx="2"/>
          </p:cNvCxnSpPr>
          <p:nvPr/>
        </p:nvCxnSpPr>
        <p:spPr>
          <a:xfrm rot="-5400000" flipH="1">
            <a:off x="2164038" y="2998700"/>
            <a:ext cx="804000" cy="1402500"/>
          </a:xfrm>
          <a:prstGeom prst="bentConnector2">
            <a:avLst/>
          </a:prstGeom>
          <a:noFill/>
          <a:ln w="9525" cap="flat" cmpd="sng">
            <a:solidFill>
              <a:schemeClr val="dk2"/>
            </a:solidFill>
            <a:prstDash val="solid"/>
            <a:round/>
            <a:headEnd type="none" w="med" len="med"/>
            <a:tailEnd type="none" w="med" len="med"/>
          </a:ln>
        </p:spPr>
      </p:cxnSp>
      <p:cxnSp>
        <p:nvCxnSpPr>
          <p:cNvPr id="1943" name="Google Shape;1943;p72"/>
          <p:cNvCxnSpPr>
            <a:stCxn id="1941" idx="3"/>
            <a:endCxn id="1944" idx="2"/>
          </p:cNvCxnSpPr>
          <p:nvPr/>
        </p:nvCxnSpPr>
        <p:spPr>
          <a:xfrm rot="10800000" flipH="1">
            <a:off x="2567688" y="2585750"/>
            <a:ext cx="699600" cy="404400"/>
          </a:xfrm>
          <a:prstGeom prst="bentConnector3">
            <a:avLst>
              <a:gd name="adj1" fmla="val 50006"/>
            </a:avLst>
          </a:prstGeom>
          <a:noFill/>
          <a:ln w="9525" cap="flat" cmpd="sng">
            <a:solidFill>
              <a:schemeClr val="dk2"/>
            </a:solidFill>
            <a:prstDash val="solid"/>
            <a:round/>
            <a:headEnd type="none" w="med" len="med"/>
            <a:tailEnd type="none" w="med" len="med"/>
          </a:ln>
        </p:spPr>
      </p:cxnSp>
      <p:cxnSp>
        <p:nvCxnSpPr>
          <p:cNvPr id="1945" name="Google Shape;1945;p72"/>
          <p:cNvCxnSpPr>
            <a:stCxn id="1941" idx="3"/>
            <a:endCxn id="1918" idx="2"/>
          </p:cNvCxnSpPr>
          <p:nvPr/>
        </p:nvCxnSpPr>
        <p:spPr>
          <a:xfrm>
            <a:off x="2567688" y="2990150"/>
            <a:ext cx="699600" cy="353700"/>
          </a:xfrm>
          <a:prstGeom prst="bentConnector3">
            <a:avLst>
              <a:gd name="adj1" fmla="val 50006"/>
            </a:avLst>
          </a:prstGeom>
          <a:noFill/>
          <a:ln w="9525" cap="flat" cmpd="sng">
            <a:solidFill>
              <a:schemeClr val="dk2"/>
            </a:solidFill>
            <a:prstDash val="solid"/>
            <a:round/>
            <a:headEnd type="none" w="med" len="med"/>
            <a:tailEnd type="none" w="med" len="med"/>
          </a:ln>
        </p:spPr>
      </p:cxnSp>
      <p:sp>
        <p:nvSpPr>
          <p:cNvPr id="1946" name="Google Shape;1946;p72"/>
          <p:cNvSpPr txBox="1"/>
          <p:nvPr/>
        </p:nvSpPr>
        <p:spPr>
          <a:xfrm>
            <a:off x="4131613" y="1519957"/>
            <a:ext cx="1218600" cy="615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3000" b="1">
                <a:solidFill>
                  <a:schemeClr val="dk2"/>
                </a:solidFill>
                <a:latin typeface="Bigelow Rules"/>
                <a:ea typeface="Bigelow Rules"/>
                <a:cs typeface="Bigelow Rules"/>
                <a:sym typeface="Bigelow Rules"/>
              </a:rPr>
              <a:t>MERCURY</a:t>
            </a:r>
            <a:endParaRPr sz="3000" b="1">
              <a:solidFill>
                <a:schemeClr val="dk2"/>
              </a:solidFill>
              <a:latin typeface="Bigelow Rules"/>
              <a:ea typeface="Bigelow Rules"/>
              <a:cs typeface="Bigelow Rules"/>
              <a:sym typeface="Bigelow Rules"/>
            </a:endParaRPr>
          </a:p>
        </p:txBody>
      </p:sp>
      <p:sp>
        <p:nvSpPr>
          <p:cNvPr id="1947" name="Google Shape;1947;p72"/>
          <p:cNvSpPr txBox="1"/>
          <p:nvPr/>
        </p:nvSpPr>
        <p:spPr>
          <a:xfrm>
            <a:off x="4131613" y="2278032"/>
            <a:ext cx="1218600" cy="615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3000" b="1">
                <a:solidFill>
                  <a:schemeClr val="dk2"/>
                </a:solidFill>
                <a:latin typeface="Bigelow Rules"/>
                <a:ea typeface="Bigelow Rules"/>
                <a:cs typeface="Bigelow Rules"/>
                <a:sym typeface="Bigelow Rules"/>
              </a:rPr>
              <a:t>VENUS</a:t>
            </a:r>
            <a:endParaRPr sz="3000" b="1">
              <a:solidFill>
                <a:schemeClr val="dk2"/>
              </a:solidFill>
              <a:latin typeface="Bigelow Rules"/>
              <a:ea typeface="Bigelow Rules"/>
              <a:cs typeface="Bigelow Rules"/>
              <a:sym typeface="Bigelow Rules"/>
            </a:endParaRPr>
          </a:p>
        </p:txBody>
      </p:sp>
      <p:sp>
        <p:nvSpPr>
          <p:cNvPr id="1948" name="Google Shape;1948;p72"/>
          <p:cNvSpPr txBox="1"/>
          <p:nvPr/>
        </p:nvSpPr>
        <p:spPr>
          <a:xfrm>
            <a:off x="4131613" y="3036098"/>
            <a:ext cx="1218600" cy="615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3000" b="1">
                <a:solidFill>
                  <a:schemeClr val="dk2"/>
                </a:solidFill>
                <a:latin typeface="Bigelow Rules"/>
                <a:ea typeface="Bigelow Rules"/>
                <a:cs typeface="Bigelow Rules"/>
                <a:sym typeface="Bigelow Rules"/>
              </a:rPr>
              <a:t>MARS</a:t>
            </a:r>
            <a:endParaRPr sz="3000" b="1">
              <a:solidFill>
                <a:schemeClr val="dk2"/>
              </a:solidFill>
              <a:latin typeface="Bigelow Rules"/>
              <a:ea typeface="Bigelow Rules"/>
              <a:cs typeface="Bigelow Rules"/>
              <a:sym typeface="Bigelow Rules"/>
            </a:endParaRPr>
          </a:p>
        </p:txBody>
      </p:sp>
      <p:sp>
        <p:nvSpPr>
          <p:cNvPr id="1949" name="Google Shape;1949;p72"/>
          <p:cNvSpPr txBox="1"/>
          <p:nvPr/>
        </p:nvSpPr>
        <p:spPr>
          <a:xfrm>
            <a:off x="4131613" y="3794174"/>
            <a:ext cx="1218600" cy="615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3000" b="1">
                <a:solidFill>
                  <a:schemeClr val="dk2"/>
                </a:solidFill>
                <a:latin typeface="Bigelow Rules"/>
                <a:ea typeface="Bigelow Rules"/>
                <a:cs typeface="Bigelow Rules"/>
                <a:sym typeface="Bigelow Rules"/>
              </a:rPr>
              <a:t>JUPITER</a:t>
            </a:r>
            <a:endParaRPr sz="3000" b="1">
              <a:solidFill>
                <a:schemeClr val="dk2"/>
              </a:solidFill>
              <a:latin typeface="Bigelow Rules"/>
              <a:ea typeface="Bigelow Rules"/>
              <a:cs typeface="Bigelow Rules"/>
              <a:sym typeface="Bigelow Rules"/>
            </a:endParaRPr>
          </a:p>
        </p:txBody>
      </p:sp>
      <p:sp>
        <p:nvSpPr>
          <p:cNvPr id="1944" name="Google Shape;1944;p72"/>
          <p:cNvSpPr/>
          <p:nvPr/>
        </p:nvSpPr>
        <p:spPr>
          <a:xfrm>
            <a:off x="3267374" y="2240232"/>
            <a:ext cx="691200" cy="691200"/>
          </a:xfrm>
          <a:prstGeom prst="flowChartConnector">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3000" b="1">
              <a:solidFill>
                <a:schemeClr val="lt1"/>
              </a:solidFill>
              <a:latin typeface="Bigelow Rules"/>
              <a:ea typeface="Bigelow Rules"/>
              <a:cs typeface="Bigelow Rules"/>
              <a:sym typeface="Bigelow Rules"/>
            </a:endParaRPr>
          </a:p>
        </p:txBody>
      </p:sp>
      <p:grpSp>
        <p:nvGrpSpPr>
          <p:cNvPr id="1950" name="Google Shape;1950;p72"/>
          <p:cNvGrpSpPr/>
          <p:nvPr/>
        </p:nvGrpSpPr>
        <p:grpSpPr>
          <a:xfrm>
            <a:off x="3460090" y="2424566"/>
            <a:ext cx="305609" cy="305419"/>
            <a:chOff x="7085214" y="1599015"/>
            <a:chExt cx="305609" cy="305419"/>
          </a:xfrm>
        </p:grpSpPr>
        <p:sp>
          <p:nvSpPr>
            <p:cNvPr id="1951" name="Google Shape;1951;p72"/>
            <p:cNvSpPr/>
            <p:nvPr/>
          </p:nvSpPr>
          <p:spPr>
            <a:xfrm>
              <a:off x="7085214" y="1599015"/>
              <a:ext cx="305609" cy="305419"/>
            </a:xfrm>
            <a:custGeom>
              <a:avLst/>
              <a:gdLst/>
              <a:ahLst/>
              <a:cxnLst/>
              <a:rect l="l" t="t" r="r" b="b"/>
              <a:pathLst>
                <a:path w="9646" h="9640" extrusionOk="0">
                  <a:moveTo>
                    <a:pt x="3693" y="742"/>
                  </a:moveTo>
                  <a:cubicBezTo>
                    <a:pt x="3754" y="742"/>
                    <a:pt x="3816" y="765"/>
                    <a:pt x="3864" y="813"/>
                  </a:cubicBezTo>
                  <a:lnTo>
                    <a:pt x="4285" y="1234"/>
                  </a:lnTo>
                  <a:lnTo>
                    <a:pt x="4285" y="1919"/>
                  </a:lnTo>
                  <a:lnTo>
                    <a:pt x="3522" y="1155"/>
                  </a:lnTo>
                  <a:cubicBezTo>
                    <a:pt x="3462" y="1096"/>
                    <a:pt x="3437" y="1009"/>
                    <a:pt x="3458" y="926"/>
                  </a:cubicBezTo>
                  <a:cubicBezTo>
                    <a:pt x="3463" y="903"/>
                    <a:pt x="3472" y="882"/>
                    <a:pt x="3484" y="862"/>
                  </a:cubicBezTo>
                  <a:cubicBezTo>
                    <a:pt x="3530" y="784"/>
                    <a:pt x="3611" y="742"/>
                    <a:pt x="3693" y="742"/>
                  </a:cubicBezTo>
                  <a:close/>
                  <a:moveTo>
                    <a:pt x="5949" y="745"/>
                  </a:moveTo>
                  <a:cubicBezTo>
                    <a:pt x="5969" y="745"/>
                    <a:pt x="5989" y="747"/>
                    <a:pt x="6009" y="752"/>
                  </a:cubicBezTo>
                  <a:cubicBezTo>
                    <a:pt x="6032" y="758"/>
                    <a:pt x="6053" y="767"/>
                    <a:pt x="6072" y="779"/>
                  </a:cubicBezTo>
                  <a:cubicBezTo>
                    <a:pt x="6209" y="859"/>
                    <a:pt x="6233" y="1046"/>
                    <a:pt x="6121" y="1158"/>
                  </a:cubicBezTo>
                  <a:lnTo>
                    <a:pt x="5358" y="1921"/>
                  </a:lnTo>
                  <a:lnTo>
                    <a:pt x="5358" y="1238"/>
                  </a:lnTo>
                  <a:lnTo>
                    <a:pt x="5779" y="816"/>
                  </a:lnTo>
                  <a:cubicBezTo>
                    <a:pt x="5825" y="770"/>
                    <a:pt x="5886" y="745"/>
                    <a:pt x="5949" y="745"/>
                  </a:cubicBezTo>
                  <a:close/>
                  <a:moveTo>
                    <a:pt x="4830" y="280"/>
                  </a:moveTo>
                  <a:cubicBezTo>
                    <a:pt x="4831" y="280"/>
                    <a:pt x="4832" y="280"/>
                    <a:pt x="4832" y="280"/>
                  </a:cubicBezTo>
                  <a:cubicBezTo>
                    <a:pt x="4968" y="281"/>
                    <a:pt x="5077" y="392"/>
                    <a:pt x="5077" y="527"/>
                  </a:cubicBezTo>
                  <a:lnTo>
                    <a:pt x="5077" y="2916"/>
                  </a:lnTo>
                  <a:cubicBezTo>
                    <a:pt x="5000" y="2877"/>
                    <a:pt x="4915" y="2857"/>
                    <a:pt x="4831" y="2857"/>
                  </a:cubicBezTo>
                  <a:cubicBezTo>
                    <a:pt x="4747" y="2857"/>
                    <a:pt x="4663" y="2877"/>
                    <a:pt x="4587" y="2916"/>
                  </a:cubicBezTo>
                  <a:lnTo>
                    <a:pt x="4587" y="524"/>
                  </a:lnTo>
                  <a:cubicBezTo>
                    <a:pt x="4587" y="389"/>
                    <a:pt x="4697" y="280"/>
                    <a:pt x="4830" y="280"/>
                  </a:cubicBezTo>
                  <a:close/>
                  <a:moveTo>
                    <a:pt x="2449" y="2204"/>
                  </a:moveTo>
                  <a:cubicBezTo>
                    <a:pt x="2511" y="2204"/>
                    <a:pt x="2573" y="2228"/>
                    <a:pt x="2621" y="2275"/>
                  </a:cubicBezTo>
                  <a:lnTo>
                    <a:pt x="3733" y="3388"/>
                  </a:lnTo>
                  <a:lnTo>
                    <a:pt x="3303" y="3635"/>
                  </a:lnTo>
                  <a:lnTo>
                    <a:pt x="3299" y="3638"/>
                  </a:lnTo>
                  <a:lnTo>
                    <a:pt x="2278" y="2616"/>
                  </a:lnTo>
                  <a:cubicBezTo>
                    <a:pt x="2184" y="2522"/>
                    <a:pt x="2184" y="2369"/>
                    <a:pt x="2278" y="2274"/>
                  </a:cubicBezTo>
                  <a:cubicBezTo>
                    <a:pt x="2326" y="2228"/>
                    <a:pt x="2387" y="2204"/>
                    <a:pt x="2449" y="2204"/>
                  </a:cubicBezTo>
                  <a:close/>
                  <a:moveTo>
                    <a:pt x="7200" y="2202"/>
                  </a:moveTo>
                  <a:cubicBezTo>
                    <a:pt x="7262" y="2202"/>
                    <a:pt x="7324" y="2226"/>
                    <a:pt x="7371" y="2273"/>
                  </a:cubicBezTo>
                  <a:cubicBezTo>
                    <a:pt x="7467" y="2368"/>
                    <a:pt x="7465" y="2523"/>
                    <a:pt x="7370" y="2616"/>
                  </a:cubicBezTo>
                  <a:lnTo>
                    <a:pt x="6349" y="3638"/>
                  </a:lnTo>
                  <a:lnTo>
                    <a:pt x="6345" y="3635"/>
                  </a:lnTo>
                  <a:lnTo>
                    <a:pt x="5915" y="3388"/>
                  </a:lnTo>
                  <a:lnTo>
                    <a:pt x="7027" y="2275"/>
                  </a:lnTo>
                  <a:cubicBezTo>
                    <a:pt x="7075" y="2227"/>
                    <a:pt x="7137" y="2202"/>
                    <a:pt x="7200" y="2202"/>
                  </a:cubicBezTo>
                  <a:close/>
                  <a:moveTo>
                    <a:pt x="988" y="3454"/>
                  </a:moveTo>
                  <a:cubicBezTo>
                    <a:pt x="1049" y="3454"/>
                    <a:pt x="1111" y="3477"/>
                    <a:pt x="1159" y="3525"/>
                  </a:cubicBezTo>
                  <a:lnTo>
                    <a:pt x="1922" y="4288"/>
                  </a:lnTo>
                  <a:lnTo>
                    <a:pt x="1237" y="4288"/>
                  </a:lnTo>
                  <a:lnTo>
                    <a:pt x="817" y="3868"/>
                  </a:lnTo>
                  <a:cubicBezTo>
                    <a:pt x="757" y="3808"/>
                    <a:pt x="732" y="3721"/>
                    <a:pt x="752" y="3639"/>
                  </a:cubicBezTo>
                  <a:cubicBezTo>
                    <a:pt x="758" y="3616"/>
                    <a:pt x="766" y="3594"/>
                    <a:pt x="779" y="3574"/>
                  </a:cubicBezTo>
                  <a:cubicBezTo>
                    <a:pt x="825" y="3496"/>
                    <a:pt x="906" y="3454"/>
                    <a:pt x="988" y="3454"/>
                  </a:cubicBezTo>
                  <a:close/>
                  <a:moveTo>
                    <a:pt x="8660" y="3455"/>
                  </a:moveTo>
                  <a:cubicBezTo>
                    <a:pt x="8679" y="3455"/>
                    <a:pt x="8699" y="3458"/>
                    <a:pt x="8719" y="3463"/>
                  </a:cubicBezTo>
                  <a:cubicBezTo>
                    <a:pt x="8741" y="3467"/>
                    <a:pt x="8763" y="3476"/>
                    <a:pt x="8783" y="3488"/>
                  </a:cubicBezTo>
                  <a:cubicBezTo>
                    <a:pt x="8919" y="3569"/>
                    <a:pt x="8942" y="3756"/>
                    <a:pt x="8831" y="3868"/>
                  </a:cubicBezTo>
                  <a:lnTo>
                    <a:pt x="8410" y="4289"/>
                  </a:lnTo>
                  <a:lnTo>
                    <a:pt x="7725" y="4289"/>
                  </a:lnTo>
                  <a:lnTo>
                    <a:pt x="8489" y="3526"/>
                  </a:lnTo>
                  <a:cubicBezTo>
                    <a:pt x="8534" y="3480"/>
                    <a:pt x="8596" y="3455"/>
                    <a:pt x="8660" y="3455"/>
                  </a:cubicBezTo>
                  <a:close/>
                  <a:moveTo>
                    <a:pt x="3041" y="4571"/>
                  </a:moveTo>
                  <a:lnTo>
                    <a:pt x="3042" y="5060"/>
                  </a:lnTo>
                  <a:lnTo>
                    <a:pt x="518" y="5060"/>
                  </a:lnTo>
                  <a:cubicBezTo>
                    <a:pt x="517" y="5060"/>
                    <a:pt x="516" y="5060"/>
                    <a:pt x="516" y="5060"/>
                  </a:cubicBezTo>
                  <a:cubicBezTo>
                    <a:pt x="381" y="5060"/>
                    <a:pt x="272" y="4952"/>
                    <a:pt x="271" y="4817"/>
                  </a:cubicBezTo>
                  <a:cubicBezTo>
                    <a:pt x="270" y="4682"/>
                    <a:pt x="379" y="4572"/>
                    <a:pt x="514" y="4571"/>
                  </a:cubicBezTo>
                  <a:close/>
                  <a:moveTo>
                    <a:pt x="9145" y="4571"/>
                  </a:moveTo>
                  <a:cubicBezTo>
                    <a:pt x="9280" y="4571"/>
                    <a:pt x="9389" y="4679"/>
                    <a:pt x="9390" y="4814"/>
                  </a:cubicBezTo>
                  <a:cubicBezTo>
                    <a:pt x="9391" y="4949"/>
                    <a:pt x="9282" y="5059"/>
                    <a:pt x="9147" y="5060"/>
                  </a:cubicBezTo>
                  <a:lnTo>
                    <a:pt x="6620" y="5061"/>
                  </a:lnTo>
                  <a:lnTo>
                    <a:pt x="6620" y="4571"/>
                  </a:lnTo>
                  <a:lnTo>
                    <a:pt x="9143" y="4571"/>
                  </a:lnTo>
                  <a:cubicBezTo>
                    <a:pt x="9144" y="4571"/>
                    <a:pt x="9145" y="4571"/>
                    <a:pt x="9145" y="4571"/>
                  </a:cubicBezTo>
                  <a:close/>
                  <a:moveTo>
                    <a:pt x="1922" y="5362"/>
                  </a:moveTo>
                  <a:lnTo>
                    <a:pt x="1159" y="6124"/>
                  </a:lnTo>
                  <a:cubicBezTo>
                    <a:pt x="1113" y="6171"/>
                    <a:pt x="1052" y="6196"/>
                    <a:pt x="988" y="6196"/>
                  </a:cubicBezTo>
                  <a:cubicBezTo>
                    <a:pt x="969" y="6196"/>
                    <a:pt x="949" y="6193"/>
                    <a:pt x="929" y="6188"/>
                  </a:cubicBezTo>
                  <a:cubicBezTo>
                    <a:pt x="906" y="6184"/>
                    <a:pt x="885" y="6175"/>
                    <a:pt x="865" y="6163"/>
                  </a:cubicBezTo>
                  <a:cubicBezTo>
                    <a:pt x="791" y="6119"/>
                    <a:pt x="746" y="6040"/>
                    <a:pt x="746" y="5954"/>
                  </a:cubicBezTo>
                  <a:cubicBezTo>
                    <a:pt x="746" y="5890"/>
                    <a:pt x="771" y="5828"/>
                    <a:pt x="817" y="5783"/>
                  </a:cubicBezTo>
                  <a:lnTo>
                    <a:pt x="1237" y="5362"/>
                  </a:lnTo>
                  <a:close/>
                  <a:moveTo>
                    <a:pt x="8410" y="5363"/>
                  </a:moveTo>
                  <a:lnTo>
                    <a:pt x="8831" y="5783"/>
                  </a:lnTo>
                  <a:cubicBezTo>
                    <a:pt x="8890" y="5844"/>
                    <a:pt x="8916" y="5931"/>
                    <a:pt x="8895" y="6013"/>
                  </a:cubicBezTo>
                  <a:cubicBezTo>
                    <a:pt x="8889" y="6035"/>
                    <a:pt x="8880" y="6057"/>
                    <a:pt x="8868" y="6077"/>
                  </a:cubicBezTo>
                  <a:cubicBezTo>
                    <a:pt x="8822" y="6155"/>
                    <a:pt x="8742" y="6196"/>
                    <a:pt x="8660" y="6196"/>
                  </a:cubicBezTo>
                  <a:cubicBezTo>
                    <a:pt x="8599" y="6196"/>
                    <a:pt x="8537" y="6173"/>
                    <a:pt x="8489" y="6125"/>
                  </a:cubicBezTo>
                  <a:lnTo>
                    <a:pt x="7726" y="5363"/>
                  </a:lnTo>
                  <a:close/>
                  <a:moveTo>
                    <a:pt x="4821" y="3134"/>
                  </a:moveTo>
                  <a:cubicBezTo>
                    <a:pt x="4863" y="3134"/>
                    <a:pt x="4905" y="3145"/>
                    <a:pt x="4942" y="3167"/>
                  </a:cubicBezTo>
                  <a:lnTo>
                    <a:pt x="6198" y="3888"/>
                  </a:lnTo>
                  <a:cubicBezTo>
                    <a:pt x="6273" y="3932"/>
                    <a:pt x="6319" y="4013"/>
                    <a:pt x="6319" y="4099"/>
                  </a:cubicBezTo>
                  <a:lnTo>
                    <a:pt x="6319" y="5540"/>
                  </a:lnTo>
                  <a:cubicBezTo>
                    <a:pt x="6319" y="5626"/>
                    <a:pt x="6273" y="5706"/>
                    <a:pt x="6198" y="5749"/>
                  </a:cubicBezTo>
                  <a:lnTo>
                    <a:pt x="4942" y="6472"/>
                  </a:lnTo>
                  <a:cubicBezTo>
                    <a:pt x="4905" y="6494"/>
                    <a:pt x="4863" y="6504"/>
                    <a:pt x="4821" y="6504"/>
                  </a:cubicBezTo>
                  <a:cubicBezTo>
                    <a:pt x="4779" y="6504"/>
                    <a:pt x="4738" y="6494"/>
                    <a:pt x="4700" y="6472"/>
                  </a:cubicBezTo>
                  <a:lnTo>
                    <a:pt x="3446" y="5749"/>
                  </a:lnTo>
                  <a:cubicBezTo>
                    <a:pt x="3370" y="5706"/>
                    <a:pt x="3324" y="5626"/>
                    <a:pt x="3324" y="5540"/>
                  </a:cubicBezTo>
                  <a:lnTo>
                    <a:pt x="3324" y="4099"/>
                  </a:lnTo>
                  <a:cubicBezTo>
                    <a:pt x="3324" y="4013"/>
                    <a:pt x="3370" y="3932"/>
                    <a:pt x="3446" y="3888"/>
                  </a:cubicBezTo>
                  <a:lnTo>
                    <a:pt x="4700" y="3167"/>
                  </a:lnTo>
                  <a:cubicBezTo>
                    <a:pt x="4738" y="3145"/>
                    <a:pt x="4779" y="3134"/>
                    <a:pt x="4821" y="3134"/>
                  </a:cubicBezTo>
                  <a:close/>
                  <a:moveTo>
                    <a:pt x="6349" y="6002"/>
                  </a:moveTo>
                  <a:lnTo>
                    <a:pt x="7369" y="7022"/>
                  </a:lnTo>
                  <a:cubicBezTo>
                    <a:pt x="7461" y="7117"/>
                    <a:pt x="7460" y="7269"/>
                    <a:pt x="7366" y="7362"/>
                  </a:cubicBezTo>
                  <a:cubicBezTo>
                    <a:pt x="7319" y="7409"/>
                    <a:pt x="7257" y="7433"/>
                    <a:pt x="7195" y="7433"/>
                  </a:cubicBezTo>
                  <a:cubicBezTo>
                    <a:pt x="7134" y="7433"/>
                    <a:pt x="7073" y="7410"/>
                    <a:pt x="7026" y="7364"/>
                  </a:cubicBezTo>
                  <a:lnTo>
                    <a:pt x="5914" y="6252"/>
                  </a:lnTo>
                  <a:lnTo>
                    <a:pt x="6344" y="6004"/>
                  </a:lnTo>
                  <a:lnTo>
                    <a:pt x="6349" y="6002"/>
                  </a:lnTo>
                  <a:close/>
                  <a:moveTo>
                    <a:pt x="3299" y="6001"/>
                  </a:moveTo>
                  <a:lnTo>
                    <a:pt x="3303" y="6003"/>
                  </a:lnTo>
                  <a:lnTo>
                    <a:pt x="3733" y="6251"/>
                  </a:lnTo>
                  <a:lnTo>
                    <a:pt x="2621" y="7363"/>
                  </a:lnTo>
                  <a:cubicBezTo>
                    <a:pt x="2573" y="7411"/>
                    <a:pt x="2511" y="7435"/>
                    <a:pt x="2449" y="7435"/>
                  </a:cubicBezTo>
                  <a:cubicBezTo>
                    <a:pt x="2387" y="7435"/>
                    <a:pt x="2326" y="7411"/>
                    <a:pt x="2278" y="7364"/>
                  </a:cubicBezTo>
                  <a:cubicBezTo>
                    <a:pt x="2184" y="7270"/>
                    <a:pt x="2184" y="7117"/>
                    <a:pt x="2278" y="7022"/>
                  </a:cubicBezTo>
                  <a:lnTo>
                    <a:pt x="3299" y="6001"/>
                  </a:lnTo>
                  <a:close/>
                  <a:moveTo>
                    <a:pt x="5358" y="7721"/>
                  </a:moveTo>
                  <a:lnTo>
                    <a:pt x="6122" y="8484"/>
                  </a:lnTo>
                  <a:cubicBezTo>
                    <a:pt x="6181" y="8544"/>
                    <a:pt x="6205" y="8631"/>
                    <a:pt x="6186" y="8714"/>
                  </a:cubicBezTo>
                  <a:cubicBezTo>
                    <a:pt x="6180" y="8736"/>
                    <a:pt x="6171" y="8758"/>
                    <a:pt x="6159" y="8777"/>
                  </a:cubicBezTo>
                  <a:cubicBezTo>
                    <a:pt x="6113" y="8855"/>
                    <a:pt x="6032" y="8896"/>
                    <a:pt x="5950" y="8896"/>
                  </a:cubicBezTo>
                  <a:cubicBezTo>
                    <a:pt x="5889" y="8896"/>
                    <a:pt x="5827" y="8873"/>
                    <a:pt x="5780" y="8826"/>
                  </a:cubicBezTo>
                  <a:lnTo>
                    <a:pt x="5358" y="8404"/>
                  </a:lnTo>
                  <a:lnTo>
                    <a:pt x="5358" y="7721"/>
                  </a:lnTo>
                  <a:close/>
                  <a:moveTo>
                    <a:pt x="4285" y="7729"/>
                  </a:moveTo>
                  <a:lnTo>
                    <a:pt x="4285" y="8413"/>
                  </a:lnTo>
                  <a:lnTo>
                    <a:pt x="3864" y="8835"/>
                  </a:lnTo>
                  <a:cubicBezTo>
                    <a:pt x="3817" y="8880"/>
                    <a:pt x="3755" y="8905"/>
                    <a:pt x="3691" y="8905"/>
                  </a:cubicBezTo>
                  <a:cubicBezTo>
                    <a:pt x="3672" y="8905"/>
                    <a:pt x="3653" y="8903"/>
                    <a:pt x="3634" y="8898"/>
                  </a:cubicBezTo>
                  <a:cubicBezTo>
                    <a:pt x="3612" y="8893"/>
                    <a:pt x="3590" y="8884"/>
                    <a:pt x="3570" y="8872"/>
                  </a:cubicBezTo>
                  <a:cubicBezTo>
                    <a:pt x="3434" y="8792"/>
                    <a:pt x="3410" y="8604"/>
                    <a:pt x="3522" y="8492"/>
                  </a:cubicBezTo>
                  <a:lnTo>
                    <a:pt x="4285" y="7729"/>
                  </a:lnTo>
                  <a:close/>
                  <a:moveTo>
                    <a:pt x="5077" y="6723"/>
                  </a:moveTo>
                  <a:lnTo>
                    <a:pt x="5077" y="9115"/>
                  </a:lnTo>
                  <a:cubicBezTo>
                    <a:pt x="5075" y="9250"/>
                    <a:pt x="4965" y="9358"/>
                    <a:pt x="4832" y="9358"/>
                  </a:cubicBezTo>
                  <a:cubicBezTo>
                    <a:pt x="4831" y="9358"/>
                    <a:pt x="4831" y="9358"/>
                    <a:pt x="4830" y="9358"/>
                  </a:cubicBezTo>
                  <a:cubicBezTo>
                    <a:pt x="4695" y="9357"/>
                    <a:pt x="4586" y="9247"/>
                    <a:pt x="4587" y="9112"/>
                  </a:cubicBezTo>
                  <a:lnTo>
                    <a:pt x="4587" y="6723"/>
                  </a:lnTo>
                  <a:cubicBezTo>
                    <a:pt x="4663" y="6762"/>
                    <a:pt x="4747" y="6782"/>
                    <a:pt x="4831" y="6782"/>
                  </a:cubicBezTo>
                  <a:cubicBezTo>
                    <a:pt x="4915" y="6782"/>
                    <a:pt x="5000" y="6762"/>
                    <a:pt x="5077" y="6723"/>
                  </a:cubicBezTo>
                  <a:close/>
                  <a:moveTo>
                    <a:pt x="4821" y="0"/>
                  </a:moveTo>
                  <a:cubicBezTo>
                    <a:pt x="4528" y="0"/>
                    <a:pt x="4285" y="238"/>
                    <a:pt x="4285" y="537"/>
                  </a:cubicBezTo>
                  <a:lnTo>
                    <a:pt x="4285" y="817"/>
                  </a:lnTo>
                  <a:lnTo>
                    <a:pt x="4075" y="605"/>
                  </a:lnTo>
                  <a:cubicBezTo>
                    <a:pt x="3970" y="500"/>
                    <a:pt x="3833" y="447"/>
                    <a:pt x="3695" y="447"/>
                  </a:cubicBezTo>
                  <a:cubicBezTo>
                    <a:pt x="3558" y="447"/>
                    <a:pt x="3421" y="500"/>
                    <a:pt x="3316" y="605"/>
                  </a:cubicBezTo>
                  <a:cubicBezTo>
                    <a:pt x="3106" y="814"/>
                    <a:pt x="3106" y="1155"/>
                    <a:pt x="3316" y="1364"/>
                  </a:cubicBezTo>
                  <a:lnTo>
                    <a:pt x="4304" y="2336"/>
                  </a:lnTo>
                  <a:lnTo>
                    <a:pt x="4304" y="3069"/>
                  </a:lnTo>
                  <a:lnTo>
                    <a:pt x="3999" y="3235"/>
                  </a:lnTo>
                  <a:lnTo>
                    <a:pt x="2830" y="2066"/>
                  </a:lnTo>
                  <a:cubicBezTo>
                    <a:pt x="2725" y="1961"/>
                    <a:pt x="2588" y="1909"/>
                    <a:pt x="2450" y="1909"/>
                  </a:cubicBezTo>
                  <a:cubicBezTo>
                    <a:pt x="2313" y="1909"/>
                    <a:pt x="2175" y="1961"/>
                    <a:pt x="2070" y="2066"/>
                  </a:cubicBezTo>
                  <a:cubicBezTo>
                    <a:pt x="1860" y="2276"/>
                    <a:pt x="1860" y="2616"/>
                    <a:pt x="2070" y="2826"/>
                  </a:cubicBezTo>
                  <a:lnTo>
                    <a:pt x="3096" y="3852"/>
                  </a:lnTo>
                  <a:cubicBezTo>
                    <a:pt x="3055" y="3928"/>
                    <a:pt x="3035" y="4014"/>
                    <a:pt x="3042" y="4101"/>
                  </a:cubicBezTo>
                  <a:lnTo>
                    <a:pt x="3042" y="4289"/>
                  </a:lnTo>
                  <a:lnTo>
                    <a:pt x="2339" y="4289"/>
                  </a:lnTo>
                  <a:lnTo>
                    <a:pt x="1367" y="3311"/>
                  </a:lnTo>
                  <a:cubicBezTo>
                    <a:pt x="1262" y="3206"/>
                    <a:pt x="1125" y="3154"/>
                    <a:pt x="987" y="3154"/>
                  </a:cubicBezTo>
                  <a:cubicBezTo>
                    <a:pt x="850" y="3154"/>
                    <a:pt x="712" y="3206"/>
                    <a:pt x="607" y="3311"/>
                  </a:cubicBezTo>
                  <a:cubicBezTo>
                    <a:pt x="398" y="3521"/>
                    <a:pt x="398" y="3861"/>
                    <a:pt x="607" y="4070"/>
                  </a:cubicBezTo>
                  <a:lnTo>
                    <a:pt x="819" y="4289"/>
                  </a:lnTo>
                  <a:lnTo>
                    <a:pt x="539" y="4289"/>
                  </a:lnTo>
                  <a:cubicBezTo>
                    <a:pt x="535" y="4289"/>
                    <a:pt x="532" y="4289"/>
                    <a:pt x="529" y="4289"/>
                  </a:cubicBezTo>
                  <a:cubicBezTo>
                    <a:pt x="237" y="4289"/>
                    <a:pt x="1" y="4527"/>
                    <a:pt x="2" y="4819"/>
                  </a:cubicBezTo>
                  <a:cubicBezTo>
                    <a:pt x="2" y="5115"/>
                    <a:pt x="539" y="5343"/>
                    <a:pt x="539" y="5343"/>
                  </a:cubicBezTo>
                  <a:lnTo>
                    <a:pt x="819" y="5343"/>
                  </a:lnTo>
                  <a:lnTo>
                    <a:pt x="607" y="5569"/>
                  </a:lnTo>
                  <a:cubicBezTo>
                    <a:pt x="398" y="5779"/>
                    <a:pt x="398" y="6119"/>
                    <a:pt x="607" y="6328"/>
                  </a:cubicBezTo>
                  <a:cubicBezTo>
                    <a:pt x="712" y="6433"/>
                    <a:pt x="850" y="6486"/>
                    <a:pt x="987" y="6486"/>
                  </a:cubicBezTo>
                  <a:cubicBezTo>
                    <a:pt x="1125" y="6486"/>
                    <a:pt x="1262" y="6433"/>
                    <a:pt x="1367" y="6328"/>
                  </a:cubicBezTo>
                  <a:lnTo>
                    <a:pt x="2339" y="5362"/>
                  </a:lnTo>
                  <a:lnTo>
                    <a:pt x="3022" y="5362"/>
                  </a:lnTo>
                  <a:lnTo>
                    <a:pt x="3022" y="5539"/>
                  </a:lnTo>
                  <a:cubicBezTo>
                    <a:pt x="3032" y="5625"/>
                    <a:pt x="3056" y="5710"/>
                    <a:pt x="3095" y="5788"/>
                  </a:cubicBezTo>
                  <a:lnTo>
                    <a:pt x="2069" y="6813"/>
                  </a:lnTo>
                  <a:cubicBezTo>
                    <a:pt x="1859" y="7023"/>
                    <a:pt x="1859" y="7363"/>
                    <a:pt x="2069" y="7572"/>
                  </a:cubicBezTo>
                  <a:cubicBezTo>
                    <a:pt x="2174" y="7678"/>
                    <a:pt x="2312" y="7730"/>
                    <a:pt x="2449" y="7730"/>
                  </a:cubicBezTo>
                  <a:cubicBezTo>
                    <a:pt x="2587" y="7730"/>
                    <a:pt x="2724" y="7678"/>
                    <a:pt x="2829" y="7572"/>
                  </a:cubicBezTo>
                  <a:lnTo>
                    <a:pt x="3998" y="6404"/>
                  </a:lnTo>
                  <a:lnTo>
                    <a:pt x="4284" y="6570"/>
                  </a:lnTo>
                  <a:lnTo>
                    <a:pt x="4284" y="7304"/>
                  </a:lnTo>
                  <a:lnTo>
                    <a:pt x="3313" y="8274"/>
                  </a:lnTo>
                  <a:cubicBezTo>
                    <a:pt x="3181" y="8407"/>
                    <a:pt x="3127" y="8598"/>
                    <a:pt x="3171" y="8781"/>
                  </a:cubicBezTo>
                  <a:cubicBezTo>
                    <a:pt x="3183" y="8835"/>
                    <a:pt x="3204" y="8886"/>
                    <a:pt x="3233" y="8934"/>
                  </a:cubicBezTo>
                  <a:cubicBezTo>
                    <a:pt x="3337" y="9103"/>
                    <a:pt x="3514" y="9191"/>
                    <a:pt x="3693" y="9191"/>
                  </a:cubicBezTo>
                  <a:cubicBezTo>
                    <a:pt x="3831" y="9191"/>
                    <a:pt x="3970" y="9139"/>
                    <a:pt x="4076" y="9029"/>
                  </a:cubicBezTo>
                  <a:lnTo>
                    <a:pt x="4284" y="8821"/>
                  </a:lnTo>
                  <a:lnTo>
                    <a:pt x="4284" y="9098"/>
                  </a:lnTo>
                  <a:cubicBezTo>
                    <a:pt x="4284" y="9348"/>
                    <a:pt x="4456" y="9572"/>
                    <a:pt x="4701" y="9626"/>
                  </a:cubicBezTo>
                  <a:cubicBezTo>
                    <a:pt x="4742" y="9635"/>
                    <a:pt x="4782" y="9639"/>
                    <a:pt x="4821" y="9639"/>
                  </a:cubicBezTo>
                  <a:cubicBezTo>
                    <a:pt x="5110" y="9639"/>
                    <a:pt x="5357" y="9405"/>
                    <a:pt x="5358" y="9102"/>
                  </a:cubicBezTo>
                  <a:lnTo>
                    <a:pt x="5358" y="8821"/>
                  </a:lnTo>
                  <a:lnTo>
                    <a:pt x="5573" y="9034"/>
                  </a:lnTo>
                  <a:cubicBezTo>
                    <a:pt x="5678" y="9139"/>
                    <a:pt x="5815" y="9191"/>
                    <a:pt x="5953" y="9191"/>
                  </a:cubicBezTo>
                  <a:cubicBezTo>
                    <a:pt x="6090" y="9191"/>
                    <a:pt x="6228" y="9139"/>
                    <a:pt x="6332" y="9034"/>
                  </a:cubicBezTo>
                  <a:cubicBezTo>
                    <a:pt x="6542" y="8824"/>
                    <a:pt x="6542" y="8484"/>
                    <a:pt x="6332" y="8274"/>
                  </a:cubicBezTo>
                  <a:lnTo>
                    <a:pt x="5358" y="7303"/>
                  </a:lnTo>
                  <a:lnTo>
                    <a:pt x="5358" y="6570"/>
                  </a:lnTo>
                  <a:lnTo>
                    <a:pt x="5649" y="6404"/>
                  </a:lnTo>
                  <a:lnTo>
                    <a:pt x="6818" y="7572"/>
                  </a:lnTo>
                  <a:cubicBezTo>
                    <a:pt x="6923" y="7678"/>
                    <a:pt x="7060" y="7730"/>
                    <a:pt x="7198" y="7730"/>
                  </a:cubicBezTo>
                  <a:cubicBezTo>
                    <a:pt x="7335" y="7730"/>
                    <a:pt x="7473" y="7678"/>
                    <a:pt x="7578" y="7572"/>
                  </a:cubicBezTo>
                  <a:cubicBezTo>
                    <a:pt x="7788" y="7363"/>
                    <a:pt x="7788" y="7023"/>
                    <a:pt x="7578" y="6813"/>
                  </a:cubicBezTo>
                  <a:lnTo>
                    <a:pt x="6551" y="5788"/>
                  </a:lnTo>
                  <a:cubicBezTo>
                    <a:pt x="6591" y="5710"/>
                    <a:pt x="6615" y="5625"/>
                    <a:pt x="6620" y="5539"/>
                  </a:cubicBezTo>
                  <a:lnTo>
                    <a:pt x="6620" y="5362"/>
                  </a:lnTo>
                  <a:lnTo>
                    <a:pt x="7308" y="5362"/>
                  </a:lnTo>
                  <a:lnTo>
                    <a:pt x="8280" y="6328"/>
                  </a:lnTo>
                  <a:cubicBezTo>
                    <a:pt x="8385" y="6433"/>
                    <a:pt x="8522" y="6486"/>
                    <a:pt x="8660" y="6486"/>
                  </a:cubicBezTo>
                  <a:cubicBezTo>
                    <a:pt x="8797" y="6486"/>
                    <a:pt x="8934" y="6433"/>
                    <a:pt x="9039" y="6328"/>
                  </a:cubicBezTo>
                  <a:cubicBezTo>
                    <a:pt x="9249" y="6119"/>
                    <a:pt x="9249" y="5779"/>
                    <a:pt x="9039" y="5569"/>
                  </a:cubicBezTo>
                  <a:lnTo>
                    <a:pt x="8828" y="5362"/>
                  </a:lnTo>
                  <a:lnTo>
                    <a:pt x="9108" y="5362"/>
                  </a:lnTo>
                  <a:cubicBezTo>
                    <a:pt x="9404" y="5357"/>
                    <a:pt x="9643" y="5116"/>
                    <a:pt x="9645" y="4819"/>
                  </a:cubicBezTo>
                  <a:cubicBezTo>
                    <a:pt x="9645" y="4523"/>
                    <a:pt x="9108" y="4269"/>
                    <a:pt x="9108" y="4269"/>
                  </a:cubicBezTo>
                  <a:lnTo>
                    <a:pt x="8828" y="4269"/>
                  </a:lnTo>
                  <a:lnTo>
                    <a:pt x="9040" y="4070"/>
                  </a:lnTo>
                  <a:cubicBezTo>
                    <a:pt x="9249" y="3860"/>
                    <a:pt x="9249" y="3520"/>
                    <a:pt x="9040" y="3311"/>
                  </a:cubicBezTo>
                  <a:cubicBezTo>
                    <a:pt x="8935" y="3206"/>
                    <a:pt x="8797" y="3153"/>
                    <a:pt x="8660" y="3153"/>
                  </a:cubicBezTo>
                  <a:cubicBezTo>
                    <a:pt x="8523" y="3153"/>
                    <a:pt x="8385" y="3206"/>
                    <a:pt x="8281" y="3311"/>
                  </a:cubicBezTo>
                  <a:lnTo>
                    <a:pt x="7308" y="4288"/>
                  </a:lnTo>
                  <a:lnTo>
                    <a:pt x="6620" y="4288"/>
                  </a:lnTo>
                  <a:lnTo>
                    <a:pt x="6620" y="4100"/>
                  </a:lnTo>
                  <a:cubicBezTo>
                    <a:pt x="6615" y="4013"/>
                    <a:pt x="6592" y="3928"/>
                    <a:pt x="6552" y="3851"/>
                  </a:cubicBezTo>
                  <a:lnTo>
                    <a:pt x="7579" y="2826"/>
                  </a:lnTo>
                  <a:cubicBezTo>
                    <a:pt x="7788" y="2615"/>
                    <a:pt x="7788" y="2275"/>
                    <a:pt x="7578" y="2066"/>
                  </a:cubicBezTo>
                  <a:cubicBezTo>
                    <a:pt x="7473" y="1961"/>
                    <a:pt x="7336" y="1909"/>
                    <a:pt x="7198" y="1909"/>
                  </a:cubicBezTo>
                  <a:cubicBezTo>
                    <a:pt x="7061" y="1909"/>
                    <a:pt x="6923" y="1961"/>
                    <a:pt x="6818" y="2066"/>
                  </a:cubicBezTo>
                  <a:lnTo>
                    <a:pt x="5650" y="3235"/>
                  </a:lnTo>
                  <a:lnTo>
                    <a:pt x="5358" y="3069"/>
                  </a:lnTo>
                  <a:lnTo>
                    <a:pt x="5358" y="2336"/>
                  </a:lnTo>
                  <a:lnTo>
                    <a:pt x="6330" y="1364"/>
                  </a:lnTo>
                  <a:cubicBezTo>
                    <a:pt x="6455" y="1239"/>
                    <a:pt x="6510" y="1061"/>
                    <a:pt x="6478" y="886"/>
                  </a:cubicBezTo>
                  <a:cubicBezTo>
                    <a:pt x="6465" y="813"/>
                    <a:pt x="6437" y="743"/>
                    <a:pt x="6394" y="681"/>
                  </a:cubicBezTo>
                  <a:cubicBezTo>
                    <a:pt x="6288" y="528"/>
                    <a:pt x="6120" y="448"/>
                    <a:pt x="5950" y="448"/>
                  </a:cubicBezTo>
                  <a:cubicBezTo>
                    <a:pt x="5814" y="448"/>
                    <a:pt x="5676" y="500"/>
                    <a:pt x="5571" y="605"/>
                  </a:cubicBezTo>
                  <a:lnTo>
                    <a:pt x="5358" y="817"/>
                  </a:lnTo>
                  <a:lnTo>
                    <a:pt x="5358" y="548"/>
                  </a:lnTo>
                  <a:cubicBezTo>
                    <a:pt x="5358" y="266"/>
                    <a:pt x="5145" y="23"/>
                    <a:pt x="4863" y="2"/>
                  </a:cubicBezTo>
                  <a:cubicBezTo>
                    <a:pt x="4849" y="1"/>
                    <a:pt x="4835" y="0"/>
                    <a:pt x="48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2"/>
            <p:cNvSpPr/>
            <p:nvPr/>
          </p:nvSpPr>
          <p:spPr>
            <a:xfrm>
              <a:off x="7206020" y="1715005"/>
              <a:ext cx="63904" cy="73440"/>
            </a:xfrm>
            <a:custGeom>
              <a:avLst/>
              <a:gdLst/>
              <a:ahLst/>
              <a:cxnLst/>
              <a:rect l="l" t="t" r="r" b="b"/>
              <a:pathLst>
                <a:path w="2017" h="2318" extrusionOk="0">
                  <a:moveTo>
                    <a:pt x="1018" y="338"/>
                  </a:moveTo>
                  <a:lnTo>
                    <a:pt x="1733" y="750"/>
                  </a:lnTo>
                  <a:lnTo>
                    <a:pt x="1733" y="1568"/>
                  </a:lnTo>
                  <a:lnTo>
                    <a:pt x="1018" y="1980"/>
                  </a:lnTo>
                  <a:lnTo>
                    <a:pt x="303" y="1568"/>
                  </a:lnTo>
                  <a:lnTo>
                    <a:pt x="303" y="750"/>
                  </a:lnTo>
                  <a:lnTo>
                    <a:pt x="1018" y="338"/>
                  </a:lnTo>
                  <a:close/>
                  <a:moveTo>
                    <a:pt x="1008" y="1"/>
                  </a:moveTo>
                  <a:lnTo>
                    <a:pt x="0" y="581"/>
                  </a:lnTo>
                  <a:lnTo>
                    <a:pt x="0" y="1736"/>
                  </a:lnTo>
                  <a:lnTo>
                    <a:pt x="1008" y="2317"/>
                  </a:lnTo>
                  <a:lnTo>
                    <a:pt x="2016" y="1736"/>
                  </a:lnTo>
                  <a:lnTo>
                    <a:pt x="2016" y="581"/>
                  </a:lnTo>
                  <a:lnTo>
                    <a:pt x="10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1" name="Google Shape;1941;p72"/>
          <p:cNvSpPr txBox="1"/>
          <p:nvPr/>
        </p:nvSpPr>
        <p:spPr>
          <a:xfrm>
            <a:off x="1161888" y="2682350"/>
            <a:ext cx="1405800" cy="615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dk2"/>
                </a:solidFill>
                <a:latin typeface="Bigelow Rules"/>
                <a:ea typeface="Bigelow Rules"/>
                <a:cs typeface="Bigelow Rules"/>
                <a:sym typeface="Bigelow Rules"/>
              </a:rPr>
              <a:t>NEPTUNE</a:t>
            </a:r>
            <a:endParaRPr sz="3000" b="1">
              <a:solidFill>
                <a:schemeClr val="dk2"/>
              </a:solidFill>
              <a:latin typeface="Bigelow Rules"/>
              <a:ea typeface="Bigelow Rules"/>
              <a:cs typeface="Bigelow Rules"/>
              <a:sym typeface="Bigelow Rules"/>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970"/>
        <p:cNvGrpSpPr/>
        <p:nvPr/>
      </p:nvGrpSpPr>
      <p:grpSpPr>
        <a:xfrm>
          <a:off x="0" y="0"/>
          <a:ext cx="0" cy="0"/>
          <a:chOff x="0" y="0"/>
          <a:chExt cx="0" cy="0"/>
        </a:xfrm>
      </p:grpSpPr>
      <p:pic>
        <p:nvPicPr>
          <p:cNvPr id="1971" name="Google Shape;1971;p74"/>
          <p:cNvPicPr preferRelativeResize="0"/>
          <p:nvPr/>
        </p:nvPicPr>
        <p:blipFill rotWithShape="1">
          <a:blip r:embed="rId3">
            <a:alphaModFix/>
          </a:blip>
          <a:srcRect l="21644" r="15761"/>
          <a:stretch/>
        </p:blipFill>
        <p:spPr>
          <a:xfrm>
            <a:off x="6497767" y="847725"/>
            <a:ext cx="2721659" cy="4348175"/>
          </a:xfrm>
          <a:prstGeom prst="rect">
            <a:avLst/>
          </a:prstGeom>
          <a:noFill/>
          <a:ln>
            <a:noFill/>
          </a:ln>
        </p:spPr>
      </p:pic>
      <p:sp>
        <p:nvSpPr>
          <p:cNvPr id="1972" name="Google Shape;1972;p74"/>
          <p:cNvSpPr/>
          <p:nvPr/>
        </p:nvSpPr>
        <p:spPr>
          <a:xfrm>
            <a:off x="713213" y="3116876"/>
            <a:ext cx="503700" cy="5037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4"/>
          <p:cNvSpPr/>
          <p:nvPr/>
        </p:nvSpPr>
        <p:spPr>
          <a:xfrm>
            <a:off x="1556067" y="3116876"/>
            <a:ext cx="503700" cy="5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4"/>
          <p:cNvSpPr/>
          <p:nvPr/>
        </p:nvSpPr>
        <p:spPr>
          <a:xfrm>
            <a:off x="2398935" y="3116876"/>
            <a:ext cx="503700" cy="5037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4"/>
          <p:cNvSpPr txBox="1">
            <a:spLocks noGrp="1"/>
          </p:cNvSpPr>
          <p:nvPr>
            <p:ph type="title"/>
          </p:nvPr>
        </p:nvSpPr>
        <p:spPr>
          <a:xfrm>
            <a:off x="713225" y="539500"/>
            <a:ext cx="3524400" cy="138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r>
              <a:rPr lang="en">
                <a:solidFill>
                  <a:schemeClr val="dk2"/>
                </a:solidFill>
              </a:rPr>
              <a:t>!</a:t>
            </a:r>
            <a:endParaRPr>
              <a:solidFill>
                <a:schemeClr val="dk2"/>
              </a:solidFill>
            </a:endParaRPr>
          </a:p>
        </p:txBody>
      </p:sp>
      <p:sp>
        <p:nvSpPr>
          <p:cNvPr id="1976" name="Google Shape;1976;p74"/>
          <p:cNvSpPr txBox="1">
            <a:spLocks noGrp="1"/>
          </p:cNvSpPr>
          <p:nvPr>
            <p:ph type="subTitle" idx="1"/>
          </p:nvPr>
        </p:nvSpPr>
        <p:spPr>
          <a:xfrm>
            <a:off x="713225" y="1804250"/>
            <a:ext cx="3524400" cy="1177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000" b="1">
                <a:solidFill>
                  <a:schemeClr val="dk2"/>
                </a:solidFill>
                <a:latin typeface="Bigelow Rules"/>
                <a:ea typeface="Bigelow Rules"/>
                <a:cs typeface="Bigelow Rules"/>
                <a:sym typeface="Bigelow Rules"/>
              </a:rPr>
              <a:t>DO YOU HAVE ANY QUESTIONS?</a:t>
            </a:r>
            <a:endParaRPr sz="3000" b="1">
              <a:solidFill>
                <a:schemeClr val="dk2"/>
              </a:solidFill>
              <a:latin typeface="Bigelow Rules"/>
              <a:ea typeface="Bigelow Rules"/>
              <a:cs typeface="Bigelow Rules"/>
              <a:sym typeface="Bigelow Rules"/>
            </a:endParaRPr>
          </a:p>
          <a:p>
            <a:pPr marL="0" lvl="0" indent="0" algn="l" rtl="0">
              <a:spcBef>
                <a:spcPts val="0"/>
              </a:spcBef>
              <a:spcAft>
                <a:spcPts val="0"/>
              </a:spcAft>
              <a:buNone/>
            </a:pPr>
            <a:r>
              <a:rPr lang="en"/>
              <a:t>youremail@freepik.com</a:t>
            </a:r>
            <a:endParaRPr/>
          </a:p>
          <a:p>
            <a:pPr marL="0" lvl="0" indent="0" algn="l" rtl="0">
              <a:spcBef>
                <a:spcPts val="0"/>
              </a:spcBef>
              <a:spcAft>
                <a:spcPts val="0"/>
              </a:spcAft>
              <a:buNone/>
            </a:pPr>
            <a:r>
              <a:rPr lang="en"/>
              <a:t>+34 654 321 432</a:t>
            </a:r>
            <a:endParaRPr/>
          </a:p>
          <a:p>
            <a:pPr marL="0" lvl="0" indent="0" algn="l" rtl="0">
              <a:spcBef>
                <a:spcPts val="0"/>
              </a:spcBef>
              <a:spcAft>
                <a:spcPts val="0"/>
              </a:spcAft>
              <a:buNone/>
            </a:pPr>
            <a:r>
              <a:rPr lang="en"/>
              <a:t>yourwebsite.com</a:t>
            </a:r>
            <a:endParaRPr/>
          </a:p>
        </p:txBody>
      </p:sp>
      <p:grpSp>
        <p:nvGrpSpPr>
          <p:cNvPr id="1977" name="Google Shape;1977;p74"/>
          <p:cNvGrpSpPr/>
          <p:nvPr/>
        </p:nvGrpSpPr>
        <p:grpSpPr>
          <a:xfrm>
            <a:off x="827074" y="3230723"/>
            <a:ext cx="276012" cy="275991"/>
            <a:chOff x="3368074" y="3882537"/>
            <a:chExt cx="215298" cy="215298"/>
          </a:xfrm>
        </p:grpSpPr>
        <p:sp>
          <p:nvSpPr>
            <p:cNvPr id="1978" name="Google Shape;1978;p74"/>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4"/>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4"/>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1" name="Google Shape;1981;p74"/>
          <p:cNvGrpSpPr/>
          <p:nvPr/>
        </p:nvGrpSpPr>
        <p:grpSpPr>
          <a:xfrm>
            <a:off x="1674531" y="3249431"/>
            <a:ext cx="266790" cy="238574"/>
            <a:chOff x="3824739" y="3890112"/>
            <a:chExt cx="208105" cy="186110"/>
          </a:xfrm>
        </p:grpSpPr>
        <p:sp>
          <p:nvSpPr>
            <p:cNvPr id="1982" name="Google Shape;1982;p74"/>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4"/>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4"/>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5" name="Google Shape;1985;p74"/>
          <p:cNvSpPr/>
          <p:nvPr/>
        </p:nvSpPr>
        <p:spPr>
          <a:xfrm>
            <a:off x="2512765" y="3249682"/>
            <a:ext cx="291511" cy="238097"/>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4"/>
          <p:cNvSpPr txBox="1"/>
          <p:nvPr/>
        </p:nvSpPr>
        <p:spPr>
          <a:xfrm>
            <a:off x="713225" y="4202050"/>
            <a:ext cx="4151700" cy="26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chemeClr val="dk1"/>
                </a:solidFill>
                <a:latin typeface="Fredoka"/>
                <a:ea typeface="Fredoka"/>
                <a:cs typeface="Fredoka"/>
                <a:sym typeface="Fredoka"/>
              </a:rPr>
              <a:t>Please keep this slide for attribution</a:t>
            </a:r>
            <a:endParaRPr sz="1100">
              <a:solidFill>
                <a:schemeClr val="dk1"/>
              </a:solidFill>
              <a:latin typeface="Fredoka"/>
              <a:ea typeface="Fredoka"/>
              <a:cs typeface="Fredoka"/>
              <a:sym typeface="Fredoka"/>
            </a:endParaRPr>
          </a:p>
        </p:txBody>
      </p:sp>
      <p:pic>
        <p:nvPicPr>
          <p:cNvPr id="1987" name="Google Shape;1987;p74"/>
          <p:cNvPicPr preferRelativeResize="0"/>
          <p:nvPr/>
        </p:nvPicPr>
        <p:blipFill>
          <a:blip r:embed="rId4">
            <a:alphaModFix/>
          </a:blip>
          <a:stretch>
            <a:fillRect/>
          </a:stretch>
        </p:blipFill>
        <p:spPr>
          <a:xfrm>
            <a:off x="5312275" y="876505"/>
            <a:ext cx="2295951" cy="4270781"/>
          </a:xfrm>
          <a:prstGeom prst="rect">
            <a:avLst/>
          </a:prstGeom>
          <a:noFill/>
          <a:ln>
            <a:noFill/>
          </a:ln>
        </p:spPr>
      </p:pic>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991"/>
        <p:cNvGrpSpPr/>
        <p:nvPr/>
      </p:nvGrpSpPr>
      <p:grpSpPr>
        <a:xfrm>
          <a:off x="0" y="0"/>
          <a:ext cx="0" cy="0"/>
          <a:chOff x="0" y="0"/>
          <a:chExt cx="0" cy="0"/>
        </a:xfrm>
      </p:grpSpPr>
      <p:grpSp>
        <p:nvGrpSpPr>
          <p:cNvPr id="1992" name="Google Shape;1992;p75"/>
          <p:cNvGrpSpPr/>
          <p:nvPr/>
        </p:nvGrpSpPr>
        <p:grpSpPr>
          <a:xfrm>
            <a:off x="7109230" y="4003875"/>
            <a:ext cx="307130" cy="285935"/>
            <a:chOff x="7109230" y="4003875"/>
            <a:chExt cx="307130" cy="285935"/>
          </a:xfrm>
        </p:grpSpPr>
        <p:sp>
          <p:nvSpPr>
            <p:cNvPr id="1993" name="Google Shape;1993;p75"/>
            <p:cNvSpPr/>
            <p:nvPr/>
          </p:nvSpPr>
          <p:spPr>
            <a:xfrm>
              <a:off x="7225948" y="4003875"/>
              <a:ext cx="74169" cy="27500"/>
            </a:xfrm>
            <a:custGeom>
              <a:avLst/>
              <a:gdLst/>
              <a:ahLst/>
              <a:cxnLst/>
              <a:rect l="l" t="t" r="r" b="b"/>
              <a:pathLst>
                <a:path w="2341" h="868" extrusionOk="0">
                  <a:moveTo>
                    <a:pt x="1170" y="296"/>
                  </a:moveTo>
                  <a:cubicBezTo>
                    <a:pt x="1616" y="296"/>
                    <a:pt x="1909" y="376"/>
                    <a:pt x="2014" y="434"/>
                  </a:cubicBezTo>
                  <a:cubicBezTo>
                    <a:pt x="1909" y="494"/>
                    <a:pt x="1616" y="573"/>
                    <a:pt x="1170" y="573"/>
                  </a:cubicBezTo>
                  <a:cubicBezTo>
                    <a:pt x="725" y="573"/>
                    <a:pt x="433" y="494"/>
                    <a:pt x="328" y="434"/>
                  </a:cubicBezTo>
                  <a:cubicBezTo>
                    <a:pt x="433" y="376"/>
                    <a:pt x="725" y="296"/>
                    <a:pt x="1170" y="296"/>
                  </a:cubicBezTo>
                  <a:close/>
                  <a:moveTo>
                    <a:pt x="1170" y="1"/>
                  </a:moveTo>
                  <a:cubicBezTo>
                    <a:pt x="1050" y="1"/>
                    <a:pt x="1" y="13"/>
                    <a:pt x="1" y="434"/>
                  </a:cubicBezTo>
                  <a:cubicBezTo>
                    <a:pt x="1" y="856"/>
                    <a:pt x="1050" y="868"/>
                    <a:pt x="1170" y="868"/>
                  </a:cubicBezTo>
                  <a:cubicBezTo>
                    <a:pt x="1290" y="868"/>
                    <a:pt x="2340" y="856"/>
                    <a:pt x="2340" y="434"/>
                  </a:cubicBezTo>
                  <a:cubicBezTo>
                    <a:pt x="2340" y="13"/>
                    <a:pt x="1290" y="1"/>
                    <a:pt x="1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5"/>
            <p:cNvSpPr/>
            <p:nvPr/>
          </p:nvSpPr>
          <p:spPr>
            <a:xfrm>
              <a:off x="7238779" y="4116887"/>
              <a:ext cx="13243" cy="13180"/>
            </a:xfrm>
            <a:custGeom>
              <a:avLst/>
              <a:gdLst/>
              <a:ahLst/>
              <a:cxnLst/>
              <a:rect l="l" t="t" r="r" b="b"/>
              <a:pathLst>
                <a:path w="418" h="416" extrusionOk="0">
                  <a:moveTo>
                    <a:pt x="210" y="0"/>
                  </a:moveTo>
                  <a:cubicBezTo>
                    <a:pt x="94" y="0"/>
                    <a:pt x="1" y="94"/>
                    <a:pt x="1" y="208"/>
                  </a:cubicBezTo>
                  <a:cubicBezTo>
                    <a:pt x="1" y="322"/>
                    <a:pt x="94" y="416"/>
                    <a:pt x="210" y="416"/>
                  </a:cubicBezTo>
                  <a:cubicBezTo>
                    <a:pt x="325" y="416"/>
                    <a:pt x="418" y="322"/>
                    <a:pt x="418" y="208"/>
                  </a:cubicBezTo>
                  <a:cubicBezTo>
                    <a:pt x="418" y="94"/>
                    <a:pt x="325" y="0"/>
                    <a:pt x="2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5"/>
            <p:cNvSpPr/>
            <p:nvPr/>
          </p:nvSpPr>
          <p:spPr>
            <a:xfrm>
              <a:off x="7274042" y="4116887"/>
              <a:ext cx="13243" cy="13180"/>
            </a:xfrm>
            <a:custGeom>
              <a:avLst/>
              <a:gdLst/>
              <a:ahLst/>
              <a:cxnLst/>
              <a:rect l="l" t="t" r="r" b="b"/>
              <a:pathLst>
                <a:path w="418" h="416" extrusionOk="0">
                  <a:moveTo>
                    <a:pt x="208" y="0"/>
                  </a:moveTo>
                  <a:cubicBezTo>
                    <a:pt x="94" y="0"/>
                    <a:pt x="0" y="94"/>
                    <a:pt x="0" y="208"/>
                  </a:cubicBezTo>
                  <a:cubicBezTo>
                    <a:pt x="0" y="322"/>
                    <a:pt x="94" y="416"/>
                    <a:pt x="208" y="416"/>
                  </a:cubicBezTo>
                  <a:cubicBezTo>
                    <a:pt x="324" y="416"/>
                    <a:pt x="417" y="322"/>
                    <a:pt x="417" y="208"/>
                  </a:cubicBezTo>
                  <a:cubicBezTo>
                    <a:pt x="417" y="94"/>
                    <a:pt x="324" y="0"/>
                    <a:pt x="2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5"/>
            <p:cNvSpPr/>
            <p:nvPr/>
          </p:nvSpPr>
          <p:spPr>
            <a:xfrm>
              <a:off x="7109230" y="4034607"/>
              <a:ext cx="307130" cy="255203"/>
            </a:xfrm>
            <a:custGeom>
              <a:avLst/>
              <a:gdLst/>
              <a:ahLst/>
              <a:cxnLst/>
              <a:rect l="l" t="t" r="r" b="b"/>
              <a:pathLst>
                <a:path w="9694" h="8055" extrusionOk="0">
                  <a:moveTo>
                    <a:pt x="4847" y="308"/>
                  </a:moveTo>
                  <a:cubicBezTo>
                    <a:pt x="5829" y="308"/>
                    <a:pt x="6628" y="1072"/>
                    <a:pt x="6628" y="2011"/>
                  </a:cubicBezTo>
                  <a:cubicBezTo>
                    <a:pt x="6628" y="2486"/>
                    <a:pt x="6424" y="2916"/>
                    <a:pt x="6093" y="3225"/>
                  </a:cubicBezTo>
                  <a:cubicBezTo>
                    <a:pt x="6129" y="3107"/>
                    <a:pt x="6146" y="2984"/>
                    <a:pt x="6146" y="2861"/>
                  </a:cubicBezTo>
                  <a:lnTo>
                    <a:pt x="6146" y="2014"/>
                  </a:lnTo>
                  <a:cubicBezTo>
                    <a:pt x="6146" y="1971"/>
                    <a:pt x="6130" y="1929"/>
                    <a:pt x="6098" y="1901"/>
                  </a:cubicBezTo>
                  <a:cubicBezTo>
                    <a:pt x="6069" y="1875"/>
                    <a:pt x="6034" y="1862"/>
                    <a:pt x="5998" y="1862"/>
                  </a:cubicBezTo>
                  <a:cubicBezTo>
                    <a:pt x="5963" y="1862"/>
                    <a:pt x="5929" y="1874"/>
                    <a:pt x="5901" y="1899"/>
                  </a:cubicBezTo>
                  <a:cubicBezTo>
                    <a:pt x="5790" y="1997"/>
                    <a:pt x="5655" y="2043"/>
                    <a:pt x="5521" y="2043"/>
                  </a:cubicBezTo>
                  <a:cubicBezTo>
                    <a:pt x="5309" y="2043"/>
                    <a:pt x="5101" y="1927"/>
                    <a:pt x="5001" y="1716"/>
                  </a:cubicBezTo>
                  <a:cubicBezTo>
                    <a:pt x="4977" y="1665"/>
                    <a:pt x="4927" y="1633"/>
                    <a:pt x="4872" y="1633"/>
                  </a:cubicBezTo>
                  <a:cubicBezTo>
                    <a:pt x="4871" y="1633"/>
                    <a:pt x="4870" y="1633"/>
                    <a:pt x="4869" y="1633"/>
                  </a:cubicBezTo>
                  <a:lnTo>
                    <a:pt x="4788" y="1633"/>
                  </a:lnTo>
                  <a:cubicBezTo>
                    <a:pt x="4742" y="1633"/>
                    <a:pt x="4699" y="1654"/>
                    <a:pt x="4672" y="1690"/>
                  </a:cubicBezTo>
                  <a:cubicBezTo>
                    <a:pt x="4557" y="1834"/>
                    <a:pt x="4389" y="1908"/>
                    <a:pt x="4221" y="1908"/>
                  </a:cubicBezTo>
                  <a:cubicBezTo>
                    <a:pt x="4070" y="1908"/>
                    <a:pt x="3918" y="1849"/>
                    <a:pt x="3805" y="1730"/>
                  </a:cubicBezTo>
                  <a:cubicBezTo>
                    <a:pt x="3776" y="1698"/>
                    <a:pt x="3735" y="1681"/>
                    <a:pt x="3692" y="1681"/>
                  </a:cubicBezTo>
                  <a:cubicBezTo>
                    <a:pt x="3686" y="1681"/>
                    <a:pt x="3681" y="1681"/>
                    <a:pt x="3675" y="1682"/>
                  </a:cubicBezTo>
                  <a:cubicBezTo>
                    <a:pt x="3601" y="1690"/>
                    <a:pt x="3546" y="1753"/>
                    <a:pt x="3546" y="1828"/>
                  </a:cubicBezTo>
                  <a:lnTo>
                    <a:pt x="3546" y="2862"/>
                  </a:lnTo>
                  <a:cubicBezTo>
                    <a:pt x="3546" y="2985"/>
                    <a:pt x="3564" y="3108"/>
                    <a:pt x="3599" y="3226"/>
                  </a:cubicBezTo>
                  <a:cubicBezTo>
                    <a:pt x="3269" y="2917"/>
                    <a:pt x="3064" y="2487"/>
                    <a:pt x="3064" y="2012"/>
                  </a:cubicBezTo>
                  <a:cubicBezTo>
                    <a:pt x="3064" y="1072"/>
                    <a:pt x="3864" y="308"/>
                    <a:pt x="4847" y="308"/>
                  </a:cubicBezTo>
                  <a:close/>
                  <a:moveTo>
                    <a:pt x="4528" y="1943"/>
                  </a:moveTo>
                  <a:cubicBezTo>
                    <a:pt x="4887" y="1943"/>
                    <a:pt x="5242" y="2078"/>
                    <a:pt x="5516" y="2335"/>
                  </a:cubicBezTo>
                  <a:cubicBezTo>
                    <a:pt x="5629" y="2335"/>
                    <a:pt x="5740" y="2313"/>
                    <a:pt x="5845" y="2270"/>
                  </a:cubicBezTo>
                  <a:lnTo>
                    <a:pt x="5845" y="2857"/>
                  </a:lnTo>
                  <a:cubicBezTo>
                    <a:pt x="5845" y="3405"/>
                    <a:pt x="5397" y="3850"/>
                    <a:pt x="4847" y="3850"/>
                  </a:cubicBezTo>
                  <a:cubicBezTo>
                    <a:pt x="4295" y="3850"/>
                    <a:pt x="3849" y="3405"/>
                    <a:pt x="3849" y="2857"/>
                  </a:cubicBezTo>
                  <a:lnTo>
                    <a:pt x="3849" y="2114"/>
                  </a:lnTo>
                  <a:cubicBezTo>
                    <a:pt x="4063" y="1999"/>
                    <a:pt x="4296" y="1943"/>
                    <a:pt x="4528" y="1943"/>
                  </a:cubicBezTo>
                  <a:close/>
                  <a:moveTo>
                    <a:pt x="6988" y="3181"/>
                  </a:moveTo>
                  <a:cubicBezTo>
                    <a:pt x="7556" y="3181"/>
                    <a:pt x="8005" y="3843"/>
                    <a:pt x="8400" y="4426"/>
                  </a:cubicBezTo>
                  <a:cubicBezTo>
                    <a:pt x="8691" y="4855"/>
                    <a:pt x="8951" y="5238"/>
                    <a:pt x="9253" y="5389"/>
                  </a:cubicBezTo>
                  <a:cubicBezTo>
                    <a:pt x="9198" y="5421"/>
                    <a:pt x="9124" y="5446"/>
                    <a:pt x="9029" y="5446"/>
                  </a:cubicBezTo>
                  <a:cubicBezTo>
                    <a:pt x="8958" y="5446"/>
                    <a:pt x="8876" y="5432"/>
                    <a:pt x="8780" y="5397"/>
                  </a:cubicBezTo>
                  <a:cubicBezTo>
                    <a:pt x="8763" y="5391"/>
                    <a:pt x="8746" y="5388"/>
                    <a:pt x="8729" y="5388"/>
                  </a:cubicBezTo>
                  <a:cubicBezTo>
                    <a:pt x="8619" y="5388"/>
                    <a:pt x="8538" y="5517"/>
                    <a:pt x="8609" y="5620"/>
                  </a:cubicBezTo>
                  <a:cubicBezTo>
                    <a:pt x="8656" y="5686"/>
                    <a:pt x="8710" y="5746"/>
                    <a:pt x="8768" y="5801"/>
                  </a:cubicBezTo>
                  <a:cubicBezTo>
                    <a:pt x="8791" y="5821"/>
                    <a:pt x="8813" y="5841"/>
                    <a:pt x="8835" y="5859"/>
                  </a:cubicBezTo>
                  <a:cubicBezTo>
                    <a:pt x="8584" y="5924"/>
                    <a:pt x="8198" y="5993"/>
                    <a:pt x="7781" y="5993"/>
                  </a:cubicBezTo>
                  <a:cubicBezTo>
                    <a:pt x="7507" y="5993"/>
                    <a:pt x="7218" y="5963"/>
                    <a:pt x="6945" y="5882"/>
                  </a:cubicBezTo>
                  <a:cubicBezTo>
                    <a:pt x="6894" y="5866"/>
                    <a:pt x="6845" y="5850"/>
                    <a:pt x="6798" y="5831"/>
                  </a:cubicBezTo>
                  <a:lnTo>
                    <a:pt x="5888" y="3916"/>
                  </a:lnTo>
                  <a:cubicBezTo>
                    <a:pt x="5909" y="3876"/>
                    <a:pt x="5932" y="3835"/>
                    <a:pt x="5957" y="3794"/>
                  </a:cubicBezTo>
                  <a:cubicBezTo>
                    <a:pt x="5997" y="3729"/>
                    <a:pt x="6041" y="3668"/>
                    <a:pt x="6089" y="3609"/>
                  </a:cubicBezTo>
                  <a:cubicBezTo>
                    <a:pt x="6200" y="3530"/>
                    <a:pt x="6304" y="3440"/>
                    <a:pt x="6397" y="3341"/>
                  </a:cubicBezTo>
                  <a:cubicBezTo>
                    <a:pt x="6571" y="3234"/>
                    <a:pt x="6768" y="3181"/>
                    <a:pt x="6988" y="3181"/>
                  </a:cubicBezTo>
                  <a:close/>
                  <a:moveTo>
                    <a:pt x="2721" y="3181"/>
                  </a:moveTo>
                  <a:cubicBezTo>
                    <a:pt x="2941" y="3181"/>
                    <a:pt x="3138" y="3234"/>
                    <a:pt x="3313" y="3341"/>
                  </a:cubicBezTo>
                  <a:cubicBezTo>
                    <a:pt x="3406" y="3440"/>
                    <a:pt x="3509" y="3530"/>
                    <a:pt x="3620" y="3611"/>
                  </a:cubicBezTo>
                  <a:cubicBezTo>
                    <a:pt x="3666" y="3667"/>
                    <a:pt x="3709" y="3725"/>
                    <a:pt x="3747" y="3788"/>
                  </a:cubicBezTo>
                  <a:cubicBezTo>
                    <a:pt x="3775" y="3831"/>
                    <a:pt x="3799" y="3873"/>
                    <a:pt x="3821" y="3916"/>
                  </a:cubicBezTo>
                  <a:lnTo>
                    <a:pt x="2912" y="5832"/>
                  </a:lnTo>
                  <a:cubicBezTo>
                    <a:pt x="2864" y="5850"/>
                    <a:pt x="2814" y="5867"/>
                    <a:pt x="2764" y="5883"/>
                  </a:cubicBezTo>
                  <a:cubicBezTo>
                    <a:pt x="2492" y="5964"/>
                    <a:pt x="2205" y="5994"/>
                    <a:pt x="1931" y="5994"/>
                  </a:cubicBezTo>
                  <a:cubicBezTo>
                    <a:pt x="1512" y="5994"/>
                    <a:pt x="1126" y="5924"/>
                    <a:pt x="873" y="5859"/>
                  </a:cubicBezTo>
                  <a:cubicBezTo>
                    <a:pt x="896" y="5841"/>
                    <a:pt x="918" y="5821"/>
                    <a:pt x="940" y="5801"/>
                  </a:cubicBezTo>
                  <a:cubicBezTo>
                    <a:pt x="1000" y="5746"/>
                    <a:pt x="1054" y="5686"/>
                    <a:pt x="1100" y="5620"/>
                  </a:cubicBezTo>
                  <a:cubicBezTo>
                    <a:pt x="1171" y="5517"/>
                    <a:pt x="1091" y="5388"/>
                    <a:pt x="980" y="5388"/>
                  </a:cubicBezTo>
                  <a:cubicBezTo>
                    <a:pt x="963" y="5388"/>
                    <a:pt x="946" y="5391"/>
                    <a:pt x="928" y="5397"/>
                  </a:cubicBezTo>
                  <a:cubicBezTo>
                    <a:pt x="833" y="5432"/>
                    <a:pt x="750" y="5446"/>
                    <a:pt x="680" y="5446"/>
                  </a:cubicBezTo>
                  <a:cubicBezTo>
                    <a:pt x="585" y="5446"/>
                    <a:pt x="511" y="5421"/>
                    <a:pt x="456" y="5389"/>
                  </a:cubicBezTo>
                  <a:cubicBezTo>
                    <a:pt x="759" y="5238"/>
                    <a:pt x="1019" y="4855"/>
                    <a:pt x="1309" y="4426"/>
                  </a:cubicBezTo>
                  <a:cubicBezTo>
                    <a:pt x="1705" y="3843"/>
                    <a:pt x="2154" y="3181"/>
                    <a:pt x="2721" y="3181"/>
                  </a:cubicBezTo>
                  <a:close/>
                  <a:moveTo>
                    <a:pt x="5570" y="3941"/>
                  </a:moveTo>
                  <a:lnTo>
                    <a:pt x="7166" y="7301"/>
                  </a:lnTo>
                  <a:cubicBezTo>
                    <a:pt x="7215" y="7403"/>
                    <a:pt x="7208" y="7522"/>
                    <a:pt x="7146" y="7618"/>
                  </a:cubicBezTo>
                  <a:cubicBezTo>
                    <a:pt x="7086" y="7713"/>
                    <a:pt x="6982" y="7771"/>
                    <a:pt x="6870" y="7771"/>
                  </a:cubicBezTo>
                  <a:cubicBezTo>
                    <a:pt x="6869" y="7771"/>
                    <a:pt x="6868" y="7771"/>
                    <a:pt x="6867" y="7771"/>
                  </a:cubicBezTo>
                  <a:lnTo>
                    <a:pt x="2843" y="7771"/>
                  </a:lnTo>
                  <a:cubicBezTo>
                    <a:pt x="2842" y="7771"/>
                    <a:pt x="2841" y="7771"/>
                    <a:pt x="2840" y="7771"/>
                  </a:cubicBezTo>
                  <a:cubicBezTo>
                    <a:pt x="2727" y="7771"/>
                    <a:pt x="2622" y="7713"/>
                    <a:pt x="2562" y="7618"/>
                  </a:cubicBezTo>
                  <a:cubicBezTo>
                    <a:pt x="2502" y="7522"/>
                    <a:pt x="2494" y="7403"/>
                    <a:pt x="2543" y="7301"/>
                  </a:cubicBezTo>
                  <a:lnTo>
                    <a:pt x="4139" y="3941"/>
                  </a:lnTo>
                  <a:cubicBezTo>
                    <a:pt x="4356" y="4084"/>
                    <a:pt x="4605" y="4156"/>
                    <a:pt x="4854" y="4156"/>
                  </a:cubicBezTo>
                  <a:cubicBezTo>
                    <a:pt x="5104" y="4156"/>
                    <a:pt x="5353" y="4084"/>
                    <a:pt x="5570" y="3941"/>
                  </a:cubicBezTo>
                  <a:close/>
                  <a:moveTo>
                    <a:pt x="4854" y="0"/>
                  </a:moveTo>
                  <a:cubicBezTo>
                    <a:pt x="3710" y="0"/>
                    <a:pt x="2780" y="897"/>
                    <a:pt x="2780" y="1998"/>
                  </a:cubicBezTo>
                  <a:cubicBezTo>
                    <a:pt x="2779" y="2314"/>
                    <a:pt x="2857" y="2627"/>
                    <a:pt x="3007" y="2906"/>
                  </a:cubicBezTo>
                  <a:cubicBezTo>
                    <a:pt x="2912" y="2888"/>
                    <a:pt x="2817" y="2879"/>
                    <a:pt x="2721" y="2879"/>
                  </a:cubicBezTo>
                  <a:cubicBezTo>
                    <a:pt x="1998" y="2879"/>
                    <a:pt x="1503" y="3609"/>
                    <a:pt x="1065" y="4253"/>
                  </a:cubicBezTo>
                  <a:cubicBezTo>
                    <a:pt x="765" y="4695"/>
                    <a:pt x="455" y="5152"/>
                    <a:pt x="182" y="5154"/>
                  </a:cubicBezTo>
                  <a:cubicBezTo>
                    <a:pt x="181" y="5154"/>
                    <a:pt x="180" y="5154"/>
                    <a:pt x="179" y="5154"/>
                  </a:cubicBezTo>
                  <a:cubicBezTo>
                    <a:pt x="71" y="5154"/>
                    <a:pt x="0" y="5267"/>
                    <a:pt x="48" y="5366"/>
                  </a:cubicBezTo>
                  <a:cubicBezTo>
                    <a:pt x="105" y="5484"/>
                    <a:pt x="248" y="5647"/>
                    <a:pt x="481" y="5709"/>
                  </a:cubicBezTo>
                  <a:cubicBezTo>
                    <a:pt x="408" y="5717"/>
                    <a:pt x="351" y="5774"/>
                    <a:pt x="343" y="5846"/>
                  </a:cubicBezTo>
                  <a:cubicBezTo>
                    <a:pt x="330" y="5972"/>
                    <a:pt x="454" y="6021"/>
                    <a:pt x="521" y="6049"/>
                  </a:cubicBezTo>
                  <a:cubicBezTo>
                    <a:pt x="607" y="6082"/>
                    <a:pt x="693" y="6109"/>
                    <a:pt x="782" y="6133"/>
                  </a:cubicBezTo>
                  <a:cubicBezTo>
                    <a:pt x="1153" y="6232"/>
                    <a:pt x="1536" y="6282"/>
                    <a:pt x="1921" y="6284"/>
                  </a:cubicBezTo>
                  <a:cubicBezTo>
                    <a:pt x="2109" y="6284"/>
                    <a:pt x="2296" y="6270"/>
                    <a:pt x="2482" y="6241"/>
                  </a:cubicBezTo>
                  <a:cubicBezTo>
                    <a:pt x="2571" y="6227"/>
                    <a:pt x="2657" y="6208"/>
                    <a:pt x="2740" y="6188"/>
                  </a:cubicBezTo>
                  <a:lnTo>
                    <a:pt x="2740" y="6188"/>
                  </a:lnTo>
                  <a:lnTo>
                    <a:pt x="2276" y="7162"/>
                  </a:lnTo>
                  <a:cubicBezTo>
                    <a:pt x="2080" y="7577"/>
                    <a:pt x="2382" y="8055"/>
                    <a:pt x="2841" y="8055"/>
                  </a:cubicBezTo>
                  <a:cubicBezTo>
                    <a:pt x="2842" y="8055"/>
                    <a:pt x="2842" y="8055"/>
                    <a:pt x="2843" y="8055"/>
                  </a:cubicBezTo>
                  <a:lnTo>
                    <a:pt x="6867" y="8055"/>
                  </a:lnTo>
                  <a:cubicBezTo>
                    <a:pt x="6867" y="8055"/>
                    <a:pt x="6868" y="8055"/>
                    <a:pt x="6869" y="8055"/>
                  </a:cubicBezTo>
                  <a:cubicBezTo>
                    <a:pt x="7326" y="8055"/>
                    <a:pt x="7629" y="7577"/>
                    <a:pt x="7433" y="7162"/>
                  </a:cubicBezTo>
                  <a:lnTo>
                    <a:pt x="6969" y="6188"/>
                  </a:lnTo>
                  <a:lnTo>
                    <a:pt x="6969" y="6188"/>
                  </a:lnTo>
                  <a:cubicBezTo>
                    <a:pt x="7052" y="6208"/>
                    <a:pt x="7139" y="6227"/>
                    <a:pt x="7227" y="6240"/>
                  </a:cubicBezTo>
                  <a:cubicBezTo>
                    <a:pt x="7413" y="6270"/>
                    <a:pt x="7601" y="6284"/>
                    <a:pt x="7789" y="6284"/>
                  </a:cubicBezTo>
                  <a:cubicBezTo>
                    <a:pt x="8173" y="6282"/>
                    <a:pt x="8556" y="6232"/>
                    <a:pt x="8928" y="6133"/>
                  </a:cubicBezTo>
                  <a:cubicBezTo>
                    <a:pt x="9016" y="6109"/>
                    <a:pt x="9103" y="6082"/>
                    <a:pt x="9188" y="6049"/>
                  </a:cubicBezTo>
                  <a:cubicBezTo>
                    <a:pt x="9255" y="6021"/>
                    <a:pt x="9379" y="5972"/>
                    <a:pt x="9367" y="5846"/>
                  </a:cubicBezTo>
                  <a:cubicBezTo>
                    <a:pt x="9359" y="5774"/>
                    <a:pt x="9302" y="5717"/>
                    <a:pt x="9229" y="5709"/>
                  </a:cubicBezTo>
                  <a:cubicBezTo>
                    <a:pt x="9460" y="5646"/>
                    <a:pt x="9605" y="5484"/>
                    <a:pt x="9662" y="5366"/>
                  </a:cubicBezTo>
                  <a:cubicBezTo>
                    <a:pt x="9694" y="5300"/>
                    <a:pt x="9672" y="5220"/>
                    <a:pt x="9611" y="5180"/>
                  </a:cubicBezTo>
                  <a:cubicBezTo>
                    <a:pt x="9587" y="5163"/>
                    <a:pt x="9557" y="5154"/>
                    <a:pt x="9527" y="5154"/>
                  </a:cubicBezTo>
                  <a:cubicBezTo>
                    <a:pt x="9254" y="5152"/>
                    <a:pt x="8944" y="4695"/>
                    <a:pt x="8644" y="4253"/>
                  </a:cubicBezTo>
                  <a:cubicBezTo>
                    <a:pt x="8207" y="3609"/>
                    <a:pt x="7712" y="2879"/>
                    <a:pt x="6988" y="2879"/>
                  </a:cubicBezTo>
                  <a:cubicBezTo>
                    <a:pt x="6892" y="2879"/>
                    <a:pt x="6797" y="2888"/>
                    <a:pt x="6703" y="2906"/>
                  </a:cubicBezTo>
                  <a:cubicBezTo>
                    <a:pt x="6852" y="2627"/>
                    <a:pt x="6930" y="2314"/>
                    <a:pt x="6930" y="1998"/>
                  </a:cubicBezTo>
                  <a:cubicBezTo>
                    <a:pt x="6930" y="897"/>
                    <a:pt x="5999" y="0"/>
                    <a:pt x="48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7" name="Google Shape;1997;p75"/>
          <p:cNvGrpSpPr/>
          <p:nvPr/>
        </p:nvGrpSpPr>
        <p:grpSpPr>
          <a:xfrm>
            <a:off x="6507072" y="4002766"/>
            <a:ext cx="251844" cy="305198"/>
            <a:chOff x="6507072" y="4002766"/>
            <a:chExt cx="251844" cy="305198"/>
          </a:xfrm>
        </p:grpSpPr>
        <p:sp>
          <p:nvSpPr>
            <p:cNvPr id="1998" name="Google Shape;1998;p75"/>
            <p:cNvSpPr/>
            <p:nvPr/>
          </p:nvSpPr>
          <p:spPr>
            <a:xfrm>
              <a:off x="6538691" y="4175943"/>
              <a:ext cx="22114" cy="26106"/>
            </a:xfrm>
            <a:custGeom>
              <a:avLst/>
              <a:gdLst/>
              <a:ahLst/>
              <a:cxnLst/>
              <a:rect l="l" t="t" r="r" b="b"/>
              <a:pathLst>
                <a:path w="698" h="824" extrusionOk="0">
                  <a:moveTo>
                    <a:pt x="349" y="0"/>
                  </a:moveTo>
                  <a:lnTo>
                    <a:pt x="0" y="206"/>
                  </a:lnTo>
                  <a:lnTo>
                    <a:pt x="0" y="617"/>
                  </a:lnTo>
                  <a:lnTo>
                    <a:pt x="349" y="823"/>
                  </a:lnTo>
                  <a:lnTo>
                    <a:pt x="698" y="617"/>
                  </a:lnTo>
                  <a:lnTo>
                    <a:pt x="698" y="206"/>
                  </a:lnTo>
                  <a:lnTo>
                    <a:pt x="34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5"/>
            <p:cNvSpPr/>
            <p:nvPr/>
          </p:nvSpPr>
          <p:spPr>
            <a:xfrm>
              <a:off x="6568536" y="4183547"/>
              <a:ext cx="14669" cy="12546"/>
            </a:xfrm>
            <a:custGeom>
              <a:avLst/>
              <a:gdLst/>
              <a:ahLst/>
              <a:cxnLst/>
              <a:rect l="l" t="t" r="r" b="b"/>
              <a:pathLst>
                <a:path w="463" h="396" extrusionOk="0">
                  <a:moveTo>
                    <a:pt x="263" y="1"/>
                  </a:moveTo>
                  <a:cubicBezTo>
                    <a:pt x="90" y="1"/>
                    <a:pt x="0" y="211"/>
                    <a:pt x="124" y="336"/>
                  </a:cubicBezTo>
                  <a:cubicBezTo>
                    <a:pt x="164" y="377"/>
                    <a:pt x="214" y="396"/>
                    <a:pt x="263" y="396"/>
                  </a:cubicBezTo>
                  <a:cubicBezTo>
                    <a:pt x="364" y="396"/>
                    <a:pt x="461" y="317"/>
                    <a:pt x="461" y="198"/>
                  </a:cubicBezTo>
                  <a:cubicBezTo>
                    <a:pt x="462" y="90"/>
                    <a:pt x="377" y="2"/>
                    <a:pt x="269" y="1"/>
                  </a:cubicBezTo>
                  <a:cubicBezTo>
                    <a:pt x="267" y="1"/>
                    <a:pt x="265" y="1"/>
                    <a:pt x="2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5"/>
            <p:cNvSpPr/>
            <p:nvPr/>
          </p:nvSpPr>
          <p:spPr>
            <a:xfrm>
              <a:off x="6594199" y="4175943"/>
              <a:ext cx="22114" cy="26106"/>
            </a:xfrm>
            <a:custGeom>
              <a:avLst/>
              <a:gdLst/>
              <a:ahLst/>
              <a:cxnLst/>
              <a:rect l="l" t="t" r="r" b="b"/>
              <a:pathLst>
                <a:path w="698" h="824" extrusionOk="0">
                  <a:moveTo>
                    <a:pt x="349" y="0"/>
                  </a:moveTo>
                  <a:lnTo>
                    <a:pt x="0" y="206"/>
                  </a:lnTo>
                  <a:lnTo>
                    <a:pt x="0" y="617"/>
                  </a:lnTo>
                  <a:lnTo>
                    <a:pt x="349" y="823"/>
                  </a:lnTo>
                  <a:lnTo>
                    <a:pt x="698" y="617"/>
                  </a:lnTo>
                  <a:lnTo>
                    <a:pt x="698" y="206"/>
                  </a:lnTo>
                  <a:lnTo>
                    <a:pt x="34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5"/>
            <p:cNvSpPr/>
            <p:nvPr/>
          </p:nvSpPr>
          <p:spPr>
            <a:xfrm>
              <a:off x="6623822" y="4183547"/>
              <a:ext cx="14669" cy="12546"/>
            </a:xfrm>
            <a:custGeom>
              <a:avLst/>
              <a:gdLst/>
              <a:ahLst/>
              <a:cxnLst/>
              <a:rect l="l" t="t" r="r" b="b"/>
              <a:pathLst>
                <a:path w="463" h="396" extrusionOk="0">
                  <a:moveTo>
                    <a:pt x="264" y="1"/>
                  </a:moveTo>
                  <a:cubicBezTo>
                    <a:pt x="90" y="1"/>
                    <a:pt x="1" y="211"/>
                    <a:pt x="124" y="336"/>
                  </a:cubicBezTo>
                  <a:cubicBezTo>
                    <a:pt x="164" y="377"/>
                    <a:pt x="214" y="396"/>
                    <a:pt x="263" y="396"/>
                  </a:cubicBezTo>
                  <a:cubicBezTo>
                    <a:pt x="364" y="396"/>
                    <a:pt x="461" y="317"/>
                    <a:pt x="461" y="198"/>
                  </a:cubicBezTo>
                  <a:cubicBezTo>
                    <a:pt x="463" y="90"/>
                    <a:pt x="377" y="2"/>
                    <a:pt x="269" y="1"/>
                  </a:cubicBezTo>
                  <a:cubicBezTo>
                    <a:pt x="267" y="1"/>
                    <a:pt x="265" y="1"/>
                    <a:pt x="2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5"/>
            <p:cNvSpPr/>
            <p:nvPr/>
          </p:nvSpPr>
          <p:spPr>
            <a:xfrm>
              <a:off x="6649105" y="4175943"/>
              <a:ext cx="22083" cy="26106"/>
            </a:xfrm>
            <a:custGeom>
              <a:avLst/>
              <a:gdLst/>
              <a:ahLst/>
              <a:cxnLst/>
              <a:rect l="l" t="t" r="r" b="b"/>
              <a:pathLst>
                <a:path w="697" h="824" extrusionOk="0">
                  <a:moveTo>
                    <a:pt x="349" y="0"/>
                  </a:moveTo>
                  <a:lnTo>
                    <a:pt x="0" y="206"/>
                  </a:lnTo>
                  <a:lnTo>
                    <a:pt x="0" y="617"/>
                  </a:lnTo>
                  <a:lnTo>
                    <a:pt x="349" y="823"/>
                  </a:lnTo>
                  <a:lnTo>
                    <a:pt x="697" y="617"/>
                  </a:lnTo>
                  <a:lnTo>
                    <a:pt x="697" y="206"/>
                  </a:lnTo>
                  <a:lnTo>
                    <a:pt x="34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5"/>
            <p:cNvSpPr/>
            <p:nvPr/>
          </p:nvSpPr>
          <p:spPr>
            <a:xfrm>
              <a:off x="6679140" y="4183547"/>
              <a:ext cx="14637" cy="12546"/>
            </a:xfrm>
            <a:custGeom>
              <a:avLst/>
              <a:gdLst/>
              <a:ahLst/>
              <a:cxnLst/>
              <a:rect l="l" t="t" r="r" b="b"/>
              <a:pathLst>
                <a:path w="462" h="396" extrusionOk="0">
                  <a:moveTo>
                    <a:pt x="263" y="1"/>
                  </a:moveTo>
                  <a:cubicBezTo>
                    <a:pt x="90" y="1"/>
                    <a:pt x="1" y="211"/>
                    <a:pt x="123" y="336"/>
                  </a:cubicBezTo>
                  <a:cubicBezTo>
                    <a:pt x="163" y="377"/>
                    <a:pt x="213" y="396"/>
                    <a:pt x="262" y="396"/>
                  </a:cubicBezTo>
                  <a:cubicBezTo>
                    <a:pt x="364" y="396"/>
                    <a:pt x="461" y="317"/>
                    <a:pt x="461" y="198"/>
                  </a:cubicBezTo>
                  <a:cubicBezTo>
                    <a:pt x="462" y="90"/>
                    <a:pt x="376" y="2"/>
                    <a:pt x="268" y="1"/>
                  </a:cubicBezTo>
                  <a:cubicBezTo>
                    <a:pt x="266" y="1"/>
                    <a:pt x="264" y="1"/>
                    <a:pt x="2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5"/>
            <p:cNvSpPr/>
            <p:nvPr/>
          </p:nvSpPr>
          <p:spPr>
            <a:xfrm>
              <a:off x="6704581" y="4175943"/>
              <a:ext cx="22114" cy="26106"/>
            </a:xfrm>
            <a:custGeom>
              <a:avLst/>
              <a:gdLst/>
              <a:ahLst/>
              <a:cxnLst/>
              <a:rect l="l" t="t" r="r" b="b"/>
              <a:pathLst>
                <a:path w="698" h="824" extrusionOk="0">
                  <a:moveTo>
                    <a:pt x="349" y="0"/>
                  </a:moveTo>
                  <a:lnTo>
                    <a:pt x="1" y="206"/>
                  </a:lnTo>
                  <a:lnTo>
                    <a:pt x="1" y="617"/>
                  </a:lnTo>
                  <a:lnTo>
                    <a:pt x="349" y="823"/>
                  </a:lnTo>
                  <a:lnTo>
                    <a:pt x="697" y="617"/>
                  </a:lnTo>
                  <a:lnTo>
                    <a:pt x="697" y="206"/>
                  </a:lnTo>
                  <a:lnTo>
                    <a:pt x="34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5"/>
            <p:cNvSpPr/>
            <p:nvPr/>
          </p:nvSpPr>
          <p:spPr>
            <a:xfrm>
              <a:off x="6528743" y="4149615"/>
              <a:ext cx="7889" cy="4214"/>
            </a:xfrm>
            <a:custGeom>
              <a:avLst/>
              <a:gdLst/>
              <a:ahLst/>
              <a:cxnLst/>
              <a:rect l="l" t="t" r="r" b="b"/>
              <a:pathLst>
                <a:path w="249" h="133" extrusionOk="0">
                  <a:moveTo>
                    <a:pt x="70" y="0"/>
                  </a:moveTo>
                  <a:cubicBezTo>
                    <a:pt x="35" y="0"/>
                    <a:pt x="5" y="27"/>
                    <a:pt x="2" y="63"/>
                  </a:cubicBezTo>
                  <a:cubicBezTo>
                    <a:pt x="1" y="100"/>
                    <a:pt x="30" y="132"/>
                    <a:pt x="68" y="132"/>
                  </a:cubicBezTo>
                  <a:lnTo>
                    <a:pt x="177" y="132"/>
                  </a:lnTo>
                  <a:cubicBezTo>
                    <a:pt x="178" y="132"/>
                    <a:pt x="178" y="132"/>
                    <a:pt x="179" y="132"/>
                  </a:cubicBezTo>
                  <a:cubicBezTo>
                    <a:pt x="214" y="132"/>
                    <a:pt x="244" y="105"/>
                    <a:pt x="247" y="70"/>
                  </a:cubicBezTo>
                  <a:cubicBezTo>
                    <a:pt x="248" y="32"/>
                    <a:pt x="219" y="0"/>
                    <a:pt x="181" y="0"/>
                  </a:cubicBezTo>
                  <a:lnTo>
                    <a:pt x="72" y="0"/>
                  </a:lnTo>
                  <a:cubicBezTo>
                    <a:pt x="72" y="0"/>
                    <a:pt x="71" y="0"/>
                    <a:pt x="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5"/>
            <p:cNvSpPr/>
            <p:nvPr/>
          </p:nvSpPr>
          <p:spPr>
            <a:xfrm>
              <a:off x="6586120" y="4149615"/>
              <a:ext cx="11659" cy="4214"/>
            </a:xfrm>
            <a:custGeom>
              <a:avLst/>
              <a:gdLst/>
              <a:ahLst/>
              <a:cxnLst/>
              <a:rect l="l" t="t" r="r" b="b"/>
              <a:pathLst>
                <a:path w="368" h="133" extrusionOk="0">
                  <a:moveTo>
                    <a:pt x="70" y="0"/>
                  </a:moveTo>
                  <a:cubicBezTo>
                    <a:pt x="35" y="0"/>
                    <a:pt x="5" y="27"/>
                    <a:pt x="3" y="63"/>
                  </a:cubicBezTo>
                  <a:cubicBezTo>
                    <a:pt x="1" y="100"/>
                    <a:pt x="31" y="132"/>
                    <a:pt x="68" y="132"/>
                  </a:cubicBezTo>
                  <a:lnTo>
                    <a:pt x="296" y="132"/>
                  </a:lnTo>
                  <a:cubicBezTo>
                    <a:pt x="297" y="132"/>
                    <a:pt x="297" y="132"/>
                    <a:pt x="298" y="132"/>
                  </a:cubicBezTo>
                  <a:cubicBezTo>
                    <a:pt x="333" y="132"/>
                    <a:pt x="362" y="105"/>
                    <a:pt x="365" y="70"/>
                  </a:cubicBezTo>
                  <a:cubicBezTo>
                    <a:pt x="367" y="32"/>
                    <a:pt x="337" y="0"/>
                    <a:pt x="299" y="0"/>
                  </a:cubicBezTo>
                  <a:lnTo>
                    <a:pt x="72" y="0"/>
                  </a:lnTo>
                  <a:cubicBezTo>
                    <a:pt x="72" y="0"/>
                    <a:pt x="71" y="0"/>
                    <a:pt x="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5"/>
            <p:cNvSpPr/>
            <p:nvPr/>
          </p:nvSpPr>
          <p:spPr>
            <a:xfrm>
              <a:off x="6545313" y="4149615"/>
              <a:ext cx="11627" cy="4214"/>
            </a:xfrm>
            <a:custGeom>
              <a:avLst/>
              <a:gdLst/>
              <a:ahLst/>
              <a:cxnLst/>
              <a:rect l="l" t="t" r="r" b="b"/>
              <a:pathLst>
                <a:path w="367" h="133" extrusionOk="0">
                  <a:moveTo>
                    <a:pt x="71" y="0"/>
                  </a:moveTo>
                  <a:cubicBezTo>
                    <a:pt x="36" y="0"/>
                    <a:pt x="6" y="27"/>
                    <a:pt x="3" y="63"/>
                  </a:cubicBezTo>
                  <a:cubicBezTo>
                    <a:pt x="0" y="100"/>
                    <a:pt x="31" y="132"/>
                    <a:pt x="69" y="132"/>
                  </a:cubicBezTo>
                  <a:lnTo>
                    <a:pt x="295" y="132"/>
                  </a:lnTo>
                  <a:cubicBezTo>
                    <a:pt x="296" y="132"/>
                    <a:pt x="297" y="132"/>
                    <a:pt x="297" y="132"/>
                  </a:cubicBezTo>
                  <a:cubicBezTo>
                    <a:pt x="333" y="132"/>
                    <a:pt x="363" y="105"/>
                    <a:pt x="366" y="70"/>
                  </a:cubicBezTo>
                  <a:cubicBezTo>
                    <a:pt x="367" y="32"/>
                    <a:pt x="337" y="0"/>
                    <a:pt x="300" y="0"/>
                  </a:cubicBezTo>
                  <a:lnTo>
                    <a:pt x="73" y="0"/>
                  </a:lnTo>
                  <a:cubicBezTo>
                    <a:pt x="72" y="0"/>
                    <a:pt x="72" y="0"/>
                    <a:pt x="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5"/>
            <p:cNvSpPr/>
            <p:nvPr/>
          </p:nvSpPr>
          <p:spPr>
            <a:xfrm>
              <a:off x="6565748" y="4149615"/>
              <a:ext cx="11596" cy="4214"/>
            </a:xfrm>
            <a:custGeom>
              <a:avLst/>
              <a:gdLst/>
              <a:ahLst/>
              <a:cxnLst/>
              <a:rect l="l" t="t" r="r" b="b"/>
              <a:pathLst>
                <a:path w="366" h="133" extrusionOk="0">
                  <a:moveTo>
                    <a:pt x="70" y="0"/>
                  </a:moveTo>
                  <a:cubicBezTo>
                    <a:pt x="34" y="0"/>
                    <a:pt x="5" y="27"/>
                    <a:pt x="1" y="63"/>
                  </a:cubicBezTo>
                  <a:cubicBezTo>
                    <a:pt x="0" y="100"/>
                    <a:pt x="30" y="132"/>
                    <a:pt x="67" y="132"/>
                  </a:cubicBezTo>
                  <a:lnTo>
                    <a:pt x="294" y="132"/>
                  </a:lnTo>
                  <a:cubicBezTo>
                    <a:pt x="295" y="132"/>
                    <a:pt x="295" y="132"/>
                    <a:pt x="296" y="132"/>
                  </a:cubicBezTo>
                  <a:cubicBezTo>
                    <a:pt x="332" y="132"/>
                    <a:pt x="361" y="105"/>
                    <a:pt x="364" y="70"/>
                  </a:cubicBezTo>
                  <a:cubicBezTo>
                    <a:pt x="366" y="32"/>
                    <a:pt x="336" y="0"/>
                    <a:pt x="298" y="0"/>
                  </a:cubicBezTo>
                  <a:lnTo>
                    <a:pt x="72" y="0"/>
                  </a:lnTo>
                  <a:cubicBezTo>
                    <a:pt x="71" y="0"/>
                    <a:pt x="70" y="0"/>
                    <a:pt x="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5"/>
            <p:cNvSpPr/>
            <p:nvPr/>
          </p:nvSpPr>
          <p:spPr>
            <a:xfrm>
              <a:off x="6626959" y="4149615"/>
              <a:ext cx="11596" cy="4214"/>
            </a:xfrm>
            <a:custGeom>
              <a:avLst/>
              <a:gdLst/>
              <a:ahLst/>
              <a:cxnLst/>
              <a:rect l="l" t="t" r="r" b="b"/>
              <a:pathLst>
                <a:path w="366" h="133" extrusionOk="0">
                  <a:moveTo>
                    <a:pt x="70" y="0"/>
                  </a:moveTo>
                  <a:cubicBezTo>
                    <a:pt x="34" y="0"/>
                    <a:pt x="5" y="27"/>
                    <a:pt x="2" y="63"/>
                  </a:cubicBezTo>
                  <a:cubicBezTo>
                    <a:pt x="0" y="100"/>
                    <a:pt x="30" y="132"/>
                    <a:pt x="68" y="132"/>
                  </a:cubicBezTo>
                  <a:lnTo>
                    <a:pt x="294" y="132"/>
                  </a:lnTo>
                  <a:cubicBezTo>
                    <a:pt x="295" y="132"/>
                    <a:pt x="296" y="132"/>
                    <a:pt x="296" y="132"/>
                  </a:cubicBezTo>
                  <a:cubicBezTo>
                    <a:pt x="332" y="132"/>
                    <a:pt x="361" y="105"/>
                    <a:pt x="365" y="70"/>
                  </a:cubicBezTo>
                  <a:cubicBezTo>
                    <a:pt x="366" y="32"/>
                    <a:pt x="336" y="0"/>
                    <a:pt x="299" y="0"/>
                  </a:cubicBezTo>
                  <a:lnTo>
                    <a:pt x="72" y="0"/>
                  </a:lnTo>
                  <a:cubicBezTo>
                    <a:pt x="71" y="0"/>
                    <a:pt x="71" y="0"/>
                    <a:pt x="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5"/>
            <p:cNvSpPr/>
            <p:nvPr/>
          </p:nvSpPr>
          <p:spPr>
            <a:xfrm>
              <a:off x="6708414" y="4149615"/>
              <a:ext cx="11786" cy="4214"/>
            </a:xfrm>
            <a:custGeom>
              <a:avLst/>
              <a:gdLst/>
              <a:ahLst/>
              <a:cxnLst/>
              <a:rect l="l" t="t" r="r" b="b"/>
              <a:pathLst>
                <a:path w="372" h="133" extrusionOk="0">
                  <a:moveTo>
                    <a:pt x="75" y="0"/>
                  </a:moveTo>
                  <a:cubicBezTo>
                    <a:pt x="43" y="0"/>
                    <a:pt x="15" y="23"/>
                    <a:pt x="8" y="54"/>
                  </a:cubicBezTo>
                  <a:cubicBezTo>
                    <a:pt x="1" y="95"/>
                    <a:pt x="32" y="132"/>
                    <a:pt x="73" y="132"/>
                  </a:cubicBezTo>
                  <a:lnTo>
                    <a:pt x="299" y="132"/>
                  </a:lnTo>
                  <a:cubicBezTo>
                    <a:pt x="300" y="132"/>
                    <a:pt x="301" y="132"/>
                    <a:pt x="301" y="132"/>
                  </a:cubicBezTo>
                  <a:cubicBezTo>
                    <a:pt x="337" y="132"/>
                    <a:pt x="366" y="105"/>
                    <a:pt x="370" y="70"/>
                  </a:cubicBezTo>
                  <a:cubicBezTo>
                    <a:pt x="372" y="32"/>
                    <a:pt x="341" y="0"/>
                    <a:pt x="304" y="0"/>
                  </a:cubicBezTo>
                  <a:lnTo>
                    <a:pt x="77" y="0"/>
                  </a:lnTo>
                  <a:cubicBezTo>
                    <a:pt x="76" y="0"/>
                    <a:pt x="75" y="0"/>
                    <a:pt x="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5"/>
            <p:cNvSpPr/>
            <p:nvPr/>
          </p:nvSpPr>
          <p:spPr>
            <a:xfrm>
              <a:off x="6688169" y="4149615"/>
              <a:ext cx="11596" cy="4214"/>
            </a:xfrm>
            <a:custGeom>
              <a:avLst/>
              <a:gdLst/>
              <a:ahLst/>
              <a:cxnLst/>
              <a:rect l="l" t="t" r="r" b="b"/>
              <a:pathLst>
                <a:path w="366" h="133" extrusionOk="0">
                  <a:moveTo>
                    <a:pt x="70" y="0"/>
                  </a:moveTo>
                  <a:cubicBezTo>
                    <a:pt x="35" y="0"/>
                    <a:pt x="5" y="27"/>
                    <a:pt x="2" y="63"/>
                  </a:cubicBezTo>
                  <a:cubicBezTo>
                    <a:pt x="1" y="100"/>
                    <a:pt x="30" y="132"/>
                    <a:pt x="68" y="132"/>
                  </a:cubicBezTo>
                  <a:lnTo>
                    <a:pt x="294" y="132"/>
                  </a:lnTo>
                  <a:cubicBezTo>
                    <a:pt x="295" y="132"/>
                    <a:pt x="296" y="132"/>
                    <a:pt x="297" y="132"/>
                  </a:cubicBezTo>
                  <a:cubicBezTo>
                    <a:pt x="332" y="132"/>
                    <a:pt x="362" y="105"/>
                    <a:pt x="365" y="70"/>
                  </a:cubicBezTo>
                  <a:cubicBezTo>
                    <a:pt x="366" y="32"/>
                    <a:pt x="336" y="0"/>
                    <a:pt x="299" y="0"/>
                  </a:cubicBezTo>
                  <a:lnTo>
                    <a:pt x="72" y="0"/>
                  </a:lnTo>
                  <a:cubicBezTo>
                    <a:pt x="71" y="0"/>
                    <a:pt x="71" y="0"/>
                    <a:pt x="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5"/>
            <p:cNvSpPr/>
            <p:nvPr/>
          </p:nvSpPr>
          <p:spPr>
            <a:xfrm>
              <a:off x="6647362" y="4149615"/>
              <a:ext cx="11627" cy="4214"/>
            </a:xfrm>
            <a:custGeom>
              <a:avLst/>
              <a:gdLst/>
              <a:ahLst/>
              <a:cxnLst/>
              <a:rect l="l" t="t" r="r" b="b"/>
              <a:pathLst>
                <a:path w="367" h="133" extrusionOk="0">
                  <a:moveTo>
                    <a:pt x="70" y="0"/>
                  </a:moveTo>
                  <a:cubicBezTo>
                    <a:pt x="34" y="0"/>
                    <a:pt x="5" y="27"/>
                    <a:pt x="2" y="63"/>
                  </a:cubicBezTo>
                  <a:cubicBezTo>
                    <a:pt x="0" y="100"/>
                    <a:pt x="30" y="132"/>
                    <a:pt x="67" y="132"/>
                  </a:cubicBezTo>
                  <a:lnTo>
                    <a:pt x="295" y="132"/>
                  </a:lnTo>
                  <a:cubicBezTo>
                    <a:pt x="296" y="132"/>
                    <a:pt x="296" y="132"/>
                    <a:pt x="297" y="132"/>
                  </a:cubicBezTo>
                  <a:cubicBezTo>
                    <a:pt x="333" y="132"/>
                    <a:pt x="361" y="105"/>
                    <a:pt x="364" y="70"/>
                  </a:cubicBezTo>
                  <a:cubicBezTo>
                    <a:pt x="367" y="32"/>
                    <a:pt x="336" y="0"/>
                    <a:pt x="298" y="0"/>
                  </a:cubicBezTo>
                  <a:lnTo>
                    <a:pt x="72" y="0"/>
                  </a:lnTo>
                  <a:cubicBezTo>
                    <a:pt x="71" y="0"/>
                    <a:pt x="70" y="0"/>
                    <a:pt x="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5"/>
            <p:cNvSpPr/>
            <p:nvPr/>
          </p:nvSpPr>
          <p:spPr>
            <a:xfrm>
              <a:off x="6667734" y="4149615"/>
              <a:ext cx="11659" cy="4214"/>
            </a:xfrm>
            <a:custGeom>
              <a:avLst/>
              <a:gdLst/>
              <a:ahLst/>
              <a:cxnLst/>
              <a:rect l="l" t="t" r="r" b="b"/>
              <a:pathLst>
                <a:path w="368" h="133" extrusionOk="0">
                  <a:moveTo>
                    <a:pt x="71" y="0"/>
                  </a:moveTo>
                  <a:cubicBezTo>
                    <a:pt x="35" y="0"/>
                    <a:pt x="6" y="27"/>
                    <a:pt x="3" y="63"/>
                  </a:cubicBezTo>
                  <a:cubicBezTo>
                    <a:pt x="1" y="100"/>
                    <a:pt x="32" y="132"/>
                    <a:pt x="69" y="132"/>
                  </a:cubicBezTo>
                  <a:lnTo>
                    <a:pt x="296" y="132"/>
                  </a:lnTo>
                  <a:cubicBezTo>
                    <a:pt x="296" y="132"/>
                    <a:pt x="297" y="132"/>
                    <a:pt x="298" y="132"/>
                  </a:cubicBezTo>
                  <a:cubicBezTo>
                    <a:pt x="333" y="132"/>
                    <a:pt x="363" y="105"/>
                    <a:pt x="366" y="70"/>
                  </a:cubicBezTo>
                  <a:cubicBezTo>
                    <a:pt x="367" y="32"/>
                    <a:pt x="338" y="0"/>
                    <a:pt x="300" y="0"/>
                  </a:cubicBezTo>
                  <a:lnTo>
                    <a:pt x="73" y="0"/>
                  </a:lnTo>
                  <a:cubicBezTo>
                    <a:pt x="73" y="0"/>
                    <a:pt x="72" y="0"/>
                    <a:pt x="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5"/>
            <p:cNvSpPr/>
            <p:nvPr/>
          </p:nvSpPr>
          <p:spPr>
            <a:xfrm>
              <a:off x="6606523" y="4149615"/>
              <a:ext cx="11659" cy="4214"/>
            </a:xfrm>
            <a:custGeom>
              <a:avLst/>
              <a:gdLst/>
              <a:ahLst/>
              <a:cxnLst/>
              <a:rect l="l" t="t" r="r" b="b"/>
              <a:pathLst>
                <a:path w="368" h="133" extrusionOk="0">
                  <a:moveTo>
                    <a:pt x="71" y="0"/>
                  </a:moveTo>
                  <a:cubicBezTo>
                    <a:pt x="36" y="0"/>
                    <a:pt x="6" y="27"/>
                    <a:pt x="3" y="63"/>
                  </a:cubicBezTo>
                  <a:cubicBezTo>
                    <a:pt x="1" y="100"/>
                    <a:pt x="31" y="132"/>
                    <a:pt x="69" y="132"/>
                  </a:cubicBezTo>
                  <a:lnTo>
                    <a:pt x="296" y="132"/>
                  </a:lnTo>
                  <a:cubicBezTo>
                    <a:pt x="296" y="132"/>
                    <a:pt x="297" y="132"/>
                    <a:pt x="298" y="132"/>
                  </a:cubicBezTo>
                  <a:cubicBezTo>
                    <a:pt x="333" y="132"/>
                    <a:pt x="363" y="105"/>
                    <a:pt x="366" y="70"/>
                  </a:cubicBezTo>
                  <a:cubicBezTo>
                    <a:pt x="367" y="32"/>
                    <a:pt x="337" y="0"/>
                    <a:pt x="300" y="0"/>
                  </a:cubicBezTo>
                  <a:lnTo>
                    <a:pt x="73" y="0"/>
                  </a:lnTo>
                  <a:cubicBezTo>
                    <a:pt x="73" y="0"/>
                    <a:pt x="72" y="0"/>
                    <a:pt x="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5"/>
            <p:cNvSpPr/>
            <p:nvPr/>
          </p:nvSpPr>
          <p:spPr>
            <a:xfrm>
              <a:off x="6728881" y="4149615"/>
              <a:ext cx="7889" cy="4214"/>
            </a:xfrm>
            <a:custGeom>
              <a:avLst/>
              <a:gdLst/>
              <a:ahLst/>
              <a:cxnLst/>
              <a:rect l="l" t="t" r="r" b="b"/>
              <a:pathLst>
                <a:path w="249" h="133" extrusionOk="0">
                  <a:moveTo>
                    <a:pt x="70" y="0"/>
                  </a:moveTo>
                  <a:cubicBezTo>
                    <a:pt x="35" y="0"/>
                    <a:pt x="5" y="27"/>
                    <a:pt x="2" y="63"/>
                  </a:cubicBezTo>
                  <a:cubicBezTo>
                    <a:pt x="1" y="100"/>
                    <a:pt x="31" y="132"/>
                    <a:pt x="68" y="132"/>
                  </a:cubicBezTo>
                  <a:lnTo>
                    <a:pt x="177" y="132"/>
                  </a:lnTo>
                  <a:cubicBezTo>
                    <a:pt x="178" y="132"/>
                    <a:pt x="178" y="132"/>
                    <a:pt x="179" y="132"/>
                  </a:cubicBezTo>
                  <a:cubicBezTo>
                    <a:pt x="214" y="132"/>
                    <a:pt x="244" y="105"/>
                    <a:pt x="247" y="70"/>
                  </a:cubicBezTo>
                  <a:cubicBezTo>
                    <a:pt x="248" y="32"/>
                    <a:pt x="219" y="0"/>
                    <a:pt x="181" y="0"/>
                  </a:cubicBezTo>
                  <a:lnTo>
                    <a:pt x="72" y="0"/>
                  </a:lnTo>
                  <a:cubicBezTo>
                    <a:pt x="72" y="0"/>
                    <a:pt x="71" y="0"/>
                    <a:pt x="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5"/>
            <p:cNvSpPr/>
            <p:nvPr/>
          </p:nvSpPr>
          <p:spPr>
            <a:xfrm>
              <a:off x="6596132" y="4225399"/>
              <a:ext cx="11469" cy="4214"/>
            </a:xfrm>
            <a:custGeom>
              <a:avLst/>
              <a:gdLst/>
              <a:ahLst/>
              <a:cxnLst/>
              <a:rect l="l" t="t" r="r" b="b"/>
              <a:pathLst>
                <a:path w="362" h="133" extrusionOk="0">
                  <a:moveTo>
                    <a:pt x="70" y="0"/>
                  </a:moveTo>
                  <a:cubicBezTo>
                    <a:pt x="35" y="0"/>
                    <a:pt x="5" y="28"/>
                    <a:pt x="2" y="63"/>
                  </a:cubicBezTo>
                  <a:cubicBezTo>
                    <a:pt x="1" y="101"/>
                    <a:pt x="30" y="133"/>
                    <a:pt x="68" y="133"/>
                  </a:cubicBezTo>
                  <a:lnTo>
                    <a:pt x="290" y="133"/>
                  </a:lnTo>
                  <a:cubicBezTo>
                    <a:pt x="291" y="133"/>
                    <a:pt x="291" y="133"/>
                    <a:pt x="292" y="133"/>
                  </a:cubicBezTo>
                  <a:cubicBezTo>
                    <a:pt x="328" y="133"/>
                    <a:pt x="357" y="104"/>
                    <a:pt x="359" y="70"/>
                  </a:cubicBezTo>
                  <a:cubicBezTo>
                    <a:pt x="362" y="31"/>
                    <a:pt x="332" y="0"/>
                    <a:pt x="295" y="0"/>
                  </a:cubicBezTo>
                  <a:lnTo>
                    <a:pt x="72" y="0"/>
                  </a:lnTo>
                  <a:cubicBezTo>
                    <a:pt x="72" y="0"/>
                    <a:pt x="71" y="0"/>
                    <a:pt x="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5"/>
            <p:cNvSpPr/>
            <p:nvPr/>
          </p:nvSpPr>
          <p:spPr>
            <a:xfrm>
              <a:off x="6655948" y="4225399"/>
              <a:ext cx="11469" cy="4214"/>
            </a:xfrm>
            <a:custGeom>
              <a:avLst/>
              <a:gdLst/>
              <a:ahLst/>
              <a:cxnLst/>
              <a:rect l="l" t="t" r="r" b="b"/>
              <a:pathLst>
                <a:path w="362" h="133" extrusionOk="0">
                  <a:moveTo>
                    <a:pt x="71" y="0"/>
                  </a:moveTo>
                  <a:cubicBezTo>
                    <a:pt x="36" y="0"/>
                    <a:pt x="6" y="28"/>
                    <a:pt x="3" y="63"/>
                  </a:cubicBezTo>
                  <a:cubicBezTo>
                    <a:pt x="1" y="101"/>
                    <a:pt x="32" y="133"/>
                    <a:pt x="69" y="133"/>
                  </a:cubicBezTo>
                  <a:lnTo>
                    <a:pt x="290" y="133"/>
                  </a:lnTo>
                  <a:cubicBezTo>
                    <a:pt x="291" y="133"/>
                    <a:pt x="292" y="133"/>
                    <a:pt x="292" y="133"/>
                  </a:cubicBezTo>
                  <a:cubicBezTo>
                    <a:pt x="328" y="133"/>
                    <a:pt x="358" y="104"/>
                    <a:pt x="361" y="70"/>
                  </a:cubicBezTo>
                  <a:cubicBezTo>
                    <a:pt x="362" y="31"/>
                    <a:pt x="332" y="0"/>
                    <a:pt x="295" y="0"/>
                  </a:cubicBezTo>
                  <a:lnTo>
                    <a:pt x="74" y="0"/>
                  </a:lnTo>
                  <a:cubicBezTo>
                    <a:pt x="73" y="0"/>
                    <a:pt x="72" y="0"/>
                    <a:pt x="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5"/>
            <p:cNvSpPr/>
            <p:nvPr/>
          </p:nvSpPr>
          <p:spPr>
            <a:xfrm>
              <a:off x="6675940" y="4225399"/>
              <a:ext cx="11469" cy="4214"/>
            </a:xfrm>
            <a:custGeom>
              <a:avLst/>
              <a:gdLst/>
              <a:ahLst/>
              <a:cxnLst/>
              <a:rect l="l" t="t" r="r" b="b"/>
              <a:pathLst>
                <a:path w="362" h="133" extrusionOk="0">
                  <a:moveTo>
                    <a:pt x="70" y="0"/>
                  </a:moveTo>
                  <a:cubicBezTo>
                    <a:pt x="34" y="0"/>
                    <a:pt x="5" y="28"/>
                    <a:pt x="2" y="63"/>
                  </a:cubicBezTo>
                  <a:cubicBezTo>
                    <a:pt x="0" y="101"/>
                    <a:pt x="30" y="133"/>
                    <a:pt x="68" y="133"/>
                  </a:cubicBezTo>
                  <a:lnTo>
                    <a:pt x="289" y="133"/>
                  </a:lnTo>
                  <a:cubicBezTo>
                    <a:pt x="289" y="133"/>
                    <a:pt x="290" y="133"/>
                    <a:pt x="291" y="133"/>
                  </a:cubicBezTo>
                  <a:cubicBezTo>
                    <a:pt x="326" y="133"/>
                    <a:pt x="356" y="104"/>
                    <a:pt x="359" y="70"/>
                  </a:cubicBezTo>
                  <a:cubicBezTo>
                    <a:pt x="361" y="31"/>
                    <a:pt x="331" y="0"/>
                    <a:pt x="293" y="0"/>
                  </a:cubicBezTo>
                  <a:lnTo>
                    <a:pt x="72" y="0"/>
                  </a:lnTo>
                  <a:cubicBezTo>
                    <a:pt x="71" y="0"/>
                    <a:pt x="71" y="0"/>
                    <a:pt x="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5"/>
            <p:cNvSpPr/>
            <p:nvPr/>
          </p:nvSpPr>
          <p:spPr>
            <a:xfrm>
              <a:off x="6536315" y="4225399"/>
              <a:ext cx="11469" cy="4214"/>
            </a:xfrm>
            <a:custGeom>
              <a:avLst/>
              <a:gdLst/>
              <a:ahLst/>
              <a:cxnLst/>
              <a:rect l="l" t="t" r="r" b="b"/>
              <a:pathLst>
                <a:path w="362" h="133" extrusionOk="0">
                  <a:moveTo>
                    <a:pt x="71" y="0"/>
                  </a:moveTo>
                  <a:cubicBezTo>
                    <a:pt x="36" y="0"/>
                    <a:pt x="6" y="28"/>
                    <a:pt x="3" y="63"/>
                  </a:cubicBezTo>
                  <a:cubicBezTo>
                    <a:pt x="1" y="101"/>
                    <a:pt x="31" y="133"/>
                    <a:pt x="69" y="133"/>
                  </a:cubicBezTo>
                  <a:lnTo>
                    <a:pt x="290" y="133"/>
                  </a:lnTo>
                  <a:cubicBezTo>
                    <a:pt x="291" y="133"/>
                    <a:pt x="291" y="133"/>
                    <a:pt x="292" y="133"/>
                  </a:cubicBezTo>
                  <a:cubicBezTo>
                    <a:pt x="327" y="133"/>
                    <a:pt x="357" y="104"/>
                    <a:pt x="360" y="70"/>
                  </a:cubicBezTo>
                  <a:cubicBezTo>
                    <a:pt x="361" y="31"/>
                    <a:pt x="332" y="0"/>
                    <a:pt x="294" y="0"/>
                  </a:cubicBezTo>
                  <a:lnTo>
                    <a:pt x="73" y="0"/>
                  </a:lnTo>
                  <a:cubicBezTo>
                    <a:pt x="72" y="0"/>
                    <a:pt x="72" y="0"/>
                    <a:pt x="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5"/>
            <p:cNvSpPr/>
            <p:nvPr/>
          </p:nvSpPr>
          <p:spPr>
            <a:xfrm>
              <a:off x="6715796" y="4225399"/>
              <a:ext cx="11469" cy="4214"/>
            </a:xfrm>
            <a:custGeom>
              <a:avLst/>
              <a:gdLst/>
              <a:ahLst/>
              <a:cxnLst/>
              <a:rect l="l" t="t" r="r" b="b"/>
              <a:pathLst>
                <a:path w="362" h="133" extrusionOk="0">
                  <a:moveTo>
                    <a:pt x="71" y="0"/>
                  </a:moveTo>
                  <a:cubicBezTo>
                    <a:pt x="34" y="0"/>
                    <a:pt x="6" y="28"/>
                    <a:pt x="2" y="63"/>
                  </a:cubicBezTo>
                  <a:cubicBezTo>
                    <a:pt x="0" y="101"/>
                    <a:pt x="31" y="133"/>
                    <a:pt x="68" y="133"/>
                  </a:cubicBezTo>
                  <a:lnTo>
                    <a:pt x="290" y="133"/>
                  </a:lnTo>
                  <a:cubicBezTo>
                    <a:pt x="290" y="133"/>
                    <a:pt x="291" y="133"/>
                    <a:pt x="292" y="133"/>
                  </a:cubicBezTo>
                  <a:cubicBezTo>
                    <a:pt x="327" y="133"/>
                    <a:pt x="357" y="104"/>
                    <a:pt x="360" y="70"/>
                  </a:cubicBezTo>
                  <a:cubicBezTo>
                    <a:pt x="361" y="31"/>
                    <a:pt x="331" y="0"/>
                    <a:pt x="294" y="0"/>
                  </a:cubicBezTo>
                  <a:lnTo>
                    <a:pt x="73" y="0"/>
                  </a:lnTo>
                  <a:cubicBezTo>
                    <a:pt x="72" y="0"/>
                    <a:pt x="71" y="0"/>
                    <a:pt x="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5"/>
            <p:cNvSpPr/>
            <p:nvPr/>
          </p:nvSpPr>
          <p:spPr>
            <a:xfrm>
              <a:off x="6695836" y="4225399"/>
              <a:ext cx="11469" cy="4214"/>
            </a:xfrm>
            <a:custGeom>
              <a:avLst/>
              <a:gdLst/>
              <a:ahLst/>
              <a:cxnLst/>
              <a:rect l="l" t="t" r="r" b="b"/>
              <a:pathLst>
                <a:path w="362" h="133" extrusionOk="0">
                  <a:moveTo>
                    <a:pt x="71" y="0"/>
                  </a:moveTo>
                  <a:cubicBezTo>
                    <a:pt x="36" y="0"/>
                    <a:pt x="6" y="28"/>
                    <a:pt x="3" y="63"/>
                  </a:cubicBezTo>
                  <a:cubicBezTo>
                    <a:pt x="1" y="101"/>
                    <a:pt x="32" y="133"/>
                    <a:pt x="69" y="133"/>
                  </a:cubicBezTo>
                  <a:lnTo>
                    <a:pt x="290" y="133"/>
                  </a:lnTo>
                  <a:cubicBezTo>
                    <a:pt x="291" y="133"/>
                    <a:pt x="292" y="133"/>
                    <a:pt x="292" y="133"/>
                  </a:cubicBezTo>
                  <a:cubicBezTo>
                    <a:pt x="328" y="133"/>
                    <a:pt x="357" y="104"/>
                    <a:pt x="361" y="70"/>
                  </a:cubicBezTo>
                  <a:cubicBezTo>
                    <a:pt x="362" y="31"/>
                    <a:pt x="332" y="0"/>
                    <a:pt x="295" y="0"/>
                  </a:cubicBezTo>
                  <a:lnTo>
                    <a:pt x="73" y="0"/>
                  </a:lnTo>
                  <a:cubicBezTo>
                    <a:pt x="73" y="0"/>
                    <a:pt x="72" y="0"/>
                    <a:pt x="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5"/>
            <p:cNvSpPr/>
            <p:nvPr/>
          </p:nvSpPr>
          <p:spPr>
            <a:xfrm>
              <a:off x="6636020" y="4225399"/>
              <a:ext cx="11469" cy="4214"/>
            </a:xfrm>
            <a:custGeom>
              <a:avLst/>
              <a:gdLst/>
              <a:ahLst/>
              <a:cxnLst/>
              <a:rect l="l" t="t" r="r" b="b"/>
              <a:pathLst>
                <a:path w="362" h="133" extrusionOk="0">
                  <a:moveTo>
                    <a:pt x="71" y="0"/>
                  </a:moveTo>
                  <a:cubicBezTo>
                    <a:pt x="36" y="0"/>
                    <a:pt x="6" y="28"/>
                    <a:pt x="3" y="63"/>
                  </a:cubicBezTo>
                  <a:cubicBezTo>
                    <a:pt x="1" y="101"/>
                    <a:pt x="31" y="133"/>
                    <a:pt x="69" y="133"/>
                  </a:cubicBezTo>
                  <a:lnTo>
                    <a:pt x="290" y="133"/>
                  </a:lnTo>
                  <a:cubicBezTo>
                    <a:pt x="326" y="133"/>
                    <a:pt x="357" y="105"/>
                    <a:pt x="360" y="70"/>
                  </a:cubicBezTo>
                  <a:cubicBezTo>
                    <a:pt x="361" y="31"/>
                    <a:pt x="332" y="0"/>
                    <a:pt x="294" y="0"/>
                  </a:cubicBezTo>
                  <a:lnTo>
                    <a:pt x="73" y="0"/>
                  </a:lnTo>
                  <a:cubicBezTo>
                    <a:pt x="72" y="0"/>
                    <a:pt x="72" y="0"/>
                    <a:pt x="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5"/>
            <p:cNvSpPr/>
            <p:nvPr/>
          </p:nvSpPr>
          <p:spPr>
            <a:xfrm>
              <a:off x="6556243" y="4225399"/>
              <a:ext cx="11469" cy="4214"/>
            </a:xfrm>
            <a:custGeom>
              <a:avLst/>
              <a:gdLst/>
              <a:ahLst/>
              <a:cxnLst/>
              <a:rect l="l" t="t" r="r" b="b"/>
              <a:pathLst>
                <a:path w="362" h="133" extrusionOk="0">
                  <a:moveTo>
                    <a:pt x="71" y="0"/>
                  </a:moveTo>
                  <a:cubicBezTo>
                    <a:pt x="36" y="0"/>
                    <a:pt x="6" y="28"/>
                    <a:pt x="3" y="63"/>
                  </a:cubicBezTo>
                  <a:cubicBezTo>
                    <a:pt x="1" y="101"/>
                    <a:pt x="32" y="133"/>
                    <a:pt x="69" y="133"/>
                  </a:cubicBezTo>
                  <a:lnTo>
                    <a:pt x="290" y="133"/>
                  </a:lnTo>
                  <a:cubicBezTo>
                    <a:pt x="291" y="133"/>
                    <a:pt x="292" y="133"/>
                    <a:pt x="292" y="133"/>
                  </a:cubicBezTo>
                  <a:cubicBezTo>
                    <a:pt x="328" y="133"/>
                    <a:pt x="358" y="104"/>
                    <a:pt x="361" y="70"/>
                  </a:cubicBezTo>
                  <a:cubicBezTo>
                    <a:pt x="362" y="31"/>
                    <a:pt x="332" y="0"/>
                    <a:pt x="295" y="0"/>
                  </a:cubicBezTo>
                  <a:lnTo>
                    <a:pt x="74" y="0"/>
                  </a:lnTo>
                  <a:cubicBezTo>
                    <a:pt x="73" y="0"/>
                    <a:pt x="72" y="0"/>
                    <a:pt x="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5"/>
            <p:cNvSpPr/>
            <p:nvPr/>
          </p:nvSpPr>
          <p:spPr>
            <a:xfrm>
              <a:off x="6616092" y="4225399"/>
              <a:ext cx="11469" cy="4214"/>
            </a:xfrm>
            <a:custGeom>
              <a:avLst/>
              <a:gdLst/>
              <a:ahLst/>
              <a:cxnLst/>
              <a:rect l="l" t="t" r="r" b="b"/>
              <a:pathLst>
                <a:path w="362" h="133" extrusionOk="0">
                  <a:moveTo>
                    <a:pt x="71" y="0"/>
                  </a:moveTo>
                  <a:cubicBezTo>
                    <a:pt x="35" y="0"/>
                    <a:pt x="6" y="28"/>
                    <a:pt x="2" y="63"/>
                  </a:cubicBezTo>
                  <a:cubicBezTo>
                    <a:pt x="0" y="101"/>
                    <a:pt x="31" y="133"/>
                    <a:pt x="68" y="133"/>
                  </a:cubicBezTo>
                  <a:lnTo>
                    <a:pt x="290" y="133"/>
                  </a:lnTo>
                  <a:cubicBezTo>
                    <a:pt x="290" y="133"/>
                    <a:pt x="291" y="133"/>
                    <a:pt x="292" y="133"/>
                  </a:cubicBezTo>
                  <a:cubicBezTo>
                    <a:pt x="327" y="133"/>
                    <a:pt x="357" y="104"/>
                    <a:pt x="360" y="70"/>
                  </a:cubicBezTo>
                  <a:cubicBezTo>
                    <a:pt x="361" y="31"/>
                    <a:pt x="331" y="0"/>
                    <a:pt x="294" y="0"/>
                  </a:cubicBezTo>
                  <a:lnTo>
                    <a:pt x="73" y="0"/>
                  </a:lnTo>
                  <a:cubicBezTo>
                    <a:pt x="72" y="0"/>
                    <a:pt x="71" y="0"/>
                    <a:pt x="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5"/>
            <p:cNvSpPr/>
            <p:nvPr/>
          </p:nvSpPr>
          <p:spPr>
            <a:xfrm>
              <a:off x="6576203" y="4225399"/>
              <a:ext cx="11501" cy="4214"/>
            </a:xfrm>
            <a:custGeom>
              <a:avLst/>
              <a:gdLst/>
              <a:ahLst/>
              <a:cxnLst/>
              <a:rect l="l" t="t" r="r" b="b"/>
              <a:pathLst>
                <a:path w="363" h="133" extrusionOk="0">
                  <a:moveTo>
                    <a:pt x="71" y="0"/>
                  </a:moveTo>
                  <a:cubicBezTo>
                    <a:pt x="35" y="0"/>
                    <a:pt x="6" y="28"/>
                    <a:pt x="3" y="63"/>
                  </a:cubicBezTo>
                  <a:cubicBezTo>
                    <a:pt x="0" y="101"/>
                    <a:pt x="31" y="133"/>
                    <a:pt x="69" y="133"/>
                  </a:cubicBezTo>
                  <a:lnTo>
                    <a:pt x="291" y="133"/>
                  </a:lnTo>
                  <a:cubicBezTo>
                    <a:pt x="292" y="133"/>
                    <a:pt x="292" y="133"/>
                    <a:pt x="293" y="133"/>
                  </a:cubicBezTo>
                  <a:cubicBezTo>
                    <a:pt x="328" y="133"/>
                    <a:pt x="357" y="104"/>
                    <a:pt x="360" y="70"/>
                  </a:cubicBezTo>
                  <a:cubicBezTo>
                    <a:pt x="362" y="31"/>
                    <a:pt x="332" y="0"/>
                    <a:pt x="294" y="0"/>
                  </a:cubicBezTo>
                  <a:lnTo>
                    <a:pt x="73" y="0"/>
                  </a:lnTo>
                  <a:cubicBezTo>
                    <a:pt x="72" y="0"/>
                    <a:pt x="72" y="0"/>
                    <a:pt x="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5"/>
            <p:cNvSpPr/>
            <p:nvPr/>
          </p:nvSpPr>
          <p:spPr>
            <a:xfrm>
              <a:off x="6565843" y="4105893"/>
              <a:ext cx="19770" cy="28134"/>
            </a:xfrm>
            <a:custGeom>
              <a:avLst/>
              <a:gdLst/>
              <a:ahLst/>
              <a:cxnLst/>
              <a:rect l="l" t="t" r="r" b="b"/>
              <a:pathLst>
                <a:path w="624" h="888" extrusionOk="0">
                  <a:moveTo>
                    <a:pt x="312" y="0"/>
                  </a:moveTo>
                  <a:cubicBezTo>
                    <a:pt x="283" y="0"/>
                    <a:pt x="254" y="20"/>
                    <a:pt x="256" y="60"/>
                  </a:cubicBezTo>
                  <a:lnTo>
                    <a:pt x="256" y="337"/>
                  </a:lnTo>
                  <a:lnTo>
                    <a:pt x="96" y="230"/>
                  </a:lnTo>
                  <a:cubicBezTo>
                    <a:pt x="87" y="224"/>
                    <a:pt x="76" y="221"/>
                    <a:pt x="65" y="221"/>
                  </a:cubicBezTo>
                  <a:cubicBezTo>
                    <a:pt x="47" y="221"/>
                    <a:pt x="29" y="230"/>
                    <a:pt x="18" y="247"/>
                  </a:cubicBezTo>
                  <a:cubicBezTo>
                    <a:pt x="1" y="274"/>
                    <a:pt x="8" y="310"/>
                    <a:pt x="35" y="327"/>
                  </a:cubicBezTo>
                  <a:lnTo>
                    <a:pt x="209" y="444"/>
                  </a:lnTo>
                  <a:lnTo>
                    <a:pt x="35" y="561"/>
                  </a:lnTo>
                  <a:cubicBezTo>
                    <a:pt x="8" y="578"/>
                    <a:pt x="1" y="614"/>
                    <a:pt x="18" y="641"/>
                  </a:cubicBezTo>
                  <a:cubicBezTo>
                    <a:pt x="28" y="657"/>
                    <a:pt x="46" y="667"/>
                    <a:pt x="65" y="667"/>
                  </a:cubicBezTo>
                  <a:cubicBezTo>
                    <a:pt x="76" y="667"/>
                    <a:pt x="87" y="664"/>
                    <a:pt x="96" y="657"/>
                  </a:cubicBezTo>
                  <a:lnTo>
                    <a:pt x="256" y="551"/>
                  </a:lnTo>
                  <a:lnTo>
                    <a:pt x="256" y="828"/>
                  </a:lnTo>
                  <a:cubicBezTo>
                    <a:pt x="254" y="860"/>
                    <a:pt x="280" y="887"/>
                    <a:pt x="312" y="887"/>
                  </a:cubicBezTo>
                  <a:cubicBezTo>
                    <a:pt x="345" y="887"/>
                    <a:pt x="370" y="860"/>
                    <a:pt x="369" y="828"/>
                  </a:cubicBezTo>
                  <a:lnTo>
                    <a:pt x="369" y="551"/>
                  </a:lnTo>
                  <a:lnTo>
                    <a:pt x="528" y="657"/>
                  </a:lnTo>
                  <a:cubicBezTo>
                    <a:pt x="538" y="664"/>
                    <a:pt x="547" y="667"/>
                    <a:pt x="560" y="667"/>
                  </a:cubicBezTo>
                  <a:cubicBezTo>
                    <a:pt x="578" y="667"/>
                    <a:pt x="596" y="657"/>
                    <a:pt x="606" y="641"/>
                  </a:cubicBezTo>
                  <a:cubicBezTo>
                    <a:pt x="623" y="614"/>
                    <a:pt x="616" y="578"/>
                    <a:pt x="590" y="561"/>
                  </a:cubicBezTo>
                  <a:lnTo>
                    <a:pt x="415" y="444"/>
                  </a:lnTo>
                  <a:lnTo>
                    <a:pt x="590" y="327"/>
                  </a:lnTo>
                  <a:cubicBezTo>
                    <a:pt x="616" y="310"/>
                    <a:pt x="623" y="273"/>
                    <a:pt x="606" y="247"/>
                  </a:cubicBezTo>
                  <a:cubicBezTo>
                    <a:pt x="595" y="230"/>
                    <a:pt x="577" y="221"/>
                    <a:pt x="559" y="221"/>
                  </a:cubicBezTo>
                  <a:cubicBezTo>
                    <a:pt x="548" y="221"/>
                    <a:pt x="537" y="224"/>
                    <a:pt x="528" y="230"/>
                  </a:cubicBezTo>
                  <a:lnTo>
                    <a:pt x="369" y="337"/>
                  </a:lnTo>
                  <a:lnTo>
                    <a:pt x="369" y="60"/>
                  </a:lnTo>
                  <a:cubicBezTo>
                    <a:pt x="371" y="20"/>
                    <a:pt x="341"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5"/>
            <p:cNvSpPr/>
            <p:nvPr/>
          </p:nvSpPr>
          <p:spPr>
            <a:xfrm>
              <a:off x="6623347" y="4106558"/>
              <a:ext cx="18851" cy="26803"/>
            </a:xfrm>
            <a:custGeom>
              <a:avLst/>
              <a:gdLst/>
              <a:ahLst/>
              <a:cxnLst/>
              <a:rect l="l" t="t" r="r" b="b"/>
              <a:pathLst>
                <a:path w="595" h="846" extrusionOk="0">
                  <a:moveTo>
                    <a:pt x="304" y="1"/>
                  </a:moveTo>
                  <a:cubicBezTo>
                    <a:pt x="276" y="1"/>
                    <a:pt x="248" y="20"/>
                    <a:pt x="248" y="58"/>
                  </a:cubicBezTo>
                  <a:lnTo>
                    <a:pt x="248" y="321"/>
                  </a:lnTo>
                  <a:lnTo>
                    <a:pt x="90" y="218"/>
                  </a:lnTo>
                  <a:cubicBezTo>
                    <a:pt x="82" y="212"/>
                    <a:pt x="72" y="210"/>
                    <a:pt x="62" y="210"/>
                  </a:cubicBezTo>
                  <a:cubicBezTo>
                    <a:pt x="44" y="210"/>
                    <a:pt x="26" y="219"/>
                    <a:pt x="17" y="235"/>
                  </a:cubicBezTo>
                  <a:cubicBezTo>
                    <a:pt x="0" y="260"/>
                    <a:pt x="7" y="294"/>
                    <a:pt x="32" y="312"/>
                  </a:cubicBezTo>
                  <a:lnTo>
                    <a:pt x="198" y="423"/>
                  </a:lnTo>
                  <a:lnTo>
                    <a:pt x="32" y="534"/>
                  </a:lnTo>
                  <a:cubicBezTo>
                    <a:pt x="7" y="552"/>
                    <a:pt x="0" y="586"/>
                    <a:pt x="15" y="611"/>
                  </a:cubicBezTo>
                  <a:cubicBezTo>
                    <a:pt x="25" y="626"/>
                    <a:pt x="43" y="636"/>
                    <a:pt x="62" y="636"/>
                  </a:cubicBezTo>
                  <a:cubicBezTo>
                    <a:pt x="72" y="636"/>
                    <a:pt x="81" y="633"/>
                    <a:pt x="90" y="628"/>
                  </a:cubicBezTo>
                  <a:lnTo>
                    <a:pt x="248" y="525"/>
                  </a:lnTo>
                  <a:lnTo>
                    <a:pt x="248" y="788"/>
                  </a:lnTo>
                  <a:cubicBezTo>
                    <a:pt x="248" y="826"/>
                    <a:pt x="276" y="845"/>
                    <a:pt x="304" y="845"/>
                  </a:cubicBezTo>
                  <a:cubicBezTo>
                    <a:pt x="333" y="845"/>
                    <a:pt x="361" y="826"/>
                    <a:pt x="361" y="788"/>
                  </a:cubicBezTo>
                  <a:lnTo>
                    <a:pt x="361" y="525"/>
                  </a:lnTo>
                  <a:lnTo>
                    <a:pt x="504" y="628"/>
                  </a:lnTo>
                  <a:cubicBezTo>
                    <a:pt x="513" y="633"/>
                    <a:pt x="523" y="636"/>
                    <a:pt x="534" y="636"/>
                  </a:cubicBezTo>
                  <a:cubicBezTo>
                    <a:pt x="551" y="636"/>
                    <a:pt x="569" y="626"/>
                    <a:pt x="579" y="611"/>
                  </a:cubicBezTo>
                  <a:cubicBezTo>
                    <a:pt x="594" y="586"/>
                    <a:pt x="588" y="552"/>
                    <a:pt x="563" y="534"/>
                  </a:cubicBezTo>
                  <a:lnTo>
                    <a:pt x="396" y="423"/>
                  </a:lnTo>
                  <a:lnTo>
                    <a:pt x="563" y="312"/>
                  </a:lnTo>
                  <a:cubicBezTo>
                    <a:pt x="588" y="294"/>
                    <a:pt x="594" y="260"/>
                    <a:pt x="579" y="235"/>
                  </a:cubicBezTo>
                  <a:cubicBezTo>
                    <a:pt x="568" y="219"/>
                    <a:pt x="550" y="210"/>
                    <a:pt x="533" y="210"/>
                  </a:cubicBezTo>
                  <a:cubicBezTo>
                    <a:pt x="523" y="210"/>
                    <a:pt x="513" y="212"/>
                    <a:pt x="504" y="218"/>
                  </a:cubicBezTo>
                  <a:lnTo>
                    <a:pt x="361" y="321"/>
                  </a:lnTo>
                  <a:lnTo>
                    <a:pt x="361" y="58"/>
                  </a:lnTo>
                  <a:cubicBezTo>
                    <a:pt x="361" y="20"/>
                    <a:pt x="333" y="1"/>
                    <a:pt x="30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5"/>
            <p:cNvSpPr/>
            <p:nvPr/>
          </p:nvSpPr>
          <p:spPr>
            <a:xfrm>
              <a:off x="6679805" y="4105893"/>
              <a:ext cx="19738" cy="28134"/>
            </a:xfrm>
            <a:custGeom>
              <a:avLst/>
              <a:gdLst/>
              <a:ahLst/>
              <a:cxnLst/>
              <a:rect l="l" t="t" r="r" b="b"/>
              <a:pathLst>
                <a:path w="623" h="888" extrusionOk="0">
                  <a:moveTo>
                    <a:pt x="312" y="0"/>
                  </a:moveTo>
                  <a:cubicBezTo>
                    <a:pt x="283" y="0"/>
                    <a:pt x="254" y="20"/>
                    <a:pt x="256" y="60"/>
                  </a:cubicBezTo>
                  <a:lnTo>
                    <a:pt x="256" y="337"/>
                  </a:lnTo>
                  <a:lnTo>
                    <a:pt x="95" y="230"/>
                  </a:lnTo>
                  <a:cubicBezTo>
                    <a:pt x="86" y="224"/>
                    <a:pt x="75" y="221"/>
                    <a:pt x="65" y="221"/>
                  </a:cubicBezTo>
                  <a:cubicBezTo>
                    <a:pt x="46" y="221"/>
                    <a:pt x="28" y="230"/>
                    <a:pt x="18" y="247"/>
                  </a:cubicBezTo>
                  <a:cubicBezTo>
                    <a:pt x="1" y="274"/>
                    <a:pt x="8" y="310"/>
                    <a:pt x="35" y="327"/>
                  </a:cubicBezTo>
                  <a:lnTo>
                    <a:pt x="209" y="444"/>
                  </a:lnTo>
                  <a:lnTo>
                    <a:pt x="34" y="561"/>
                  </a:lnTo>
                  <a:cubicBezTo>
                    <a:pt x="7" y="578"/>
                    <a:pt x="1" y="614"/>
                    <a:pt x="17" y="641"/>
                  </a:cubicBezTo>
                  <a:cubicBezTo>
                    <a:pt x="28" y="657"/>
                    <a:pt x="46" y="667"/>
                    <a:pt x="66" y="667"/>
                  </a:cubicBezTo>
                  <a:cubicBezTo>
                    <a:pt x="75" y="667"/>
                    <a:pt x="86" y="664"/>
                    <a:pt x="95" y="657"/>
                  </a:cubicBezTo>
                  <a:lnTo>
                    <a:pt x="256" y="551"/>
                  </a:lnTo>
                  <a:lnTo>
                    <a:pt x="256" y="828"/>
                  </a:lnTo>
                  <a:cubicBezTo>
                    <a:pt x="254" y="860"/>
                    <a:pt x="279" y="887"/>
                    <a:pt x="312" y="887"/>
                  </a:cubicBezTo>
                  <a:cubicBezTo>
                    <a:pt x="344" y="887"/>
                    <a:pt x="370" y="860"/>
                    <a:pt x="368" y="828"/>
                  </a:cubicBezTo>
                  <a:lnTo>
                    <a:pt x="368" y="551"/>
                  </a:lnTo>
                  <a:lnTo>
                    <a:pt x="528" y="657"/>
                  </a:lnTo>
                  <a:cubicBezTo>
                    <a:pt x="536" y="664"/>
                    <a:pt x="547" y="667"/>
                    <a:pt x="558" y="667"/>
                  </a:cubicBezTo>
                  <a:cubicBezTo>
                    <a:pt x="577" y="667"/>
                    <a:pt x="596" y="657"/>
                    <a:pt x="606" y="641"/>
                  </a:cubicBezTo>
                  <a:cubicBezTo>
                    <a:pt x="622" y="614"/>
                    <a:pt x="616" y="578"/>
                    <a:pt x="589" y="561"/>
                  </a:cubicBezTo>
                  <a:lnTo>
                    <a:pt x="415" y="444"/>
                  </a:lnTo>
                  <a:lnTo>
                    <a:pt x="589" y="327"/>
                  </a:lnTo>
                  <a:cubicBezTo>
                    <a:pt x="616" y="310"/>
                    <a:pt x="622" y="273"/>
                    <a:pt x="606" y="247"/>
                  </a:cubicBezTo>
                  <a:cubicBezTo>
                    <a:pt x="595" y="230"/>
                    <a:pt x="577" y="221"/>
                    <a:pt x="559" y="221"/>
                  </a:cubicBezTo>
                  <a:cubicBezTo>
                    <a:pt x="548" y="221"/>
                    <a:pt x="537" y="224"/>
                    <a:pt x="528" y="230"/>
                  </a:cubicBezTo>
                  <a:lnTo>
                    <a:pt x="368" y="337"/>
                  </a:lnTo>
                  <a:lnTo>
                    <a:pt x="368" y="60"/>
                  </a:lnTo>
                  <a:cubicBezTo>
                    <a:pt x="370" y="20"/>
                    <a:pt x="341"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5"/>
            <p:cNvSpPr/>
            <p:nvPr/>
          </p:nvSpPr>
          <p:spPr>
            <a:xfrm>
              <a:off x="6507072" y="4002766"/>
              <a:ext cx="251844" cy="305198"/>
            </a:xfrm>
            <a:custGeom>
              <a:avLst/>
              <a:gdLst/>
              <a:ahLst/>
              <a:cxnLst/>
              <a:rect l="l" t="t" r="r" b="b"/>
              <a:pathLst>
                <a:path w="7949" h="9633" extrusionOk="0">
                  <a:moveTo>
                    <a:pt x="3967" y="283"/>
                  </a:moveTo>
                  <a:lnTo>
                    <a:pt x="3967" y="284"/>
                  </a:lnTo>
                  <a:cubicBezTo>
                    <a:pt x="4283" y="284"/>
                    <a:pt x="4539" y="549"/>
                    <a:pt x="4539" y="874"/>
                  </a:cubicBezTo>
                  <a:cubicBezTo>
                    <a:pt x="4539" y="923"/>
                    <a:pt x="4534" y="972"/>
                    <a:pt x="4522" y="1020"/>
                  </a:cubicBezTo>
                  <a:lnTo>
                    <a:pt x="3413" y="1020"/>
                  </a:lnTo>
                  <a:cubicBezTo>
                    <a:pt x="3400" y="972"/>
                    <a:pt x="3395" y="923"/>
                    <a:pt x="3395" y="874"/>
                  </a:cubicBezTo>
                  <a:cubicBezTo>
                    <a:pt x="3394" y="549"/>
                    <a:pt x="3651" y="283"/>
                    <a:pt x="3967" y="283"/>
                  </a:cubicBezTo>
                  <a:close/>
                  <a:moveTo>
                    <a:pt x="4798" y="1321"/>
                  </a:moveTo>
                  <a:cubicBezTo>
                    <a:pt x="4946" y="1321"/>
                    <a:pt x="5067" y="1448"/>
                    <a:pt x="5067" y="1604"/>
                  </a:cubicBezTo>
                  <a:lnTo>
                    <a:pt x="5067" y="1887"/>
                  </a:lnTo>
                  <a:lnTo>
                    <a:pt x="2863" y="1887"/>
                  </a:lnTo>
                  <a:lnTo>
                    <a:pt x="2863" y="1604"/>
                  </a:lnTo>
                  <a:cubicBezTo>
                    <a:pt x="2863" y="1448"/>
                    <a:pt x="2985" y="1321"/>
                    <a:pt x="3132" y="1321"/>
                  </a:cubicBezTo>
                  <a:close/>
                  <a:moveTo>
                    <a:pt x="5161" y="2168"/>
                  </a:moveTo>
                  <a:cubicBezTo>
                    <a:pt x="6651" y="2679"/>
                    <a:pt x="7651" y="4081"/>
                    <a:pt x="7649" y="5655"/>
                  </a:cubicBezTo>
                  <a:cubicBezTo>
                    <a:pt x="7649" y="7687"/>
                    <a:pt x="5997" y="9339"/>
                    <a:pt x="3967" y="9339"/>
                  </a:cubicBezTo>
                  <a:cubicBezTo>
                    <a:pt x="1937" y="9339"/>
                    <a:pt x="285" y="7687"/>
                    <a:pt x="285" y="5655"/>
                  </a:cubicBezTo>
                  <a:cubicBezTo>
                    <a:pt x="283" y="4080"/>
                    <a:pt x="1283" y="2679"/>
                    <a:pt x="2773" y="2168"/>
                  </a:cubicBezTo>
                  <a:close/>
                  <a:moveTo>
                    <a:pt x="3975" y="1"/>
                  </a:moveTo>
                  <a:cubicBezTo>
                    <a:pt x="3497" y="1"/>
                    <a:pt x="3108" y="398"/>
                    <a:pt x="3108" y="884"/>
                  </a:cubicBezTo>
                  <a:cubicBezTo>
                    <a:pt x="3108" y="934"/>
                    <a:pt x="3112" y="982"/>
                    <a:pt x="3120" y="1031"/>
                  </a:cubicBezTo>
                  <a:cubicBezTo>
                    <a:pt x="2821" y="1044"/>
                    <a:pt x="2581" y="1295"/>
                    <a:pt x="2581" y="1603"/>
                  </a:cubicBezTo>
                  <a:lnTo>
                    <a:pt x="2581" y="1935"/>
                  </a:lnTo>
                  <a:cubicBezTo>
                    <a:pt x="1029" y="2516"/>
                    <a:pt x="0" y="3999"/>
                    <a:pt x="3" y="5658"/>
                  </a:cubicBezTo>
                  <a:cubicBezTo>
                    <a:pt x="3" y="7848"/>
                    <a:pt x="1784" y="9632"/>
                    <a:pt x="3975" y="9632"/>
                  </a:cubicBezTo>
                  <a:cubicBezTo>
                    <a:pt x="6166" y="9632"/>
                    <a:pt x="7947" y="7849"/>
                    <a:pt x="7947" y="5658"/>
                  </a:cubicBezTo>
                  <a:cubicBezTo>
                    <a:pt x="7948" y="3999"/>
                    <a:pt x="6920" y="2516"/>
                    <a:pt x="5368" y="1935"/>
                  </a:cubicBezTo>
                  <a:lnTo>
                    <a:pt x="5368" y="1603"/>
                  </a:lnTo>
                  <a:cubicBezTo>
                    <a:pt x="5368" y="1295"/>
                    <a:pt x="5129" y="1044"/>
                    <a:pt x="4829" y="1031"/>
                  </a:cubicBezTo>
                  <a:cubicBezTo>
                    <a:pt x="4837" y="982"/>
                    <a:pt x="4841" y="934"/>
                    <a:pt x="4841" y="884"/>
                  </a:cubicBezTo>
                  <a:cubicBezTo>
                    <a:pt x="4841" y="398"/>
                    <a:pt x="4452" y="1"/>
                    <a:pt x="39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0" name="Google Shape;2030;p75"/>
          <p:cNvGrpSpPr/>
          <p:nvPr/>
        </p:nvGrpSpPr>
        <p:grpSpPr>
          <a:xfrm>
            <a:off x="5936343" y="3963417"/>
            <a:ext cx="261000" cy="305419"/>
            <a:chOff x="5936343" y="3963417"/>
            <a:chExt cx="261000" cy="305419"/>
          </a:xfrm>
        </p:grpSpPr>
        <p:sp>
          <p:nvSpPr>
            <p:cNvPr id="2031" name="Google Shape;2031;p75"/>
            <p:cNvSpPr/>
            <p:nvPr/>
          </p:nvSpPr>
          <p:spPr>
            <a:xfrm>
              <a:off x="5936343" y="3963417"/>
              <a:ext cx="261000" cy="305419"/>
            </a:xfrm>
            <a:custGeom>
              <a:avLst/>
              <a:gdLst/>
              <a:ahLst/>
              <a:cxnLst/>
              <a:rect l="l" t="t" r="r" b="b"/>
              <a:pathLst>
                <a:path w="8238" h="9640" extrusionOk="0">
                  <a:moveTo>
                    <a:pt x="4123" y="297"/>
                  </a:moveTo>
                  <a:cubicBezTo>
                    <a:pt x="4452" y="297"/>
                    <a:pt x="4729" y="545"/>
                    <a:pt x="4765" y="873"/>
                  </a:cubicBezTo>
                  <a:lnTo>
                    <a:pt x="3482" y="873"/>
                  </a:lnTo>
                  <a:cubicBezTo>
                    <a:pt x="3518" y="545"/>
                    <a:pt x="3794" y="297"/>
                    <a:pt x="4123" y="297"/>
                  </a:cubicBezTo>
                  <a:close/>
                  <a:moveTo>
                    <a:pt x="5025" y="1156"/>
                  </a:moveTo>
                  <a:cubicBezTo>
                    <a:pt x="5190" y="1156"/>
                    <a:pt x="5324" y="1294"/>
                    <a:pt x="5324" y="1466"/>
                  </a:cubicBezTo>
                  <a:lnTo>
                    <a:pt x="5324" y="1776"/>
                  </a:lnTo>
                  <a:lnTo>
                    <a:pt x="2933" y="1776"/>
                  </a:lnTo>
                  <a:lnTo>
                    <a:pt x="2933" y="1466"/>
                  </a:lnTo>
                  <a:cubicBezTo>
                    <a:pt x="2933" y="1294"/>
                    <a:pt x="3067" y="1156"/>
                    <a:pt x="3232" y="1156"/>
                  </a:cubicBezTo>
                  <a:close/>
                  <a:moveTo>
                    <a:pt x="5274" y="2078"/>
                  </a:moveTo>
                  <a:cubicBezTo>
                    <a:pt x="6187" y="2303"/>
                    <a:pt x="6952" y="2789"/>
                    <a:pt x="7428" y="3422"/>
                  </a:cubicBezTo>
                  <a:lnTo>
                    <a:pt x="7298" y="3502"/>
                  </a:lnTo>
                  <a:lnTo>
                    <a:pt x="6655" y="3112"/>
                  </a:lnTo>
                  <a:lnTo>
                    <a:pt x="6013" y="3502"/>
                  </a:lnTo>
                  <a:lnTo>
                    <a:pt x="5370" y="3112"/>
                  </a:lnTo>
                  <a:lnTo>
                    <a:pt x="4728" y="3502"/>
                  </a:lnTo>
                  <a:lnTo>
                    <a:pt x="4084" y="3112"/>
                  </a:lnTo>
                  <a:lnTo>
                    <a:pt x="3441" y="3502"/>
                  </a:lnTo>
                  <a:lnTo>
                    <a:pt x="2799" y="3112"/>
                  </a:lnTo>
                  <a:lnTo>
                    <a:pt x="2156" y="3502"/>
                  </a:lnTo>
                  <a:lnTo>
                    <a:pt x="1513" y="3112"/>
                  </a:lnTo>
                  <a:lnTo>
                    <a:pt x="871" y="3502"/>
                  </a:lnTo>
                  <a:lnTo>
                    <a:pt x="795" y="3455"/>
                  </a:lnTo>
                  <a:cubicBezTo>
                    <a:pt x="1268" y="2805"/>
                    <a:pt x="2044" y="2307"/>
                    <a:pt x="2973" y="2078"/>
                  </a:cubicBezTo>
                  <a:close/>
                  <a:moveTo>
                    <a:pt x="6654" y="3457"/>
                  </a:moveTo>
                  <a:lnTo>
                    <a:pt x="7298" y="3846"/>
                  </a:lnTo>
                  <a:lnTo>
                    <a:pt x="7593" y="3668"/>
                  </a:lnTo>
                  <a:lnTo>
                    <a:pt x="7601" y="3681"/>
                  </a:lnTo>
                  <a:cubicBezTo>
                    <a:pt x="7612" y="3699"/>
                    <a:pt x="7622" y="3716"/>
                    <a:pt x="7631" y="3735"/>
                  </a:cubicBezTo>
                  <a:lnTo>
                    <a:pt x="7645" y="3759"/>
                  </a:lnTo>
                  <a:cubicBezTo>
                    <a:pt x="7659" y="3784"/>
                    <a:pt x="7672" y="3809"/>
                    <a:pt x="7684" y="3835"/>
                  </a:cubicBezTo>
                  <a:cubicBezTo>
                    <a:pt x="7689" y="3843"/>
                    <a:pt x="7692" y="3850"/>
                    <a:pt x="7696" y="3858"/>
                  </a:cubicBezTo>
                  <a:cubicBezTo>
                    <a:pt x="7705" y="3877"/>
                    <a:pt x="7714" y="3894"/>
                    <a:pt x="7723" y="3913"/>
                  </a:cubicBezTo>
                  <a:cubicBezTo>
                    <a:pt x="7727" y="3924"/>
                    <a:pt x="7733" y="3935"/>
                    <a:pt x="7737" y="3946"/>
                  </a:cubicBezTo>
                  <a:cubicBezTo>
                    <a:pt x="7745" y="3962"/>
                    <a:pt x="7751" y="3978"/>
                    <a:pt x="7758" y="3993"/>
                  </a:cubicBezTo>
                  <a:lnTo>
                    <a:pt x="7767" y="4016"/>
                  </a:lnTo>
                  <a:lnTo>
                    <a:pt x="7298" y="4299"/>
                  </a:lnTo>
                  <a:lnTo>
                    <a:pt x="6654" y="3910"/>
                  </a:lnTo>
                  <a:lnTo>
                    <a:pt x="6012" y="4299"/>
                  </a:lnTo>
                  <a:lnTo>
                    <a:pt x="5370" y="3909"/>
                  </a:lnTo>
                  <a:lnTo>
                    <a:pt x="4728" y="4298"/>
                  </a:lnTo>
                  <a:lnTo>
                    <a:pt x="4085" y="3909"/>
                  </a:lnTo>
                  <a:lnTo>
                    <a:pt x="3442" y="4298"/>
                  </a:lnTo>
                  <a:lnTo>
                    <a:pt x="2800" y="3909"/>
                  </a:lnTo>
                  <a:lnTo>
                    <a:pt x="2157" y="4298"/>
                  </a:lnTo>
                  <a:lnTo>
                    <a:pt x="1515" y="3909"/>
                  </a:lnTo>
                  <a:lnTo>
                    <a:pt x="871" y="4298"/>
                  </a:lnTo>
                  <a:lnTo>
                    <a:pt x="465" y="4052"/>
                  </a:lnTo>
                  <a:cubicBezTo>
                    <a:pt x="465" y="4050"/>
                    <a:pt x="466" y="4047"/>
                    <a:pt x="467" y="4046"/>
                  </a:cubicBezTo>
                  <a:cubicBezTo>
                    <a:pt x="477" y="4020"/>
                    <a:pt x="488" y="3992"/>
                    <a:pt x="500" y="3966"/>
                  </a:cubicBezTo>
                  <a:cubicBezTo>
                    <a:pt x="503" y="3959"/>
                    <a:pt x="507" y="3953"/>
                    <a:pt x="509" y="3946"/>
                  </a:cubicBezTo>
                  <a:cubicBezTo>
                    <a:pt x="518" y="3926"/>
                    <a:pt x="526" y="3908"/>
                    <a:pt x="535" y="3889"/>
                  </a:cubicBezTo>
                  <a:cubicBezTo>
                    <a:pt x="542" y="3876"/>
                    <a:pt x="547" y="3864"/>
                    <a:pt x="554" y="3852"/>
                  </a:cubicBezTo>
                  <a:cubicBezTo>
                    <a:pt x="559" y="3839"/>
                    <a:pt x="566" y="3826"/>
                    <a:pt x="573" y="3813"/>
                  </a:cubicBezTo>
                  <a:cubicBezTo>
                    <a:pt x="579" y="3801"/>
                    <a:pt x="588" y="3784"/>
                    <a:pt x="596" y="3770"/>
                  </a:cubicBezTo>
                  <a:cubicBezTo>
                    <a:pt x="600" y="3761"/>
                    <a:pt x="605" y="3754"/>
                    <a:pt x="609" y="3745"/>
                  </a:cubicBezTo>
                  <a:cubicBezTo>
                    <a:pt x="617" y="3731"/>
                    <a:pt x="624" y="3717"/>
                    <a:pt x="633" y="3703"/>
                  </a:cubicBezTo>
                  <a:lnTo>
                    <a:pt x="871" y="3846"/>
                  </a:lnTo>
                  <a:lnTo>
                    <a:pt x="1513" y="3457"/>
                  </a:lnTo>
                  <a:lnTo>
                    <a:pt x="2156" y="3846"/>
                  </a:lnTo>
                  <a:lnTo>
                    <a:pt x="2799" y="3457"/>
                  </a:lnTo>
                  <a:lnTo>
                    <a:pt x="3441" y="3846"/>
                  </a:lnTo>
                  <a:lnTo>
                    <a:pt x="4084" y="3457"/>
                  </a:lnTo>
                  <a:lnTo>
                    <a:pt x="4726" y="3846"/>
                  </a:lnTo>
                  <a:lnTo>
                    <a:pt x="5369" y="3457"/>
                  </a:lnTo>
                  <a:lnTo>
                    <a:pt x="6012" y="3846"/>
                  </a:lnTo>
                  <a:lnTo>
                    <a:pt x="6654" y="3457"/>
                  </a:lnTo>
                  <a:close/>
                  <a:moveTo>
                    <a:pt x="6655" y="4254"/>
                  </a:moveTo>
                  <a:lnTo>
                    <a:pt x="7299" y="4644"/>
                  </a:lnTo>
                  <a:lnTo>
                    <a:pt x="7866" y="4300"/>
                  </a:lnTo>
                  <a:cubicBezTo>
                    <a:pt x="7921" y="4503"/>
                    <a:pt x="7949" y="4713"/>
                    <a:pt x="7949" y="4924"/>
                  </a:cubicBezTo>
                  <a:cubicBezTo>
                    <a:pt x="7949" y="5357"/>
                    <a:pt x="7828" y="5738"/>
                    <a:pt x="7635" y="6073"/>
                  </a:cubicBezTo>
                  <a:lnTo>
                    <a:pt x="7636" y="6073"/>
                  </a:lnTo>
                  <a:lnTo>
                    <a:pt x="7299" y="6277"/>
                  </a:lnTo>
                  <a:lnTo>
                    <a:pt x="6655" y="5887"/>
                  </a:lnTo>
                  <a:lnTo>
                    <a:pt x="6013" y="6277"/>
                  </a:lnTo>
                  <a:lnTo>
                    <a:pt x="5370" y="5887"/>
                  </a:lnTo>
                  <a:lnTo>
                    <a:pt x="4728" y="6277"/>
                  </a:lnTo>
                  <a:lnTo>
                    <a:pt x="4085" y="5887"/>
                  </a:lnTo>
                  <a:lnTo>
                    <a:pt x="3442" y="6277"/>
                  </a:lnTo>
                  <a:lnTo>
                    <a:pt x="2800" y="5887"/>
                  </a:lnTo>
                  <a:lnTo>
                    <a:pt x="2157" y="6277"/>
                  </a:lnTo>
                  <a:lnTo>
                    <a:pt x="1515" y="5887"/>
                  </a:lnTo>
                  <a:lnTo>
                    <a:pt x="872" y="6277"/>
                  </a:lnTo>
                  <a:lnTo>
                    <a:pt x="591" y="6107"/>
                  </a:lnTo>
                  <a:cubicBezTo>
                    <a:pt x="395" y="5744"/>
                    <a:pt x="299" y="5352"/>
                    <a:pt x="299" y="4924"/>
                  </a:cubicBezTo>
                  <a:cubicBezTo>
                    <a:pt x="299" y="4727"/>
                    <a:pt x="323" y="4532"/>
                    <a:pt x="372" y="4341"/>
                  </a:cubicBezTo>
                  <a:lnTo>
                    <a:pt x="872" y="4644"/>
                  </a:lnTo>
                  <a:lnTo>
                    <a:pt x="1515" y="4254"/>
                  </a:lnTo>
                  <a:lnTo>
                    <a:pt x="2157" y="4644"/>
                  </a:lnTo>
                  <a:lnTo>
                    <a:pt x="2800" y="4254"/>
                  </a:lnTo>
                  <a:lnTo>
                    <a:pt x="3442" y="4644"/>
                  </a:lnTo>
                  <a:lnTo>
                    <a:pt x="4085" y="4254"/>
                  </a:lnTo>
                  <a:lnTo>
                    <a:pt x="4728" y="4644"/>
                  </a:lnTo>
                  <a:lnTo>
                    <a:pt x="5370" y="4254"/>
                  </a:lnTo>
                  <a:lnTo>
                    <a:pt x="6013" y="4644"/>
                  </a:lnTo>
                  <a:lnTo>
                    <a:pt x="6655" y="4254"/>
                  </a:lnTo>
                  <a:close/>
                  <a:moveTo>
                    <a:pt x="6656" y="6233"/>
                  </a:moveTo>
                  <a:lnTo>
                    <a:pt x="7253" y="6595"/>
                  </a:lnTo>
                  <a:lnTo>
                    <a:pt x="7244" y="6605"/>
                  </a:lnTo>
                  <a:cubicBezTo>
                    <a:pt x="7228" y="6622"/>
                    <a:pt x="7211" y="6640"/>
                    <a:pt x="7195" y="6657"/>
                  </a:cubicBezTo>
                  <a:cubicBezTo>
                    <a:pt x="7186" y="6666"/>
                    <a:pt x="7177" y="6676"/>
                    <a:pt x="7168" y="6685"/>
                  </a:cubicBezTo>
                  <a:cubicBezTo>
                    <a:pt x="7159" y="6695"/>
                    <a:pt x="7147" y="6707"/>
                    <a:pt x="7136" y="6718"/>
                  </a:cubicBezTo>
                  <a:lnTo>
                    <a:pt x="7107" y="6748"/>
                  </a:lnTo>
                  <a:cubicBezTo>
                    <a:pt x="7091" y="6763"/>
                    <a:pt x="7075" y="6780"/>
                    <a:pt x="7058" y="6795"/>
                  </a:cubicBezTo>
                  <a:lnTo>
                    <a:pt x="7022" y="6830"/>
                  </a:lnTo>
                  <a:lnTo>
                    <a:pt x="7000" y="6850"/>
                  </a:lnTo>
                  <a:cubicBezTo>
                    <a:pt x="6990" y="6859"/>
                    <a:pt x="6981" y="6868"/>
                    <a:pt x="6971" y="6876"/>
                  </a:cubicBezTo>
                  <a:lnTo>
                    <a:pt x="6656" y="6685"/>
                  </a:lnTo>
                  <a:lnTo>
                    <a:pt x="6013" y="7074"/>
                  </a:lnTo>
                  <a:lnTo>
                    <a:pt x="5370" y="6685"/>
                  </a:lnTo>
                  <a:lnTo>
                    <a:pt x="4728" y="7074"/>
                  </a:lnTo>
                  <a:lnTo>
                    <a:pt x="4085" y="6685"/>
                  </a:lnTo>
                  <a:lnTo>
                    <a:pt x="3442" y="7074"/>
                  </a:lnTo>
                  <a:lnTo>
                    <a:pt x="2800" y="6685"/>
                  </a:lnTo>
                  <a:lnTo>
                    <a:pt x="2157" y="7074"/>
                  </a:lnTo>
                  <a:lnTo>
                    <a:pt x="1515" y="6685"/>
                  </a:lnTo>
                  <a:lnTo>
                    <a:pt x="1200" y="6876"/>
                  </a:lnTo>
                  <a:lnTo>
                    <a:pt x="1188" y="6865"/>
                  </a:lnTo>
                  <a:cubicBezTo>
                    <a:pt x="1095" y="6779"/>
                    <a:pt x="1007" y="6686"/>
                    <a:pt x="926" y="6590"/>
                  </a:cubicBezTo>
                  <a:lnTo>
                    <a:pt x="1515" y="6233"/>
                  </a:lnTo>
                  <a:lnTo>
                    <a:pt x="2157" y="6622"/>
                  </a:lnTo>
                  <a:lnTo>
                    <a:pt x="2800" y="6233"/>
                  </a:lnTo>
                  <a:lnTo>
                    <a:pt x="3442" y="6622"/>
                  </a:lnTo>
                  <a:lnTo>
                    <a:pt x="4085" y="6233"/>
                  </a:lnTo>
                  <a:lnTo>
                    <a:pt x="4728" y="6622"/>
                  </a:lnTo>
                  <a:lnTo>
                    <a:pt x="5370" y="6233"/>
                  </a:lnTo>
                  <a:lnTo>
                    <a:pt x="6013" y="6622"/>
                  </a:lnTo>
                  <a:lnTo>
                    <a:pt x="6656" y="6233"/>
                  </a:lnTo>
                  <a:close/>
                  <a:moveTo>
                    <a:pt x="6655" y="7036"/>
                  </a:moveTo>
                  <a:lnTo>
                    <a:pt x="6734" y="7083"/>
                  </a:lnTo>
                  <a:cubicBezTo>
                    <a:pt x="6315" y="7418"/>
                    <a:pt x="5868" y="7672"/>
                    <a:pt x="5535" y="7862"/>
                  </a:cubicBezTo>
                  <a:cubicBezTo>
                    <a:pt x="5353" y="7966"/>
                    <a:pt x="5203" y="8052"/>
                    <a:pt x="5103" y="8124"/>
                  </a:cubicBezTo>
                  <a:lnTo>
                    <a:pt x="3145" y="8124"/>
                  </a:lnTo>
                  <a:cubicBezTo>
                    <a:pt x="3041" y="8049"/>
                    <a:pt x="2882" y="7966"/>
                    <a:pt x="2690" y="7865"/>
                  </a:cubicBezTo>
                  <a:cubicBezTo>
                    <a:pt x="2331" y="7676"/>
                    <a:pt x="1863" y="7430"/>
                    <a:pt x="1434" y="7084"/>
                  </a:cubicBezTo>
                  <a:lnTo>
                    <a:pt x="1515" y="7036"/>
                  </a:lnTo>
                  <a:lnTo>
                    <a:pt x="2157" y="7426"/>
                  </a:lnTo>
                  <a:lnTo>
                    <a:pt x="2800" y="7036"/>
                  </a:lnTo>
                  <a:lnTo>
                    <a:pt x="3442" y="7426"/>
                  </a:lnTo>
                  <a:lnTo>
                    <a:pt x="4085" y="7036"/>
                  </a:lnTo>
                  <a:lnTo>
                    <a:pt x="4728" y="7426"/>
                  </a:lnTo>
                  <a:lnTo>
                    <a:pt x="5370" y="7036"/>
                  </a:lnTo>
                  <a:lnTo>
                    <a:pt x="6013" y="7426"/>
                  </a:lnTo>
                  <a:lnTo>
                    <a:pt x="6655" y="7036"/>
                  </a:lnTo>
                  <a:close/>
                  <a:moveTo>
                    <a:pt x="4767" y="8408"/>
                  </a:moveTo>
                  <a:cubicBezTo>
                    <a:pt x="4748" y="8425"/>
                    <a:pt x="4731" y="8442"/>
                    <a:pt x="4713" y="8460"/>
                  </a:cubicBezTo>
                  <a:lnTo>
                    <a:pt x="4713" y="8462"/>
                  </a:lnTo>
                  <a:lnTo>
                    <a:pt x="4698" y="8476"/>
                  </a:lnTo>
                  <a:lnTo>
                    <a:pt x="4656" y="8520"/>
                  </a:lnTo>
                  <a:lnTo>
                    <a:pt x="4640" y="8537"/>
                  </a:lnTo>
                  <a:cubicBezTo>
                    <a:pt x="4624" y="8553"/>
                    <a:pt x="4609" y="8570"/>
                    <a:pt x="4594" y="8585"/>
                  </a:cubicBezTo>
                  <a:lnTo>
                    <a:pt x="4586" y="8594"/>
                  </a:lnTo>
                  <a:lnTo>
                    <a:pt x="4567" y="8615"/>
                  </a:lnTo>
                  <a:lnTo>
                    <a:pt x="3680" y="8615"/>
                  </a:lnTo>
                  <a:cubicBezTo>
                    <a:pt x="3673" y="8608"/>
                    <a:pt x="3668" y="8601"/>
                    <a:pt x="3661" y="8595"/>
                  </a:cubicBezTo>
                  <a:lnTo>
                    <a:pt x="3651" y="8584"/>
                  </a:lnTo>
                  <a:cubicBezTo>
                    <a:pt x="3637" y="8569"/>
                    <a:pt x="3623" y="8553"/>
                    <a:pt x="3609" y="8538"/>
                  </a:cubicBezTo>
                  <a:cubicBezTo>
                    <a:pt x="3602" y="8531"/>
                    <a:pt x="3596" y="8526"/>
                    <a:pt x="3590" y="8519"/>
                  </a:cubicBezTo>
                  <a:cubicBezTo>
                    <a:pt x="3577" y="8505"/>
                    <a:pt x="3563" y="8492"/>
                    <a:pt x="3550" y="8477"/>
                  </a:cubicBezTo>
                  <a:lnTo>
                    <a:pt x="3534" y="8461"/>
                  </a:lnTo>
                  <a:cubicBezTo>
                    <a:pt x="3516" y="8443"/>
                    <a:pt x="3498" y="8426"/>
                    <a:pt x="3480" y="8408"/>
                  </a:cubicBezTo>
                  <a:close/>
                  <a:moveTo>
                    <a:pt x="4314" y="8916"/>
                  </a:moveTo>
                  <a:lnTo>
                    <a:pt x="4270" y="8973"/>
                  </a:lnTo>
                  <a:lnTo>
                    <a:pt x="4268" y="8975"/>
                  </a:lnTo>
                  <a:cubicBezTo>
                    <a:pt x="4252" y="8994"/>
                    <a:pt x="4238" y="9012"/>
                    <a:pt x="4224" y="9031"/>
                  </a:cubicBezTo>
                  <a:lnTo>
                    <a:pt x="4209" y="9047"/>
                  </a:lnTo>
                  <a:lnTo>
                    <a:pt x="4177" y="9089"/>
                  </a:lnTo>
                  <a:lnTo>
                    <a:pt x="4164" y="9106"/>
                  </a:lnTo>
                  <a:lnTo>
                    <a:pt x="4123" y="9160"/>
                  </a:lnTo>
                  <a:lnTo>
                    <a:pt x="4082" y="9106"/>
                  </a:lnTo>
                  <a:lnTo>
                    <a:pt x="4070" y="9089"/>
                  </a:lnTo>
                  <a:lnTo>
                    <a:pt x="4037" y="9049"/>
                  </a:lnTo>
                  <a:lnTo>
                    <a:pt x="4023" y="9032"/>
                  </a:lnTo>
                  <a:cubicBezTo>
                    <a:pt x="4009" y="9013"/>
                    <a:pt x="3995" y="8995"/>
                    <a:pt x="3979" y="8976"/>
                  </a:cubicBezTo>
                  <a:lnTo>
                    <a:pt x="3977" y="8973"/>
                  </a:lnTo>
                  <a:cubicBezTo>
                    <a:pt x="3962" y="8954"/>
                    <a:pt x="3947" y="8935"/>
                    <a:pt x="3932" y="8916"/>
                  </a:cubicBezTo>
                  <a:close/>
                  <a:moveTo>
                    <a:pt x="4119" y="0"/>
                  </a:moveTo>
                  <a:cubicBezTo>
                    <a:pt x="3626" y="0"/>
                    <a:pt x="3217" y="381"/>
                    <a:pt x="3182" y="873"/>
                  </a:cubicBezTo>
                  <a:cubicBezTo>
                    <a:pt x="2875" y="896"/>
                    <a:pt x="2631" y="1157"/>
                    <a:pt x="2631" y="1475"/>
                  </a:cubicBezTo>
                  <a:lnTo>
                    <a:pt x="2631" y="1865"/>
                  </a:lnTo>
                  <a:cubicBezTo>
                    <a:pt x="2109" y="2026"/>
                    <a:pt x="1629" y="2271"/>
                    <a:pt x="1220" y="2595"/>
                  </a:cubicBezTo>
                  <a:cubicBezTo>
                    <a:pt x="960" y="2796"/>
                    <a:pt x="731" y="3035"/>
                    <a:pt x="537" y="3301"/>
                  </a:cubicBezTo>
                  <a:lnTo>
                    <a:pt x="535" y="3300"/>
                  </a:lnTo>
                  <a:lnTo>
                    <a:pt x="501" y="3353"/>
                  </a:lnTo>
                  <a:cubicBezTo>
                    <a:pt x="335" y="3593"/>
                    <a:pt x="207" y="3856"/>
                    <a:pt x="120" y="4134"/>
                  </a:cubicBezTo>
                  <a:lnTo>
                    <a:pt x="105" y="4181"/>
                  </a:lnTo>
                  <a:lnTo>
                    <a:pt x="106" y="4182"/>
                  </a:lnTo>
                  <a:cubicBezTo>
                    <a:pt x="36" y="4423"/>
                    <a:pt x="0" y="4672"/>
                    <a:pt x="0" y="4924"/>
                  </a:cubicBezTo>
                  <a:cubicBezTo>
                    <a:pt x="0" y="5974"/>
                    <a:pt x="532" y="6709"/>
                    <a:pt x="1155" y="7234"/>
                  </a:cubicBezTo>
                  <a:lnTo>
                    <a:pt x="1162" y="7241"/>
                  </a:lnTo>
                  <a:cubicBezTo>
                    <a:pt x="1637" y="7640"/>
                    <a:pt x="2164" y="7916"/>
                    <a:pt x="2548" y="8119"/>
                  </a:cubicBezTo>
                  <a:cubicBezTo>
                    <a:pt x="2747" y="8223"/>
                    <a:pt x="2920" y="8314"/>
                    <a:pt x="2997" y="8378"/>
                  </a:cubicBezTo>
                  <a:cubicBezTo>
                    <a:pt x="3404" y="8713"/>
                    <a:pt x="3653" y="9035"/>
                    <a:pt x="3916" y="9378"/>
                  </a:cubicBezTo>
                  <a:cubicBezTo>
                    <a:pt x="3944" y="9415"/>
                    <a:pt x="3974" y="9452"/>
                    <a:pt x="4002" y="9490"/>
                  </a:cubicBezTo>
                  <a:lnTo>
                    <a:pt x="4119" y="9639"/>
                  </a:lnTo>
                  <a:lnTo>
                    <a:pt x="4236" y="9490"/>
                  </a:lnTo>
                  <a:cubicBezTo>
                    <a:pt x="4264" y="9452"/>
                    <a:pt x="4294" y="9415"/>
                    <a:pt x="4323" y="9378"/>
                  </a:cubicBezTo>
                  <a:cubicBezTo>
                    <a:pt x="4586" y="9035"/>
                    <a:pt x="4834" y="8713"/>
                    <a:pt x="5241" y="8378"/>
                  </a:cubicBezTo>
                  <a:cubicBezTo>
                    <a:pt x="5318" y="8315"/>
                    <a:pt x="5484" y="8220"/>
                    <a:pt x="5675" y="8111"/>
                  </a:cubicBezTo>
                  <a:cubicBezTo>
                    <a:pt x="6029" y="7910"/>
                    <a:pt x="6532" y="7624"/>
                    <a:pt x="6995" y="7240"/>
                  </a:cubicBezTo>
                  <a:lnTo>
                    <a:pt x="6997" y="7240"/>
                  </a:lnTo>
                  <a:lnTo>
                    <a:pt x="7078" y="7169"/>
                  </a:lnTo>
                  <a:lnTo>
                    <a:pt x="7101" y="7148"/>
                  </a:lnTo>
                  <a:lnTo>
                    <a:pt x="7127" y="7125"/>
                  </a:lnTo>
                  <a:lnTo>
                    <a:pt x="7144" y="7111"/>
                  </a:lnTo>
                  <a:lnTo>
                    <a:pt x="7184" y="7074"/>
                  </a:lnTo>
                  <a:lnTo>
                    <a:pt x="7187" y="7071"/>
                  </a:lnTo>
                  <a:cubicBezTo>
                    <a:pt x="7215" y="7045"/>
                    <a:pt x="7244" y="7018"/>
                    <a:pt x="7273" y="6991"/>
                  </a:cubicBezTo>
                  <a:cubicBezTo>
                    <a:pt x="7361" y="6906"/>
                    <a:pt x="7442" y="6819"/>
                    <a:pt x="7518" y="6732"/>
                  </a:cubicBezTo>
                  <a:lnTo>
                    <a:pt x="7524" y="6725"/>
                  </a:lnTo>
                  <a:cubicBezTo>
                    <a:pt x="7536" y="6711"/>
                    <a:pt x="7548" y="6697"/>
                    <a:pt x="7560" y="6683"/>
                  </a:cubicBezTo>
                  <a:lnTo>
                    <a:pt x="7580" y="6659"/>
                  </a:lnTo>
                  <a:cubicBezTo>
                    <a:pt x="7587" y="6649"/>
                    <a:pt x="7595" y="6640"/>
                    <a:pt x="7602" y="6631"/>
                  </a:cubicBezTo>
                  <a:cubicBezTo>
                    <a:pt x="7670" y="6545"/>
                    <a:pt x="7734" y="6459"/>
                    <a:pt x="7791" y="6372"/>
                  </a:cubicBezTo>
                  <a:lnTo>
                    <a:pt x="7843" y="6293"/>
                  </a:lnTo>
                  <a:lnTo>
                    <a:pt x="7842" y="6291"/>
                  </a:lnTo>
                  <a:cubicBezTo>
                    <a:pt x="8105" y="5862"/>
                    <a:pt x="8238" y="5404"/>
                    <a:pt x="8238" y="4924"/>
                  </a:cubicBezTo>
                  <a:cubicBezTo>
                    <a:pt x="8238" y="4659"/>
                    <a:pt x="8198" y="4395"/>
                    <a:pt x="8120" y="4142"/>
                  </a:cubicBezTo>
                  <a:lnTo>
                    <a:pt x="8122" y="4141"/>
                  </a:lnTo>
                  <a:lnTo>
                    <a:pt x="8103" y="4087"/>
                  </a:lnTo>
                  <a:cubicBezTo>
                    <a:pt x="8011" y="3809"/>
                    <a:pt x="7877" y="3547"/>
                    <a:pt x="7706" y="3309"/>
                  </a:cubicBezTo>
                  <a:lnTo>
                    <a:pt x="7679" y="3267"/>
                  </a:lnTo>
                  <a:lnTo>
                    <a:pt x="7677" y="3268"/>
                  </a:lnTo>
                  <a:cubicBezTo>
                    <a:pt x="7488" y="3015"/>
                    <a:pt x="7267" y="2789"/>
                    <a:pt x="7019" y="2595"/>
                  </a:cubicBezTo>
                  <a:cubicBezTo>
                    <a:pt x="6609" y="2271"/>
                    <a:pt x="6129" y="2026"/>
                    <a:pt x="5607" y="1865"/>
                  </a:cubicBezTo>
                  <a:lnTo>
                    <a:pt x="5607" y="1475"/>
                  </a:lnTo>
                  <a:cubicBezTo>
                    <a:pt x="5607" y="1157"/>
                    <a:pt x="5364" y="896"/>
                    <a:pt x="5057" y="873"/>
                  </a:cubicBezTo>
                  <a:cubicBezTo>
                    <a:pt x="5021" y="381"/>
                    <a:pt x="4612" y="0"/>
                    <a:pt x="4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5"/>
            <p:cNvSpPr/>
            <p:nvPr/>
          </p:nvSpPr>
          <p:spPr>
            <a:xfrm>
              <a:off x="5977784" y="4118376"/>
              <a:ext cx="23318" cy="22970"/>
            </a:xfrm>
            <a:custGeom>
              <a:avLst/>
              <a:gdLst/>
              <a:ahLst/>
              <a:cxnLst/>
              <a:rect l="l" t="t" r="r" b="b"/>
              <a:pathLst>
                <a:path w="736" h="725" extrusionOk="0">
                  <a:moveTo>
                    <a:pt x="368" y="0"/>
                  </a:moveTo>
                  <a:lnTo>
                    <a:pt x="1" y="362"/>
                  </a:lnTo>
                  <a:lnTo>
                    <a:pt x="368" y="724"/>
                  </a:lnTo>
                  <a:lnTo>
                    <a:pt x="736" y="362"/>
                  </a:lnTo>
                  <a:lnTo>
                    <a:pt x="3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5"/>
            <p:cNvSpPr/>
            <p:nvPr/>
          </p:nvSpPr>
          <p:spPr>
            <a:xfrm>
              <a:off x="6055311" y="4118376"/>
              <a:ext cx="23318" cy="22970"/>
            </a:xfrm>
            <a:custGeom>
              <a:avLst/>
              <a:gdLst/>
              <a:ahLst/>
              <a:cxnLst/>
              <a:rect l="l" t="t" r="r" b="b"/>
              <a:pathLst>
                <a:path w="736" h="725" extrusionOk="0">
                  <a:moveTo>
                    <a:pt x="368" y="0"/>
                  </a:moveTo>
                  <a:lnTo>
                    <a:pt x="1" y="362"/>
                  </a:lnTo>
                  <a:lnTo>
                    <a:pt x="368" y="724"/>
                  </a:lnTo>
                  <a:lnTo>
                    <a:pt x="736" y="362"/>
                  </a:lnTo>
                  <a:lnTo>
                    <a:pt x="3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5"/>
            <p:cNvSpPr/>
            <p:nvPr/>
          </p:nvSpPr>
          <p:spPr>
            <a:xfrm>
              <a:off x="6132870" y="4118376"/>
              <a:ext cx="23318" cy="22970"/>
            </a:xfrm>
            <a:custGeom>
              <a:avLst/>
              <a:gdLst/>
              <a:ahLst/>
              <a:cxnLst/>
              <a:rect l="l" t="t" r="r" b="b"/>
              <a:pathLst>
                <a:path w="736" h="725" extrusionOk="0">
                  <a:moveTo>
                    <a:pt x="368" y="0"/>
                  </a:moveTo>
                  <a:lnTo>
                    <a:pt x="0" y="362"/>
                  </a:lnTo>
                  <a:lnTo>
                    <a:pt x="368" y="724"/>
                  </a:lnTo>
                  <a:lnTo>
                    <a:pt x="735" y="362"/>
                  </a:lnTo>
                  <a:lnTo>
                    <a:pt x="3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 name="Google Shape;2035;p75"/>
          <p:cNvGrpSpPr/>
          <p:nvPr/>
        </p:nvGrpSpPr>
        <p:grpSpPr>
          <a:xfrm>
            <a:off x="5323762" y="3975424"/>
            <a:ext cx="266196" cy="305546"/>
            <a:chOff x="5323762" y="3975424"/>
            <a:chExt cx="266196" cy="305546"/>
          </a:xfrm>
        </p:grpSpPr>
        <p:sp>
          <p:nvSpPr>
            <p:cNvPr id="2036" name="Google Shape;2036;p75"/>
            <p:cNvSpPr/>
            <p:nvPr/>
          </p:nvSpPr>
          <p:spPr>
            <a:xfrm>
              <a:off x="5386525" y="4135864"/>
              <a:ext cx="25093" cy="24966"/>
            </a:xfrm>
            <a:custGeom>
              <a:avLst/>
              <a:gdLst/>
              <a:ahLst/>
              <a:cxnLst/>
              <a:rect l="l" t="t" r="r" b="b"/>
              <a:pathLst>
                <a:path w="792" h="788" extrusionOk="0">
                  <a:moveTo>
                    <a:pt x="397" y="1"/>
                  </a:moveTo>
                  <a:cubicBezTo>
                    <a:pt x="178" y="1"/>
                    <a:pt x="1" y="177"/>
                    <a:pt x="1" y="394"/>
                  </a:cubicBezTo>
                  <a:cubicBezTo>
                    <a:pt x="1" y="611"/>
                    <a:pt x="178" y="788"/>
                    <a:pt x="397" y="788"/>
                  </a:cubicBezTo>
                  <a:cubicBezTo>
                    <a:pt x="615" y="788"/>
                    <a:pt x="792" y="611"/>
                    <a:pt x="792" y="394"/>
                  </a:cubicBezTo>
                  <a:cubicBezTo>
                    <a:pt x="792" y="177"/>
                    <a:pt x="615" y="1"/>
                    <a:pt x="3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5"/>
            <p:cNvSpPr/>
            <p:nvPr/>
          </p:nvSpPr>
          <p:spPr>
            <a:xfrm>
              <a:off x="5502103" y="4135864"/>
              <a:ext cx="25061" cy="24966"/>
            </a:xfrm>
            <a:custGeom>
              <a:avLst/>
              <a:gdLst/>
              <a:ahLst/>
              <a:cxnLst/>
              <a:rect l="l" t="t" r="r" b="b"/>
              <a:pathLst>
                <a:path w="791" h="788" extrusionOk="0">
                  <a:moveTo>
                    <a:pt x="395" y="1"/>
                  </a:moveTo>
                  <a:cubicBezTo>
                    <a:pt x="177" y="1"/>
                    <a:pt x="0" y="177"/>
                    <a:pt x="0" y="394"/>
                  </a:cubicBezTo>
                  <a:cubicBezTo>
                    <a:pt x="0" y="611"/>
                    <a:pt x="177" y="788"/>
                    <a:pt x="395" y="788"/>
                  </a:cubicBezTo>
                  <a:cubicBezTo>
                    <a:pt x="613" y="788"/>
                    <a:pt x="791" y="611"/>
                    <a:pt x="791" y="394"/>
                  </a:cubicBezTo>
                  <a:cubicBezTo>
                    <a:pt x="791" y="177"/>
                    <a:pt x="613" y="1"/>
                    <a:pt x="3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5"/>
            <p:cNvSpPr/>
            <p:nvPr/>
          </p:nvSpPr>
          <p:spPr>
            <a:xfrm>
              <a:off x="5323762" y="3975424"/>
              <a:ext cx="266196" cy="305546"/>
            </a:xfrm>
            <a:custGeom>
              <a:avLst/>
              <a:gdLst/>
              <a:ahLst/>
              <a:cxnLst/>
              <a:rect l="l" t="t" r="r" b="b"/>
              <a:pathLst>
                <a:path w="8402" h="9644" extrusionOk="0">
                  <a:moveTo>
                    <a:pt x="4146" y="668"/>
                  </a:moveTo>
                  <a:lnTo>
                    <a:pt x="4496" y="879"/>
                  </a:lnTo>
                  <a:cubicBezTo>
                    <a:pt x="4530" y="899"/>
                    <a:pt x="4568" y="910"/>
                    <a:pt x="4606" y="910"/>
                  </a:cubicBezTo>
                  <a:cubicBezTo>
                    <a:pt x="4644" y="910"/>
                    <a:pt x="4681" y="899"/>
                    <a:pt x="4715" y="879"/>
                  </a:cubicBezTo>
                  <a:lnTo>
                    <a:pt x="4931" y="752"/>
                  </a:lnTo>
                  <a:cubicBezTo>
                    <a:pt x="5010" y="826"/>
                    <a:pt x="5090" y="908"/>
                    <a:pt x="5173" y="999"/>
                  </a:cubicBezTo>
                  <a:cubicBezTo>
                    <a:pt x="5297" y="1139"/>
                    <a:pt x="5410" y="1288"/>
                    <a:pt x="5511" y="1447"/>
                  </a:cubicBezTo>
                  <a:lnTo>
                    <a:pt x="5175" y="1244"/>
                  </a:lnTo>
                  <a:cubicBezTo>
                    <a:pt x="5141" y="1224"/>
                    <a:pt x="5103" y="1214"/>
                    <a:pt x="5066" y="1214"/>
                  </a:cubicBezTo>
                  <a:cubicBezTo>
                    <a:pt x="5028" y="1214"/>
                    <a:pt x="4990" y="1224"/>
                    <a:pt x="4956" y="1244"/>
                  </a:cubicBezTo>
                  <a:lnTo>
                    <a:pt x="4606" y="1457"/>
                  </a:lnTo>
                  <a:lnTo>
                    <a:pt x="4255" y="1244"/>
                  </a:lnTo>
                  <a:cubicBezTo>
                    <a:pt x="4222" y="1224"/>
                    <a:pt x="4184" y="1214"/>
                    <a:pt x="4146" y="1214"/>
                  </a:cubicBezTo>
                  <a:cubicBezTo>
                    <a:pt x="4108" y="1214"/>
                    <a:pt x="4070" y="1224"/>
                    <a:pt x="4036" y="1244"/>
                  </a:cubicBezTo>
                  <a:lnTo>
                    <a:pt x="3686" y="1457"/>
                  </a:lnTo>
                  <a:lnTo>
                    <a:pt x="3336" y="1244"/>
                  </a:lnTo>
                  <a:cubicBezTo>
                    <a:pt x="3302" y="1224"/>
                    <a:pt x="3264" y="1214"/>
                    <a:pt x="3226" y="1214"/>
                  </a:cubicBezTo>
                  <a:cubicBezTo>
                    <a:pt x="3188" y="1214"/>
                    <a:pt x="3150" y="1224"/>
                    <a:pt x="3116" y="1244"/>
                  </a:cubicBezTo>
                  <a:lnTo>
                    <a:pt x="2988" y="1322"/>
                  </a:lnTo>
                  <a:cubicBezTo>
                    <a:pt x="3069" y="1210"/>
                    <a:pt x="3156" y="1102"/>
                    <a:pt x="3248" y="1000"/>
                  </a:cubicBezTo>
                  <a:cubicBezTo>
                    <a:pt x="3315" y="926"/>
                    <a:pt x="3381" y="858"/>
                    <a:pt x="3446" y="796"/>
                  </a:cubicBezTo>
                  <a:lnTo>
                    <a:pt x="3576" y="879"/>
                  </a:lnTo>
                  <a:cubicBezTo>
                    <a:pt x="3610" y="899"/>
                    <a:pt x="3648" y="910"/>
                    <a:pt x="3686" y="910"/>
                  </a:cubicBezTo>
                  <a:cubicBezTo>
                    <a:pt x="3724" y="910"/>
                    <a:pt x="3762" y="899"/>
                    <a:pt x="3795" y="879"/>
                  </a:cubicBezTo>
                  <a:lnTo>
                    <a:pt x="4146" y="668"/>
                  </a:lnTo>
                  <a:close/>
                  <a:moveTo>
                    <a:pt x="5066" y="1672"/>
                  </a:moveTo>
                  <a:lnTo>
                    <a:pt x="5416" y="1885"/>
                  </a:lnTo>
                  <a:cubicBezTo>
                    <a:pt x="5450" y="1905"/>
                    <a:pt x="5488" y="1915"/>
                    <a:pt x="5525" y="1915"/>
                  </a:cubicBezTo>
                  <a:cubicBezTo>
                    <a:pt x="5563" y="1915"/>
                    <a:pt x="5601" y="1905"/>
                    <a:pt x="5635" y="1885"/>
                  </a:cubicBezTo>
                  <a:lnTo>
                    <a:pt x="5717" y="1835"/>
                  </a:lnTo>
                  <a:cubicBezTo>
                    <a:pt x="5758" y="1927"/>
                    <a:pt x="5793" y="2021"/>
                    <a:pt x="5822" y="2118"/>
                  </a:cubicBezTo>
                  <a:lnTo>
                    <a:pt x="2585" y="2118"/>
                  </a:lnTo>
                  <a:cubicBezTo>
                    <a:pt x="2607" y="2045"/>
                    <a:pt x="2634" y="1969"/>
                    <a:pt x="2667" y="1890"/>
                  </a:cubicBezTo>
                  <a:cubicBezTo>
                    <a:pt x="2699" y="1906"/>
                    <a:pt x="2733" y="1914"/>
                    <a:pt x="2767" y="1914"/>
                  </a:cubicBezTo>
                  <a:cubicBezTo>
                    <a:pt x="2805" y="1914"/>
                    <a:pt x="2843" y="1904"/>
                    <a:pt x="2876" y="1885"/>
                  </a:cubicBezTo>
                  <a:lnTo>
                    <a:pt x="3226" y="1672"/>
                  </a:lnTo>
                  <a:lnTo>
                    <a:pt x="3576" y="1885"/>
                  </a:lnTo>
                  <a:cubicBezTo>
                    <a:pt x="3610" y="1905"/>
                    <a:pt x="3648" y="1915"/>
                    <a:pt x="3686" y="1915"/>
                  </a:cubicBezTo>
                  <a:cubicBezTo>
                    <a:pt x="3724" y="1915"/>
                    <a:pt x="3762" y="1905"/>
                    <a:pt x="3795" y="1885"/>
                  </a:cubicBezTo>
                  <a:lnTo>
                    <a:pt x="4146" y="1672"/>
                  </a:lnTo>
                  <a:lnTo>
                    <a:pt x="4496" y="1885"/>
                  </a:lnTo>
                  <a:cubicBezTo>
                    <a:pt x="4530" y="1905"/>
                    <a:pt x="4568" y="1915"/>
                    <a:pt x="4606" y="1915"/>
                  </a:cubicBezTo>
                  <a:cubicBezTo>
                    <a:pt x="4644" y="1915"/>
                    <a:pt x="4681" y="1905"/>
                    <a:pt x="4715" y="1885"/>
                  </a:cubicBezTo>
                  <a:lnTo>
                    <a:pt x="5066" y="1672"/>
                  </a:lnTo>
                  <a:close/>
                  <a:moveTo>
                    <a:pt x="6111" y="2418"/>
                  </a:moveTo>
                  <a:cubicBezTo>
                    <a:pt x="6283" y="2418"/>
                    <a:pt x="6423" y="2557"/>
                    <a:pt x="6423" y="2730"/>
                  </a:cubicBezTo>
                  <a:cubicBezTo>
                    <a:pt x="6423" y="2901"/>
                    <a:pt x="6284" y="3040"/>
                    <a:pt x="6113" y="3040"/>
                  </a:cubicBezTo>
                  <a:cubicBezTo>
                    <a:pt x="6110" y="3040"/>
                    <a:pt x="6107" y="3040"/>
                    <a:pt x="6105" y="3040"/>
                  </a:cubicBezTo>
                  <a:lnTo>
                    <a:pt x="2296" y="3040"/>
                  </a:lnTo>
                  <a:cubicBezTo>
                    <a:pt x="2294" y="3040"/>
                    <a:pt x="2291" y="3040"/>
                    <a:pt x="2289" y="3040"/>
                  </a:cubicBezTo>
                  <a:cubicBezTo>
                    <a:pt x="2118" y="3040"/>
                    <a:pt x="1978" y="2901"/>
                    <a:pt x="1978" y="2730"/>
                  </a:cubicBezTo>
                  <a:cubicBezTo>
                    <a:pt x="1978" y="2557"/>
                    <a:pt x="2119" y="2418"/>
                    <a:pt x="2290" y="2418"/>
                  </a:cubicBezTo>
                  <a:cubicBezTo>
                    <a:pt x="2292" y="2418"/>
                    <a:pt x="2294" y="2418"/>
                    <a:pt x="2296" y="2418"/>
                  </a:cubicBezTo>
                  <a:lnTo>
                    <a:pt x="6105" y="2418"/>
                  </a:lnTo>
                  <a:cubicBezTo>
                    <a:pt x="6107" y="2418"/>
                    <a:pt x="6109" y="2418"/>
                    <a:pt x="6111" y="2418"/>
                  </a:cubicBezTo>
                  <a:close/>
                  <a:moveTo>
                    <a:pt x="1136" y="2868"/>
                  </a:moveTo>
                  <a:cubicBezTo>
                    <a:pt x="1335" y="2868"/>
                    <a:pt x="1532" y="2938"/>
                    <a:pt x="1688" y="3074"/>
                  </a:cubicBezTo>
                  <a:cubicBezTo>
                    <a:pt x="1268" y="3448"/>
                    <a:pt x="936" y="3910"/>
                    <a:pt x="719" y="4430"/>
                  </a:cubicBezTo>
                  <a:cubicBezTo>
                    <a:pt x="458" y="4281"/>
                    <a:pt x="296" y="4004"/>
                    <a:pt x="296" y="3704"/>
                  </a:cubicBezTo>
                  <a:cubicBezTo>
                    <a:pt x="297" y="3376"/>
                    <a:pt x="491" y="3078"/>
                    <a:pt x="790" y="2942"/>
                  </a:cubicBezTo>
                  <a:cubicBezTo>
                    <a:pt x="901" y="2892"/>
                    <a:pt x="1019" y="2868"/>
                    <a:pt x="1136" y="2868"/>
                  </a:cubicBezTo>
                  <a:close/>
                  <a:moveTo>
                    <a:pt x="7268" y="2864"/>
                  </a:moveTo>
                  <a:cubicBezTo>
                    <a:pt x="7528" y="2864"/>
                    <a:pt x="7785" y="2984"/>
                    <a:pt x="7950" y="3214"/>
                  </a:cubicBezTo>
                  <a:cubicBezTo>
                    <a:pt x="8238" y="3619"/>
                    <a:pt x="8114" y="4183"/>
                    <a:pt x="7683" y="4430"/>
                  </a:cubicBezTo>
                  <a:cubicBezTo>
                    <a:pt x="7465" y="3910"/>
                    <a:pt x="7134" y="3448"/>
                    <a:pt x="6714" y="3074"/>
                  </a:cubicBezTo>
                  <a:cubicBezTo>
                    <a:pt x="6875" y="2933"/>
                    <a:pt x="7072" y="2864"/>
                    <a:pt x="7268" y="2864"/>
                  </a:cubicBezTo>
                  <a:close/>
                  <a:moveTo>
                    <a:pt x="4201" y="6022"/>
                  </a:moveTo>
                  <a:cubicBezTo>
                    <a:pt x="4500" y="6022"/>
                    <a:pt x="4746" y="6221"/>
                    <a:pt x="4746" y="6466"/>
                  </a:cubicBezTo>
                  <a:cubicBezTo>
                    <a:pt x="4746" y="6710"/>
                    <a:pt x="4502" y="6908"/>
                    <a:pt x="4201" y="6908"/>
                  </a:cubicBezTo>
                  <a:cubicBezTo>
                    <a:pt x="3901" y="6908"/>
                    <a:pt x="3657" y="6709"/>
                    <a:pt x="3657" y="6466"/>
                  </a:cubicBezTo>
                  <a:cubicBezTo>
                    <a:pt x="3657" y="6221"/>
                    <a:pt x="3901" y="6022"/>
                    <a:pt x="4201" y="6022"/>
                  </a:cubicBezTo>
                  <a:close/>
                  <a:moveTo>
                    <a:pt x="6445" y="3225"/>
                  </a:moveTo>
                  <a:cubicBezTo>
                    <a:pt x="7199" y="3860"/>
                    <a:pt x="7678" y="4808"/>
                    <a:pt x="7678" y="5867"/>
                  </a:cubicBezTo>
                  <a:cubicBezTo>
                    <a:pt x="7678" y="7276"/>
                    <a:pt x="6829" y="8490"/>
                    <a:pt x="5614" y="9030"/>
                  </a:cubicBezTo>
                  <a:lnTo>
                    <a:pt x="5614" y="9030"/>
                  </a:lnTo>
                  <a:cubicBezTo>
                    <a:pt x="5955" y="8671"/>
                    <a:pt x="6146" y="8196"/>
                    <a:pt x="6146" y="7700"/>
                  </a:cubicBezTo>
                  <a:cubicBezTo>
                    <a:pt x="6146" y="6763"/>
                    <a:pt x="5473" y="5979"/>
                    <a:pt x="4584" y="5801"/>
                  </a:cubicBezTo>
                  <a:cubicBezTo>
                    <a:pt x="4462" y="5746"/>
                    <a:pt x="4331" y="5719"/>
                    <a:pt x="4201" y="5719"/>
                  </a:cubicBezTo>
                  <a:cubicBezTo>
                    <a:pt x="4070" y="5719"/>
                    <a:pt x="3940" y="5746"/>
                    <a:pt x="3818" y="5801"/>
                  </a:cubicBezTo>
                  <a:cubicBezTo>
                    <a:pt x="2929" y="5979"/>
                    <a:pt x="2257" y="6763"/>
                    <a:pt x="2257" y="7700"/>
                  </a:cubicBezTo>
                  <a:cubicBezTo>
                    <a:pt x="2257" y="8196"/>
                    <a:pt x="2447" y="8673"/>
                    <a:pt x="2789" y="9032"/>
                  </a:cubicBezTo>
                  <a:cubicBezTo>
                    <a:pt x="1574" y="8491"/>
                    <a:pt x="724" y="7276"/>
                    <a:pt x="724" y="5867"/>
                  </a:cubicBezTo>
                  <a:cubicBezTo>
                    <a:pt x="724" y="4808"/>
                    <a:pt x="1203" y="3860"/>
                    <a:pt x="1958" y="3225"/>
                  </a:cubicBezTo>
                  <a:cubicBezTo>
                    <a:pt x="2056" y="3289"/>
                    <a:pt x="2171" y="3324"/>
                    <a:pt x="2290" y="3324"/>
                  </a:cubicBezTo>
                  <a:lnTo>
                    <a:pt x="6113" y="3324"/>
                  </a:lnTo>
                  <a:cubicBezTo>
                    <a:pt x="6230" y="3324"/>
                    <a:pt x="6346" y="3289"/>
                    <a:pt x="6445" y="3225"/>
                  </a:cubicBezTo>
                  <a:close/>
                  <a:moveTo>
                    <a:pt x="3387" y="6280"/>
                  </a:moveTo>
                  <a:lnTo>
                    <a:pt x="3387" y="6280"/>
                  </a:lnTo>
                  <a:cubicBezTo>
                    <a:pt x="3369" y="6340"/>
                    <a:pt x="3361" y="6403"/>
                    <a:pt x="3361" y="6464"/>
                  </a:cubicBezTo>
                  <a:cubicBezTo>
                    <a:pt x="3361" y="6828"/>
                    <a:pt x="3660" y="7130"/>
                    <a:pt x="4043" y="7192"/>
                  </a:cubicBezTo>
                  <a:lnTo>
                    <a:pt x="4043" y="8762"/>
                  </a:lnTo>
                  <a:cubicBezTo>
                    <a:pt x="4053" y="8843"/>
                    <a:pt x="4119" y="8909"/>
                    <a:pt x="4200" y="8909"/>
                  </a:cubicBezTo>
                  <a:cubicBezTo>
                    <a:pt x="4201" y="8909"/>
                    <a:pt x="4201" y="8909"/>
                    <a:pt x="4202" y="8909"/>
                  </a:cubicBezTo>
                  <a:cubicBezTo>
                    <a:pt x="4283" y="8909"/>
                    <a:pt x="4348" y="8843"/>
                    <a:pt x="4344" y="8762"/>
                  </a:cubicBezTo>
                  <a:lnTo>
                    <a:pt x="4344" y="7191"/>
                  </a:lnTo>
                  <a:cubicBezTo>
                    <a:pt x="4740" y="7130"/>
                    <a:pt x="5040" y="6828"/>
                    <a:pt x="5040" y="6464"/>
                  </a:cubicBezTo>
                  <a:cubicBezTo>
                    <a:pt x="5040" y="6402"/>
                    <a:pt x="5031" y="6340"/>
                    <a:pt x="5013" y="6280"/>
                  </a:cubicBezTo>
                  <a:lnTo>
                    <a:pt x="5013" y="6280"/>
                  </a:lnTo>
                  <a:cubicBezTo>
                    <a:pt x="5529" y="6570"/>
                    <a:pt x="5848" y="7115"/>
                    <a:pt x="5850" y="7707"/>
                  </a:cubicBezTo>
                  <a:cubicBezTo>
                    <a:pt x="5850" y="8519"/>
                    <a:pt x="5254" y="9196"/>
                    <a:pt x="4475" y="9326"/>
                  </a:cubicBezTo>
                  <a:cubicBezTo>
                    <a:pt x="4385" y="9333"/>
                    <a:pt x="4293" y="9336"/>
                    <a:pt x="4200" y="9336"/>
                  </a:cubicBezTo>
                  <a:cubicBezTo>
                    <a:pt x="4108" y="9336"/>
                    <a:pt x="4016" y="9333"/>
                    <a:pt x="3926" y="9326"/>
                  </a:cubicBezTo>
                  <a:cubicBezTo>
                    <a:pt x="3147" y="9196"/>
                    <a:pt x="2551" y="8520"/>
                    <a:pt x="2551" y="7708"/>
                  </a:cubicBezTo>
                  <a:cubicBezTo>
                    <a:pt x="2552" y="7116"/>
                    <a:pt x="2872" y="6570"/>
                    <a:pt x="3387" y="6280"/>
                  </a:cubicBezTo>
                  <a:close/>
                  <a:moveTo>
                    <a:pt x="4201" y="1"/>
                  </a:moveTo>
                  <a:cubicBezTo>
                    <a:pt x="3946" y="1"/>
                    <a:pt x="3443" y="344"/>
                    <a:pt x="3029" y="802"/>
                  </a:cubicBezTo>
                  <a:cubicBezTo>
                    <a:pt x="2793" y="1063"/>
                    <a:pt x="2436" y="1532"/>
                    <a:pt x="2276" y="2116"/>
                  </a:cubicBezTo>
                  <a:cubicBezTo>
                    <a:pt x="1950" y="2124"/>
                    <a:pt x="1688" y="2385"/>
                    <a:pt x="1680" y="2712"/>
                  </a:cubicBezTo>
                  <a:cubicBezTo>
                    <a:pt x="1514" y="2620"/>
                    <a:pt x="1327" y="2572"/>
                    <a:pt x="1136" y="2572"/>
                  </a:cubicBezTo>
                  <a:cubicBezTo>
                    <a:pt x="510" y="2572"/>
                    <a:pt x="0" y="3080"/>
                    <a:pt x="0" y="3704"/>
                  </a:cubicBezTo>
                  <a:cubicBezTo>
                    <a:pt x="1" y="4127"/>
                    <a:pt x="238" y="4515"/>
                    <a:pt x="614" y="4708"/>
                  </a:cubicBezTo>
                  <a:cubicBezTo>
                    <a:pt x="491" y="5085"/>
                    <a:pt x="428" y="5477"/>
                    <a:pt x="429" y="5874"/>
                  </a:cubicBezTo>
                  <a:cubicBezTo>
                    <a:pt x="429" y="7840"/>
                    <a:pt x="1952" y="9457"/>
                    <a:pt x="3885" y="9618"/>
                  </a:cubicBezTo>
                  <a:cubicBezTo>
                    <a:pt x="3990" y="9635"/>
                    <a:pt x="4096" y="9644"/>
                    <a:pt x="4201" y="9644"/>
                  </a:cubicBezTo>
                  <a:cubicBezTo>
                    <a:pt x="4307" y="9644"/>
                    <a:pt x="4412" y="9635"/>
                    <a:pt x="4517" y="9618"/>
                  </a:cubicBezTo>
                  <a:cubicBezTo>
                    <a:pt x="6450" y="9457"/>
                    <a:pt x="7973" y="7840"/>
                    <a:pt x="7973" y="5874"/>
                  </a:cubicBezTo>
                  <a:cubicBezTo>
                    <a:pt x="7974" y="5477"/>
                    <a:pt x="7910" y="5085"/>
                    <a:pt x="7787" y="4708"/>
                  </a:cubicBezTo>
                  <a:cubicBezTo>
                    <a:pt x="8164" y="4515"/>
                    <a:pt x="8400" y="4127"/>
                    <a:pt x="8401" y="3704"/>
                  </a:cubicBezTo>
                  <a:cubicBezTo>
                    <a:pt x="8401" y="3080"/>
                    <a:pt x="7892" y="2572"/>
                    <a:pt x="7266" y="2572"/>
                  </a:cubicBezTo>
                  <a:cubicBezTo>
                    <a:pt x="7075" y="2572"/>
                    <a:pt x="6888" y="2620"/>
                    <a:pt x="6721" y="2712"/>
                  </a:cubicBezTo>
                  <a:cubicBezTo>
                    <a:pt x="6713" y="2386"/>
                    <a:pt x="6453" y="2125"/>
                    <a:pt x="6128" y="2117"/>
                  </a:cubicBezTo>
                  <a:cubicBezTo>
                    <a:pt x="5972" y="1528"/>
                    <a:pt x="5623" y="1062"/>
                    <a:pt x="5392" y="803"/>
                  </a:cubicBezTo>
                  <a:cubicBezTo>
                    <a:pt x="4978" y="338"/>
                    <a:pt x="4476" y="1"/>
                    <a:pt x="42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9" name="Google Shape;2039;p75"/>
          <p:cNvGrpSpPr/>
          <p:nvPr/>
        </p:nvGrpSpPr>
        <p:grpSpPr>
          <a:xfrm>
            <a:off x="4756265" y="3969436"/>
            <a:ext cx="305514" cy="305388"/>
            <a:chOff x="4756265" y="3969436"/>
            <a:chExt cx="305514" cy="305388"/>
          </a:xfrm>
        </p:grpSpPr>
        <p:sp>
          <p:nvSpPr>
            <p:cNvPr id="2040" name="Google Shape;2040;p75"/>
            <p:cNvSpPr/>
            <p:nvPr/>
          </p:nvSpPr>
          <p:spPr>
            <a:xfrm>
              <a:off x="4756265" y="3969436"/>
              <a:ext cx="305514" cy="305388"/>
            </a:xfrm>
            <a:custGeom>
              <a:avLst/>
              <a:gdLst/>
              <a:ahLst/>
              <a:cxnLst/>
              <a:rect l="l" t="t" r="r" b="b"/>
              <a:pathLst>
                <a:path w="9643" h="9639" extrusionOk="0">
                  <a:moveTo>
                    <a:pt x="4824" y="377"/>
                  </a:moveTo>
                  <a:cubicBezTo>
                    <a:pt x="4971" y="377"/>
                    <a:pt x="5113" y="436"/>
                    <a:pt x="5217" y="542"/>
                  </a:cubicBezTo>
                  <a:cubicBezTo>
                    <a:pt x="5248" y="573"/>
                    <a:pt x="5276" y="607"/>
                    <a:pt x="5299" y="644"/>
                  </a:cubicBezTo>
                  <a:lnTo>
                    <a:pt x="5302" y="650"/>
                  </a:lnTo>
                  <a:cubicBezTo>
                    <a:pt x="5427" y="859"/>
                    <a:pt x="5402" y="1125"/>
                    <a:pt x="5238" y="1307"/>
                  </a:cubicBezTo>
                  <a:cubicBezTo>
                    <a:pt x="5233" y="1312"/>
                    <a:pt x="5228" y="1318"/>
                    <a:pt x="5223" y="1323"/>
                  </a:cubicBezTo>
                  <a:cubicBezTo>
                    <a:pt x="5120" y="1426"/>
                    <a:pt x="4982" y="1483"/>
                    <a:pt x="4837" y="1483"/>
                  </a:cubicBezTo>
                  <a:cubicBezTo>
                    <a:pt x="4688" y="1483"/>
                    <a:pt x="4545" y="1423"/>
                    <a:pt x="4439" y="1318"/>
                  </a:cubicBezTo>
                  <a:cubicBezTo>
                    <a:pt x="4436" y="1313"/>
                    <a:pt x="4433" y="1310"/>
                    <a:pt x="4429" y="1306"/>
                  </a:cubicBezTo>
                  <a:lnTo>
                    <a:pt x="4426" y="1302"/>
                  </a:lnTo>
                  <a:cubicBezTo>
                    <a:pt x="4259" y="1124"/>
                    <a:pt x="4227" y="858"/>
                    <a:pt x="4348" y="645"/>
                  </a:cubicBezTo>
                  <a:lnTo>
                    <a:pt x="4352" y="640"/>
                  </a:lnTo>
                  <a:cubicBezTo>
                    <a:pt x="4450" y="477"/>
                    <a:pt x="4627" y="377"/>
                    <a:pt x="4817" y="377"/>
                  </a:cubicBezTo>
                  <a:cubicBezTo>
                    <a:pt x="4818" y="377"/>
                    <a:pt x="4819" y="377"/>
                    <a:pt x="4820" y="377"/>
                  </a:cubicBezTo>
                  <a:cubicBezTo>
                    <a:pt x="4821" y="377"/>
                    <a:pt x="4823" y="377"/>
                    <a:pt x="4824" y="377"/>
                  </a:cubicBezTo>
                  <a:close/>
                  <a:moveTo>
                    <a:pt x="2849" y="299"/>
                  </a:moveTo>
                  <a:cubicBezTo>
                    <a:pt x="2869" y="299"/>
                    <a:pt x="2889" y="302"/>
                    <a:pt x="2909" y="309"/>
                  </a:cubicBezTo>
                  <a:lnTo>
                    <a:pt x="4022" y="663"/>
                  </a:lnTo>
                  <a:cubicBezTo>
                    <a:pt x="3952" y="883"/>
                    <a:pt x="3975" y="1122"/>
                    <a:pt x="4084" y="1325"/>
                  </a:cubicBezTo>
                  <a:lnTo>
                    <a:pt x="2909" y="1701"/>
                  </a:lnTo>
                  <a:cubicBezTo>
                    <a:pt x="2903" y="1702"/>
                    <a:pt x="2898" y="1704"/>
                    <a:pt x="2892" y="1705"/>
                  </a:cubicBezTo>
                  <a:lnTo>
                    <a:pt x="2887" y="1706"/>
                  </a:lnTo>
                  <a:cubicBezTo>
                    <a:pt x="2883" y="1706"/>
                    <a:pt x="2879" y="1707"/>
                    <a:pt x="2876" y="1707"/>
                  </a:cubicBezTo>
                  <a:lnTo>
                    <a:pt x="2870" y="1707"/>
                  </a:lnTo>
                  <a:cubicBezTo>
                    <a:pt x="2866" y="1707"/>
                    <a:pt x="2861" y="1708"/>
                    <a:pt x="2858" y="1708"/>
                  </a:cubicBezTo>
                  <a:lnTo>
                    <a:pt x="2837" y="1708"/>
                  </a:lnTo>
                  <a:cubicBezTo>
                    <a:pt x="2813" y="1707"/>
                    <a:pt x="2790" y="1702"/>
                    <a:pt x="2768" y="1692"/>
                  </a:cubicBezTo>
                  <a:lnTo>
                    <a:pt x="2760" y="1688"/>
                  </a:lnTo>
                  <a:cubicBezTo>
                    <a:pt x="2745" y="1680"/>
                    <a:pt x="2729" y="1671"/>
                    <a:pt x="2716" y="1659"/>
                  </a:cubicBezTo>
                  <a:cubicBezTo>
                    <a:pt x="2652" y="1603"/>
                    <a:pt x="2617" y="1521"/>
                    <a:pt x="2618" y="1437"/>
                  </a:cubicBezTo>
                  <a:lnTo>
                    <a:pt x="2618" y="572"/>
                  </a:lnTo>
                  <a:cubicBezTo>
                    <a:pt x="2617" y="487"/>
                    <a:pt x="2652" y="406"/>
                    <a:pt x="2716" y="349"/>
                  </a:cubicBezTo>
                  <a:cubicBezTo>
                    <a:pt x="2752" y="318"/>
                    <a:pt x="2800" y="300"/>
                    <a:pt x="2849" y="299"/>
                  </a:cubicBezTo>
                  <a:close/>
                  <a:moveTo>
                    <a:pt x="6815" y="298"/>
                  </a:moveTo>
                  <a:cubicBezTo>
                    <a:pt x="6863" y="298"/>
                    <a:pt x="6910" y="316"/>
                    <a:pt x="6947" y="348"/>
                  </a:cubicBezTo>
                  <a:cubicBezTo>
                    <a:pt x="7011" y="404"/>
                    <a:pt x="7046" y="486"/>
                    <a:pt x="7045" y="571"/>
                  </a:cubicBezTo>
                  <a:lnTo>
                    <a:pt x="7045" y="1437"/>
                  </a:lnTo>
                  <a:cubicBezTo>
                    <a:pt x="7046" y="1521"/>
                    <a:pt x="7011" y="1603"/>
                    <a:pt x="6947" y="1659"/>
                  </a:cubicBezTo>
                  <a:cubicBezTo>
                    <a:pt x="6934" y="1670"/>
                    <a:pt x="6918" y="1680"/>
                    <a:pt x="6903" y="1688"/>
                  </a:cubicBezTo>
                  <a:lnTo>
                    <a:pt x="6895" y="1691"/>
                  </a:lnTo>
                  <a:cubicBezTo>
                    <a:pt x="6873" y="1701"/>
                    <a:pt x="6849" y="1707"/>
                    <a:pt x="6825" y="1708"/>
                  </a:cubicBezTo>
                  <a:lnTo>
                    <a:pt x="6806" y="1708"/>
                  </a:lnTo>
                  <a:cubicBezTo>
                    <a:pt x="6801" y="1708"/>
                    <a:pt x="6796" y="1708"/>
                    <a:pt x="6792" y="1707"/>
                  </a:cubicBezTo>
                  <a:lnTo>
                    <a:pt x="6787" y="1707"/>
                  </a:lnTo>
                  <a:cubicBezTo>
                    <a:pt x="6784" y="1707"/>
                    <a:pt x="6780" y="1706"/>
                    <a:pt x="6775" y="1705"/>
                  </a:cubicBezTo>
                  <a:lnTo>
                    <a:pt x="6771" y="1705"/>
                  </a:lnTo>
                  <a:cubicBezTo>
                    <a:pt x="6765" y="1704"/>
                    <a:pt x="6760" y="1702"/>
                    <a:pt x="6756" y="1701"/>
                  </a:cubicBezTo>
                  <a:lnTo>
                    <a:pt x="5586" y="1328"/>
                  </a:lnTo>
                  <a:cubicBezTo>
                    <a:pt x="5650" y="1207"/>
                    <a:pt x="5682" y="1070"/>
                    <a:pt x="5681" y="934"/>
                  </a:cubicBezTo>
                  <a:cubicBezTo>
                    <a:pt x="5681" y="841"/>
                    <a:pt x="5665" y="751"/>
                    <a:pt x="5635" y="664"/>
                  </a:cubicBezTo>
                  <a:lnTo>
                    <a:pt x="6754" y="308"/>
                  </a:lnTo>
                  <a:cubicBezTo>
                    <a:pt x="6774" y="302"/>
                    <a:pt x="6794" y="298"/>
                    <a:pt x="6815" y="298"/>
                  </a:cubicBezTo>
                  <a:close/>
                  <a:moveTo>
                    <a:pt x="4283" y="1571"/>
                  </a:moveTo>
                  <a:cubicBezTo>
                    <a:pt x="4290" y="1576"/>
                    <a:pt x="4297" y="1583"/>
                    <a:pt x="4304" y="1588"/>
                  </a:cubicBezTo>
                  <a:cubicBezTo>
                    <a:pt x="4312" y="1594"/>
                    <a:pt x="4316" y="1598"/>
                    <a:pt x="4323" y="1603"/>
                  </a:cubicBezTo>
                  <a:cubicBezTo>
                    <a:pt x="4329" y="1607"/>
                    <a:pt x="4331" y="1609"/>
                    <a:pt x="4337" y="1613"/>
                  </a:cubicBezTo>
                  <a:cubicBezTo>
                    <a:pt x="4341" y="1616"/>
                    <a:pt x="4349" y="1623"/>
                    <a:pt x="4356" y="1627"/>
                  </a:cubicBezTo>
                  <a:cubicBezTo>
                    <a:pt x="4360" y="1629"/>
                    <a:pt x="4364" y="1632"/>
                    <a:pt x="4370" y="1636"/>
                  </a:cubicBezTo>
                  <a:cubicBezTo>
                    <a:pt x="4377" y="1640"/>
                    <a:pt x="4383" y="1645"/>
                    <a:pt x="4391" y="1649"/>
                  </a:cubicBezTo>
                  <a:lnTo>
                    <a:pt x="4404" y="1658"/>
                  </a:lnTo>
                  <a:cubicBezTo>
                    <a:pt x="4412" y="1662"/>
                    <a:pt x="4421" y="1667"/>
                    <a:pt x="4428" y="1671"/>
                  </a:cubicBezTo>
                  <a:cubicBezTo>
                    <a:pt x="4432" y="1673"/>
                    <a:pt x="4435" y="1675"/>
                    <a:pt x="4438" y="1677"/>
                  </a:cubicBezTo>
                  <a:cubicBezTo>
                    <a:pt x="4450" y="1683"/>
                    <a:pt x="4462" y="1689"/>
                    <a:pt x="4473" y="1694"/>
                  </a:cubicBezTo>
                  <a:lnTo>
                    <a:pt x="4479" y="1697"/>
                  </a:lnTo>
                  <a:cubicBezTo>
                    <a:pt x="4490" y="1702"/>
                    <a:pt x="4500" y="1706"/>
                    <a:pt x="4511" y="1711"/>
                  </a:cubicBezTo>
                  <a:lnTo>
                    <a:pt x="4523" y="1716"/>
                  </a:lnTo>
                  <a:cubicBezTo>
                    <a:pt x="4531" y="1718"/>
                    <a:pt x="4539" y="1722"/>
                    <a:pt x="4547" y="1725"/>
                  </a:cubicBezTo>
                  <a:lnTo>
                    <a:pt x="4561" y="1730"/>
                  </a:lnTo>
                  <a:cubicBezTo>
                    <a:pt x="4569" y="1733"/>
                    <a:pt x="4577" y="1736"/>
                    <a:pt x="4586" y="1738"/>
                  </a:cubicBezTo>
                  <a:cubicBezTo>
                    <a:pt x="4590" y="1739"/>
                    <a:pt x="4596" y="1741"/>
                    <a:pt x="4601" y="1743"/>
                  </a:cubicBezTo>
                  <a:cubicBezTo>
                    <a:pt x="4609" y="1745"/>
                    <a:pt x="4615" y="1747"/>
                    <a:pt x="4623" y="1749"/>
                  </a:cubicBezTo>
                  <a:lnTo>
                    <a:pt x="4640" y="1752"/>
                  </a:lnTo>
                  <a:lnTo>
                    <a:pt x="4663" y="1758"/>
                  </a:lnTo>
                  <a:lnTo>
                    <a:pt x="4679" y="1761"/>
                  </a:lnTo>
                  <a:cubicBezTo>
                    <a:pt x="4687" y="1762"/>
                    <a:pt x="4695" y="1765"/>
                    <a:pt x="4702" y="1766"/>
                  </a:cubicBezTo>
                  <a:lnTo>
                    <a:pt x="4719" y="1768"/>
                  </a:lnTo>
                  <a:lnTo>
                    <a:pt x="4743" y="1771"/>
                  </a:lnTo>
                  <a:cubicBezTo>
                    <a:pt x="4749" y="1771"/>
                    <a:pt x="4754" y="1772"/>
                    <a:pt x="4758" y="1772"/>
                  </a:cubicBezTo>
                  <a:cubicBezTo>
                    <a:pt x="4767" y="1773"/>
                    <a:pt x="4777" y="1774"/>
                    <a:pt x="4786" y="1774"/>
                  </a:cubicBezTo>
                  <a:lnTo>
                    <a:pt x="4799" y="1776"/>
                  </a:lnTo>
                  <a:cubicBezTo>
                    <a:pt x="4812" y="1776"/>
                    <a:pt x="4827" y="1777"/>
                    <a:pt x="4840" y="1777"/>
                  </a:cubicBezTo>
                  <a:cubicBezTo>
                    <a:pt x="4854" y="1777"/>
                    <a:pt x="4867" y="1777"/>
                    <a:pt x="4881" y="1776"/>
                  </a:cubicBezTo>
                  <a:cubicBezTo>
                    <a:pt x="4885" y="1776"/>
                    <a:pt x="4889" y="1776"/>
                    <a:pt x="4894" y="1774"/>
                  </a:cubicBezTo>
                  <a:cubicBezTo>
                    <a:pt x="4903" y="1774"/>
                    <a:pt x="4911" y="1773"/>
                    <a:pt x="4920" y="1772"/>
                  </a:cubicBezTo>
                  <a:lnTo>
                    <a:pt x="4937" y="1771"/>
                  </a:lnTo>
                  <a:cubicBezTo>
                    <a:pt x="4944" y="1770"/>
                    <a:pt x="4952" y="1769"/>
                    <a:pt x="4960" y="1768"/>
                  </a:cubicBezTo>
                  <a:lnTo>
                    <a:pt x="4976" y="1766"/>
                  </a:lnTo>
                  <a:lnTo>
                    <a:pt x="4999" y="1761"/>
                  </a:lnTo>
                  <a:lnTo>
                    <a:pt x="5016" y="1758"/>
                  </a:lnTo>
                  <a:lnTo>
                    <a:pt x="5038" y="1754"/>
                  </a:lnTo>
                  <a:lnTo>
                    <a:pt x="5054" y="1749"/>
                  </a:lnTo>
                  <a:lnTo>
                    <a:pt x="5075" y="1744"/>
                  </a:lnTo>
                  <a:cubicBezTo>
                    <a:pt x="5081" y="1741"/>
                    <a:pt x="5086" y="1740"/>
                    <a:pt x="5092" y="1738"/>
                  </a:cubicBezTo>
                  <a:cubicBezTo>
                    <a:pt x="5097" y="1737"/>
                    <a:pt x="5106" y="1734"/>
                    <a:pt x="5114" y="1732"/>
                  </a:cubicBezTo>
                  <a:cubicBezTo>
                    <a:pt x="5122" y="1729"/>
                    <a:pt x="5124" y="1728"/>
                    <a:pt x="5129" y="1726"/>
                  </a:cubicBezTo>
                  <a:cubicBezTo>
                    <a:pt x="5137" y="1724"/>
                    <a:pt x="5144" y="1721"/>
                    <a:pt x="5151" y="1717"/>
                  </a:cubicBezTo>
                  <a:lnTo>
                    <a:pt x="5166" y="1712"/>
                  </a:lnTo>
                  <a:cubicBezTo>
                    <a:pt x="5174" y="1708"/>
                    <a:pt x="5182" y="1705"/>
                    <a:pt x="5190" y="1701"/>
                  </a:cubicBezTo>
                  <a:lnTo>
                    <a:pt x="5202" y="1696"/>
                  </a:lnTo>
                  <a:cubicBezTo>
                    <a:pt x="5213" y="1691"/>
                    <a:pt x="5225" y="1684"/>
                    <a:pt x="5236" y="1679"/>
                  </a:cubicBezTo>
                  <a:lnTo>
                    <a:pt x="5243" y="1674"/>
                  </a:lnTo>
                  <a:cubicBezTo>
                    <a:pt x="5252" y="1670"/>
                    <a:pt x="5261" y="1664"/>
                    <a:pt x="5270" y="1659"/>
                  </a:cubicBezTo>
                  <a:lnTo>
                    <a:pt x="5282" y="1651"/>
                  </a:lnTo>
                  <a:lnTo>
                    <a:pt x="5303" y="1638"/>
                  </a:lnTo>
                  <a:cubicBezTo>
                    <a:pt x="5307" y="1635"/>
                    <a:pt x="5312" y="1631"/>
                    <a:pt x="5317" y="1629"/>
                  </a:cubicBezTo>
                  <a:cubicBezTo>
                    <a:pt x="5322" y="1626"/>
                    <a:pt x="5331" y="1620"/>
                    <a:pt x="5336" y="1615"/>
                  </a:cubicBezTo>
                  <a:lnTo>
                    <a:pt x="5350" y="1605"/>
                  </a:lnTo>
                  <a:cubicBezTo>
                    <a:pt x="5356" y="1601"/>
                    <a:pt x="5363" y="1596"/>
                    <a:pt x="5368" y="1592"/>
                  </a:cubicBezTo>
                  <a:cubicBezTo>
                    <a:pt x="5375" y="1587"/>
                    <a:pt x="5382" y="1580"/>
                    <a:pt x="5390" y="1573"/>
                  </a:cubicBezTo>
                  <a:lnTo>
                    <a:pt x="6665" y="1980"/>
                  </a:lnTo>
                  <a:cubicBezTo>
                    <a:pt x="6676" y="1984"/>
                    <a:pt x="6688" y="1987"/>
                    <a:pt x="6699" y="1989"/>
                  </a:cubicBezTo>
                  <a:lnTo>
                    <a:pt x="6713" y="1992"/>
                  </a:lnTo>
                  <a:cubicBezTo>
                    <a:pt x="6719" y="1993"/>
                    <a:pt x="6726" y="1996"/>
                    <a:pt x="6734" y="1997"/>
                  </a:cubicBezTo>
                  <a:lnTo>
                    <a:pt x="6749" y="1999"/>
                  </a:lnTo>
                  <a:lnTo>
                    <a:pt x="6769" y="2001"/>
                  </a:lnTo>
                  <a:lnTo>
                    <a:pt x="6785" y="2002"/>
                  </a:lnTo>
                  <a:lnTo>
                    <a:pt x="6819" y="2002"/>
                  </a:lnTo>
                  <a:cubicBezTo>
                    <a:pt x="6831" y="2002"/>
                    <a:pt x="6845" y="2002"/>
                    <a:pt x="6857" y="2000"/>
                  </a:cubicBezTo>
                  <a:lnTo>
                    <a:pt x="6858" y="2000"/>
                  </a:lnTo>
                  <a:cubicBezTo>
                    <a:pt x="6871" y="1999"/>
                    <a:pt x="6884" y="1998"/>
                    <a:pt x="6898" y="1996"/>
                  </a:cubicBezTo>
                  <a:lnTo>
                    <a:pt x="6906" y="1993"/>
                  </a:lnTo>
                  <a:lnTo>
                    <a:pt x="6922" y="1990"/>
                  </a:lnTo>
                  <a:cubicBezTo>
                    <a:pt x="7590" y="2596"/>
                    <a:pt x="7970" y="3457"/>
                    <a:pt x="7968" y="4359"/>
                  </a:cubicBezTo>
                  <a:lnTo>
                    <a:pt x="7968" y="6773"/>
                  </a:lnTo>
                  <a:cubicBezTo>
                    <a:pt x="7946" y="6771"/>
                    <a:pt x="7923" y="6770"/>
                    <a:pt x="7901" y="6769"/>
                  </a:cubicBezTo>
                  <a:lnTo>
                    <a:pt x="7880" y="6768"/>
                  </a:lnTo>
                  <a:cubicBezTo>
                    <a:pt x="7855" y="6767"/>
                    <a:pt x="7830" y="6767"/>
                    <a:pt x="7803" y="6767"/>
                  </a:cubicBezTo>
                  <a:lnTo>
                    <a:pt x="1861" y="6767"/>
                  </a:lnTo>
                  <a:cubicBezTo>
                    <a:pt x="1836" y="6767"/>
                    <a:pt x="1811" y="6767"/>
                    <a:pt x="1784" y="6768"/>
                  </a:cubicBezTo>
                  <a:lnTo>
                    <a:pt x="1764" y="6769"/>
                  </a:lnTo>
                  <a:cubicBezTo>
                    <a:pt x="1741" y="6770"/>
                    <a:pt x="1719" y="6771"/>
                    <a:pt x="1696" y="6773"/>
                  </a:cubicBezTo>
                  <a:lnTo>
                    <a:pt x="1695" y="4360"/>
                  </a:lnTo>
                  <a:cubicBezTo>
                    <a:pt x="1694" y="3458"/>
                    <a:pt x="2074" y="2598"/>
                    <a:pt x="2743" y="1991"/>
                  </a:cubicBezTo>
                  <a:lnTo>
                    <a:pt x="2757" y="1995"/>
                  </a:lnTo>
                  <a:lnTo>
                    <a:pt x="2767" y="1997"/>
                  </a:lnTo>
                  <a:cubicBezTo>
                    <a:pt x="2780" y="1999"/>
                    <a:pt x="2792" y="2000"/>
                    <a:pt x="2805" y="2001"/>
                  </a:cubicBezTo>
                  <a:lnTo>
                    <a:pt x="2806" y="2001"/>
                  </a:lnTo>
                  <a:cubicBezTo>
                    <a:pt x="2820" y="2002"/>
                    <a:pt x="2832" y="2003"/>
                    <a:pt x="2845" y="2003"/>
                  </a:cubicBezTo>
                  <a:lnTo>
                    <a:pt x="2859" y="2003"/>
                  </a:lnTo>
                  <a:lnTo>
                    <a:pt x="2879" y="2002"/>
                  </a:lnTo>
                  <a:cubicBezTo>
                    <a:pt x="2885" y="2002"/>
                    <a:pt x="2890" y="2002"/>
                    <a:pt x="2896" y="2001"/>
                  </a:cubicBezTo>
                  <a:cubicBezTo>
                    <a:pt x="2902" y="2001"/>
                    <a:pt x="2909" y="2000"/>
                    <a:pt x="2915" y="1999"/>
                  </a:cubicBezTo>
                  <a:lnTo>
                    <a:pt x="2931" y="1997"/>
                  </a:lnTo>
                  <a:cubicBezTo>
                    <a:pt x="2937" y="1996"/>
                    <a:pt x="2945" y="1995"/>
                    <a:pt x="2952" y="1992"/>
                  </a:cubicBezTo>
                  <a:lnTo>
                    <a:pt x="2965" y="1990"/>
                  </a:lnTo>
                  <a:cubicBezTo>
                    <a:pt x="2976" y="1987"/>
                    <a:pt x="2987" y="1985"/>
                    <a:pt x="2999" y="1980"/>
                  </a:cubicBezTo>
                  <a:lnTo>
                    <a:pt x="4283" y="1571"/>
                  </a:lnTo>
                  <a:close/>
                  <a:moveTo>
                    <a:pt x="7805" y="7069"/>
                  </a:moveTo>
                  <a:cubicBezTo>
                    <a:pt x="7827" y="7069"/>
                    <a:pt x="7849" y="7069"/>
                    <a:pt x="7871" y="7070"/>
                  </a:cubicBezTo>
                  <a:cubicBezTo>
                    <a:pt x="7878" y="7070"/>
                    <a:pt x="7883" y="7070"/>
                    <a:pt x="7890" y="7072"/>
                  </a:cubicBezTo>
                  <a:cubicBezTo>
                    <a:pt x="7907" y="7072"/>
                    <a:pt x="7924" y="7074"/>
                    <a:pt x="7941" y="7075"/>
                  </a:cubicBezTo>
                  <a:lnTo>
                    <a:pt x="7959" y="7076"/>
                  </a:lnTo>
                  <a:cubicBezTo>
                    <a:pt x="7977" y="7077"/>
                    <a:pt x="7995" y="7079"/>
                    <a:pt x="8012" y="7081"/>
                  </a:cubicBezTo>
                  <a:cubicBezTo>
                    <a:pt x="8018" y="7081"/>
                    <a:pt x="8022" y="7081"/>
                    <a:pt x="8028" y="7083"/>
                  </a:cubicBezTo>
                  <a:cubicBezTo>
                    <a:pt x="8050" y="7086"/>
                    <a:pt x="8072" y="7088"/>
                    <a:pt x="8094" y="7091"/>
                  </a:cubicBezTo>
                  <a:cubicBezTo>
                    <a:pt x="8605" y="7171"/>
                    <a:pt x="9063" y="7454"/>
                    <a:pt x="9361" y="7878"/>
                  </a:cubicBezTo>
                  <a:lnTo>
                    <a:pt x="9361" y="8577"/>
                  </a:lnTo>
                  <a:lnTo>
                    <a:pt x="302" y="8577"/>
                  </a:lnTo>
                  <a:lnTo>
                    <a:pt x="302" y="7878"/>
                  </a:lnTo>
                  <a:cubicBezTo>
                    <a:pt x="599" y="7454"/>
                    <a:pt x="1057" y="7171"/>
                    <a:pt x="1570" y="7091"/>
                  </a:cubicBezTo>
                  <a:cubicBezTo>
                    <a:pt x="1592" y="7088"/>
                    <a:pt x="1614" y="7085"/>
                    <a:pt x="1636" y="7083"/>
                  </a:cubicBezTo>
                  <a:lnTo>
                    <a:pt x="1651" y="7081"/>
                  </a:lnTo>
                  <a:cubicBezTo>
                    <a:pt x="1669" y="7079"/>
                    <a:pt x="1686" y="7077"/>
                    <a:pt x="1704" y="7076"/>
                  </a:cubicBezTo>
                  <a:lnTo>
                    <a:pt x="1723" y="7075"/>
                  </a:lnTo>
                  <a:cubicBezTo>
                    <a:pt x="1739" y="7074"/>
                    <a:pt x="1756" y="7073"/>
                    <a:pt x="1773" y="7072"/>
                  </a:cubicBezTo>
                  <a:cubicBezTo>
                    <a:pt x="1779" y="7072"/>
                    <a:pt x="1785" y="7072"/>
                    <a:pt x="1791" y="7070"/>
                  </a:cubicBezTo>
                  <a:cubicBezTo>
                    <a:pt x="1813" y="7070"/>
                    <a:pt x="1836" y="7069"/>
                    <a:pt x="1858" y="7069"/>
                  </a:cubicBezTo>
                  <a:close/>
                  <a:moveTo>
                    <a:pt x="5583" y="8878"/>
                  </a:moveTo>
                  <a:cubicBezTo>
                    <a:pt x="5443" y="9168"/>
                    <a:pt x="5150" y="9353"/>
                    <a:pt x="4828" y="9353"/>
                  </a:cubicBezTo>
                  <a:lnTo>
                    <a:pt x="4828" y="9354"/>
                  </a:lnTo>
                  <a:cubicBezTo>
                    <a:pt x="4506" y="9353"/>
                    <a:pt x="4213" y="9168"/>
                    <a:pt x="4073" y="8878"/>
                  </a:cubicBezTo>
                  <a:close/>
                  <a:moveTo>
                    <a:pt x="2844" y="1"/>
                  </a:moveTo>
                  <a:cubicBezTo>
                    <a:pt x="2726" y="2"/>
                    <a:pt x="2612" y="44"/>
                    <a:pt x="2520" y="121"/>
                  </a:cubicBezTo>
                  <a:cubicBezTo>
                    <a:pt x="2389" y="233"/>
                    <a:pt x="2315" y="398"/>
                    <a:pt x="2317" y="571"/>
                  </a:cubicBezTo>
                  <a:lnTo>
                    <a:pt x="2317" y="1437"/>
                  </a:lnTo>
                  <a:cubicBezTo>
                    <a:pt x="2317" y="1584"/>
                    <a:pt x="2371" y="1727"/>
                    <a:pt x="2470" y="1836"/>
                  </a:cubicBezTo>
                  <a:cubicBezTo>
                    <a:pt x="1781" y="2494"/>
                    <a:pt x="1392" y="3405"/>
                    <a:pt x="1395" y="4357"/>
                  </a:cubicBezTo>
                  <a:lnTo>
                    <a:pt x="1395" y="6822"/>
                  </a:lnTo>
                  <a:cubicBezTo>
                    <a:pt x="835" y="6943"/>
                    <a:pt x="343" y="7276"/>
                    <a:pt x="25" y="7753"/>
                  </a:cubicBezTo>
                  <a:lnTo>
                    <a:pt x="0" y="7790"/>
                  </a:lnTo>
                  <a:lnTo>
                    <a:pt x="0" y="8877"/>
                  </a:lnTo>
                  <a:lnTo>
                    <a:pt x="3754" y="8877"/>
                  </a:lnTo>
                  <a:cubicBezTo>
                    <a:pt x="3754" y="8877"/>
                    <a:pt x="4340" y="9639"/>
                    <a:pt x="4828" y="9639"/>
                  </a:cubicBezTo>
                  <a:cubicBezTo>
                    <a:pt x="5311" y="9638"/>
                    <a:pt x="5741" y="9332"/>
                    <a:pt x="5902" y="8877"/>
                  </a:cubicBezTo>
                  <a:lnTo>
                    <a:pt x="9643" y="8877"/>
                  </a:lnTo>
                  <a:lnTo>
                    <a:pt x="9643" y="7782"/>
                  </a:lnTo>
                  <a:lnTo>
                    <a:pt x="9625" y="7744"/>
                  </a:lnTo>
                  <a:cubicBezTo>
                    <a:pt x="9303" y="7262"/>
                    <a:pt x="8269" y="6813"/>
                    <a:pt x="8269" y="6813"/>
                  </a:cubicBezTo>
                  <a:lnTo>
                    <a:pt x="8269" y="4357"/>
                  </a:lnTo>
                  <a:cubicBezTo>
                    <a:pt x="8270" y="3405"/>
                    <a:pt x="7881" y="2494"/>
                    <a:pt x="7193" y="1836"/>
                  </a:cubicBezTo>
                  <a:cubicBezTo>
                    <a:pt x="7291" y="1727"/>
                    <a:pt x="7346" y="1584"/>
                    <a:pt x="7345" y="1437"/>
                  </a:cubicBezTo>
                  <a:lnTo>
                    <a:pt x="7345" y="571"/>
                  </a:lnTo>
                  <a:cubicBezTo>
                    <a:pt x="7348" y="398"/>
                    <a:pt x="7273" y="233"/>
                    <a:pt x="7142" y="121"/>
                  </a:cubicBezTo>
                  <a:cubicBezTo>
                    <a:pt x="7052" y="44"/>
                    <a:pt x="6937" y="2"/>
                    <a:pt x="6818" y="1"/>
                  </a:cubicBezTo>
                  <a:cubicBezTo>
                    <a:pt x="6768" y="1"/>
                    <a:pt x="6717" y="9"/>
                    <a:pt x="6669" y="25"/>
                  </a:cubicBezTo>
                  <a:lnTo>
                    <a:pt x="5491" y="400"/>
                  </a:lnTo>
                  <a:cubicBezTo>
                    <a:pt x="5471" y="376"/>
                    <a:pt x="5452" y="354"/>
                    <a:pt x="5430" y="332"/>
                  </a:cubicBezTo>
                  <a:cubicBezTo>
                    <a:pt x="5269" y="170"/>
                    <a:pt x="5050" y="80"/>
                    <a:pt x="4822" y="80"/>
                  </a:cubicBezTo>
                  <a:cubicBezTo>
                    <a:pt x="4821" y="80"/>
                    <a:pt x="4820" y="80"/>
                    <a:pt x="4818" y="80"/>
                  </a:cubicBezTo>
                  <a:cubicBezTo>
                    <a:pt x="4596" y="80"/>
                    <a:pt x="4383" y="169"/>
                    <a:pt x="4227" y="325"/>
                  </a:cubicBezTo>
                  <a:cubicBezTo>
                    <a:pt x="4204" y="348"/>
                    <a:pt x="4183" y="371"/>
                    <a:pt x="4163" y="397"/>
                  </a:cubicBezTo>
                  <a:lnTo>
                    <a:pt x="2993" y="25"/>
                  </a:lnTo>
                  <a:cubicBezTo>
                    <a:pt x="2945" y="9"/>
                    <a:pt x="2896" y="1"/>
                    <a:pt x="2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5"/>
            <p:cNvSpPr/>
            <p:nvPr/>
          </p:nvSpPr>
          <p:spPr>
            <a:xfrm>
              <a:off x="4970344" y="4052888"/>
              <a:ext cx="29465" cy="93590"/>
            </a:xfrm>
            <a:custGeom>
              <a:avLst/>
              <a:gdLst/>
              <a:ahLst/>
              <a:cxnLst/>
              <a:rect l="l" t="t" r="r" b="b"/>
              <a:pathLst>
                <a:path w="930" h="2954" extrusionOk="0">
                  <a:moveTo>
                    <a:pt x="167" y="0"/>
                  </a:moveTo>
                  <a:cubicBezTo>
                    <a:pt x="133" y="0"/>
                    <a:pt x="100" y="11"/>
                    <a:pt x="72" y="33"/>
                  </a:cubicBezTo>
                  <a:cubicBezTo>
                    <a:pt x="8" y="83"/>
                    <a:pt x="1" y="178"/>
                    <a:pt x="50" y="242"/>
                  </a:cubicBezTo>
                  <a:cubicBezTo>
                    <a:pt x="425" y="726"/>
                    <a:pt x="628" y="1321"/>
                    <a:pt x="627" y="1934"/>
                  </a:cubicBezTo>
                  <a:lnTo>
                    <a:pt x="627" y="2813"/>
                  </a:lnTo>
                  <a:cubicBezTo>
                    <a:pt x="632" y="2892"/>
                    <a:pt x="696" y="2952"/>
                    <a:pt x="774" y="2953"/>
                  </a:cubicBezTo>
                  <a:cubicBezTo>
                    <a:pt x="775" y="2953"/>
                    <a:pt x="776" y="2953"/>
                    <a:pt x="777" y="2953"/>
                  </a:cubicBezTo>
                  <a:cubicBezTo>
                    <a:pt x="855" y="2953"/>
                    <a:pt x="920" y="2895"/>
                    <a:pt x="927" y="2818"/>
                  </a:cubicBezTo>
                  <a:lnTo>
                    <a:pt x="927" y="1934"/>
                  </a:lnTo>
                  <a:cubicBezTo>
                    <a:pt x="929" y="1254"/>
                    <a:pt x="704" y="595"/>
                    <a:pt x="287" y="59"/>
                  </a:cubicBezTo>
                  <a:cubicBezTo>
                    <a:pt x="257" y="20"/>
                    <a:pt x="212" y="0"/>
                    <a:pt x="1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5"/>
            <p:cNvSpPr/>
            <p:nvPr/>
          </p:nvSpPr>
          <p:spPr>
            <a:xfrm>
              <a:off x="4935272" y="4024342"/>
              <a:ext cx="29465" cy="20815"/>
            </a:xfrm>
            <a:custGeom>
              <a:avLst/>
              <a:gdLst/>
              <a:ahLst/>
              <a:cxnLst/>
              <a:rect l="l" t="t" r="r" b="b"/>
              <a:pathLst>
                <a:path w="930" h="657" extrusionOk="0">
                  <a:moveTo>
                    <a:pt x="170" y="0"/>
                  </a:moveTo>
                  <a:cubicBezTo>
                    <a:pt x="113" y="0"/>
                    <a:pt x="59" y="33"/>
                    <a:pt x="34" y="88"/>
                  </a:cubicBezTo>
                  <a:cubicBezTo>
                    <a:pt x="1" y="161"/>
                    <a:pt x="34" y="249"/>
                    <a:pt x="109" y="284"/>
                  </a:cubicBezTo>
                  <a:cubicBezTo>
                    <a:pt x="309" y="374"/>
                    <a:pt x="497" y="488"/>
                    <a:pt x="670" y="625"/>
                  </a:cubicBezTo>
                  <a:cubicBezTo>
                    <a:pt x="697" y="646"/>
                    <a:pt x="730" y="656"/>
                    <a:pt x="762" y="656"/>
                  </a:cubicBezTo>
                  <a:cubicBezTo>
                    <a:pt x="806" y="656"/>
                    <a:pt x="850" y="637"/>
                    <a:pt x="879" y="600"/>
                  </a:cubicBezTo>
                  <a:cubicBezTo>
                    <a:pt x="930" y="535"/>
                    <a:pt x="917" y="442"/>
                    <a:pt x="852" y="392"/>
                  </a:cubicBezTo>
                  <a:cubicBezTo>
                    <a:pt x="661" y="242"/>
                    <a:pt x="452" y="115"/>
                    <a:pt x="231" y="14"/>
                  </a:cubicBezTo>
                  <a:cubicBezTo>
                    <a:pt x="211" y="5"/>
                    <a:pt x="190" y="0"/>
                    <a:pt x="1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3" name="Google Shape;2043;p75"/>
          <p:cNvGrpSpPr/>
          <p:nvPr/>
        </p:nvGrpSpPr>
        <p:grpSpPr>
          <a:xfrm>
            <a:off x="4069262" y="3970355"/>
            <a:ext cx="307574" cy="285966"/>
            <a:chOff x="4069262" y="3970355"/>
            <a:chExt cx="307574" cy="285966"/>
          </a:xfrm>
        </p:grpSpPr>
        <p:sp>
          <p:nvSpPr>
            <p:cNvPr id="2044" name="Google Shape;2044;p75"/>
            <p:cNvSpPr/>
            <p:nvPr/>
          </p:nvSpPr>
          <p:spPr>
            <a:xfrm>
              <a:off x="4069262" y="3970355"/>
              <a:ext cx="307574" cy="285966"/>
            </a:xfrm>
            <a:custGeom>
              <a:avLst/>
              <a:gdLst/>
              <a:ahLst/>
              <a:cxnLst/>
              <a:rect l="l" t="t" r="r" b="b"/>
              <a:pathLst>
                <a:path w="9708" h="9026" extrusionOk="0">
                  <a:moveTo>
                    <a:pt x="2714" y="286"/>
                  </a:moveTo>
                  <a:cubicBezTo>
                    <a:pt x="2717" y="286"/>
                    <a:pt x="2719" y="286"/>
                    <a:pt x="2722" y="286"/>
                  </a:cubicBezTo>
                  <a:cubicBezTo>
                    <a:pt x="2816" y="286"/>
                    <a:pt x="2983" y="359"/>
                    <a:pt x="3146" y="523"/>
                  </a:cubicBezTo>
                  <a:cubicBezTo>
                    <a:pt x="3166" y="543"/>
                    <a:pt x="3185" y="564"/>
                    <a:pt x="3203" y="586"/>
                  </a:cubicBezTo>
                  <a:cubicBezTo>
                    <a:pt x="3231" y="618"/>
                    <a:pt x="3272" y="637"/>
                    <a:pt x="3314" y="637"/>
                  </a:cubicBezTo>
                  <a:cubicBezTo>
                    <a:pt x="3319" y="637"/>
                    <a:pt x="3323" y="637"/>
                    <a:pt x="3327" y="636"/>
                  </a:cubicBezTo>
                  <a:cubicBezTo>
                    <a:pt x="3346" y="635"/>
                    <a:pt x="3365" y="634"/>
                    <a:pt x="3383" y="633"/>
                  </a:cubicBezTo>
                  <a:cubicBezTo>
                    <a:pt x="3409" y="633"/>
                    <a:pt x="3434" y="625"/>
                    <a:pt x="3457" y="612"/>
                  </a:cubicBezTo>
                  <a:cubicBezTo>
                    <a:pt x="3512" y="578"/>
                    <a:pt x="3539" y="511"/>
                    <a:pt x="3522" y="448"/>
                  </a:cubicBezTo>
                  <a:cubicBezTo>
                    <a:pt x="3504" y="381"/>
                    <a:pt x="3512" y="342"/>
                    <a:pt x="3522" y="333"/>
                  </a:cubicBezTo>
                  <a:cubicBezTo>
                    <a:pt x="3534" y="326"/>
                    <a:pt x="3547" y="322"/>
                    <a:pt x="3560" y="322"/>
                  </a:cubicBezTo>
                  <a:cubicBezTo>
                    <a:pt x="3562" y="322"/>
                    <a:pt x="3564" y="323"/>
                    <a:pt x="3566" y="323"/>
                  </a:cubicBezTo>
                  <a:cubicBezTo>
                    <a:pt x="3660" y="323"/>
                    <a:pt x="3827" y="396"/>
                    <a:pt x="3990" y="559"/>
                  </a:cubicBezTo>
                  <a:cubicBezTo>
                    <a:pt x="4032" y="601"/>
                    <a:pt x="4070" y="647"/>
                    <a:pt x="4105" y="696"/>
                  </a:cubicBezTo>
                  <a:cubicBezTo>
                    <a:pt x="4122" y="720"/>
                    <a:pt x="4147" y="740"/>
                    <a:pt x="4176" y="750"/>
                  </a:cubicBezTo>
                  <a:cubicBezTo>
                    <a:pt x="5006" y="1043"/>
                    <a:pt x="5565" y="1836"/>
                    <a:pt x="5565" y="2721"/>
                  </a:cubicBezTo>
                  <a:lnTo>
                    <a:pt x="5564" y="2894"/>
                  </a:lnTo>
                  <a:lnTo>
                    <a:pt x="1401" y="2894"/>
                  </a:lnTo>
                  <a:lnTo>
                    <a:pt x="1401" y="2721"/>
                  </a:lnTo>
                  <a:cubicBezTo>
                    <a:pt x="1398" y="1879"/>
                    <a:pt x="1903" y="1117"/>
                    <a:pt x="2681" y="791"/>
                  </a:cubicBezTo>
                  <a:cubicBezTo>
                    <a:pt x="2767" y="758"/>
                    <a:pt x="2801" y="655"/>
                    <a:pt x="2753" y="577"/>
                  </a:cubicBezTo>
                  <a:cubicBezTo>
                    <a:pt x="2659" y="423"/>
                    <a:pt x="2658" y="317"/>
                    <a:pt x="2678" y="296"/>
                  </a:cubicBezTo>
                  <a:cubicBezTo>
                    <a:pt x="2689" y="290"/>
                    <a:pt x="2701" y="286"/>
                    <a:pt x="2714" y="286"/>
                  </a:cubicBezTo>
                  <a:close/>
                  <a:moveTo>
                    <a:pt x="1129" y="2361"/>
                  </a:moveTo>
                  <a:lnTo>
                    <a:pt x="1129" y="2361"/>
                  </a:lnTo>
                  <a:cubicBezTo>
                    <a:pt x="1109" y="2483"/>
                    <a:pt x="1100" y="2607"/>
                    <a:pt x="1100" y="2731"/>
                  </a:cubicBezTo>
                  <a:lnTo>
                    <a:pt x="1099" y="2731"/>
                  </a:lnTo>
                  <a:lnTo>
                    <a:pt x="1099" y="2998"/>
                  </a:lnTo>
                  <a:cubicBezTo>
                    <a:pt x="1094" y="3003"/>
                    <a:pt x="1087" y="3008"/>
                    <a:pt x="1080" y="3012"/>
                  </a:cubicBezTo>
                  <a:lnTo>
                    <a:pt x="364" y="2708"/>
                  </a:lnTo>
                  <a:cubicBezTo>
                    <a:pt x="353" y="2704"/>
                    <a:pt x="353" y="2688"/>
                    <a:pt x="364" y="2685"/>
                  </a:cubicBezTo>
                  <a:lnTo>
                    <a:pt x="1129" y="2361"/>
                  </a:lnTo>
                  <a:close/>
                  <a:moveTo>
                    <a:pt x="1395" y="3195"/>
                  </a:moveTo>
                  <a:cubicBezTo>
                    <a:pt x="1396" y="3195"/>
                    <a:pt x="1396" y="3195"/>
                    <a:pt x="1397" y="3195"/>
                  </a:cubicBezTo>
                  <a:lnTo>
                    <a:pt x="5722" y="3195"/>
                  </a:lnTo>
                  <a:cubicBezTo>
                    <a:pt x="5857" y="3197"/>
                    <a:pt x="5966" y="3307"/>
                    <a:pt x="5965" y="3442"/>
                  </a:cubicBezTo>
                  <a:cubicBezTo>
                    <a:pt x="5964" y="3576"/>
                    <a:pt x="5855" y="3684"/>
                    <a:pt x="5721" y="3684"/>
                  </a:cubicBezTo>
                  <a:cubicBezTo>
                    <a:pt x="5720" y="3684"/>
                    <a:pt x="5719" y="3684"/>
                    <a:pt x="5717" y="3684"/>
                  </a:cubicBezTo>
                  <a:lnTo>
                    <a:pt x="1394" y="3684"/>
                  </a:lnTo>
                  <a:cubicBezTo>
                    <a:pt x="1233" y="3684"/>
                    <a:pt x="1117" y="3534"/>
                    <a:pt x="1156" y="3379"/>
                  </a:cubicBezTo>
                  <a:lnTo>
                    <a:pt x="1156" y="3378"/>
                  </a:lnTo>
                  <a:cubicBezTo>
                    <a:pt x="1185" y="3270"/>
                    <a:pt x="1284" y="3195"/>
                    <a:pt x="1395" y="3195"/>
                  </a:cubicBezTo>
                  <a:close/>
                  <a:moveTo>
                    <a:pt x="5563" y="3986"/>
                  </a:moveTo>
                  <a:lnTo>
                    <a:pt x="5563" y="4287"/>
                  </a:lnTo>
                  <a:lnTo>
                    <a:pt x="4584" y="4287"/>
                  </a:lnTo>
                  <a:lnTo>
                    <a:pt x="4584" y="3986"/>
                  </a:lnTo>
                  <a:close/>
                  <a:moveTo>
                    <a:pt x="9331" y="3967"/>
                  </a:moveTo>
                  <a:cubicBezTo>
                    <a:pt x="9372" y="3967"/>
                    <a:pt x="9406" y="3997"/>
                    <a:pt x="9410" y="4036"/>
                  </a:cubicBezTo>
                  <a:cubicBezTo>
                    <a:pt x="9413" y="4080"/>
                    <a:pt x="9379" y="4118"/>
                    <a:pt x="9335" y="4118"/>
                  </a:cubicBezTo>
                  <a:lnTo>
                    <a:pt x="9290" y="4118"/>
                  </a:lnTo>
                  <a:cubicBezTo>
                    <a:pt x="9290" y="4118"/>
                    <a:pt x="9147" y="4176"/>
                    <a:pt x="9143" y="4255"/>
                  </a:cubicBezTo>
                  <a:cubicBezTo>
                    <a:pt x="9095" y="5241"/>
                    <a:pt x="8672" y="6161"/>
                    <a:pt x="7950" y="6844"/>
                  </a:cubicBezTo>
                  <a:cubicBezTo>
                    <a:pt x="7199" y="7554"/>
                    <a:pt x="6236" y="7908"/>
                    <a:pt x="5273" y="7908"/>
                  </a:cubicBezTo>
                  <a:cubicBezTo>
                    <a:pt x="4311" y="7908"/>
                    <a:pt x="3348" y="7554"/>
                    <a:pt x="2597" y="6846"/>
                  </a:cubicBezTo>
                  <a:cubicBezTo>
                    <a:pt x="1880" y="6171"/>
                    <a:pt x="1451" y="5245"/>
                    <a:pt x="1401" y="4262"/>
                  </a:cubicBezTo>
                  <a:lnTo>
                    <a:pt x="1401" y="3980"/>
                  </a:lnTo>
                  <a:cubicBezTo>
                    <a:pt x="1403" y="3980"/>
                    <a:pt x="1407" y="3987"/>
                    <a:pt x="1407" y="3987"/>
                  </a:cubicBezTo>
                  <a:lnTo>
                    <a:pt x="4282" y="3987"/>
                  </a:lnTo>
                  <a:lnTo>
                    <a:pt x="4282" y="4305"/>
                  </a:lnTo>
                  <a:cubicBezTo>
                    <a:pt x="4282" y="4462"/>
                    <a:pt x="4410" y="4589"/>
                    <a:pt x="4566" y="4589"/>
                  </a:cubicBezTo>
                  <a:lnTo>
                    <a:pt x="5561" y="4589"/>
                  </a:lnTo>
                  <a:cubicBezTo>
                    <a:pt x="5718" y="4589"/>
                    <a:pt x="5846" y="4462"/>
                    <a:pt x="5846" y="4305"/>
                  </a:cubicBezTo>
                  <a:lnTo>
                    <a:pt x="5846" y="3987"/>
                  </a:lnTo>
                  <a:lnTo>
                    <a:pt x="8234" y="3974"/>
                  </a:lnTo>
                  <a:cubicBezTo>
                    <a:pt x="8245" y="3974"/>
                    <a:pt x="8255" y="3973"/>
                    <a:pt x="8266" y="3969"/>
                  </a:cubicBezTo>
                  <a:cubicBezTo>
                    <a:pt x="8271" y="3968"/>
                    <a:pt x="8277" y="3967"/>
                    <a:pt x="8283" y="3967"/>
                  </a:cubicBezTo>
                  <a:close/>
                  <a:moveTo>
                    <a:pt x="2721" y="0"/>
                  </a:moveTo>
                  <a:cubicBezTo>
                    <a:pt x="2619" y="0"/>
                    <a:pt x="2532" y="33"/>
                    <a:pt x="2468" y="96"/>
                  </a:cubicBezTo>
                  <a:cubicBezTo>
                    <a:pt x="2357" y="208"/>
                    <a:pt x="2344" y="390"/>
                    <a:pt x="2425" y="592"/>
                  </a:cubicBezTo>
                  <a:cubicBezTo>
                    <a:pt x="1846" y="878"/>
                    <a:pt x="1409" y="1388"/>
                    <a:pt x="1215" y="2003"/>
                  </a:cubicBezTo>
                  <a:lnTo>
                    <a:pt x="251" y="2412"/>
                  </a:lnTo>
                  <a:cubicBezTo>
                    <a:pt x="1" y="2518"/>
                    <a:pt x="1" y="2873"/>
                    <a:pt x="251" y="2979"/>
                  </a:cubicBezTo>
                  <a:lnTo>
                    <a:pt x="902" y="3255"/>
                  </a:lnTo>
                  <a:cubicBezTo>
                    <a:pt x="880" y="3315"/>
                    <a:pt x="869" y="3377"/>
                    <a:pt x="869" y="3440"/>
                  </a:cubicBezTo>
                  <a:cubicBezTo>
                    <a:pt x="869" y="3625"/>
                    <a:pt x="1099" y="3886"/>
                    <a:pt x="1099" y="3886"/>
                  </a:cubicBezTo>
                  <a:lnTo>
                    <a:pt x="1102" y="4267"/>
                  </a:lnTo>
                  <a:lnTo>
                    <a:pt x="1102" y="4274"/>
                  </a:lnTo>
                  <a:cubicBezTo>
                    <a:pt x="1155" y="5334"/>
                    <a:pt x="1612" y="6323"/>
                    <a:pt x="2388" y="7058"/>
                  </a:cubicBezTo>
                  <a:cubicBezTo>
                    <a:pt x="2918" y="7561"/>
                    <a:pt x="3572" y="7915"/>
                    <a:pt x="4282" y="8086"/>
                  </a:cubicBezTo>
                  <a:lnTo>
                    <a:pt x="4282" y="8860"/>
                  </a:lnTo>
                  <a:cubicBezTo>
                    <a:pt x="4274" y="8948"/>
                    <a:pt x="4343" y="9025"/>
                    <a:pt x="4432" y="9025"/>
                  </a:cubicBezTo>
                  <a:cubicBezTo>
                    <a:pt x="4433" y="9025"/>
                    <a:pt x="4433" y="9025"/>
                    <a:pt x="4434" y="9025"/>
                  </a:cubicBezTo>
                  <a:cubicBezTo>
                    <a:pt x="4522" y="9025"/>
                    <a:pt x="4592" y="8950"/>
                    <a:pt x="4584" y="8861"/>
                  </a:cubicBezTo>
                  <a:lnTo>
                    <a:pt x="4584" y="8146"/>
                  </a:lnTo>
                  <a:cubicBezTo>
                    <a:pt x="4812" y="8183"/>
                    <a:pt x="5042" y="8202"/>
                    <a:pt x="5273" y="8202"/>
                  </a:cubicBezTo>
                  <a:cubicBezTo>
                    <a:pt x="5546" y="8202"/>
                    <a:pt x="5820" y="8176"/>
                    <a:pt x="6090" y="8123"/>
                  </a:cubicBezTo>
                  <a:lnTo>
                    <a:pt x="6090" y="8863"/>
                  </a:lnTo>
                  <a:cubicBezTo>
                    <a:pt x="6090" y="8863"/>
                    <a:pt x="6154" y="9010"/>
                    <a:pt x="6236" y="9010"/>
                  </a:cubicBezTo>
                  <a:cubicBezTo>
                    <a:pt x="6317" y="9010"/>
                    <a:pt x="6383" y="8944"/>
                    <a:pt x="6392" y="8863"/>
                  </a:cubicBezTo>
                  <a:lnTo>
                    <a:pt x="6392" y="8056"/>
                  </a:lnTo>
                  <a:cubicBezTo>
                    <a:pt x="7051" y="7872"/>
                    <a:pt x="7656" y="7530"/>
                    <a:pt x="8152" y="7059"/>
                  </a:cubicBezTo>
                  <a:cubicBezTo>
                    <a:pt x="8897" y="6353"/>
                    <a:pt x="9348" y="5412"/>
                    <a:pt x="9429" y="4398"/>
                  </a:cubicBezTo>
                  <a:cubicBezTo>
                    <a:pt x="9592" y="4354"/>
                    <a:pt x="9706" y="4207"/>
                    <a:pt x="9706" y="4039"/>
                  </a:cubicBezTo>
                  <a:cubicBezTo>
                    <a:pt x="9707" y="3833"/>
                    <a:pt x="9334" y="3666"/>
                    <a:pt x="9334" y="3666"/>
                  </a:cubicBezTo>
                  <a:lnTo>
                    <a:pt x="8280" y="3666"/>
                  </a:lnTo>
                  <a:cubicBezTo>
                    <a:pt x="8280" y="3666"/>
                    <a:pt x="8236" y="3668"/>
                    <a:pt x="8215" y="3684"/>
                  </a:cubicBezTo>
                  <a:lnTo>
                    <a:pt x="6189" y="3684"/>
                  </a:lnTo>
                  <a:cubicBezTo>
                    <a:pt x="6227" y="3609"/>
                    <a:pt x="6247" y="3526"/>
                    <a:pt x="6247" y="3441"/>
                  </a:cubicBezTo>
                  <a:cubicBezTo>
                    <a:pt x="6247" y="3205"/>
                    <a:pt x="6091" y="2995"/>
                    <a:pt x="5865" y="2925"/>
                  </a:cubicBezTo>
                  <a:lnTo>
                    <a:pt x="5865" y="2731"/>
                  </a:lnTo>
                  <a:cubicBezTo>
                    <a:pt x="5863" y="1737"/>
                    <a:pt x="5243" y="844"/>
                    <a:pt x="4318" y="497"/>
                  </a:cubicBezTo>
                  <a:cubicBezTo>
                    <a:pt x="4280" y="448"/>
                    <a:pt x="4241" y="403"/>
                    <a:pt x="4198" y="360"/>
                  </a:cubicBezTo>
                  <a:cubicBezTo>
                    <a:pt x="3996" y="158"/>
                    <a:pt x="3760" y="37"/>
                    <a:pt x="3565" y="37"/>
                  </a:cubicBezTo>
                  <a:cubicBezTo>
                    <a:pt x="3464" y="37"/>
                    <a:pt x="3376" y="71"/>
                    <a:pt x="3313" y="133"/>
                  </a:cubicBezTo>
                  <a:cubicBezTo>
                    <a:pt x="3285" y="160"/>
                    <a:pt x="3263" y="192"/>
                    <a:pt x="3248" y="227"/>
                  </a:cubicBezTo>
                  <a:cubicBezTo>
                    <a:pt x="3073" y="83"/>
                    <a:pt x="2883" y="0"/>
                    <a:pt x="27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5"/>
            <p:cNvSpPr/>
            <p:nvPr/>
          </p:nvSpPr>
          <p:spPr>
            <a:xfrm>
              <a:off x="4156864" y="4122273"/>
              <a:ext cx="158983" cy="68117"/>
            </a:xfrm>
            <a:custGeom>
              <a:avLst/>
              <a:gdLst/>
              <a:ahLst/>
              <a:cxnLst/>
              <a:rect l="l" t="t" r="r" b="b"/>
              <a:pathLst>
                <a:path w="5018" h="2150" extrusionOk="0">
                  <a:moveTo>
                    <a:pt x="2868" y="1"/>
                  </a:moveTo>
                  <a:cubicBezTo>
                    <a:pt x="2810" y="1"/>
                    <a:pt x="2757" y="37"/>
                    <a:pt x="2734" y="91"/>
                  </a:cubicBezTo>
                  <a:cubicBezTo>
                    <a:pt x="2693" y="199"/>
                    <a:pt x="2770" y="302"/>
                    <a:pt x="2871" y="302"/>
                  </a:cubicBezTo>
                  <a:lnTo>
                    <a:pt x="4659" y="302"/>
                  </a:lnTo>
                  <a:cubicBezTo>
                    <a:pt x="4344" y="1221"/>
                    <a:pt x="3487" y="1848"/>
                    <a:pt x="2511" y="1848"/>
                  </a:cubicBezTo>
                  <a:cubicBezTo>
                    <a:pt x="1470" y="1848"/>
                    <a:pt x="563" y="1135"/>
                    <a:pt x="307" y="115"/>
                  </a:cubicBezTo>
                  <a:cubicBezTo>
                    <a:pt x="291" y="47"/>
                    <a:pt x="231" y="1"/>
                    <a:pt x="164" y="1"/>
                  </a:cubicBezTo>
                  <a:cubicBezTo>
                    <a:pt x="152" y="1"/>
                    <a:pt x="140" y="3"/>
                    <a:pt x="128" y="6"/>
                  </a:cubicBezTo>
                  <a:cubicBezTo>
                    <a:pt x="47" y="28"/>
                    <a:pt x="0" y="110"/>
                    <a:pt x="21" y="190"/>
                  </a:cubicBezTo>
                  <a:cubicBezTo>
                    <a:pt x="310" y="1343"/>
                    <a:pt x="1335" y="2150"/>
                    <a:pt x="2511" y="2150"/>
                  </a:cubicBezTo>
                  <a:cubicBezTo>
                    <a:pt x="3686" y="2150"/>
                    <a:pt x="4711" y="1343"/>
                    <a:pt x="5000" y="190"/>
                  </a:cubicBezTo>
                  <a:cubicBezTo>
                    <a:pt x="5018" y="119"/>
                    <a:pt x="4984" y="46"/>
                    <a:pt x="4919" y="15"/>
                  </a:cubicBezTo>
                  <a:cubicBezTo>
                    <a:pt x="4899" y="5"/>
                    <a:pt x="4878" y="1"/>
                    <a:pt x="4856" y="1"/>
                  </a:cubicBezTo>
                  <a:lnTo>
                    <a:pt x="2871" y="1"/>
                  </a:lnTo>
                  <a:cubicBezTo>
                    <a:pt x="2870" y="1"/>
                    <a:pt x="2869" y="1"/>
                    <a:pt x="28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5"/>
            <p:cNvSpPr/>
            <p:nvPr/>
          </p:nvSpPr>
          <p:spPr>
            <a:xfrm>
              <a:off x="4133039" y="4026750"/>
              <a:ext cx="24364" cy="24110"/>
            </a:xfrm>
            <a:custGeom>
              <a:avLst/>
              <a:gdLst/>
              <a:ahLst/>
              <a:cxnLst/>
              <a:rect l="l" t="t" r="r" b="b"/>
              <a:pathLst>
                <a:path w="769" h="761" extrusionOk="0">
                  <a:moveTo>
                    <a:pt x="384" y="1"/>
                  </a:moveTo>
                  <a:cubicBezTo>
                    <a:pt x="172" y="1"/>
                    <a:pt x="0" y="170"/>
                    <a:pt x="0" y="381"/>
                  </a:cubicBezTo>
                  <a:cubicBezTo>
                    <a:pt x="0" y="592"/>
                    <a:pt x="172" y="761"/>
                    <a:pt x="384" y="761"/>
                  </a:cubicBezTo>
                  <a:cubicBezTo>
                    <a:pt x="597" y="761"/>
                    <a:pt x="769" y="592"/>
                    <a:pt x="769" y="381"/>
                  </a:cubicBezTo>
                  <a:cubicBezTo>
                    <a:pt x="769" y="170"/>
                    <a:pt x="597" y="1"/>
                    <a:pt x="3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7" name="Google Shape;2047;p75"/>
          <p:cNvSpPr/>
          <p:nvPr/>
        </p:nvSpPr>
        <p:spPr>
          <a:xfrm>
            <a:off x="3525083" y="4005079"/>
            <a:ext cx="305546" cy="287994"/>
          </a:xfrm>
          <a:custGeom>
            <a:avLst/>
            <a:gdLst/>
            <a:ahLst/>
            <a:cxnLst/>
            <a:rect l="l" t="t" r="r" b="b"/>
            <a:pathLst>
              <a:path w="9644" h="9090" extrusionOk="0">
                <a:moveTo>
                  <a:pt x="5543" y="1114"/>
                </a:moveTo>
                <a:cubicBezTo>
                  <a:pt x="5873" y="1115"/>
                  <a:pt x="6140" y="1383"/>
                  <a:pt x="6140" y="1715"/>
                </a:cubicBezTo>
                <a:lnTo>
                  <a:pt x="6140" y="4110"/>
                </a:lnTo>
                <a:cubicBezTo>
                  <a:pt x="6140" y="4440"/>
                  <a:pt x="5873" y="4710"/>
                  <a:pt x="5543" y="4711"/>
                </a:cubicBezTo>
                <a:lnTo>
                  <a:pt x="4101" y="4711"/>
                </a:lnTo>
                <a:cubicBezTo>
                  <a:pt x="3770" y="4710"/>
                  <a:pt x="3503" y="4441"/>
                  <a:pt x="3504" y="4110"/>
                </a:cubicBezTo>
                <a:lnTo>
                  <a:pt x="3504" y="1715"/>
                </a:lnTo>
                <a:cubicBezTo>
                  <a:pt x="3503" y="1383"/>
                  <a:pt x="3770" y="1115"/>
                  <a:pt x="4101" y="1114"/>
                </a:cubicBezTo>
                <a:close/>
                <a:moveTo>
                  <a:pt x="8939" y="303"/>
                </a:moveTo>
                <a:cubicBezTo>
                  <a:pt x="9013" y="303"/>
                  <a:pt x="9088" y="324"/>
                  <a:pt x="9153" y="364"/>
                </a:cubicBezTo>
                <a:cubicBezTo>
                  <a:pt x="9274" y="439"/>
                  <a:pt x="9347" y="574"/>
                  <a:pt x="9341" y="717"/>
                </a:cubicBezTo>
                <a:lnTo>
                  <a:pt x="9341" y="5071"/>
                </a:lnTo>
                <a:cubicBezTo>
                  <a:pt x="9347" y="5214"/>
                  <a:pt x="9274" y="5348"/>
                  <a:pt x="9153" y="5423"/>
                </a:cubicBezTo>
                <a:cubicBezTo>
                  <a:pt x="9088" y="5463"/>
                  <a:pt x="9013" y="5484"/>
                  <a:pt x="8939" y="5484"/>
                </a:cubicBezTo>
                <a:cubicBezTo>
                  <a:pt x="8876" y="5484"/>
                  <a:pt x="8813" y="5469"/>
                  <a:pt x="8756" y="5439"/>
                </a:cubicBezTo>
                <a:lnTo>
                  <a:pt x="6422" y="4248"/>
                </a:lnTo>
                <a:cubicBezTo>
                  <a:pt x="6431" y="4202"/>
                  <a:pt x="6431" y="4154"/>
                  <a:pt x="6422" y="4108"/>
                </a:cubicBezTo>
                <a:lnTo>
                  <a:pt x="6422" y="3110"/>
                </a:lnTo>
                <a:lnTo>
                  <a:pt x="7755" y="3110"/>
                </a:lnTo>
                <a:cubicBezTo>
                  <a:pt x="7836" y="3105"/>
                  <a:pt x="7900" y="3038"/>
                  <a:pt x="7902" y="2956"/>
                </a:cubicBezTo>
                <a:cubicBezTo>
                  <a:pt x="7902" y="2874"/>
                  <a:pt x="7836" y="2808"/>
                  <a:pt x="7755" y="2808"/>
                </a:cubicBezTo>
                <a:lnTo>
                  <a:pt x="6422" y="2808"/>
                </a:lnTo>
                <a:lnTo>
                  <a:pt x="6422" y="1715"/>
                </a:lnTo>
                <a:cubicBezTo>
                  <a:pt x="6431" y="1657"/>
                  <a:pt x="6429" y="1599"/>
                  <a:pt x="6417" y="1542"/>
                </a:cubicBezTo>
                <a:lnTo>
                  <a:pt x="8756" y="348"/>
                </a:lnTo>
                <a:cubicBezTo>
                  <a:pt x="8813" y="318"/>
                  <a:pt x="8876" y="303"/>
                  <a:pt x="8939" y="303"/>
                </a:cubicBezTo>
                <a:close/>
                <a:moveTo>
                  <a:pt x="704" y="303"/>
                </a:moveTo>
                <a:cubicBezTo>
                  <a:pt x="766" y="303"/>
                  <a:pt x="829" y="318"/>
                  <a:pt x="887" y="348"/>
                </a:cubicBezTo>
                <a:lnTo>
                  <a:pt x="3227" y="1542"/>
                </a:lnTo>
                <a:cubicBezTo>
                  <a:pt x="3213" y="1599"/>
                  <a:pt x="3211" y="1657"/>
                  <a:pt x="3221" y="1716"/>
                </a:cubicBezTo>
                <a:lnTo>
                  <a:pt x="3221" y="2808"/>
                </a:lnTo>
                <a:lnTo>
                  <a:pt x="1889" y="2808"/>
                </a:lnTo>
                <a:cubicBezTo>
                  <a:pt x="1807" y="2808"/>
                  <a:pt x="1741" y="2875"/>
                  <a:pt x="1741" y="2957"/>
                </a:cubicBezTo>
                <a:cubicBezTo>
                  <a:pt x="1742" y="3038"/>
                  <a:pt x="1807" y="3105"/>
                  <a:pt x="1889" y="3110"/>
                </a:cubicBezTo>
                <a:lnTo>
                  <a:pt x="3221" y="3110"/>
                </a:lnTo>
                <a:lnTo>
                  <a:pt x="3221" y="4108"/>
                </a:lnTo>
                <a:cubicBezTo>
                  <a:pt x="3211" y="4155"/>
                  <a:pt x="3211" y="4202"/>
                  <a:pt x="3221" y="4249"/>
                </a:cubicBezTo>
                <a:lnTo>
                  <a:pt x="887" y="5439"/>
                </a:lnTo>
                <a:cubicBezTo>
                  <a:pt x="830" y="5469"/>
                  <a:pt x="767" y="5483"/>
                  <a:pt x="704" y="5484"/>
                </a:cubicBezTo>
                <a:cubicBezTo>
                  <a:pt x="629" y="5484"/>
                  <a:pt x="554" y="5462"/>
                  <a:pt x="490" y="5423"/>
                </a:cubicBezTo>
                <a:cubicBezTo>
                  <a:pt x="369" y="5348"/>
                  <a:pt x="296" y="5214"/>
                  <a:pt x="302" y="5071"/>
                </a:cubicBezTo>
                <a:lnTo>
                  <a:pt x="302" y="717"/>
                </a:lnTo>
                <a:cubicBezTo>
                  <a:pt x="296" y="574"/>
                  <a:pt x="369" y="439"/>
                  <a:pt x="490" y="364"/>
                </a:cubicBezTo>
                <a:cubicBezTo>
                  <a:pt x="556" y="324"/>
                  <a:pt x="629" y="303"/>
                  <a:pt x="704" y="303"/>
                </a:cubicBezTo>
                <a:close/>
                <a:moveTo>
                  <a:pt x="6327" y="4539"/>
                </a:moveTo>
                <a:lnTo>
                  <a:pt x="6775" y="4768"/>
                </a:lnTo>
                <a:lnTo>
                  <a:pt x="8885" y="7046"/>
                </a:lnTo>
                <a:lnTo>
                  <a:pt x="7753" y="7266"/>
                </a:lnTo>
                <a:lnTo>
                  <a:pt x="7554" y="8463"/>
                </a:lnTo>
                <a:lnTo>
                  <a:pt x="4822" y="5511"/>
                </a:lnTo>
                <a:lnTo>
                  <a:pt x="2089" y="8463"/>
                </a:lnTo>
                <a:lnTo>
                  <a:pt x="1890" y="7266"/>
                </a:lnTo>
                <a:lnTo>
                  <a:pt x="760" y="7046"/>
                </a:lnTo>
                <a:lnTo>
                  <a:pt x="2869" y="4768"/>
                </a:lnTo>
                <a:lnTo>
                  <a:pt x="3316" y="4539"/>
                </a:lnTo>
                <a:cubicBezTo>
                  <a:pt x="3471" y="4830"/>
                  <a:pt x="3772" y="5011"/>
                  <a:pt x="4103" y="5012"/>
                </a:cubicBezTo>
                <a:lnTo>
                  <a:pt x="5542" y="5012"/>
                </a:lnTo>
                <a:cubicBezTo>
                  <a:pt x="5871" y="5011"/>
                  <a:pt x="6172" y="4830"/>
                  <a:pt x="6327" y="4539"/>
                </a:cubicBezTo>
                <a:close/>
                <a:moveTo>
                  <a:pt x="704" y="1"/>
                </a:moveTo>
                <a:cubicBezTo>
                  <a:pt x="576" y="1"/>
                  <a:pt x="447" y="36"/>
                  <a:pt x="335" y="106"/>
                </a:cubicBezTo>
                <a:cubicBezTo>
                  <a:pt x="127" y="237"/>
                  <a:pt x="0" y="465"/>
                  <a:pt x="0" y="709"/>
                </a:cubicBezTo>
                <a:lnTo>
                  <a:pt x="0" y="5064"/>
                </a:lnTo>
                <a:cubicBezTo>
                  <a:pt x="0" y="5308"/>
                  <a:pt x="127" y="5536"/>
                  <a:pt x="335" y="5667"/>
                </a:cubicBezTo>
                <a:cubicBezTo>
                  <a:pt x="447" y="5737"/>
                  <a:pt x="576" y="5772"/>
                  <a:pt x="704" y="5772"/>
                </a:cubicBezTo>
                <a:cubicBezTo>
                  <a:pt x="813" y="5772"/>
                  <a:pt x="922" y="5747"/>
                  <a:pt x="1022" y="5696"/>
                </a:cubicBezTo>
                <a:lnTo>
                  <a:pt x="2105" y="5142"/>
                </a:lnTo>
                <a:lnTo>
                  <a:pt x="183" y="7219"/>
                </a:lnTo>
                <a:lnTo>
                  <a:pt x="1632" y="7500"/>
                </a:lnTo>
                <a:lnTo>
                  <a:pt x="1896" y="9089"/>
                </a:lnTo>
                <a:lnTo>
                  <a:pt x="4822" y="5929"/>
                </a:lnTo>
                <a:lnTo>
                  <a:pt x="7747" y="9089"/>
                </a:lnTo>
                <a:lnTo>
                  <a:pt x="8011" y="7500"/>
                </a:lnTo>
                <a:lnTo>
                  <a:pt x="9461" y="7219"/>
                </a:lnTo>
                <a:lnTo>
                  <a:pt x="7538" y="5142"/>
                </a:lnTo>
                <a:lnTo>
                  <a:pt x="8622" y="5696"/>
                </a:lnTo>
                <a:cubicBezTo>
                  <a:pt x="8721" y="5745"/>
                  <a:pt x="8830" y="5772"/>
                  <a:pt x="8940" y="5772"/>
                </a:cubicBezTo>
                <a:cubicBezTo>
                  <a:pt x="9071" y="5772"/>
                  <a:pt x="9198" y="5735"/>
                  <a:pt x="9309" y="5667"/>
                </a:cubicBezTo>
                <a:cubicBezTo>
                  <a:pt x="9516" y="5536"/>
                  <a:pt x="9643" y="5308"/>
                  <a:pt x="9644" y="5064"/>
                </a:cubicBezTo>
                <a:lnTo>
                  <a:pt x="9644" y="709"/>
                </a:lnTo>
                <a:cubicBezTo>
                  <a:pt x="9643" y="465"/>
                  <a:pt x="9516" y="237"/>
                  <a:pt x="9309" y="106"/>
                </a:cubicBezTo>
                <a:cubicBezTo>
                  <a:pt x="9196" y="36"/>
                  <a:pt x="9068" y="1"/>
                  <a:pt x="8940" y="1"/>
                </a:cubicBezTo>
                <a:cubicBezTo>
                  <a:pt x="8831" y="1"/>
                  <a:pt x="8722" y="26"/>
                  <a:pt x="8622" y="77"/>
                </a:cubicBezTo>
                <a:lnTo>
                  <a:pt x="6311" y="1257"/>
                </a:lnTo>
                <a:cubicBezTo>
                  <a:pt x="6152" y="982"/>
                  <a:pt x="5859" y="812"/>
                  <a:pt x="5541" y="812"/>
                </a:cubicBezTo>
                <a:lnTo>
                  <a:pt x="4103" y="812"/>
                </a:lnTo>
                <a:cubicBezTo>
                  <a:pt x="3785" y="812"/>
                  <a:pt x="3491" y="982"/>
                  <a:pt x="3332" y="1257"/>
                </a:cubicBezTo>
                <a:lnTo>
                  <a:pt x="1022" y="77"/>
                </a:lnTo>
                <a:cubicBezTo>
                  <a:pt x="922" y="26"/>
                  <a:pt x="813" y="1"/>
                  <a:pt x="70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8" name="Google Shape;2048;p75"/>
          <p:cNvGrpSpPr/>
          <p:nvPr/>
        </p:nvGrpSpPr>
        <p:grpSpPr>
          <a:xfrm>
            <a:off x="2864187" y="3975646"/>
            <a:ext cx="287075" cy="305578"/>
            <a:chOff x="2864187" y="3975646"/>
            <a:chExt cx="287075" cy="305578"/>
          </a:xfrm>
        </p:grpSpPr>
        <p:sp>
          <p:nvSpPr>
            <p:cNvPr id="2049" name="Google Shape;2049;p75"/>
            <p:cNvSpPr/>
            <p:nvPr/>
          </p:nvSpPr>
          <p:spPr>
            <a:xfrm>
              <a:off x="2947290" y="4032928"/>
              <a:ext cx="39160" cy="39191"/>
            </a:xfrm>
            <a:custGeom>
              <a:avLst/>
              <a:gdLst/>
              <a:ahLst/>
              <a:cxnLst/>
              <a:rect l="l" t="t" r="r" b="b"/>
              <a:pathLst>
                <a:path w="1236" h="1237" extrusionOk="0">
                  <a:moveTo>
                    <a:pt x="617" y="0"/>
                  </a:moveTo>
                  <a:cubicBezTo>
                    <a:pt x="554" y="0"/>
                    <a:pt x="503" y="53"/>
                    <a:pt x="505" y="118"/>
                  </a:cubicBezTo>
                  <a:lnTo>
                    <a:pt x="505" y="350"/>
                  </a:lnTo>
                  <a:lnTo>
                    <a:pt x="340" y="185"/>
                  </a:lnTo>
                  <a:cubicBezTo>
                    <a:pt x="319" y="165"/>
                    <a:pt x="291" y="155"/>
                    <a:pt x="263" y="155"/>
                  </a:cubicBezTo>
                  <a:cubicBezTo>
                    <a:pt x="234" y="155"/>
                    <a:pt x="205" y="166"/>
                    <a:pt x="183" y="187"/>
                  </a:cubicBezTo>
                  <a:cubicBezTo>
                    <a:pt x="140" y="230"/>
                    <a:pt x="139" y="301"/>
                    <a:pt x="181" y="345"/>
                  </a:cubicBezTo>
                  <a:lnTo>
                    <a:pt x="346" y="509"/>
                  </a:lnTo>
                  <a:lnTo>
                    <a:pt x="112" y="509"/>
                  </a:lnTo>
                  <a:cubicBezTo>
                    <a:pt x="51" y="509"/>
                    <a:pt x="0" y="559"/>
                    <a:pt x="0" y="622"/>
                  </a:cubicBezTo>
                  <a:cubicBezTo>
                    <a:pt x="0" y="685"/>
                    <a:pt x="51" y="735"/>
                    <a:pt x="112" y="735"/>
                  </a:cubicBezTo>
                  <a:lnTo>
                    <a:pt x="346" y="735"/>
                  </a:lnTo>
                  <a:lnTo>
                    <a:pt x="181" y="901"/>
                  </a:lnTo>
                  <a:cubicBezTo>
                    <a:pt x="134" y="945"/>
                    <a:pt x="133" y="1017"/>
                    <a:pt x="178" y="1062"/>
                  </a:cubicBezTo>
                  <a:cubicBezTo>
                    <a:pt x="201" y="1084"/>
                    <a:pt x="230" y="1095"/>
                    <a:pt x="258" y="1095"/>
                  </a:cubicBezTo>
                  <a:cubicBezTo>
                    <a:pt x="288" y="1095"/>
                    <a:pt x="318" y="1084"/>
                    <a:pt x="340" y="1060"/>
                  </a:cubicBezTo>
                  <a:lnTo>
                    <a:pt x="505" y="895"/>
                  </a:lnTo>
                  <a:lnTo>
                    <a:pt x="505" y="1127"/>
                  </a:lnTo>
                  <a:cubicBezTo>
                    <a:pt x="507" y="1188"/>
                    <a:pt x="557" y="1236"/>
                    <a:pt x="617" y="1236"/>
                  </a:cubicBezTo>
                  <a:cubicBezTo>
                    <a:pt x="679" y="1236"/>
                    <a:pt x="729" y="1188"/>
                    <a:pt x="731" y="1127"/>
                  </a:cubicBezTo>
                  <a:lnTo>
                    <a:pt x="731" y="895"/>
                  </a:lnTo>
                  <a:lnTo>
                    <a:pt x="895" y="1059"/>
                  </a:lnTo>
                  <a:cubicBezTo>
                    <a:pt x="917" y="1079"/>
                    <a:pt x="945" y="1090"/>
                    <a:pt x="973" y="1090"/>
                  </a:cubicBezTo>
                  <a:cubicBezTo>
                    <a:pt x="1002" y="1090"/>
                    <a:pt x="1031" y="1079"/>
                    <a:pt x="1053" y="1057"/>
                  </a:cubicBezTo>
                  <a:cubicBezTo>
                    <a:pt x="1096" y="1014"/>
                    <a:pt x="1097" y="943"/>
                    <a:pt x="1055" y="899"/>
                  </a:cubicBezTo>
                  <a:lnTo>
                    <a:pt x="890" y="735"/>
                  </a:lnTo>
                  <a:lnTo>
                    <a:pt x="1122" y="735"/>
                  </a:lnTo>
                  <a:cubicBezTo>
                    <a:pt x="1185" y="735"/>
                    <a:pt x="1236" y="685"/>
                    <a:pt x="1236" y="622"/>
                  </a:cubicBezTo>
                  <a:cubicBezTo>
                    <a:pt x="1236" y="559"/>
                    <a:pt x="1185" y="509"/>
                    <a:pt x="1122" y="509"/>
                  </a:cubicBezTo>
                  <a:lnTo>
                    <a:pt x="1122" y="510"/>
                  </a:lnTo>
                  <a:lnTo>
                    <a:pt x="890" y="510"/>
                  </a:lnTo>
                  <a:lnTo>
                    <a:pt x="1055" y="345"/>
                  </a:lnTo>
                  <a:cubicBezTo>
                    <a:pt x="1097" y="301"/>
                    <a:pt x="1096" y="230"/>
                    <a:pt x="1053" y="187"/>
                  </a:cubicBezTo>
                  <a:cubicBezTo>
                    <a:pt x="1031" y="166"/>
                    <a:pt x="1002" y="155"/>
                    <a:pt x="973" y="155"/>
                  </a:cubicBezTo>
                  <a:cubicBezTo>
                    <a:pt x="945" y="155"/>
                    <a:pt x="917" y="165"/>
                    <a:pt x="896" y="185"/>
                  </a:cubicBezTo>
                  <a:lnTo>
                    <a:pt x="731" y="350"/>
                  </a:lnTo>
                  <a:lnTo>
                    <a:pt x="731" y="118"/>
                  </a:lnTo>
                  <a:cubicBezTo>
                    <a:pt x="733" y="53"/>
                    <a:pt x="682" y="0"/>
                    <a:pt x="6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5"/>
            <p:cNvSpPr/>
            <p:nvPr/>
          </p:nvSpPr>
          <p:spPr>
            <a:xfrm>
              <a:off x="3029031" y="4033276"/>
              <a:ext cx="39191" cy="39096"/>
            </a:xfrm>
            <a:custGeom>
              <a:avLst/>
              <a:gdLst/>
              <a:ahLst/>
              <a:cxnLst/>
              <a:rect l="l" t="t" r="r" b="b"/>
              <a:pathLst>
                <a:path w="1237" h="1234" extrusionOk="0">
                  <a:moveTo>
                    <a:pt x="618" y="0"/>
                  </a:moveTo>
                  <a:cubicBezTo>
                    <a:pt x="557" y="0"/>
                    <a:pt x="508" y="49"/>
                    <a:pt x="506" y="109"/>
                  </a:cubicBezTo>
                  <a:lnTo>
                    <a:pt x="506" y="339"/>
                  </a:lnTo>
                  <a:lnTo>
                    <a:pt x="340" y="174"/>
                  </a:lnTo>
                  <a:cubicBezTo>
                    <a:pt x="318" y="152"/>
                    <a:pt x="290" y="141"/>
                    <a:pt x="261" y="141"/>
                  </a:cubicBezTo>
                  <a:cubicBezTo>
                    <a:pt x="232" y="141"/>
                    <a:pt x="203" y="152"/>
                    <a:pt x="181" y="174"/>
                  </a:cubicBezTo>
                  <a:cubicBezTo>
                    <a:pt x="137" y="218"/>
                    <a:pt x="137" y="290"/>
                    <a:pt x="181" y="334"/>
                  </a:cubicBezTo>
                  <a:lnTo>
                    <a:pt x="346" y="498"/>
                  </a:lnTo>
                  <a:lnTo>
                    <a:pt x="114" y="498"/>
                  </a:lnTo>
                  <a:cubicBezTo>
                    <a:pt x="51" y="498"/>
                    <a:pt x="0" y="548"/>
                    <a:pt x="0" y="611"/>
                  </a:cubicBezTo>
                  <a:cubicBezTo>
                    <a:pt x="0" y="674"/>
                    <a:pt x="51" y="724"/>
                    <a:pt x="114" y="724"/>
                  </a:cubicBezTo>
                  <a:lnTo>
                    <a:pt x="346" y="724"/>
                  </a:lnTo>
                  <a:lnTo>
                    <a:pt x="181" y="890"/>
                  </a:lnTo>
                  <a:cubicBezTo>
                    <a:pt x="137" y="934"/>
                    <a:pt x="137" y="1005"/>
                    <a:pt x="181" y="1049"/>
                  </a:cubicBezTo>
                  <a:cubicBezTo>
                    <a:pt x="203" y="1071"/>
                    <a:pt x="232" y="1082"/>
                    <a:pt x="261" y="1082"/>
                  </a:cubicBezTo>
                  <a:cubicBezTo>
                    <a:pt x="290" y="1082"/>
                    <a:pt x="318" y="1071"/>
                    <a:pt x="340" y="1049"/>
                  </a:cubicBezTo>
                  <a:lnTo>
                    <a:pt x="506" y="884"/>
                  </a:lnTo>
                  <a:lnTo>
                    <a:pt x="506" y="1116"/>
                  </a:lnTo>
                  <a:cubicBezTo>
                    <a:pt x="503" y="1180"/>
                    <a:pt x="554" y="1234"/>
                    <a:pt x="618" y="1234"/>
                  </a:cubicBezTo>
                  <a:cubicBezTo>
                    <a:pt x="683" y="1234"/>
                    <a:pt x="733" y="1180"/>
                    <a:pt x="731" y="1116"/>
                  </a:cubicBezTo>
                  <a:lnTo>
                    <a:pt x="731" y="884"/>
                  </a:lnTo>
                  <a:lnTo>
                    <a:pt x="895" y="1048"/>
                  </a:lnTo>
                  <a:cubicBezTo>
                    <a:pt x="917" y="1069"/>
                    <a:pt x="945" y="1079"/>
                    <a:pt x="973" y="1079"/>
                  </a:cubicBezTo>
                  <a:cubicBezTo>
                    <a:pt x="1002" y="1079"/>
                    <a:pt x="1031" y="1068"/>
                    <a:pt x="1054" y="1046"/>
                  </a:cubicBezTo>
                  <a:cubicBezTo>
                    <a:pt x="1096" y="1003"/>
                    <a:pt x="1098" y="934"/>
                    <a:pt x="1056" y="888"/>
                  </a:cubicBezTo>
                  <a:lnTo>
                    <a:pt x="891" y="723"/>
                  </a:lnTo>
                  <a:lnTo>
                    <a:pt x="1124" y="723"/>
                  </a:lnTo>
                  <a:cubicBezTo>
                    <a:pt x="1186" y="723"/>
                    <a:pt x="1236" y="673"/>
                    <a:pt x="1236" y="610"/>
                  </a:cubicBezTo>
                  <a:cubicBezTo>
                    <a:pt x="1236" y="548"/>
                    <a:pt x="1186" y="498"/>
                    <a:pt x="1124" y="498"/>
                  </a:cubicBezTo>
                  <a:lnTo>
                    <a:pt x="1124" y="499"/>
                  </a:lnTo>
                  <a:lnTo>
                    <a:pt x="891" y="499"/>
                  </a:lnTo>
                  <a:lnTo>
                    <a:pt x="1056" y="336"/>
                  </a:lnTo>
                  <a:cubicBezTo>
                    <a:pt x="1100" y="292"/>
                    <a:pt x="1100" y="220"/>
                    <a:pt x="1056" y="176"/>
                  </a:cubicBezTo>
                  <a:cubicBezTo>
                    <a:pt x="1034" y="155"/>
                    <a:pt x="1005" y="144"/>
                    <a:pt x="976" y="144"/>
                  </a:cubicBezTo>
                  <a:cubicBezTo>
                    <a:pt x="947" y="144"/>
                    <a:pt x="918" y="155"/>
                    <a:pt x="896" y="176"/>
                  </a:cubicBezTo>
                  <a:lnTo>
                    <a:pt x="731" y="340"/>
                  </a:lnTo>
                  <a:lnTo>
                    <a:pt x="731" y="109"/>
                  </a:lnTo>
                  <a:cubicBezTo>
                    <a:pt x="729" y="49"/>
                    <a:pt x="679" y="0"/>
                    <a:pt x="6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5"/>
            <p:cNvSpPr/>
            <p:nvPr/>
          </p:nvSpPr>
          <p:spPr>
            <a:xfrm>
              <a:off x="2916494" y="4047248"/>
              <a:ext cx="20530" cy="20245"/>
            </a:xfrm>
            <a:custGeom>
              <a:avLst/>
              <a:gdLst/>
              <a:ahLst/>
              <a:cxnLst/>
              <a:rect l="l" t="t" r="r" b="b"/>
              <a:pathLst>
                <a:path w="648" h="639" extrusionOk="0">
                  <a:moveTo>
                    <a:pt x="324" y="1"/>
                  </a:moveTo>
                  <a:lnTo>
                    <a:pt x="1" y="320"/>
                  </a:lnTo>
                  <a:lnTo>
                    <a:pt x="324" y="639"/>
                  </a:lnTo>
                  <a:lnTo>
                    <a:pt x="648" y="320"/>
                  </a:lnTo>
                  <a:lnTo>
                    <a:pt x="32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5"/>
            <p:cNvSpPr/>
            <p:nvPr/>
          </p:nvSpPr>
          <p:spPr>
            <a:xfrm>
              <a:off x="2997506" y="4047248"/>
              <a:ext cx="20499" cy="20245"/>
            </a:xfrm>
            <a:custGeom>
              <a:avLst/>
              <a:gdLst/>
              <a:ahLst/>
              <a:cxnLst/>
              <a:rect l="l" t="t" r="r" b="b"/>
              <a:pathLst>
                <a:path w="647" h="639" extrusionOk="0">
                  <a:moveTo>
                    <a:pt x="323" y="1"/>
                  </a:moveTo>
                  <a:lnTo>
                    <a:pt x="1" y="320"/>
                  </a:lnTo>
                  <a:lnTo>
                    <a:pt x="323" y="639"/>
                  </a:lnTo>
                  <a:lnTo>
                    <a:pt x="647" y="320"/>
                  </a:lnTo>
                  <a:lnTo>
                    <a:pt x="32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5"/>
            <p:cNvSpPr/>
            <p:nvPr/>
          </p:nvSpPr>
          <p:spPr>
            <a:xfrm>
              <a:off x="3078487" y="4047248"/>
              <a:ext cx="20499" cy="20245"/>
            </a:xfrm>
            <a:custGeom>
              <a:avLst/>
              <a:gdLst/>
              <a:ahLst/>
              <a:cxnLst/>
              <a:rect l="l" t="t" r="r" b="b"/>
              <a:pathLst>
                <a:path w="647" h="639" extrusionOk="0">
                  <a:moveTo>
                    <a:pt x="323" y="1"/>
                  </a:moveTo>
                  <a:lnTo>
                    <a:pt x="1" y="320"/>
                  </a:lnTo>
                  <a:lnTo>
                    <a:pt x="323" y="639"/>
                  </a:lnTo>
                  <a:lnTo>
                    <a:pt x="647" y="320"/>
                  </a:lnTo>
                  <a:lnTo>
                    <a:pt x="32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5"/>
            <p:cNvSpPr/>
            <p:nvPr/>
          </p:nvSpPr>
          <p:spPr>
            <a:xfrm>
              <a:off x="2864187" y="3975646"/>
              <a:ext cx="287075" cy="305578"/>
            </a:xfrm>
            <a:custGeom>
              <a:avLst/>
              <a:gdLst/>
              <a:ahLst/>
              <a:cxnLst/>
              <a:rect l="l" t="t" r="r" b="b"/>
              <a:pathLst>
                <a:path w="9061" h="9645" extrusionOk="0">
                  <a:moveTo>
                    <a:pt x="4531" y="289"/>
                  </a:moveTo>
                  <a:cubicBezTo>
                    <a:pt x="5352" y="289"/>
                    <a:pt x="6104" y="576"/>
                    <a:pt x="6724" y="1124"/>
                  </a:cubicBezTo>
                  <a:lnTo>
                    <a:pt x="6665" y="1160"/>
                  </a:lnTo>
                  <a:lnTo>
                    <a:pt x="6083" y="802"/>
                  </a:lnTo>
                  <a:cubicBezTo>
                    <a:pt x="6043" y="777"/>
                    <a:pt x="5998" y="764"/>
                    <a:pt x="5953" y="764"/>
                  </a:cubicBezTo>
                  <a:cubicBezTo>
                    <a:pt x="5909" y="764"/>
                    <a:pt x="5864" y="777"/>
                    <a:pt x="5824" y="802"/>
                  </a:cubicBezTo>
                  <a:lnTo>
                    <a:pt x="5242" y="1160"/>
                  </a:lnTo>
                  <a:lnTo>
                    <a:pt x="4660" y="802"/>
                  </a:lnTo>
                  <a:cubicBezTo>
                    <a:pt x="4620" y="777"/>
                    <a:pt x="4575" y="764"/>
                    <a:pt x="4531" y="764"/>
                  </a:cubicBezTo>
                  <a:cubicBezTo>
                    <a:pt x="4486" y="764"/>
                    <a:pt x="4441" y="777"/>
                    <a:pt x="4401" y="802"/>
                  </a:cubicBezTo>
                  <a:lnTo>
                    <a:pt x="3820" y="1160"/>
                  </a:lnTo>
                  <a:lnTo>
                    <a:pt x="3238" y="802"/>
                  </a:lnTo>
                  <a:cubicBezTo>
                    <a:pt x="3199" y="777"/>
                    <a:pt x="3154" y="764"/>
                    <a:pt x="3109" y="764"/>
                  </a:cubicBezTo>
                  <a:cubicBezTo>
                    <a:pt x="3064" y="764"/>
                    <a:pt x="3019" y="777"/>
                    <a:pt x="2980" y="802"/>
                  </a:cubicBezTo>
                  <a:lnTo>
                    <a:pt x="2398" y="1160"/>
                  </a:lnTo>
                  <a:lnTo>
                    <a:pt x="2333" y="1121"/>
                  </a:lnTo>
                  <a:cubicBezTo>
                    <a:pt x="2948" y="575"/>
                    <a:pt x="3703" y="289"/>
                    <a:pt x="4531" y="289"/>
                  </a:cubicBezTo>
                  <a:close/>
                  <a:moveTo>
                    <a:pt x="5953" y="1295"/>
                  </a:moveTo>
                  <a:lnTo>
                    <a:pt x="6535" y="1654"/>
                  </a:lnTo>
                  <a:cubicBezTo>
                    <a:pt x="6575" y="1679"/>
                    <a:pt x="6619" y="1691"/>
                    <a:pt x="6664" y="1691"/>
                  </a:cubicBezTo>
                  <a:cubicBezTo>
                    <a:pt x="6709" y="1691"/>
                    <a:pt x="6754" y="1679"/>
                    <a:pt x="6793" y="1654"/>
                  </a:cubicBezTo>
                  <a:lnTo>
                    <a:pt x="7080" y="1478"/>
                  </a:lnTo>
                  <a:cubicBezTo>
                    <a:pt x="7543" y="2012"/>
                    <a:pt x="7878" y="2689"/>
                    <a:pt x="8049" y="3428"/>
                  </a:cubicBezTo>
                  <a:lnTo>
                    <a:pt x="1017" y="3428"/>
                  </a:lnTo>
                  <a:cubicBezTo>
                    <a:pt x="1193" y="2681"/>
                    <a:pt x="1525" y="2003"/>
                    <a:pt x="1978" y="1476"/>
                  </a:cubicBezTo>
                  <a:lnTo>
                    <a:pt x="2269" y="1654"/>
                  </a:lnTo>
                  <a:cubicBezTo>
                    <a:pt x="2308" y="1679"/>
                    <a:pt x="2353" y="1691"/>
                    <a:pt x="2398" y="1691"/>
                  </a:cubicBezTo>
                  <a:cubicBezTo>
                    <a:pt x="2443" y="1691"/>
                    <a:pt x="2488" y="1679"/>
                    <a:pt x="2527" y="1654"/>
                  </a:cubicBezTo>
                  <a:lnTo>
                    <a:pt x="3108" y="1295"/>
                  </a:lnTo>
                  <a:lnTo>
                    <a:pt x="3690" y="1654"/>
                  </a:lnTo>
                  <a:cubicBezTo>
                    <a:pt x="3730" y="1679"/>
                    <a:pt x="3775" y="1691"/>
                    <a:pt x="3820" y="1691"/>
                  </a:cubicBezTo>
                  <a:cubicBezTo>
                    <a:pt x="3865" y="1691"/>
                    <a:pt x="3909" y="1679"/>
                    <a:pt x="3949" y="1654"/>
                  </a:cubicBezTo>
                  <a:lnTo>
                    <a:pt x="4531" y="1295"/>
                  </a:lnTo>
                  <a:lnTo>
                    <a:pt x="5113" y="1654"/>
                  </a:lnTo>
                  <a:cubicBezTo>
                    <a:pt x="5153" y="1679"/>
                    <a:pt x="5198" y="1691"/>
                    <a:pt x="5243" y="1691"/>
                  </a:cubicBezTo>
                  <a:cubicBezTo>
                    <a:pt x="5287" y="1691"/>
                    <a:pt x="5332" y="1679"/>
                    <a:pt x="5372" y="1654"/>
                  </a:cubicBezTo>
                  <a:lnTo>
                    <a:pt x="5953" y="1295"/>
                  </a:lnTo>
                  <a:close/>
                  <a:moveTo>
                    <a:pt x="8207" y="3731"/>
                  </a:moveTo>
                  <a:cubicBezTo>
                    <a:pt x="8370" y="3731"/>
                    <a:pt x="8503" y="3862"/>
                    <a:pt x="8505" y="4026"/>
                  </a:cubicBezTo>
                  <a:cubicBezTo>
                    <a:pt x="8505" y="4508"/>
                    <a:pt x="8109" y="4898"/>
                    <a:pt x="7625" y="4898"/>
                  </a:cubicBezTo>
                  <a:lnTo>
                    <a:pt x="1438" y="4898"/>
                  </a:lnTo>
                  <a:cubicBezTo>
                    <a:pt x="953" y="4898"/>
                    <a:pt x="559" y="4506"/>
                    <a:pt x="559" y="4026"/>
                  </a:cubicBezTo>
                  <a:cubicBezTo>
                    <a:pt x="559" y="3862"/>
                    <a:pt x="692" y="3731"/>
                    <a:pt x="855" y="3731"/>
                  </a:cubicBezTo>
                  <a:cubicBezTo>
                    <a:pt x="856" y="3731"/>
                    <a:pt x="856" y="3731"/>
                    <a:pt x="857" y="3731"/>
                  </a:cubicBezTo>
                  <a:lnTo>
                    <a:pt x="8205" y="3731"/>
                  </a:lnTo>
                  <a:cubicBezTo>
                    <a:pt x="8206" y="3731"/>
                    <a:pt x="8207" y="3731"/>
                    <a:pt x="8207" y="3731"/>
                  </a:cubicBezTo>
                  <a:close/>
                  <a:moveTo>
                    <a:pt x="8279" y="4980"/>
                  </a:moveTo>
                  <a:cubicBezTo>
                    <a:pt x="8544" y="4980"/>
                    <a:pt x="8760" y="5193"/>
                    <a:pt x="8760" y="5454"/>
                  </a:cubicBezTo>
                  <a:lnTo>
                    <a:pt x="8760" y="6649"/>
                  </a:lnTo>
                  <a:cubicBezTo>
                    <a:pt x="8760" y="6911"/>
                    <a:pt x="8544" y="7123"/>
                    <a:pt x="8279" y="7123"/>
                  </a:cubicBezTo>
                  <a:cubicBezTo>
                    <a:pt x="8015" y="7123"/>
                    <a:pt x="7799" y="6911"/>
                    <a:pt x="7799" y="6650"/>
                  </a:cubicBezTo>
                  <a:lnTo>
                    <a:pt x="7799" y="5454"/>
                  </a:lnTo>
                  <a:cubicBezTo>
                    <a:pt x="7799" y="5342"/>
                    <a:pt x="7840" y="5233"/>
                    <a:pt x="7914" y="5147"/>
                  </a:cubicBezTo>
                  <a:cubicBezTo>
                    <a:pt x="8043" y="5113"/>
                    <a:pt x="8167" y="5056"/>
                    <a:pt x="8277" y="4980"/>
                  </a:cubicBezTo>
                  <a:cubicBezTo>
                    <a:pt x="8277" y="4980"/>
                    <a:pt x="8278" y="4980"/>
                    <a:pt x="8279" y="4980"/>
                  </a:cubicBezTo>
                  <a:close/>
                  <a:moveTo>
                    <a:pt x="781" y="4979"/>
                  </a:moveTo>
                  <a:cubicBezTo>
                    <a:pt x="783" y="4979"/>
                    <a:pt x="784" y="4979"/>
                    <a:pt x="786" y="4979"/>
                  </a:cubicBezTo>
                  <a:cubicBezTo>
                    <a:pt x="896" y="5054"/>
                    <a:pt x="1019" y="5111"/>
                    <a:pt x="1149" y="5146"/>
                  </a:cubicBezTo>
                  <a:cubicBezTo>
                    <a:pt x="1222" y="5232"/>
                    <a:pt x="1263" y="5341"/>
                    <a:pt x="1263" y="5454"/>
                  </a:cubicBezTo>
                  <a:lnTo>
                    <a:pt x="1263" y="6653"/>
                  </a:lnTo>
                  <a:lnTo>
                    <a:pt x="1263" y="6654"/>
                  </a:lnTo>
                  <a:cubicBezTo>
                    <a:pt x="1259" y="6916"/>
                    <a:pt x="1045" y="7126"/>
                    <a:pt x="783" y="7126"/>
                  </a:cubicBezTo>
                  <a:cubicBezTo>
                    <a:pt x="520" y="7126"/>
                    <a:pt x="307" y="6916"/>
                    <a:pt x="302" y="6654"/>
                  </a:cubicBezTo>
                  <a:lnTo>
                    <a:pt x="302" y="5454"/>
                  </a:lnTo>
                  <a:cubicBezTo>
                    <a:pt x="305" y="5190"/>
                    <a:pt x="518" y="4979"/>
                    <a:pt x="781" y="4979"/>
                  </a:cubicBezTo>
                  <a:close/>
                  <a:moveTo>
                    <a:pt x="7565" y="5200"/>
                  </a:moveTo>
                  <a:cubicBezTo>
                    <a:pt x="7533" y="5284"/>
                    <a:pt x="7516" y="5375"/>
                    <a:pt x="7516" y="5466"/>
                  </a:cubicBezTo>
                  <a:lnTo>
                    <a:pt x="7516" y="6659"/>
                  </a:lnTo>
                  <a:cubicBezTo>
                    <a:pt x="7516" y="6815"/>
                    <a:pt x="7565" y="6968"/>
                    <a:pt x="7655" y="7096"/>
                  </a:cubicBezTo>
                  <a:cubicBezTo>
                    <a:pt x="7273" y="8393"/>
                    <a:pt x="6062" y="9343"/>
                    <a:pt x="4630" y="9343"/>
                  </a:cubicBezTo>
                  <a:lnTo>
                    <a:pt x="4432" y="9343"/>
                  </a:lnTo>
                  <a:cubicBezTo>
                    <a:pt x="3001" y="9343"/>
                    <a:pt x="1789" y="8393"/>
                    <a:pt x="1407" y="7096"/>
                  </a:cubicBezTo>
                  <a:cubicBezTo>
                    <a:pt x="1497" y="6968"/>
                    <a:pt x="1546" y="6815"/>
                    <a:pt x="1546" y="6659"/>
                  </a:cubicBezTo>
                  <a:lnTo>
                    <a:pt x="1546" y="5466"/>
                  </a:lnTo>
                  <a:cubicBezTo>
                    <a:pt x="1546" y="5375"/>
                    <a:pt x="1529" y="5284"/>
                    <a:pt x="1497" y="5200"/>
                  </a:cubicBezTo>
                  <a:close/>
                  <a:moveTo>
                    <a:pt x="4531" y="1"/>
                  </a:moveTo>
                  <a:cubicBezTo>
                    <a:pt x="3511" y="1"/>
                    <a:pt x="2597" y="398"/>
                    <a:pt x="1886" y="1149"/>
                  </a:cubicBezTo>
                  <a:cubicBezTo>
                    <a:pt x="1316" y="1751"/>
                    <a:pt x="905" y="2562"/>
                    <a:pt x="710" y="3461"/>
                  </a:cubicBezTo>
                  <a:cubicBezTo>
                    <a:pt x="451" y="3530"/>
                    <a:pt x="272" y="3764"/>
                    <a:pt x="271" y="4031"/>
                  </a:cubicBezTo>
                  <a:cubicBezTo>
                    <a:pt x="271" y="4288"/>
                    <a:pt x="355" y="4537"/>
                    <a:pt x="514" y="4741"/>
                  </a:cubicBezTo>
                  <a:cubicBezTo>
                    <a:pt x="207" y="4850"/>
                    <a:pt x="2" y="5139"/>
                    <a:pt x="1" y="5464"/>
                  </a:cubicBezTo>
                  <a:lnTo>
                    <a:pt x="1" y="6659"/>
                  </a:lnTo>
                  <a:cubicBezTo>
                    <a:pt x="3" y="6936"/>
                    <a:pt x="154" y="7191"/>
                    <a:pt x="395" y="7328"/>
                  </a:cubicBezTo>
                  <a:cubicBezTo>
                    <a:pt x="513" y="7395"/>
                    <a:pt x="644" y="7428"/>
                    <a:pt x="775" y="7428"/>
                  </a:cubicBezTo>
                  <a:cubicBezTo>
                    <a:pt x="912" y="7428"/>
                    <a:pt x="1049" y="7392"/>
                    <a:pt x="1171" y="7319"/>
                  </a:cubicBezTo>
                  <a:cubicBezTo>
                    <a:pt x="1650" y="8710"/>
                    <a:pt x="2958" y="9644"/>
                    <a:pt x="4430" y="9644"/>
                  </a:cubicBezTo>
                  <a:cubicBezTo>
                    <a:pt x="4430" y="9644"/>
                    <a:pt x="4431" y="9644"/>
                    <a:pt x="4432" y="9644"/>
                  </a:cubicBezTo>
                  <a:lnTo>
                    <a:pt x="4630" y="9644"/>
                  </a:lnTo>
                  <a:cubicBezTo>
                    <a:pt x="4631" y="9644"/>
                    <a:pt x="4632" y="9644"/>
                    <a:pt x="4633" y="9644"/>
                  </a:cubicBezTo>
                  <a:cubicBezTo>
                    <a:pt x="6103" y="9644"/>
                    <a:pt x="7412" y="8710"/>
                    <a:pt x="7891" y="7319"/>
                  </a:cubicBezTo>
                  <a:cubicBezTo>
                    <a:pt x="8013" y="7392"/>
                    <a:pt x="8149" y="7428"/>
                    <a:pt x="8286" y="7428"/>
                  </a:cubicBezTo>
                  <a:cubicBezTo>
                    <a:pt x="8417" y="7428"/>
                    <a:pt x="8548" y="7395"/>
                    <a:pt x="8666" y="7328"/>
                  </a:cubicBezTo>
                  <a:cubicBezTo>
                    <a:pt x="8908" y="7191"/>
                    <a:pt x="9058" y="6936"/>
                    <a:pt x="9060" y="6659"/>
                  </a:cubicBezTo>
                  <a:lnTo>
                    <a:pt x="9060" y="5464"/>
                  </a:lnTo>
                  <a:cubicBezTo>
                    <a:pt x="9059" y="5139"/>
                    <a:pt x="8854" y="4850"/>
                    <a:pt x="8549" y="4741"/>
                  </a:cubicBezTo>
                  <a:cubicBezTo>
                    <a:pt x="8707" y="4537"/>
                    <a:pt x="8792" y="4289"/>
                    <a:pt x="8792" y="4031"/>
                  </a:cubicBezTo>
                  <a:cubicBezTo>
                    <a:pt x="8791" y="3765"/>
                    <a:pt x="8612" y="3533"/>
                    <a:pt x="8356" y="3462"/>
                  </a:cubicBezTo>
                  <a:cubicBezTo>
                    <a:pt x="8168" y="2582"/>
                    <a:pt x="7761" y="1779"/>
                    <a:pt x="7186" y="1169"/>
                  </a:cubicBezTo>
                  <a:cubicBezTo>
                    <a:pt x="6467" y="405"/>
                    <a:pt x="5548" y="1"/>
                    <a:pt x="45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5"/>
            <p:cNvSpPr/>
            <p:nvPr/>
          </p:nvSpPr>
          <p:spPr>
            <a:xfrm>
              <a:off x="2947828" y="4156870"/>
              <a:ext cx="25409" cy="25283"/>
            </a:xfrm>
            <a:custGeom>
              <a:avLst/>
              <a:gdLst/>
              <a:ahLst/>
              <a:cxnLst/>
              <a:rect l="l" t="t" r="r" b="b"/>
              <a:pathLst>
                <a:path w="802" h="798" extrusionOk="0">
                  <a:moveTo>
                    <a:pt x="401" y="0"/>
                  </a:moveTo>
                  <a:cubicBezTo>
                    <a:pt x="180" y="0"/>
                    <a:pt x="1" y="178"/>
                    <a:pt x="1" y="399"/>
                  </a:cubicBezTo>
                  <a:cubicBezTo>
                    <a:pt x="1" y="619"/>
                    <a:pt x="180" y="798"/>
                    <a:pt x="401" y="798"/>
                  </a:cubicBezTo>
                  <a:cubicBezTo>
                    <a:pt x="622" y="798"/>
                    <a:pt x="802" y="619"/>
                    <a:pt x="802" y="399"/>
                  </a:cubicBezTo>
                  <a:cubicBezTo>
                    <a:pt x="802" y="178"/>
                    <a:pt x="622"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5"/>
            <p:cNvSpPr/>
            <p:nvPr/>
          </p:nvSpPr>
          <p:spPr>
            <a:xfrm>
              <a:off x="3040024" y="4156236"/>
              <a:ext cx="25409" cy="25314"/>
            </a:xfrm>
            <a:custGeom>
              <a:avLst/>
              <a:gdLst/>
              <a:ahLst/>
              <a:cxnLst/>
              <a:rect l="l" t="t" r="r" b="b"/>
              <a:pathLst>
                <a:path w="802" h="799" extrusionOk="0">
                  <a:moveTo>
                    <a:pt x="401" y="0"/>
                  </a:moveTo>
                  <a:cubicBezTo>
                    <a:pt x="179" y="0"/>
                    <a:pt x="0" y="180"/>
                    <a:pt x="0" y="400"/>
                  </a:cubicBezTo>
                  <a:cubicBezTo>
                    <a:pt x="0" y="620"/>
                    <a:pt x="179" y="798"/>
                    <a:pt x="401" y="798"/>
                  </a:cubicBezTo>
                  <a:cubicBezTo>
                    <a:pt x="622" y="798"/>
                    <a:pt x="801" y="620"/>
                    <a:pt x="801" y="400"/>
                  </a:cubicBezTo>
                  <a:cubicBezTo>
                    <a:pt x="801" y="180"/>
                    <a:pt x="622"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5"/>
            <p:cNvSpPr/>
            <p:nvPr/>
          </p:nvSpPr>
          <p:spPr>
            <a:xfrm>
              <a:off x="2976913" y="4197519"/>
              <a:ext cx="61654" cy="35263"/>
            </a:xfrm>
            <a:custGeom>
              <a:avLst/>
              <a:gdLst/>
              <a:ahLst/>
              <a:cxnLst/>
              <a:rect l="l" t="t" r="r" b="b"/>
              <a:pathLst>
                <a:path w="1946" h="1113" extrusionOk="0">
                  <a:moveTo>
                    <a:pt x="1798" y="0"/>
                  </a:moveTo>
                  <a:cubicBezTo>
                    <a:pt x="1717" y="0"/>
                    <a:pt x="1650" y="66"/>
                    <a:pt x="1651" y="149"/>
                  </a:cubicBezTo>
                  <a:cubicBezTo>
                    <a:pt x="1651" y="517"/>
                    <a:pt x="1346" y="818"/>
                    <a:pt x="973" y="818"/>
                  </a:cubicBezTo>
                  <a:cubicBezTo>
                    <a:pt x="600" y="818"/>
                    <a:pt x="296" y="517"/>
                    <a:pt x="296" y="149"/>
                  </a:cubicBezTo>
                  <a:cubicBezTo>
                    <a:pt x="294" y="68"/>
                    <a:pt x="228" y="5"/>
                    <a:pt x="149" y="5"/>
                  </a:cubicBezTo>
                  <a:cubicBezTo>
                    <a:pt x="69" y="5"/>
                    <a:pt x="4" y="68"/>
                    <a:pt x="0" y="149"/>
                  </a:cubicBezTo>
                  <a:cubicBezTo>
                    <a:pt x="0" y="680"/>
                    <a:pt x="437" y="1113"/>
                    <a:pt x="973" y="1113"/>
                  </a:cubicBezTo>
                  <a:cubicBezTo>
                    <a:pt x="1509" y="1113"/>
                    <a:pt x="1946" y="680"/>
                    <a:pt x="1946" y="149"/>
                  </a:cubicBezTo>
                  <a:cubicBezTo>
                    <a:pt x="1946" y="66"/>
                    <a:pt x="1880" y="0"/>
                    <a:pt x="17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5"/>
            <p:cNvSpPr/>
            <p:nvPr/>
          </p:nvSpPr>
          <p:spPr>
            <a:xfrm>
              <a:off x="2918110" y="4179681"/>
              <a:ext cx="42391" cy="40807"/>
            </a:xfrm>
            <a:custGeom>
              <a:avLst/>
              <a:gdLst/>
              <a:ahLst/>
              <a:cxnLst/>
              <a:rect l="l" t="t" r="r" b="b"/>
              <a:pathLst>
                <a:path w="1338" h="1288" extrusionOk="0">
                  <a:moveTo>
                    <a:pt x="692" y="296"/>
                  </a:moveTo>
                  <a:cubicBezTo>
                    <a:pt x="871" y="296"/>
                    <a:pt x="1042" y="435"/>
                    <a:pt x="1042" y="645"/>
                  </a:cubicBezTo>
                  <a:cubicBezTo>
                    <a:pt x="1041" y="838"/>
                    <a:pt x="884" y="992"/>
                    <a:pt x="692" y="992"/>
                  </a:cubicBezTo>
                  <a:cubicBezTo>
                    <a:pt x="691" y="992"/>
                    <a:pt x="691" y="992"/>
                    <a:pt x="690" y="992"/>
                  </a:cubicBezTo>
                  <a:cubicBezTo>
                    <a:pt x="381" y="988"/>
                    <a:pt x="230" y="614"/>
                    <a:pt x="450" y="397"/>
                  </a:cubicBezTo>
                  <a:cubicBezTo>
                    <a:pt x="521" y="327"/>
                    <a:pt x="607" y="296"/>
                    <a:pt x="692" y="296"/>
                  </a:cubicBezTo>
                  <a:close/>
                  <a:moveTo>
                    <a:pt x="690" y="1"/>
                  </a:moveTo>
                  <a:cubicBezTo>
                    <a:pt x="430" y="3"/>
                    <a:pt x="197" y="162"/>
                    <a:pt x="99" y="401"/>
                  </a:cubicBezTo>
                  <a:cubicBezTo>
                    <a:pt x="0" y="642"/>
                    <a:pt x="56" y="918"/>
                    <a:pt x="241" y="1101"/>
                  </a:cubicBezTo>
                  <a:cubicBezTo>
                    <a:pt x="364" y="1223"/>
                    <a:pt x="528" y="1288"/>
                    <a:pt x="695" y="1288"/>
                  </a:cubicBezTo>
                  <a:cubicBezTo>
                    <a:pt x="778" y="1288"/>
                    <a:pt x="862" y="1272"/>
                    <a:pt x="941" y="1239"/>
                  </a:cubicBezTo>
                  <a:cubicBezTo>
                    <a:pt x="1181" y="1139"/>
                    <a:pt x="1337" y="904"/>
                    <a:pt x="1337" y="645"/>
                  </a:cubicBezTo>
                  <a:cubicBezTo>
                    <a:pt x="1336" y="288"/>
                    <a:pt x="1045" y="1"/>
                    <a:pt x="6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5"/>
            <p:cNvSpPr/>
            <p:nvPr/>
          </p:nvSpPr>
          <p:spPr>
            <a:xfrm>
              <a:off x="3053680" y="4179681"/>
              <a:ext cx="42391" cy="40807"/>
            </a:xfrm>
            <a:custGeom>
              <a:avLst/>
              <a:gdLst/>
              <a:ahLst/>
              <a:cxnLst/>
              <a:rect l="l" t="t" r="r" b="b"/>
              <a:pathLst>
                <a:path w="1338" h="1288" extrusionOk="0">
                  <a:moveTo>
                    <a:pt x="692" y="296"/>
                  </a:moveTo>
                  <a:cubicBezTo>
                    <a:pt x="871" y="296"/>
                    <a:pt x="1042" y="435"/>
                    <a:pt x="1042" y="645"/>
                  </a:cubicBezTo>
                  <a:cubicBezTo>
                    <a:pt x="1041" y="838"/>
                    <a:pt x="884" y="992"/>
                    <a:pt x="692" y="992"/>
                  </a:cubicBezTo>
                  <a:cubicBezTo>
                    <a:pt x="692" y="992"/>
                    <a:pt x="691" y="992"/>
                    <a:pt x="690" y="992"/>
                  </a:cubicBezTo>
                  <a:cubicBezTo>
                    <a:pt x="381" y="988"/>
                    <a:pt x="230" y="614"/>
                    <a:pt x="450" y="397"/>
                  </a:cubicBezTo>
                  <a:cubicBezTo>
                    <a:pt x="521" y="327"/>
                    <a:pt x="607" y="296"/>
                    <a:pt x="692" y="296"/>
                  </a:cubicBezTo>
                  <a:close/>
                  <a:moveTo>
                    <a:pt x="690" y="1"/>
                  </a:moveTo>
                  <a:cubicBezTo>
                    <a:pt x="431" y="3"/>
                    <a:pt x="197" y="162"/>
                    <a:pt x="99" y="401"/>
                  </a:cubicBezTo>
                  <a:cubicBezTo>
                    <a:pt x="0" y="642"/>
                    <a:pt x="57" y="918"/>
                    <a:pt x="241" y="1101"/>
                  </a:cubicBezTo>
                  <a:cubicBezTo>
                    <a:pt x="364" y="1223"/>
                    <a:pt x="528" y="1288"/>
                    <a:pt x="695" y="1288"/>
                  </a:cubicBezTo>
                  <a:cubicBezTo>
                    <a:pt x="778" y="1288"/>
                    <a:pt x="862" y="1272"/>
                    <a:pt x="941" y="1239"/>
                  </a:cubicBezTo>
                  <a:cubicBezTo>
                    <a:pt x="1181" y="1139"/>
                    <a:pt x="1337" y="904"/>
                    <a:pt x="1337" y="645"/>
                  </a:cubicBezTo>
                  <a:cubicBezTo>
                    <a:pt x="1336" y="288"/>
                    <a:pt x="1046" y="1"/>
                    <a:pt x="6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0" name="Google Shape;2060;p75"/>
          <p:cNvGrpSpPr/>
          <p:nvPr/>
        </p:nvGrpSpPr>
        <p:grpSpPr>
          <a:xfrm>
            <a:off x="2251637" y="3999661"/>
            <a:ext cx="305578" cy="269111"/>
            <a:chOff x="2251637" y="3999661"/>
            <a:chExt cx="305578" cy="269111"/>
          </a:xfrm>
        </p:grpSpPr>
        <p:sp>
          <p:nvSpPr>
            <p:cNvPr id="2061" name="Google Shape;2061;p75"/>
            <p:cNvSpPr/>
            <p:nvPr/>
          </p:nvSpPr>
          <p:spPr>
            <a:xfrm>
              <a:off x="2251637" y="3999661"/>
              <a:ext cx="305578" cy="269111"/>
            </a:xfrm>
            <a:custGeom>
              <a:avLst/>
              <a:gdLst/>
              <a:ahLst/>
              <a:cxnLst/>
              <a:rect l="l" t="t" r="r" b="b"/>
              <a:pathLst>
                <a:path w="9645" h="8494" extrusionOk="0">
                  <a:moveTo>
                    <a:pt x="4833" y="293"/>
                  </a:moveTo>
                  <a:cubicBezTo>
                    <a:pt x="5002" y="293"/>
                    <a:pt x="5351" y="559"/>
                    <a:pt x="5520" y="954"/>
                  </a:cubicBezTo>
                  <a:lnTo>
                    <a:pt x="5508" y="954"/>
                  </a:lnTo>
                  <a:cubicBezTo>
                    <a:pt x="5413" y="957"/>
                    <a:pt x="5337" y="1035"/>
                    <a:pt x="5337" y="1130"/>
                  </a:cubicBezTo>
                  <a:cubicBezTo>
                    <a:pt x="5337" y="1225"/>
                    <a:pt x="5413" y="1302"/>
                    <a:pt x="5508" y="1306"/>
                  </a:cubicBezTo>
                  <a:cubicBezTo>
                    <a:pt x="5544" y="1306"/>
                    <a:pt x="5578" y="1295"/>
                    <a:pt x="5607" y="1274"/>
                  </a:cubicBezTo>
                  <a:cubicBezTo>
                    <a:pt x="5614" y="1319"/>
                    <a:pt x="5616" y="1365"/>
                    <a:pt x="5617" y="1411"/>
                  </a:cubicBezTo>
                  <a:cubicBezTo>
                    <a:pt x="5617" y="1437"/>
                    <a:pt x="5616" y="1462"/>
                    <a:pt x="5615" y="1487"/>
                  </a:cubicBezTo>
                  <a:cubicBezTo>
                    <a:pt x="5497" y="1508"/>
                    <a:pt x="5387" y="1557"/>
                    <a:pt x="5291" y="1627"/>
                  </a:cubicBezTo>
                  <a:cubicBezTo>
                    <a:pt x="5151" y="1525"/>
                    <a:pt x="4987" y="1474"/>
                    <a:pt x="4822" y="1474"/>
                  </a:cubicBezTo>
                  <a:cubicBezTo>
                    <a:pt x="4658" y="1474"/>
                    <a:pt x="4493" y="1525"/>
                    <a:pt x="4354" y="1627"/>
                  </a:cubicBezTo>
                  <a:cubicBezTo>
                    <a:pt x="4258" y="1557"/>
                    <a:pt x="4147" y="1508"/>
                    <a:pt x="4030" y="1487"/>
                  </a:cubicBezTo>
                  <a:cubicBezTo>
                    <a:pt x="4029" y="1462"/>
                    <a:pt x="4028" y="1437"/>
                    <a:pt x="4028" y="1411"/>
                  </a:cubicBezTo>
                  <a:cubicBezTo>
                    <a:pt x="4028" y="1365"/>
                    <a:pt x="4031" y="1319"/>
                    <a:pt x="4037" y="1274"/>
                  </a:cubicBezTo>
                  <a:cubicBezTo>
                    <a:pt x="4065" y="1295"/>
                    <a:pt x="4101" y="1306"/>
                    <a:pt x="4136" y="1306"/>
                  </a:cubicBezTo>
                  <a:cubicBezTo>
                    <a:pt x="4232" y="1302"/>
                    <a:pt x="4307" y="1225"/>
                    <a:pt x="4307" y="1130"/>
                  </a:cubicBezTo>
                  <a:cubicBezTo>
                    <a:pt x="4307" y="1035"/>
                    <a:pt x="4232" y="957"/>
                    <a:pt x="4136" y="954"/>
                  </a:cubicBezTo>
                  <a:lnTo>
                    <a:pt x="4125" y="954"/>
                  </a:lnTo>
                  <a:cubicBezTo>
                    <a:pt x="4296" y="554"/>
                    <a:pt x="4655" y="293"/>
                    <a:pt x="4833" y="293"/>
                  </a:cubicBezTo>
                  <a:close/>
                  <a:moveTo>
                    <a:pt x="4821" y="1771"/>
                  </a:moveTo>
                  <a:cubicBezTo>
                    <a:pt x="4953" y="1771"/>
                    <a:pt x="5084" y="1822"/>
                    <a:pt x="5182" y="1925"/>
                  </a:cubicBezTo>
                  <a:cubicBezTo>
                    <a:pt x="5192" y="1936"/>
                    <a:pt x="5204" y="1945"/>
                    <a:pt x="5216" y="1953"/>
                  </a:cubicBezTo>
                  <a:cubicBezTo>
                    <a:pt x="5240" y="1966"/>
                    <a:pt x="5265" y="1972"/>
                    <a:pt x="5290" y="1972"/>
                  </a:cubicBezTo>
                  <a:cubicBezTo>
                    <a:pt x="5330" y="1972"/>
                    <a:pt x="5369" y="1956"/>
                    <a:pt x="5398" y="1926"/>
                  </a:cubicBezTo>
                  <a:cubicBezTo>
                    <a:pt x="5491" y="1827"/>
                    <a:pt x="5622" y="1771"/>
                    <a:pt x="5760" y="1771"/>
                  </a:cubicBezTo>
                  <a:cubicBezTo>
                    <a:pt x="5973" y="1772"/>
                    <a:pt x="6163" y="1906"/>
                    <a:pt x="6233" y="2108"/>
                  </a:cubicBezTo>
                  <a:lnTo>
                    <a:pt x="3411" y="2108"/>
                  </a:lnTo>
                  <a:cubicBezTo>
                    <a:pt x="3481" y="1906"/>
                    <a:pt x="3671" y="1772"/>
                    <a:pt x="3885" y="1771"/>
                  </a:cubicBezTo>
                  <a:cubicBezTo>
                    <a:pt x="4020" y="1771"/>
                    <a:pt x="4151" y="1826"/>
                    <a:pt x="4245" y="1925"/>
                  </a:cubicBezTo>
                  <a:cubicBezTo>
                    <a:pt x="4274" y="1957"/>
                    <a:pt x="4314" y="1973"/>
                    <a:pt x="4354" y="1973"/>
                  </a:cubicBezTo>
                  <a:cubicBezTo>
                    <a:pt x="4393" y="1973"/>
                    <a:pt x="4432" y="1957"/>
                    <a:pt x="4460" y="1926"/>
                  </a:cubicBezTo>
                  <a:cubicBezTo>
                    <a:pt x="4558" y="1823"/>
                    <a:pt x="4690" y="1771"/>
                    <a:pt x="4821" y="1771"/>
                  </a:cubicBezTo>
                  <a:close/>
                  <a:moveTo>
                    <a:pt x="7840" y="2409"/>
                  </a:moveTo>
                  <a:cubicBezTo>
                    <a:pt x="8351" y="2412"/>
                    <a:pt x="8784" y="2786"/>
                    <a:pt x="8861" y="3292"/>
                  </a:cubicBezTo>
                  <a:cubicBezTo>
                    <a:pt x="8861" y="3294"/>
                    <a:pt x="8862" y="3296"/>
                    <a:pt x="8862" y="3297"/>
                  </a:cubicBezTo>
                  <a:cubicBezTo>
                    <a:pt x="8868" y="3333"/>
                    <a:pt x="8872" y="3367"/>
                    <a:pt x="8872" y="3402"/>
                  </a:cubicBezTo>
                  <a:lnTo>
                    <a:pt x="8872" y="3883"/>
                  </a:lnTo>
                  <a:cubicBezTo>
                    <a:pt x="8872" y="4181"/>
                    <a:pt x="8632" y="4423"/>
                    <a:pt x="8338" y="4423"/>
                  </a:cubicBezTo>
                  <a:cubicBezTo>
                    <a:pt x="8337" y="4423"/>
                    <a:pt x="8336" y="4423"/>
                    <a:pt x="8335" y="4423"/>
                  </a:cubicBezTo>
                  <a:cubicBezTo>
                    <a:pt x="8148" y="4423"/>
                    <a:pt x="7976" y="4323"/>
                    <a:pt x="7881" y="4162"/>
                  </a:cubicBezTo>
                  <a:cubicBezTo>
                    <a:pt x="7853" y="4113"/>
                    <a:pt x="7803" y="4089"/>
                    <a:pt x="7754" y="4089"/>
                  </a:cubicBezTo>
                  <a:cubicBezTo>
                    <a:pt x="7705" y="4089"/>
                    <a:pt x="7656" y="4113"/>
                    <a:pt x="7627" y="4161"/>
                  </a:cubicBezTo>
                  <a:cubicBezTo>
                    <a:pt x="7525" y="4336"/>
                    <a:pt x="7347" y="4424"/>
                    <a:pt x="7169" y="4424"/>
                  </a:cubicBezTo>
                  <a:cubicBezTo>
                    <a:pt x="6992" y="4424"/>
                    <a:pt x="6815" y="4336"/>
                    <a:pt x="6712" y="4162"/>
                  </a:cubicBezTo>
                  <a:cubicBezTo>
                    <a:pt x="6684" y="4113"/>
                    <a:pt x="6634" y="4089"/>
                    <a:pt x="6585" y="4089"/>
                  </a:cubicBezTo>
                  <a:cubicBezTo>
                    <a:pt x="6536" y="4089"/>
                    <a:pt x="6487" y="4113"/>
                    <a:pt x="6459" y="4161"/>
                  </a:cubicBezTo>
                  <a:cubicBezTo>
                    <a:pt x="6356" y="4336"/>
                    <a:pt x="6179" y="4424"/>
                    <a:pt x="6001" y="4424"/>
                  </a:cubicBezTo>
                  <a:cubicBezTo>
                    <a:pt x="5823" y="4424"/>
                    <a:pt x="5646" y="4336"/>
                    <a:pt x="5543" y="4162"/>
                  </a:cubicBezTo>
                  <a:cubicBezTo>
                    <a:pt x="5515" y="4113"/>
                    <a:pt x="5466" y="4089"/>
                    <a:pt x="5416" y="4089"/>
                  </a:cubicBezTo>
                  <a:cubicBezTo>
                    <a:pt x="5367" y="4089"/>
                    <a:pt x="5318" y="4113"/>
                    <a:pt x="5289" y="4161"/>
                  </a:cubicBezTo>
                  <a:cubicBezTo>
                    <a:pt x="5187" y="4336"/>
                    <a:pt x="5009" y="4424"/>
                    <a:pt x="4831" y="4424"/>
                  </a:cubicBezTo>
                  <a:cubicBezTo>
                    <a:pt x="4654" y="4424"/>
                    <a:pt x="4476" y="4336"/>
                    <a:pt x="4375" y="4161"/>
                  </a:cubicBezTo>
                  <a:cubicBezTo>
                    <a:pt x="4346" y="4113"/>
                    <a:pt x="4297" y="4089"/>
                    <a:pt x="4248" y="4089"/>
                  </a:cubicBezTo>
                  <a:cubicBezTo>
                    <a:pt x="4198" y="4089"/>
                    <a:pt x="4149" y="4113"/>
                    <a:pt x="4120" y="4162"/>
                  </a:cubicBezTo>
                  <a:cubicBezTo>
                    <a:pt x="4018" y="4337"/>
                    <a:pt x="3841" y="4424"/>
                    <a:pt x="3663" y="4424"/>
                  </a:cubicBezTo>
                  <a:cubicBezTo>
                    <a:pt x="3486" y="4424"/>
                    <a:pt x="3308" y="4337"/>
                    <a:pt x="3206" y="4162"/>
                  </a:cubicBezTo>
                  <a:cubicBezTo>
                    <a:pt x="3190" y="4135"/>
                    <a:pt x="3165" y="4114"/>
                    <a:pt x="3137" y="4102"/>
                  </a:cubicBezTo>
                  <a:cubicBezTo>
                    <a:pt x="3118" y="4093"/>
                    <a:pt x="3098" y="4090"/>
                    <a:pt x="3078" y="4090"/>
                  </a:cubicBezTo>
                  <a:cubicBezTo>
                    <a:pt x="3028" y="4090"/>
                    <a:pt x="2979" y="4116"/>
                    <a:pt x="2952" y="4161"/>
                  </a:cubicBezTo>
                  <a:cubicBezTo>
                    <a:pt x="2849" y="4337"/>
                    <a:pt x="2672" y="4424"/>
                    <a:pt x="2494" y="4424"/>
                  </a:cubicBezTo>
                  <a:cubicBezTo>
                    <a:pt x="2316" y="4424"/>
                    <a:pt x="2139" y="4337"/>
                    <a:pt x="2036" y="4161"/>
                  </a:cubicBezTo>
                  <a:cubicBezTo>
                    <a:pt x="2008" y="4113"/>
                    <a:pt x="1959" y="4089"/>
                    <a:pt x="1910" y="4089"/>
                  </a:cubicBezTo>
                  <a:cubicBezTo>
                    <a:pt x="1860" y="4089"/>
                    <a:pt x="1810" y="4114"/>
                    <a:pt x="1782" y="4162"/>
                  </a:cubicBezTo>
                  <a:cubicBezTo>
                    <a:pt x="1688" y="4325"/>
                    <a:pt x="1513" y="4424"/>
                    <a:pt x="1326" y="4424"/>
                  </a:cubicBezTo>
                  <a:cubicBezTo>
                    <a:pt x="1031" y="4424"/>
                    <a:pt x="792" y="4181"/>
                    <a:pt x="792" y="3883"/>
                  </a:cubicBezTo>
                  <a:lnTo>
                    <a:pt x="792" y="3403"/>
                  </a:lnTo>
                  <a:cubicBezTo>
                    <a:pt x="792" y="3368"/>
                    <a:pt x="795" y="3333"/>
                    <a:pt x="802" y="3298"/>
                  </a:cubicBezTo>
                  <a:lnTo>
                    <a:pt x="802" y="3297"/>
                  </a:lnTo>
                  <a:cubicBezTo>
                    <a:pt x="802" y="3296"/>
                    <a:pt x="802" y="3294"/>
                    <a:pt x="803" y="3292"/>
                  </a:cubicBezTo>
                  <a:cubicBezTo>
                    <a:pt x="879" y="2786"/>
                    <a:pt x="1312" y="2412"/>
                    <a:pt x="1824" y="2409"/>
                  </a:cubicBezTo>
                  <a:close/>
                  <a:moveTo>
                    <a:pt x="7754" y="4465"/>
                  </a:moveTo>
                  <a:cubicBezTo>
                    <a:pt x="7910" y="4624"/>
                    <a:pt x="8122" y="4709"/>
                    <a:pt x="8338" y="4709"/>
                  </a:cubicBezTo>
                  <a:cubicBezTo>
                    <a:pt x="8421" y="4709"/>
                    <a:pt x="8505" y="4697"/>
                    <a:pt x="8587" y="4671"/>
                  </a:cubicBezTo>
                  <a:lnTo>
                    <a:pt x="8587" y="5008"/>
                  </a:lnTo>
                  <a:lnTo>
                    <a:pt x="1075" y="5008"/>
                  </a:lnTo>
                  <a:lnTo>
                    <a:pt x="1075" y="4671"/>
                  </a:lnTo>
                  <a:cubicBezTo>
                    <a:pt x="1156" y="4697"/>
                    <a:pt x="1240" y="4709"/>
                    <a:pt x="1323" y="4709"/>
                  </a:cubicBezTo>
                  <a:cubicBezTo>
                    <a:pt x="1539" y="4709"/>
                    <a:pt x="1751" y="4624"/>
                    <a:pt x="1908" y="4465"/>
                  </a:cubicBezTo>
                  <a:cubicBezTo>
                    <a:pt x="2069" y="4628"/>
                    <a:pt x="2281" y="4709"/>
                    <a:pt x="2492" y="4709"/>
                  </a:cubicBezTo>
                  <a:cubicBezTo>
                    <a:pt x="2704" y="4709"/>
                    <a:pt x="2916" y="4628"/>
                    <a:pt x="3077" y="4465"/>
                  </a:cubicBezTo>
                  <a:cubicBezTo>
                    <a:pt x="3238" y="4628"/>
                    <a:pt x="3450" y="4709"/>
                    <a:pt x="3662" y="4709"/>
                  </a:cubicBezTo>
                  <a:cubicBezTo>
                    <a:pt x="3873" y="4709"/>
                    <a:pt x="4085" y="4628"/>
                    <a:pt x="4246" y="4465"/>
                  </a:cubicBezTo>
                  <a:cubicBezTo>
                    <a:pt x="4407" y="4628"/>
                    <a:pt x="4619" y="4709"/>
                    <a:pt x="4831" y="4709"/>
                  </a:cubicBezTo>
                  <a:cubicBezTo>
                    <a:pt x="5043" y="4709"/>
                    <a:pt x="5254" y="4628"/>
                    <a:pt x="5416" y="4465"/>
                  </a:cubicBezTo>
                  <a:cubicBezTo>
                    <a:pt x="5576" y="4628"/>
                    <a:pt x="5788" y="4709"/>
                    <a:pt x="6000" y="4709"/>
                  </a:cubicBezTo>
                  <a:cubicBezTo>
                    <a:pt x="6212" y="4709"/>
                    <a:pt x="6423" y="4628"/>
                    <a:pt x="6584" y="4465"/>
                  </a:cubicBezTo>
                  <a:cubicBezTo>
                    <a:pt x="6745" y="4628"/>
                    <a:pt x="6957" y="4709"/>
                    <a:pt x="7169" y="4709"/>
                  </a:cubicBezTo>
                  <a:cubicBezTo>
                    <a:pt x="7381" y="4709"/>
                    <a:pt x="7593" y="4628"/>
                    <a:pt x="7754" y="4465"/>
                  </a:cubicBezTo>
                  <a:close/>
                  <a:moveTo>
                    <a:pt x="8589" y="5310"/>
                  </a:moveTo>
                  <a:lnTo>
                    <a:pt x="8589" y="6798"/>
                  </a:lnTo>
                  <a:lnTo>
                    <a:pt x="1075" y="6798"/>
                  </a:lnTo>
                  <a:lnTo>
                    <a:pt x="1075" y="5310"/>
                  </a:lnTo>
                  <a:close/>
                  <a:moveTo>
                    <a:pt x="8589" y="7080"/>
                  </a:moveTo>
                  <a:lnTo>
                    <a:pt x="8589" y="7442"/>
                  </a:lnTo>
                  <a:cubicBezTo>
                    <a:pt x="8589" y="7460"/>
                    <a:pt x="8589" y="7478"/>
                    <a:pt x="8588" y="7494"/>
                  </a:cubicBezTo>
                  <a:lnTo>
                    <a:pt x="1076" y="7494"/>
                  </a:lnTo>
                  <a:cubicBezTo>
                    <a:pt x="1075" y="7478"/>
                    <a:pt x="1075" y="7460"/>
                    <a:pt x="1075" y="7442"/>
                  </a:cubicBezTo>
                  <a:lnTo>
                    <a:pt x="1075" y="7080"/>
                  </a:lnTo>
                  <a:close/>
                  <a:moveTo>
                    <a:pt x="9148" y="7796"/>
                  </a:moveTo>
                  <a:cubicBezTo>
                    <a:pt x="9259" y="7800"/>
                    <a:pt x="9347" y="7891"/>
                    <a:pt x="9347" y="8002"/>
                  </a:cubicBezTo>
                  <a:cubicBezTo>
                    <a:pt x="9347" y="8115"/>
                    <a:pt x="9259" y="8206"/>
                    <a:pt x="9148" y="8210"/>
                  </a:cubicBezTo>
                  <a:lnTo>
                    <a:pt x="497" y="8210"/>
                  </a:lnTo>
                  <a:cubicBezTo>
                    <a:pt x="386" y="8206"/>
                    <a:pt x="297" y="8115"/>
                    <a:pt x="297" y="8002"/>
                  </a:cubicBezTo>
                  <a:cubicBezTo>
                    <a:pt x="297" y="7891"/>
                    <a:pt x="386" y="7800"/>
                    <a:pt x="497" y="7796"/>
                  </a:cubicBezTo>
                  <a:close/>
                  <a:moveTo>
                    <a:pt x="4825" y="1"/>
                  </a:moveTo>
                  <a:cubicBezTo>
                    <a:pt x="4390" y="1"/>
                    <a:pt x="3723" y="633"/>
                    <a:pt x="3723" y="1412"/>
                  </a:cubicBezTo>
                  <a:cubicBezTo>
                    <a:pt x="3723" y="1439"/>
                    <a:pt x="3723" y="1464"/>
                    <a:pt x="3724" y="1491"/>
                  </a:cubicBezTo>
                  <a:cubicBezTo>
                    <a:pt x="3411" y="1552"/>
                    <a:pt x="3162" y="1794"/>
                    <a:pt x="3095" y="2108"/>
                  </a:cubicBezTo>
                  <a:lnTo>
                    <a:pt x="1801" y="2108"/>
                  </a:lnTo>
                  <a:cubicBezTo>
                    <a:pt x="1143" y="2108"/>
                    <a:pt x="584" y="2589"/>
                    <a:pt x="486" y="3240"/>
                  </a:cubicBezTo>
                  <a:cubicBezTo>
                    <a:pt x="476" y="3291"/>
                    <a:pt x="472" y="3344"/>
                    <a:pt x="472" y="3396"/>
                  </a:cubicBezTo>
                  <a:lnTo>
                    <a:pt x="472" y="3875"/>
                  </a:lnTo>
                  <a:cubicBezTo>
                    <a:pt x="472" y="3875"/>
                    <a:pt x="594" y="4351"/>
                    <a:pt x="773" y="4504"/>
                  </a:cubicBezTo>
                  <a:lnTo>
                    <a:pt x="773" y="7447"/>
                  </a:lnTo>
                  <a:cubicBezTo>
                    <a:pt x="769" y="7462"/>
                    <a:pt x="768" y="7479"/>
                    <a:pt x="769" y="7494"/>
                  </a:cubicBezTo>
                  <a:lnTo>
                    <a:pt x="497" y="7494"/>
                  </a:lnTo>
                  <a:cubicBezTo>
                    <a:pt x="222" y="7500"/>
                    <a:pt x="2" y="7723"/>
                    <a:pt x="1" y="7998"/>
                  </a:cubicBezTo>
                  <a:cubicBezTo>
                    <a:pt x="1" y="8271"/>
                    <a:pt x="220" y="8493"/>
                    <a:pt x="491" y="8493"/>
                  </a:cubicBezTo>
                  <a:cubicBezTo>
                    <a:pt x="493" y="8493"/>
                    <a:pt x="495" y="8493"/>
                    <a:pt x="497" y="8493"/>
                  </a:cubicBezTo>
                  <a:lnTo>
                    <a:pt x="9148" y="8493"/>
                  </a:lnTo>
                  <a:cubicBezTo>
                    <a:pt x="9150" y="8493"/>
                    <a:pt x="9152" y="8493"/>
                    <a:pt x="9154" y="8493"/>
                  </a:cubicBezTo>
                  <a:cubicBezTo>
                    <a:pt x="9424" y="8493"/>
                    <a:pt x="9644" y="8271"/>
                    <a:pt x="9644" y="7998"/>
                  </a:cubicBezTo>
                  <a:cubicBezTo>
                    <a:pt x="9644" y="7723"/>
                    <a:pt x="9148" y="7495"/>
                    <a:pt x="9148" y="7495"/>
                  </a:cubicBezTo>
                  <a:lnTo>
                    <a:pt x="8871" y="7495"/>
                  </a:lnTo>
                  <a:cubicBezTo>
                    <a:pt x="8872" y="7478"/>
                    <a:pt x="8872" y="7460"/>
                    <a:pt x="8872" y="7442"/>
                  </a:cubicBezTo>
                  <a:lnTo>
                    <a:pt x="8872" y="4500"/>
                  </a:lnTo>
                  <a:cubicBezTo>
                    <a:pt x="9052" y="4340"/>
                    <a:pt x="9155" y="4111"/>
                    <a:pt x="9155" y="3870"/>
                  </a:cubicBezTo>
                  <a:lnTo>
                    <a:pt x="9155" y="3396"/>
                  </a:lnTo>
                  <a:cubicBezTo>
                    <a:pt x="9155" y="3344"/>
                    <a:pt x="9149" y="3291"/>
                    <a:pt x="9139" y="3240"/>
                  </a:cubicBezTo>
                  <a:cubicBezTo>
                    <a:pt x="9042" y="2589"/>
                    <a:pt x="8483" y="2108"/>
                    <a:pt x="7825" y="2108"/>
                  </a:cubicBezTo>
                  <a:lnTo>
                    <a:pt x="6531" y="2108"/>
                  </a:lnTo>
                  <a:cubicBezTo>
                    <a:pt x="6463" y="1794"/>
                    <a:pt x="6215" y="1552"/>
                    <a:pt x="5901" y="1491"/>
                  </a:cubicBezTo>
                  <a:cubicBezTo>
                    <a:pt x="5902" y="1464"/>
                    <a:pt x="5903" y="1439"/>
                    <a:pt x="5903" y="1412"/>
                  </a:cubicBezTo>
                  <a:cubicBezTo>
                    <a:pt x="5903" y="647"/>
                    <a:pt x="5241" y="1"/>
                    <a:pt x="48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5"/>
            <p:cNvSpPr/>
            <p:nvPr/>
          </p:nvSpPr>
          <p:spPr>
            <a:xfrm>
              <a:off x="2292001" y="4177432"/>
              <a:ext cx="67706" cy="27469"/>
            </a:xfrm>
            <a:custGeom>
              <a:avLst/>
              <a:gdLst/>
              <a:ahLst/>
              <a:cxnLst/>
              <a:rect l="l" t="t" r="r" b="b"/>
              <a:pathLst>
                <a:path w="2137" h="867" extrusionOk="0">
                  <a:moveTo>
                    <a:pt x="1685" y="302"/>
                  </a:moveTo>
                  <a:cubicBezTo>
                    <a:pt x="1761" y="302"/>
                    <a:pt x="1824" y="365"/>
                    <a:pt x="1824" y="443"/>
                  </a:cubicBezTo>
                  <a:cubicBezTo>
                    <a:pt x="1825" y="521"/>
                    <a:pt x="1761" y="584"/>
                    <a:pt x="1684" y="585"/>
                  </a:cubicBezTo>
                  <a:lnTo>
                    <a:pt x="454" y="585"/>
                  </a:lnTo>
                  <a:cubicBezTo>
                    <a:pt x="376" y="585"/>
                    <a:pt x="312" y="522"/>
                    <a:pt x="312" y="444"/>
                  </a:cubicBezTo>
                  <a:cubicBezTo>
                    <a:pt x="312" y="366"/>
                    <a:pt x="375" y="302"/>
                    <a:pt x="453" y="302"/>
                  </a:cubicBezTo>
                  <a:lnTo>
                    <a:pt x="1683" y="302"/>
                  </a:lnTo>
                  <a:cubicBezTo>
                    <a:pt x="1684" y="302"/>
                    <a:pt x="1685" y="302"/>
                    <a:pt x="1685" y="302"/>
                  </a:cubicBezTo>
                  <a:close/>
                  <a:moveTo>
                    <a:pt x="477" y="0"/>
                  </a:moveTo>
                  <a:cubicBezTo>
                    <a:pt x="261" y="0"/>
                    <a:pt x="70" y="156"/>
                    <a:pt x="39" y="369"/>
                  </a:cubicBezTo>
                  <a:cubicBezTo>
                    <a:pt x="1" y="631"/>
                    <a:pt x="203" y="866"/>
                    <a:pt x="467" y="866"/>
                  </a:cubicBezTo>
                  <a:lnTo>
                    <a:pt x="1660" y="866"/>
                  </a:lnTo>
                  <a:cubicBezTo>
                    <a:pt x="1876" y="866"/>
                    <a:pt x="2066" y="711"/>
                    <a:pt x="2098" y="498"/>
                  </a:cubicBezTo>
                  <a:cubicBezTo>
                    <a:pt x="2137" y="236"/>
                    <a:pt x="1934" y="0"/>
                    <a:pt x="16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5"/>
            <p:cNvSpPr/>
            <p:nvPr/>
          </p:nvSpPr>
          <p:spPr>
            <a:xfrm>
              <a:off x="2370541" y="4177432"/>
              <a:ext cx="67706" cy="27469"/>
            </a:xfrm>
            <a:custGeom>
              <a:avLst/>
              <a:gdLst/>
              <a:ahLst/>
              <a:cxnLst/>
              <a:rect l="l" t="t" r="r" b="b"/>
              <a:pathLst>
                <a:path w="2137" h="867" extrusionOk="0">
                  <a:moveTo>
                    <a:pt x="1687" y="302"/>
                  </a:moveTo>
                  <a:cubicBezTo>
                    <a:pt x="1764" y="302"/>
                    <a:pt x="1825" y="365"/>
                    <a:pt x="1826" y="443"/>
                  </a:cubicBezTo>
                  <a:cubicBezTo>
                    <a:pt x="1826" y="521"/>
                    <a:pt x="1764" y="584"/>
                    <a:pt x="1686" y="585"/>
                  </a:cubicBezTo>
                  <a:lnTo>
                    <a:pt x="455" y="585"/>
                  </a:lnTo>
                  <a:cubicBezTo>
                    <a:pt x="377" y="585"/>
                    <a:pt x="313" y="522"/>
                    <a:pt x="313" y="444"/>
                  </a:cubicBezTo>
                  <a:cubicBezTo>
                    <a:pt x="313" y="366"/>
                    <a:pt x="376" y="302"/>
                    <a:pt x="454" y="302"/>
                  </a:cubicBezTo>
                  <a:lnTo>
                    <a:pt x="1685" y="302"/>
                  </a:lnTo>
                  <a:cubicBezTo>
                    <a:pt x="1685" y="302"/>
                    <a:pt x="1686" y="302"/>
                    <a:pt x="1687" y="302"/>
                  </a:cubicBezTo>
                  <a:close/>
                  <a:moveTo>
                    <a:pt x="477" y="0"/>
                  </a:moveTo>
                  <a:cubicBezTo>
                    <a:pt x="262" y="0"/>
                    <a:pt x="71" y="156"/>
                    <a:pt x="41" y="369"/>
                  </a:cubicBezTo>
                  <a:cubicBezTo>
                    <a:pt x="1" y="631"/>
                    <a:pt x="203" y="866"/>
                    <a:pt x="469" y="866"/>
                  </a:cubicBezTo>
                  <a:lnTo>
                    <a:pt x="1660" y="866"/>
                  </a:lnTo>
                  <a:cubicBezTo>
                    <a:pt x="1877" y="866"/>
                    <a:pt x="2067" y="711"/>
                    <a:pt x="2098" y="498"/>
                  </a:cubicBezTo>
                  <a:cubicBezTo>
                    <a:pt x="2137" y="236"/>
                    <a:pt x="1934" y="0"/>
                    <a:pt x="16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5"/>
            <p:cNvSpPr/>
            <p:nvPr/>
          </p:nvSpPr>
          <p:spPr>
            <a:xfrm>
              <a:off x="2449146" y="4177432"/>
              <a:ext cx="67674" cy="27469"/>
            </a:xfrm>
            <a:custGeom>
              <a:avLst/>
              <a:gdLst/>
              <a:ahLst/>
              <a:cxnLst/>
              <a:rect l="l" t="t" r="r" b="b"/>
              <a:pathLst>
                <a:path w="2136" h="867" extrusionOk="0">
                  <a:moveTo>
                    <a:pt x="1685" y="302"/>
                  </a:moveTo>
                  <a:cubicBezTo>
                    <a:pt x="1762" y="302"/>
                    <a:pt x="1823" y="365"/>
                    <a:pt x="1823" y="443"/>
                  </a:cubicBezTo>
                  <a:cubicBezTo>
                    <a:pt x="1825" y="521"/>
                    <a:pt x="1762" y="584"/>
                    <a:pt x="1684" y="585"/>
                  </a:cubicBezTo>
                  <a:lnTo>
                    <a:pt x="454" y="585"/>
                  </a:lnTo>
                  <a:cubicBezTo>
                    <a:pt x="375" y="585"/>
                    <a:pt x="312" y="522"/>
                    <a:pt x="312" y="444"/>
                  </a:cubicBezTo>
                  <a:cubicBezTo>
                    <a:pt x="312" y="366"/>
                    <a:pt x="374" y="302"/>
                    <a:pt x="452" y="302"/>
                  </a:cubicBezTo>
                  <a:lnTo>
                    <a:pt x="1683" y="302"/>
                  </a:lnTo>
                  <a:cubicBezTo>
                    <a:pt x="1683" y="302"/>
                    <a:pt x="1684" y="302"/>
                    <a:pt x="1685" y="302"/>
                  </a:cubicBezTo>
                  <a:close/>
                  <a:moveTo>
                    <a:pt x="477" y="0"/>
                  </a:moveTo>
                  <a:cubicBezTo>
                    <a:pt x="260" y="0"/>
                    <a:pt x="70" y="156"/>
                    <a:pt x="39" y="369"/>
                  </a:cubicBezTo>
                  <a:cubicBezTo>
                    <a:pt x="0" y="631"/>
                    <a:pt x="203" y="866"/>
                    <a:pt x="468" y="866"/>
                  </a:cubicBezTo>
                  <a:lnTo>
                    <a:pt x="1660" y="866"/>
                  </a:lnTo>
                  <a:cubicBezTo>
                    <a:pt x="1875" y="866"/>
                    <a:pt x="2067" y="711"/>
                    <a:pt x="2097" y="498"/>
                  </a:cubicBezTo>
                  <a:cubicBezTo>
                    <a:pt x="2136" y="236"/>
                    <a:pt x="1934" y="0"/>
                    <a:pt x="16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5"/>
            <p:cNvSpPr/>
            <p:nvPr/>
          </p:nvSpPr>
          <p:spPr>
            <a:xfrm>
              <a:off x="2398866" y="4029886"/>
              <a:ext cx="11089" cy="11152"/>
            </a:xfrm>
            <a:custGeom>
              <a:avLst/>
              <a:gdLst/>
              <a:ahLst/>
              <a:cxnLst/>
              <a:rect l="l" t="t" r="r" b="b"/>
              <a:pathLst>
                <a:path w="350" h="352" extrusionOk="0">
                  <a:moveTo>
                    <a:pt x="175" y="1"/>
                  </a:moveTo>
                  <a:cubicBezTo>
                    <a:pt x="79" y="1"/>
                    <a:pt x="0" y="79"/>
                    <a:pt x="0" y="176"/>
                  </a:cubicBezTo>
                  <a:cubicBezTo>
                    <a:pt x="0" y="272"/>
                    <a:pt x="79" y="352"/>
                    <a:pt x="175" y="352"/>
                  </a:cubicBezTo>
                  <a:cubicBezTo>
                    <a:pt x="271" y="352"/>
                    <a:pt x="349" y="272"/>
                    <a:pt x="349" y="176"/>
                  </a:cubicBezTo>
                  <a:cubicBezTo>
                    <a:pt x="349" y="79"/>
                    <a:pt x="271" y="1"/>
                    <a:pt x="1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5"/>
            <p:cNvSpPr/>
            <p:nvPr/>
          </p:nvSpPr>
          <p:spPr>
            <a:xfrm>
              <a:off x="2390406" y="4014647"/>
              <a:ext cx="11057" cy="11152"/>
            </a:xfrm>
            <a:custGeom>
              <a:avLst/>
              <a:gdLst/>
              <a:ahLst/>
              <a:cxnLst/>
              <a:rect l="l" t="t" r="r" b="b"/>
              <a:pathLst>
                <a:path w="349" h="352" extrusionOk="0">
                  <a:moveTo>
                    <a:pt x="175" y="1"/>
                  </a:moveTo>
                  <a:cubicBezTo>
                    <a:pt x="78" y="1"/>
                    <a:pt x="0" y="80"/>
                    <a:pt x="0" y="177"/>
                  </a:cubicBezTo>
                  <a:cubicBezTo>
                    <a:pt x="0" y="274"/>
                    <a:pt x="78" y="352"/>
                    <a:pt x="175" y="352"/>
                  </a:cubicBezTo>
                  <a:cubicBezTo>
                    <a:pt x="271" y="352"/>
                    <a:pt x="349" y="274"/>
                    <a:pt x="349" y="177"/>
                  </a:cubicBezTo>
                  <a:cubicBezTo>
                    <a:pt x="349" y="80"/>
                    <a:pt x="271" y="1"/>
                    <a:pt x="1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5"/>
            <p:cNvSpPr/>
            <p:nvPr/>
          </p:nvSpPr>
          <p:spPr>
            <a:xfrm>
              <a:off x="2407325" y="4014647"/>
              <a:ext cx="11089" cy="11152"/>
            </a:xfrm>
            <a:custGeom>
              <a:avLst/>
              <a:gdLst/>
              <a:ahLst/>
              <a:cxnLst/>
              <a:rect l="l" t="t" r="r" b="b"/>
              <a:pathLst>
                <a:path w="350" h="352" extrusionOk="0">
                  <a:moveTo>
                    <a:pt x="176" y="1"/>
                  </a:moveTo>
                  <a:cubicBezTo>
                    <a:pt x="79" y="1"/>
                    <a:pt x="1" y="80"/>
                    <a:pt x="1" y="177"/>
                  </a:cubicBezTo>
                  <a:cubicBezTo>
                    <a:pt x="1" y="274"/>
                    <a:pt x="79" y="352"/>
                    <a:pt x="176" y="352"/>
                  </a:cubicBezTo>
                  <a:cubicBezTo>
                    <a:pt x="272" y="352"/>
                    <a:pt x="350" y="274"/>
                    <a:pt x="350" y="177"/>
                  </a:cubicBezTo>
                  <a:cubicBezTo>
                    <a:pt x="350" y="80"/>
                    <a:pt x="272" y="1"/>
                    <a:pt x="1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8" name="Google Shape;2068;p75"/>
          <p:cNvSpPr/>
          <p:nvPr/>
        </p:nvSpPr>
        <p:spPr>
          <a:xfrm>
            <a:off x="1721462" y="3990030"/>
            <a:ext cx="304627" cy="288849"/>
          </a:xfrm>
          <a:custGeom>
            <a:avLst/>
            <a:gdLst/>
            <a:ahLst/>
            <a:cxnLst/>
            <a:rect l="l" t="t" r="r" b="b"/>
            <a:pathLst>
              <a:path w="9615" h="9117" extrusionOk="0">
                <a:moveTo>
                  <a:pt x="4804" y="1884"/>
                </a:moveTo>
                <a:cubicBezTo>
                  <a:pt x="5129" y="1884"/>
                  <a:pt x="5394" y="2147"/>
                  <a:pt x="5394" y="2470"/>
                </a:cubicBezTo>
                <a:cubicBezTo>
                  <a:pt x="5394" y="2793"/>
                  <a:pt x="5129" y="3056"/>
                  <a:pt x="4804" y="3056"/>
                </a:cubicBezTo>
                <a:cubicBezTo>
                  <a:pt x="4478" y="3056"/>
                  <a:pt x="4212" y="2793"/>
                  <a:pt x="4212" y="2470"/>
                </a:cubicBezTo>
                <a:cubicBezTo>
                  <a:pt x="4212" y="2147"/>
                  <a:pt x="4478" y="1884"/>
                  <a:pt x="4804" y="1884"/>
                </a:cubicBezTo>
                <a:close/>
                <a:moveTo>
                  <a:pt x="4804" y="318"/>
                </a:moveTo>
                <a:cubicBezTo>
                  <a:pt x="5127" y="450"/>
                  <a:pt x="5405" y="672"/>
                  <a:pt x="5608" y="957"/>
                </a:cubicBezTo>
                <a:cubicBezTo>
                  <a:pt x="5827" y="1262"/>
                  <a:pt x="5944" y="1628"/>
                  <a:pt x="5942" y="2004"/>
                </a:cubicBezTo>
                <a:lnTo>
                  <a:pt x="5942" y="2164"/>
                </a:lnTo>
                <a:cubicBezTo>
                  <a:pt x="5941" y="2525"/>
                  <a:pt x="5765" y="2864"/>
                  <a:pt x="5469" y="3072"/>
                </a:cubicBezTo>
                <a:lnTo>
                  <a:pt x="5460" y="3072"/>
                </a:lnTo>
                <a:cubicBezTo>
                  <a:pt x="5610" y="2910"/>
                  <a:pt x="5693" y="2699"/>
                  <a:pt x="5693" y="2479"/>
                </a:cubicBezTo>
                <a:cubicBezTo>
                  <a:pt x="5693" y="1994"/>
                  <a:pt x="5294" y="1599"/>
                  <a:pt x="4804" y="1599"/>
                </a:cubicBezTo>
                <a:cubicBezTo>
                  <a:pt x="4312" y="1599"/>
                  <a:pt x="3913" y="1995"/>
                  <a:pt x="3913" y="2479"/>
                </a:cubicBezTo>
                <a:cubicBezTo>
                  <a:pt x="3913" y="2699"/>
                  <a:pt x="3996" y="2910"/>
                  <a:pt x="4146" y="3072"/>
                </a:cubicBezTo>
                <a:lnTo>
                  <a:pt x="4137" y="3072"/>
                </a:lnTo>
                <a:cubicBezTo>
                  <a:pt x="3841" y="2864"/>
                  <a:pt x="3664" y="2525"/>
                  <a:pt x="3662" y="2164"/>
                </a:cubicBezTo>
                <a:lnTo>
                  <a:pt x="3664" y="2164"/>
                </a:lnTo>
                <a:lnTo>
                  <a:pt x="3664" y="2004"/>
                </a:lnTo>
                <a:cubicBezTo>
                  <a:pt x="3662" y="1628"/>
                  <a:pt x="3780" y="1262"/>
                  <a:pt x="3998" y="957"/>
                </a:cubicBezTo>
                <a:cubicBezTo>
                  <a:pt x="4201" y="672"/>
                  <a:pt x="4479" y="450"/>
                  <a:pt x="4804" y="318"/>
                </a:cubicBezTo>
                <a:close/>
                <a:moveTo>
                  <a:pt x="6439" y="3354"/>
                </a:moveTo>
                <a:cubicBezTo>
                  <a:pt x="6642" y="3354"/>
                  <a:pt x="6807" y="3517"/>
                  <a:pt x="6808" y="3721"/>
                </a:cubicBezTo>
                <a:lnTo>
                  <a:pt x="6808" y="4608"/>
                </a:lnTo>
                <a:cubicBezTo>
                  <a:pt x="6808" y="4948"/>
                  <a:pt x="6526" y="5224"/>
                  <a:pt x="6178" y="5224"/>
                </a:cubicBezTo>
                <a:cubicBezTo>
                  <a:pt x="5887" y="5224"/>
                  <a:pt x="5637" y="5032"/>
                  <a:pt x="5566" y="4756"/>
                </a:cubicBezTo>
                <a:lnTo>
                  <a:pt x="5491" y="4455"/>
                </a:lnTo>
                <a:lnTo>
                  <a:pt x="5305" y="4704"/>
                </a:lnTo>
                <a:cubicBezTo>
                  <a:pt x="5178" y="4872"/>
                  <a:pt x="4988" y="4957"/>
                  <a:pt x="4796" y="4957"/>
                </a:cubicBezTo>
                <a:cubicBezTo>
                  <a:pt x="4621" y="4957"/>
                  <a:pt x="4445" y="4886"/>
                  <a:pt x="4317" y="4741"/>
                </a:cubicBezTo>
                <a:lnTo>
                  <a:pt x="4059" y="4445"/>
                </a:lnTo>
                <a:lnTo>
                  <a:pt x="4059" y="5111"/>
                </a:lnTo>
                <a:cubicBezTo>
                  <a:pt x="4059" y="5451"/>
                  <a:pt x="3776" y="5728"/>
                  <a:pt x="3427" y="5728"/>
                </a:cubicBezTo>
                <a:cubicBezTo>
                  <a:pt x="3079" y="5728"/>
                  <a:pt x="2797" y="5451"/>
                  <a:pt x="2797" y="5111"/>
                </a:cubicBezTo>
                <a:lnTo>
                  <a:pt x="2797" y="3721"/>
                </a:lnTo>
                <a:cubicBezTo>
                  <a:pt x="2798" y="3517"/>
                  <a:pt x="2963" y="3354"/>
                  <a:pt x="3166" y="3354"/>
                </a:cubicBezTo>
                <a:cubicBezTo>
                  <a:pt x="3167" y="3354"/>
                  <a:pt x="3168" y="3354"/>
                  <a:pt x="3168" y="3354"/>
                </a:cubicBezTo>
                <a:lnTo>
                  <a:pt x="6436" y="3354"/>
                </a:lnTo>
                <a:cubicBezTo>
                  <a:pt x="6437" y="3354"/>
                  <a:pt x="6438" y="3354"/>
                  <a:pt x="6439" y="3354"/>
                </a:cubicBezTo>
                <a:close/>
                <a:moveTo>
                  <a:pt x="5370" y="5063"/>
                </a:moveTo>
                <a:cubicBezTo>
                  <a:pt x="5546" y="5366"/>
                  <a:pt x="5861" y="5528"/>
                  <a:pt x="6179" y="5528"/>
                </a:cubicBezTo>
                <a:cubicBezTo>
                  <a:pt x="6402" y="5528"/>
                  <a:pt x="6627" y="5448"/>
                  <a:pt x="6808" y="5283"/>
                </a:cubicBezTo>
                <a:lnTo>
                  <a:pt x="6808" y="6407"/>
                </a:lnTo>
                <a:cubicBezTo>
                  <a:pt x="6432" y="6712"/>
                  <a:pt x="6204" y="7164"/>
                  <a:pt x="6182" y="7648"/>
                </a:cubicBezTo>
                <a:lnTo>
                  <a:pt x="2797" y="7648"/>
                </a:lnTo>
                <a:lnTo>
                  <a:pt x="2797" y="5786"/>
                </a:lnTo>
                <a:cubicBezTo>
                  <a:pt x="2968" y="5944"/>
                  <a:pt x="3194" y="6031"/>
                  <a:pt x="3427" y="6031"/>
                </a:cubicBezTo>
                <a:cubicBezTo>
                  <a:pt x="3927" y="6031"/>
                  <a:pt x="4336" y="5638"/>
                  <a:pt x="4352" y="5148"/>
                </a:cubicBezTo>
                <a:cubicBezTo>
                  <a:pt x="4491" y="5223"/>
                  <a:pt x="4643" y="5260"/>
                  <a:pt x="4795" y="5260"/>
                </a:cubicBezTo>
                <a:cubicBezTo>
                  <a:pt x="4999" y="5260"/>
                  <a:pt x="5202" y="5193"/>
                  <a:pt x="5370" y="5063"/>
                </a:cubicBezTo>
                <a:close/>
                <a:moveTo>
                  <a:pt x="7890" y="6271"/>
                </a:moveTo>
                <a:cubicBezTo>
                  <a:pt x="8681" y="6271"/>
                  <a:pt x="9320" y="6917"/>
                  <a:pt x="9313" y="7707"/>
                </a:cubicBezTo>
                <a:lnTo>
                  <a:pt x="9313" y="7799"/>
                </a:lnTo>
                <a:cubicBezTo>
                  <a:pt x="9313" y="7823"/>
                  <a:pt x="9308" y="7848"/>
                  <a:pt x="9302" y="7871"/>
                </a:cubicBezTo>
                <a:lnTo>
                  <a:pt x="9302" y="7872"/>
                </a:lnTo>
                <a:lnTo>
                  <a:pt x="9297" y="7887"/>
                </a:lnTo>
                <a:cubicBezTo>
                  <a:pt x="9183" y="8425"/>
                  <a:pt x="8698" y="8816"/>
                  <a:pt x="8142" y="8816"/>
                </a:cubicBezTo>
                <a:lnTo>
                  <a:pt x="1457" y="8816"/>
                </a:lnTo>
                <a:cubicBezTo>
                  <a:pt x="917" y="8816"/>
                  <a:pt x="445" y="8453"/>
                  <a:pt x="309" y="7931"/>
                </a:cubicBezTo>
                <a:lnTo>
                  <a:pt x="6478" y="7931"/>
                </a:lnTo>
                <a:lnTo>
                  <a:pt x="6471" y="7775"/>
                </a:lnTo>
                <a:cubicBezTo>
                  <a:pt x="6469" y="7749"/>
                  <a:pt x="6468" y="7727"/>
                  <a:pt x="6468" y="7707"/>
                </a:cubicBezTo>
                <a:cubicBezTo>
                  <a:pt x="6461" y="6917"/>
                  <a:pt x="7100" y="6271"/>
                  <a:pt x="7890" y="6271"/>
                </a:cubicBezTo>
                <a:close/>
                <a:moveTo>
                  <a:pt x="4793" y="1"/>
                </a:moveTo>
                <a:lnTo>
                  <a:pt x="4741" y="21"/>
                </a:lnTo>
                <a:cubicBezTo>
                  <a:pt x="4341" y="170"/>
                  <a:pt x="3996" y="437"/>
                  <a:pt x="3749" y="786"/>
                </a:cubicBezTo>
                <a:cubicBezTo>
                  <a:pt x="3496" y="1141"/>
                  <a:pt x="3361" y="1567"/>
                  <a:pt x="3362" y="2004"/>
                </a:cubicBezTo>
                <a:lnTo>
                  <a:pt x="3362" y="2164"/>
                </a:lnTo>
                <a:cubicBezTo>
                  <a:pt x="3361" y="2497"/>
                  <a:pt x="3480" y="2818"/>
                  <a:pt x="3695" y="3071"/>
                </a:cubicBezTo>
                <a:lnTo>
                  <a:pt x="3160" y="3071"/>
                </a:lnTo>
                <a:cubicBezTo>
                  <a:pt x="3159" y="3071"/>
                  <a:pt x="3158" y="3071"/>
                  <a:pt x="3158" y="3071"/>
                </a:cubicBezTo>
                <a:cubicBezTo>
                  <a:pt x="2793" y="3071"/>
                  <a:pt x="2496" y="3367"/>
                  <a:pt x="2495" y="3731"/>
                </a:cubicBezTo>
                <a:lnTo>
                  <a:pt x="2495" y="7647"/>
                </a:lnTo>
                <a:lnTo>
                  <a:pt x="1" y="7647"/>
                </a:lnTo>
                <a:lnTo>
                  <a:pt x="20" y="7812"/>
                </a:lnTo>
                <a:cubicBezTo>
                  <a:pt x="107" y="8556"/>
                  <a:pt x="736" y="9116"/>
                  <a:pt x="1485" y="9116"/>
                </a:cubicBezTo>
                <a:cubicBezTo>
                  <a:pt x="1486" y="9116"/>
                  <a:pt x="1488" y="9116"/>
                  <a:pt x="1489" y="9116"/>
                </a:cubicBezTo>
                <a:lnTo>
                  <a:pt x="8145" y="9116"/>
                </a:lnTo>
                <a:cubicBezTo>
                  <a:pt x="8839" y="9116"/>
                  <a:pt x="9445" y="8628"/>
                  <a:pt x="9590" y="7954"/>
                </a:cubicBezTo>
                <a:cubicBezTo>
                  <a:pt x="9607" y="7903"/>
                  <a:pt x="9614" y="7849"/>
                  <a:pt x="9614" y="7795"/>
                </a:cubicBezTo>
                <a:lnTo>
                  <a:pt x="9614" y="7721"/>
                </a:lnTo>
                <a:cubicBezTo>
                  <a:pt x="9614" y="6781"/>
                  <a:pt x="8846" y="6016"/>
                  <a:pt x="7903" y="6016"/>
                </a:cubicBezTo>
                <a:cubicBezTo>
                  <a:pt x="7901" y="6016"/>
                  <a:pt x="7899" y="6016"/>
                  <a:pt x="7897" y="6016"/>
                </a:cubicBezTo>
                <a:cubicBezTo>
                  <a:pt x="7623" y="6016"/>
                  <a:pt x="7352" y="6083"/>
                  <a:pt x="7110" y="6210"/>
                </a:cubicBezTo>
                <a:lnTo>
                  <a:pt x="7110" y="3733"/>
                </a:lnTo>
                <a:cubicBezTo>
                  <a:pt x="7108" y="3368"/>
                  <a:pt x="6811" y="3071"/>
                  <a:pt x="6445" y="3071"/>
                </a:cubicBezTo>
                <a:cubicBezTo>
                  <a:pt x="6444" y="3071"/>
                  <a:pt x="6444" y="3071"/>
                  <a:pt x="6443" y="3071"/>
                </a:cubicBezTo>
                <a:lnTo>
                  <a:pt x="5890" y="3071"/>
                </a:lnTo>
                <a:cubicBezTo>
                  <a:pt x="6106" y="2818"/>
                  <a:pt x="6224" y="2497"/>
                  <a:pt x="6224" y="2163"/>
                </a:cubicBezTo>
                <a:lnTo>
                  <a:pt x="6224" y="2004"/>
                </a:lnTo>
                <a:cubicBezTo>
                  <a:pt x="6225" y="1567"/>
                  <a:pt x="6090" y="1141"/>
                  <a:pt x="5837" y="786"/>
                </a:cubicBezTo>
                <a:cubicBezTo>
                  <a:pt x="5590" y="437"/>
                  <a:pt x="5245" y="170"/>
                  <a:pt x="4845" y="21"/>
                </a:cubicBezTo>
                <a:lnTo>
                  <a:pt x="479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5"/>
          <p:cNvSpPr/>
          <p:nvPr/>
        </p:nvSpPr>
        <p:spPr>
          <a:xfrm>
            <a:off x="1941624" y="4204489"/>
            <a:ext cx="60007" cy="36815"/>
          </a:xfrm>
          <a:custGeom>
            <a:avLst/>
            <a:gdLst/>
            <a:ahLst/>
            <a:cxnLst/>
            <a:rect l="l" t="t" r="r" b="b"/>
            <a:pathLst>
              <a:path w="1894" h="1162" extrusionOk="0">
                <a:moveTo>
                  <a:pt x="949" y="308"/>
                </a:moveTo>
                <a:cubicBezTo>
                  <a:pt x="1277" y="308"/>
                  <a:pt x="1554" y="553"/>
                  <a:pt x="1596" y="878"/>
                </a:cubicBezTo>
                <a:lnTo>
                  <a:pt x="302" y="878"/>
                </a:lnTo>
                <a:cubicBezTo>
                  <a:pt x="342" y="553"/>
                  <a:pt x="620" y="308"/>
                  <a:pt x="949" y="308"/>
                </a:cubicBezTo>
                <a:close/>
                <a:moveTo>
                  <a:pt x="947" y="0"/>
                </a:moveTo>
                <a:cubicBezTo>
                  <a:pt x="425" y="0"/>
                  <a:pt x="0" y="422"/>
                  <a:pt x="0" y="940"/>
                </a:cubicBezTo>
                <a:cubicBezTo>
                  <a:pt x="0" y="967"/>
                  <a:pt x="1" y="996"/>
                  <a:pt x="5" y="1028"/>
                </a:cubicBezTo>
                <a:lnTo>
                  <a:pt x="18" y="1161"/>
                </a:lnTo>
                <a:lnTo>
                  <a:pt x="1894" y="1161"/>
                </a:lnTo>
                <a:lnTo>
                  <a:pt x="1894" y="941"/>
                </a:lnTo>
                <a:cubicBezTo>
                  <a:pt x="1894" y="422"/>
                  <a:pt x="1469" y="0"/>
                  <a:pt x="94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5"/>
          <p:cNvSpPr/>
          <p:nvPr/>
        </p:nvSpPr>
        <p:spPr>
          <a:xfrm>
            <a:off x="7143700" y="3356792"/>
            <a:ext cx="242276" cy="305609"/>
          </a:xfrm>
          <a:custGeom>
            <a:avLst/>
            <a:gdLst/>
            <a:ahLst/>
            <a:cxnLst/>
            <a:rect l="l" t="t" r="r" b="b"/>
            <a:pathLst>
              <a:path w="7647" h="9646" extrusionOk="0">
                <a:moveTo>
                  <a:pt x="4633" y="316"/>
                </a:moveTo>
                <a:lnTo>
                  <a:pt x="4778" y="1250"/>
                </a:lnTo>
                <a:lnTo>
                  <a:pt x="4778" y="1250"/>
                </a:lnTo>
                <a:lnTo>
                  <a:pt x="3450" y="870"/>
                </a:lnTo>
                <a:cubicBezTo>
                  <a:pt x="3777" y="568"/>
                  <a:pt x="4191" y="374"/>
                  <a:pt x="4633" y="316"/>
                </a:cubicBezTo>
                <a:close/>
                <a:moveTo>
                  <a:pt x="5230" y="318"/>
                </a:moveTo>
                <a:lnTo>
                  <a:pt x="5230" y="318"/>
                </a:lnTo>
                <a:cubicBezTo>
                  <a:pt x="5592" y="366"/>
                  <a:pt x="5936" y="506"/>
                  <a:pt x="6230" y="724"/>
                </a:cubicBezTo>
                <a:lnTo>
                  <a:pt x="5482" y="1470"/>
                </a:lnTo>
                <a:cubicBezTo>
                  <a:pt x="5455" y="1456"/>
                  <a:pt x="5429" y="1441"/>
                  <a:pt x="5402" y="1429"/>
                </a:cubicBezTo>
                <a:lnTo>
                  <a:pt x="5230" y="318"/>
                </a:lnTo>
                <a:close/>
                <a:moveTo>
                  <a:pt x="2969" y="1346"/>
                </a:moveTo>
                <a:lnTo>
                  <a:pt x="4106" y="1673"/>
                </a:lnTo>
                <a:lnTo>
                  <a:pt x="3629" y="2148"/>
                </a:lnTo>
                <a:lnTo>
                  <a:pt x="2473" y="1840"/>
                </a:lnTo>
                <a:lnTo>
                  <a:pt x="2969" y="1346"/>
                </a:lnTo>
                <a:close/>
                <a:moveTo>
                  <a:pt x="6653" y="1140"/>
                </a:moveTo>
                <a:cubicBezTo>
                  <a:pt x="6899" y="1456"/>
                  <a:pt x="7053" y="1833"/>
                  <a:pt x="7096" y="2231"/>
                </a:cubicBezTo>
                <a:lnTo>
                  <a:pt x="6047" y="2231"/>
                </a:lnTo>
                <a:cubicBezTo>
                  <a:pt x="6021" y="2108"/>
                  <a:pt x="5974" y="1989"/>
                  <a:pt x="5909" y="1882"/>
                </a:cubicBezTo>
                <a:lnTo>
                  <a:pt x="6653" y="1140"/>
                </a:lnTo>
                <a:close/>
                <a:moveTo>
                  <a:pt x="2180" y="2372"/>
                </a:moveTo>
                <a:lnTo>
                  <a:pt x="3145" y="2630"/>
                </a:lnTo>
                <a:lnTo>
                  <a:pt x="3065" y="2709"/>
                </a:lnTo>
                <a:cubicBezTo>
                  <a:pt x="2964" y="2810"/>
                  <a:pt x="2831" y="2860"/>
                  <a:pt x="2698" y="2860"/>
                </a:cubicBezTo>
                <a:cubicBezTo>
                  <a:pt x="2565" y="2860"/>
                  <a:pt x="2433" y="2810"/>
                  <a:pt x="2332" y="2709"/>
                </a:cubicBezTo>
                <a:cubicBezTo>
                  <a:pt x="2240" y="2620"/>
                  <a:pt x="2186" y="2499"/>
                  <a:pt x="2180" y="2372"/>
                </a:cubicBezTo>
                <a:close/>
                <a:moveTo>
                  <a:pt x="7083" y="2815"/>
                </a:moveTo>
                <a:cubicBezTo>
                  <a:pt x="7044" y="3052"/>
                  <a:pt x="6967" y="3282"/>
                  <a:pt x="6853" y="3494"/>
                </a:cubicBezTo>
                <a:lnTo>
                  <a:pt x="6853" y="3495"/>
                </a:lnTo>
                <a:lnTo>
                  <a:pt x="5797" y="3212"/>
                </a:lnTo>
                <a:cubicBezTo>
                  <a:pt x="5898" y="3096"/>
                  <a:pt x="5974" y="2961"/>
                  <a:pt x="6020" y="2815"/>
                </a:cubicBezTo>
                <a:close/>
                <a:moveTo>
                  <a:pt x="5318" y="3697"/>
                </a:moveTo>
                <a:lnTo>
                  <a:pt x="6473" y="4006"/>
                </a:lnTo>
                <a:lnTo>
                  <a:pt x="6472" y="4007"/>
                </a:lnTo>
                <a:lnTo>
                  <a:pt x="6014" y="4462"/>
                </a:lnTo>
                <a:lnTo>
                  <a:pt x="4859" y="4154"/>
                </a:lnTo>
                <a:lnTo>
                  <a:pt x="5318" y="3697"/>
                </a:lnTo>
                <a:close/>
                <a:moveTo>
                  <a:pt x="4376" y="4636"/>
                </a:moveTo>
                <a:lnTo>
                  <a:pt x="5531" y="4944"/>
                </a:lnTo>
                <a:lnTo>
                  <a:pt x="5074" y="5401"/>
                </a:lnTo>
                <a:lnTo>
                  <a:pt x="3918" y="5092"/>
                </a:lnTo>
                <a:lnTo>
                  <a:pt x="4376" y="4636"/>
                </a:lnTo>
                <a:close/>
                <a:moveTo>
                  <a:pt x="3433" y="5574"/>
                </a:moveTo>
                <a:lnTo>
                  <a:pt x="4588" y="5882"/>
                </a:lnTo>
                <a:lnTo>
                  <a:pt x="4131" y="6339"/>
                </a:lnTo>
                <a:lnTo>
                  <a:pt x="2975" y="6030"/>
                </a:lnTo>
                <a:lnTo>
                  <a:pt x="3433" y="5574"/>
                </a:lnTo>
                <a:close/>
                <a:moveTo>
                  <a:pt x="2492" y="6512"/>
                </a:moveTo>
                <a:lnTo>
                  <a:pt x="3648" y="6821"/>
                </a:lnTo>
                <a:lnTo>
                  <a:pt x="3189" y="7277"/>
                </a:lnTo>
                <a:lnTo>
                  <a:pt x="2033" y="6969"/>
                </a:lnTo>
                <a:lnTo>
                  <a:pt x="2492" y="6512"/>
                </a:lnTo>
                <a:close/>
                <a:moveTo>
                  <a:pt x="1550" y="7450"/>
                </a:moveTo>
                <a:lnTo>
                  <a:pt x="2706" y="7759"/>
                </a:lnTo>
                <a:lnTo>
                  <a:pt x="2247" y="8215"/>
                </a:lnTo>
                <a:lnTo>
                  <a:pt x="1091" y="7907"/>
                </a:lnTo>
                <a:lnTo>
                  <a:pt x="1550" y="7450"/>
                </a:lnTo>
                <a:close/>
                <a:moveTo>
                  <a:pt x="607" y="8389"/>
                </a:moveTo>
                <a:lnTo>
                  <a:pt x="1763" y="8697"/>
                </a:lnTo>
                <a:lnTo>
                  <a:pt x="1260" y="9199"/>
                </a:lnTo>
                <a:cubicBezTo>
                  <a:pt x="1161" y="9298"/>
                  <a:pt x="1029" y="9351"/>
                  <a:pt x="894" y="9351"/>
                </a:cubicBezTo>
                <a:cubicBezTo>
                  <a:pt x="827" y="9351"/>
                  <a:pt x="760" y="9338"/>
                  <a:pt x="696" y="9311"/>
                </a:cubicBezTo>
                <a:cubicBezTo>
                  <a:pt x="503" y="9232"/>
                  <a:pt x="375" y="9043"/>
                  <a:pt x="375" y="8834"/>
                </a:cubicBezTo>
                <a:cubicBezTo>
                  <a:pt x="375" y="8697"/>
                  <a:pt x="429" y="8565"/>
                  <a:pt x="526" y="8469"/>
                </a:cubicBezTo>
                <a:lnTo>
                  <a:pt x="607" y="8389"/>
                </a:lnTo>
                <a:close/>
                <a:moveTo>
                  <a:pt x="4927" y="1"/>
                </a:moveTo>
                <a:cubicBezTo>
                  <a:pt x="4294" y="1"/>
                  <a:pt x="3660" y="241"/>
                  <a:pt x="3176" y="723"/>
                </a:cubicBezTo>
                <a:lnTo>
                  <a:pt x="2124" y="1770"/>
                </a:lnTo>
                <a:cubicBezTo>
                  <a:pt x="1807" y="2088"/>
                  <a:pt x="1807" y="2602"/>
                  <a:pt x="2125" y="2919"/>
                </a:cubicBezTo>
                <a:cubicBezTo>
                  <a:pt x="2284" y="3078"/>
                  <a:pt x="2491" y="3157"/>
                  <a:pt x="2699" y="3157"/>
                </a:cubicBezTo>
                <a:cubicBezTo>
                  <a:pt x="2907" y="3157"/>
                  <a:pt x="3115" y="3077"/>
                  <a:pt x="3273" y="2918"/>
                </a:cubicBezTo>
                <a:lnTo>
                  <a:pt x="4325" y="1871"/>
                </a:lnTo>
                <a:cubicBezTo>
                  <a:pt x="4492" y="1699"/>
                  <a:pt x="4713" y="1613"/>
                  <a:pt x="4935" y="1613"/>
                </a:cubicBezTo>
                <a:cubicBezTo>
                  <a:pt x="5151" y="1613"/>
                  <a:pt x="5368" y="1695"/>
                  <a:pt x="5534" y="1860"/>
                </a:cubicBezTo>
                <a:cubicBezTo>
                  <a:pt x="5869" y="2194"/>
                  <a:pt x="5867" y="2738"/>
                  <a:pt x="5530" y="3069"/>
                </a:cubicBezTo>
                <a:lnTo>
                  <a:pt x="318" y="8260"/>
                </a:lnTo>
                <a:cubicBezTo>
                  <a:pt x="1" y="8577"/>
                  <a:pt x="2" y="9092"/>
                  <a:pt x="320" y="9408"/>
                </a:cubicBezTo>
                <a:cubicBezTo>
                  <a:pt x="478" y="9566"/>
                  <a:pt x="686" y="9646"/>
                  <a:pt x="894" y="9646"/>
                </a:cubicBezTo>
                <a:cubicBezTo>
                  <a:pt x="1102" y="9646"/>
                  <a:pt x="1310" y="9566"/>
                  <a:pt x="1469" y="9407"/>
                </a:cubicBezTo>
                <a:lnTo>
                  <a:pt x="6680" y="4215"/>
                </a:lnTo>
                <a:cubicBezTo>
                  <a:pt x="7646" y="3253"/>
                  <a:pt x="7646" y="1687"/>
                  <a:pt x="6680" y="723"/>
                </a:cubicBezTo>
                <a:cubicBezTo>
                  <a:pt x="6195" y="241"/>
                  <a:pt x="5561" y="1"/>
                  <a:pt x="49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5"/>
          <p:cNvSpPr/>
          <p:nvPr/>
        </p:nvSpPr>
        <p:spPr>
          <a:xfrm>
            <a:off x="6470510" y="3364871"/>
            <a:ext cx="305609" cy="301396"/>
          </a:xfrm>
          <a:custGeom>
            <a:avLst/>
            <a:gdLst/>
            <a:ahLst/>
            <a:cxnLst/>
            <a:rect l="l" t="t" r="r" b="b"/>
            <a:pathLst>
              <a:path w="9646" h="9513" extrusionOk="0">
                <a:moveTo>
                  <a:pt x="7095" y="300"/>
                </a:moveTo>
                <a:cubicBezTo>
                  <a:pt x="7180" y="300"/>
                  <a:pt x="7262" y="334"/>
                  <a:pt x="7323" y="394"/>
                </a:cubicBezTo>
                <a:cubicBezTo>
                  <a:pt x="7381" y="452"/>
                  <a:pt x="7414" y="532"/>
                  <a:pt x="7414" y="614"/>
                </a:cubicBezTo>
                <a:lnTo>
                  <a:pt x="7412" y="1401"/>
                </a:lnTo>
                <a:cubicBezTo>
                  <a:pt x="7411" y="1445"/>
                  <a:pt x="7430" y="1487"/>
                  <a:pt x="7462" y="1515"/>
                </a:cubicBezTo>
                <a:cubicBezTo>
                  <a:pt x="7490" y="1540"/>
                  <a:pt x="7524" y="1552"/>
                  <a:pt x="7559" y="1552"/>
                </a:cubicBezTo>
                <a:cubicBezTo>
                  <a:pt x="7597" y="1552"/>
                  <a:pt x="7634" y="1538"/>
                  <a:pt x="7663" y="1510"/>
                </a:cubicBezTo>
                <a:lnTo>
                  <a:pt x="7940" y="1237"/>
                </a:lnTo>
                <a:cubicBezTo>
                  <a:pt x="8001" y="1177"/>
                  <a:pt x="8083" y="1144"/>
                  <a:pt x="8169" y="1144"/>
                </a:cubicBezTo>
                <a:cubicBezTo>
                  <a:pt x="8170" y="1143"/>
                  <a:pt x="8172" y="1143"/>
                  <a:pt x="8173" y="1143"/>
                </a:cubicBezTo>
                <a:cubicBezTo>
                  <a:pt x="8256" y="1143"/>
                  <a:pt x="8336" y="1177"/>
                  <a:pt x="8396" y="1236"/>
                </a:cubicBezTo>
                <a:cubicBezTo>
                  <a:pt x="8455" y="1293"/>
                  <a:pt x="8489" y="1372"/>
                  <a:pt x="8489" y="1456"/>
                </a:cubicBezTo>
                <a:cubicBezTo>
                  <a:pt x="8489" y="1540"/>
                  <a:pt x="8455" y="1620"/>
                  <a:pt x="8395" y="1679"/>
                </a:cubicBezTo>
                <a:lnTo>
                  <a:pt x="8117" y="1952"/>
                </a:lnTo>
                <a:cubicBezTo>
                  <a:pt x="8058" y="2011"/>
                  <a:pt x="8059" y="2107"/>
                  <a:pt x="8121" y="2165"/>
                </a:cubicBezTo>
                <a:cubicBezTo>
                  <a:pt x="8146" y="2190"/>
                  <a:pt x="8181" y="2204"/>
                  <a:pt x="8218" y="2204"/>
                </a:cubicBezTo>
                <a:cubicBezTo>
                  <a:pt x="8219" y="2204"/>
                  <a:pt x="8221" y="2204"/>
                  <a:pt x="8222" y="2204"/>
                </a:cubicBezTo>
                <a:lnTo>
                  <a:pt x="9024" y="2203"/>
                </a:lnTo>
                <a:cubicBezTo>
                  <a:pt x="9025" y="2203"/>
                  <a:pt x="9027" y="2203"/>
                  <a:pt x="9028" y="2203"/>
                </a:cubicBezTo>
                <a:cubicBezTo>
                  <a:pt x="9112" y="2203"/>
                  <a:pt x="9193" y="2237"/>
                  <a:pt x="9253" y="2297"/>
                </a:cubicBezTo>
                <a:cubicBezTo>
                  <a:pt x="9311" y="2355"/>
                  <a:pt x="9344" y="2434"/>
                  <a:pt x="9343" y="2517"/>
                </a:cubicBezTo>
                <a:cubicBezTo>
                  <a:pt x="9343" y="2690"/>
                  <a:pt x="9198" y="2831"/>
                  <a:pt x="9021" y="2833"/>
                </a:cubicBezTo>
                <a:cubicBezTo>
                  <a:pt x="9014" y="2833"/>
                  <a:pt x="9008" y="2833"/>
                  <a:pt x="9001" y="2834"/>
                </a:cubicBezTo>
                <a:lnTo>
                  <a:pt x="7683" y="3011"/>
                </a:lnTo>
                <a:cubicBezTo>
                  <a:pt x="7620" y="2897"/>
                  <a:pt x="7541" y="2794"/>
                  <a:pt x="7449" y="2704"/>
                </a:cubicBezTo>
                <a:lnTo>
                  <a:pt x="6888" y="2150"/>
                </a:lnTo>
                <a:cubicBezTo>
                  <a:pt x="6800" y="2065"/>
                  <a:pt x="6701" y="1990"/>
                  <a:pt x="6594" y="1930"/>
                </a:cubicBezTo>
                <a:lnTo>
                  <a:pt x="6769" y="636"/>
                </a:lnTo>
                <a:cubicBezTo>
                  <a:pt x="6769" y="629"/>
                  <a:pt x="6771" y="622"/>
                  <a:pt x="6771" y="614"/>
                </a:cubicBezTo>
                <a:cubicBezTo>
                  <a:pt x="6772" y="441"/>
                  <a:pt x="6917" y="301"/>
                  <a:pt x="7095" y="300"/>
                </a:cubicBezTo>
                <a:close/>
                <a:moveTo>
                  <a:pt x="6434" y="2176"/>
                </a:moveTo>
                <a:cubicBezTo>
                  <a:pt x="6520" y="2223"/>
                  <a:pt x="6599" y="2282"/>
                  <a:pt x="6669" y="2352"/>
                </a:cubicBezTo>
                <a:lnTo>
                  <a:pt x="6981" y="2659"/>
                </a:lnTo>
                <a:lnTo>
                  <a:pt x="6981" y="4654"/>
                </a:lnTo>
                <a:lnTo>
                  <a:pt x="6434" y="5192"/>
                </a:lnTo>
                <a:lnTo>
                  <a:pt x="6434" y="2176"/>
                </a:lnTo>
                <a:close/>
                <a:moveTo>
                  <a:pt x="5912" y="2038"/>
                </a:moveTo>
                <a:cubicBezTo>
                  <a:pt x="5942" y="2038"/>
                  <a:pt x="5972" y="2039"/>
                  <a:pt x="6001" y="2043"/>
                </a:cubicBezTo>
                <a:lnTo>
                  <a:pt x="6001" y="5622"/>
                </a:lnTo>
                <a:lnTo>
                  <a:pt x="5455" y="6160"/>
                </a:lnTo>
                <a:lnTo>
                  <a:pt x="5455" y="2138"/>
                </a:lnTo>
                <a:cubicBezTo>
                  <a:pt x="5598" y="2072"/>
                  <a:pt x="5754" y="2038"/>
                  <a:pt x="5912" y="2038"/>
                </a:cubicBezTo>
                <a:close/>
                <a:moveTo>
                  <a:pt x="5022" y="2477"/>
                </a:moveTo>
                <a:lnTo>
                  <a:pt x="5022" y="6588"/>
                </a:lnTo>
                <a:lnTo>
                  <a:pt x="4475" y="7126"/>
                </a:lnTo>
                <a:lnTo>
                  <a:pt x="4475" y="3015"/>
                </a:lnTo>
                <a:lnTo>
                  <a:pt x="5022" y="2477"/>
                </a:lnTo>
                <a:close/>
                <a:moveTo>
                  <a:pt x="3081" y="4406"/>
                </a:moveTo>
                <a:lnTo>
                  <a:pt x="3081" y="7269"/>
                </a:lnTo>
                <a:cubicBezTo>
                  <a:pt x="3032" y="7234"/>
                  <a:pt x="2985" y="7195"/>
                  <a:pt x="2941" y="7153"/>
                </a:cubicBezTo>
                <a:lnTo>
                  <a:pt x="2535" y="6752"/>
                </a:lnTo>
                <a:lnTo>
                  <a:pt x="2535" y="4944"/>
                </a:lnTo>
                <a:lnTo>
                  <a:pt x="3081" y="4406"/>
                </a:lnTo>
                <a:close/>
                <a:moveTo>
                  <a:pt x="4060" y="3438"/>
                </a:moveTo>
                <a:lnTo>
                  <a:pt x="4060" y="7406"/>
                </a:lnTo>
                <a:cubicBezTo>
                  <a:pt x="3945" y="7446"/>
                  <a:pt x="3822" y="7466"/>
                  <a:pt x="3698" y="7466"/>
                </a:cubicBezTo>
                <a:cubicBezTo>
                  <a:pt x="3637" y="7466"/>
                  <a:pt x="3575" y="7461"/>
                  <a:pt x="3515" y="7451"/>
                </a:cubicBezTo>
                <a:lnTo>
                  <a:pt x="3515" y="3977"/>
                </a:lnTo>
                <a:lnTo>
                  <a:pt x="4060" y="3438"/>
                </a:lnTo>
                <a:close/>
                <a:moveTo>
                  <a:pt x="1941" y="6503"/>
                </a:moveTo>
                <a:cubicBezTo>
                  <a:pt x="2003" y="6611"/>
                  <a:pt x="2079" y="6710"/>
                  <a:pt x="2168" y="6798"/>
                </a:cubicBezTo>
                <a:lnTo>
                  <a:pt x="2728" y="7351"/>
                </a:lnTo>
                <a:cubicBezTo>
                  <a:pt x="2819" y="7440"/>
                  <a:pt x="2923" y="7517"/>
                  <a:pt x="3035" y="7577"/>
                </a:cubicBezTo>
                <a:lnTo>
                  <a:pt x="2859" y="8876"/>
                </a:lnTo>
                <a:cubicBezTo>
                  <a:pt x="2858" y="8881"/>
                  <a:pt x="2858" y="8888"/>
                  <a:pt x="2858" y="8894"/>
                </a:cubicBezTo>
                <a:cubicBezTo>
                  <a:pt x="2858" y="9068"/>
                  <a:pt x="2712" y="9211"/>
                  <a:pt x="2535" y="9211"/>
                </a:cubicBezTo>
                <a:lnTo>
                  <a:pt x="2534" y="9211"/>
                </a:lnTo>
                <a:cubicBezTo>
                  <a:pt x="2448" y="9211"/>
                  <a:pt x="2366" y="9177"/>
                  <a:pt x="2305" y="9117"/>
                </a:cubicBezTo>
                <a:cubicBezTo>
                  <a:pt x="2247" y="9058"/>
                  <a:pt x="2215" y="8980"/>
                  <a:pt x="2215" y="8898"/>
                </a:cubicBezTo>
                <a:lnTo>
                  <a:pt x="2217" y="8112"/>
                </a:lnTo>
                <a:cubicBezTo>
                  <a:pt x="2218" y="8067"/>
                  <a:pt x="2199" y="8023"/>
                  <a:pt x="2163" y="7993"/>
                </a:cubicBezTo>
                <a:cubicBezTo>
                  <a:pt x="2136" y="7971"/>
                  <a:pt x="2104" y="7960"/>
                  <a:pt x="2071" y="7960"/>
                </a:cubicBezTo>
                <a:cubicBezTo>
                  <a:pt x="2033" y="7960"/>
                  <a:pt x="1995" y="7975"/>
                  <a:pt x="1966" y="8003"/>
                </a:cubicBezTo>
                <a:lnTo>
                  <a:pt x="1690" y="8275"/>
                </a:lnTo>
                <a:cubicBezTo>
                  <a:pt x="1630" y="8335"/>
                  <a:pt x="1549" y="8368"/>
                  <a:pt x="1464" y="8368"/>
                </a:cubicBezTo>
                <a:cubicBezTo>
                  <a:pt x="1463" y="8368"/>
                  <a:pt x="1462" y="8368"/>
                  <a:pt x="1460" y="8368"/>
                </a:cubicBezTo>
                <a:cubicBezTo>
                  <a:pt x="1459" y="8368"/>
                  <a:pt x="1458" y="8368"/>
                  <a:pt x="1456" y="8368"/>
                </a:cubicBezTo>
                <a:cubicBezTo>
                  <a:pt x="1373" y="8368"/>
                  <a:pt x="1293" y="8336"/>
                  <a:pt x="1234" y="8277"/>
                </a:cubicBezTo>
                <a:cubicBezTo>
                  <a:pt x="1175" y="8219"/>
                  <a:pt x="1141" y="8140"/>
                  <a:pt x="1141" y="8057"/>
                </a:cubicBezTo>
                <a:cubicBezTo>
                  <a:pt x="1141" y="7972"/>
                  <a:pt x="1175" y="7892"/>
                  <a:pt x="1236" y="7834"/>
                </a:cubicBezTo>
                <a:lnTo>
                  <a:pt x="1512" y="7561"/>
                </a:lnTo>
                <a:cubicBezTo>
                  <a:pt x="1571" y="7502"/>
                  <a:pt x="1570" y="7406"/>
                  <a:pt x="1510" y="7348"/>
                </a:cubicBezTo>
                <a:cubicBezTo>
                  <a:pt x="1483" y="7323"/>
                  <a:pt x="1449" y="7309"/>
                  <a:pt x="1413" y="7309"/>
                </a:cubicBezTo>
                <a:cubicBezTo>
                  <a:pt x="1411" y="7309"/>
                  <a:pt x="1410" y="7309"/>
                  <a:pt x="1409" y="7309"/>
                </a:cubicBezTo>
                <a:lnTo>
                  <a:pt x="606" y="7311"/>
                </a:lnTo>
                <a:cubicBezTo>
                  <a:pt x="522" y="7311"/>
                  <a:pt x="439" y="7277"/>
                  <a:pt x="379" y="7216"/>
                </a:cubicBezTo>
                <a:cubicBezTo>
                  <a:pt x="320" y="7159"/>
                  <a:pt x="287" y="7080"/>
                  <a:pt x="288" y="6997"/>
                </a:cubicBezTo>
                <a:cubicBezTo>
                  <a:pt x="291" y="6822"/>
                  <a:pt x="434" y="6682"/>
                  <a:pt x="609" y="6682"/>
                </a:cubicBezTo>
                <a:cubicBezTo>
                  <a:pt x="609" y="6682"/>
                  <a:pt x="610" y="6682"/>
                  <a:pt x="611" y="6682"/>
                </a:cubicBezTo>
                <a:cubicBezTo>
                  <a:pt x="617" y="6682"/>
                  <a:pt x="624" y="6681"/>
                  <a:pt x="629" y="6679"/>
                </a:cubicBezTo>
                <a:lnTo>
                  <a:pt x="1941" y="6503"/>
                </a:lnTo>
                <a:close/>
                <a:moveTo>
                  <a:pt x="7104" y="0"/>
                </a:moveTo>
                <a:cubicBezTo>
                  <a:pt x="7102" y="0"/>
                  <a:pt x="7101" y="0"/>
                  <a:pt x="7100" y="0"/>
                </a:cubicBezTo>
                <a:cubicBezTo>
                  <a:pt x="6763" y="0"/>
                  <a:pt x="6488" y="269"/>
                  <a:pt x="6481" y="601"/>
                </a:cubicBezTo>
                <a:lnTo>
                  <a:pt x="6318" y="1807"/>
                </a:lnTo>
                <a:cubicBezTo>
                  <a:pt x="6192" y="1771"/>
                  <a:pt x="6061" y="1752"/>
                  <a:pt x="5929" y="1752"/>
                </a:cubicBezTo>
                <a:cubicBezTo>
                  <a:pt x="5927" y="1752"/>
                  <a:pt x="5926" y="1752"/>
                  <a:pt x="5925" y="1752"/>
                </a:cubicBezTo>
                <a:cubicBezTo>
                  <a:pt x="5565" y="1752"/>
                  <a:pt x="5220" y="1894"/>
                  <a:pt x="4964" y="2147"/>
                </a:cubicBezTo>
                <a:lnTo>
                  <a:pt x="2179" y="4892"/>
                </a:lnTo>
                <a:cubicBezTo>
                  <a:pt x="1827" y="5238"/>
                  <a:pt x="1692" y="5751"/>
                  <a:pt x="1832" y="6225"/>
                </a:cubicBezTo>
                <a:lnTo>
                  <a:pt x="609" y="6390"/>
                </a:lnTo>
                <a:cubicBezTo>
                  <a:pt x="273" y="6396"/>
                  <a:pt x="1" y="6668"/>
                  <a:pt x="0" y="7001"/>
                </a:cubicBezTo>
                <a:cubicBezTo>
                  <a:pt x="0" y="7161"/>
                  <a:pt x="64" y="7315"/>
                  <a:pt x="177" y="7430"/>
                </a:cubicBezTo>
                <a:cubicBezTo>
                  <a:pt x="293" y="7546"/>
                  <a:pt x="450" y="7610"/>
                  <a:pt x="613" y="7610"/>
                </a:cubicBezTo>
                <a:cubicBezTo>
                  <a:pt x="615" y="7610"/>
                  <a:pt x="616" y="7610"/>
                  <a:pt x="617" y="7610"/>
                </a:cubicBezTo>
                <a:lnTo>
                  <a:pt x="1058" y="7609"/>
                </a:lnTo>
                <a:lnTo>
                  <a:pt x="1058" y="7609"/>
                </a:lnTo>
                <a:lnTo>
                  <a:pt x="1038" y="7628"/>
                </a:lnTo>
                <a:cubicBezTo>
                  <a:pt x="795" y="7866"/>
                  <a:pt x="793" y="8255"/>
                  <a:pt x="1036" y="8493"/>
                </a:cubicBezTo>
                <a:cubicBezTo>
                  <a:pt x="1156" y="8611"/>
                  <a:pt x="1313" y="8671"/>
                  <a:pt x="1470" y="8671"/>
                </a:cubicBezTo>
                <a:cubicBezTo>
                  <a:pt x="1628" y="8671"/>
                  <a:pt x="1786" y="8611"/>
                  <a:pt x="1907" y="8492"/>
                </a:cubicBezTo>
                <a:lnTo>
                  <a:pt x="1931" y="8467"/>
                </a:lnTo>
                <a:lnTo>
                  <a:pt x="1930" y="8903"/>
                </a:lnTo>
                <a:cubicBezTo>
                  <a:pt x="1930" y="9064"/>
                  <a:pt x="1994" y="9218"/>
                  <a:pt x="2107" y="9332"/>
                </a:cubicBezTo>
                <a:cubicBezTo>
                  <a:pt x="2223" y="9448"/>
                  <a:pt x="2381" y="9513"/>
                  <a:pt x="2545" y="9513"/>
                </a:cubicBezTo>
                <a:lnTo>
                  <a:pt x="2546" y="9513"/>
                </a:lnTo>
                <a:cubicBezTo>
                  <a:pt x="2883" y="9512"/>
                  <a:pt x="3158" y="9243"/>
                  <a:pt x="3165" y="8912"/>
                </a:cubicBezTo>
                <a:lnTo>
                  <a:pt x="3329" y="7697"/>
                </a:lnTo>
                <a:cubicBezTo>
                  <a:pt x="3451" y="7731"/>
                  <a:pt x="3577" y="7749"/>
                  <a:pt x="3704" y="7749"/>
                </a:cubicBezTo>
                <a:cubicBezTo>
                  <a:pt x="3705" y="7749"/>
                  <a:pt x="3707" y="7749"/>
                  <a:pt x="3708" y="7749"/>
                </a:cubicBezTo>
                <a:cubicBezTo>
                  <a:pt x="4069" y="7749"/>
                  <a:pt x="4413" y="7607"/>
                  <a:pt x="4669" y="7354"/>
                </a:cubicBezTo>
                <a:lnTo>
                  <a:pt x="7454" y="4609"/>
                </a:lnTo>
                <a:cubicBezTo>
                  <a:pt x="7804" y="4266"/>
                  <a:pt x="7938" y="3760"/>
                  <a:pt x="7805" y="3290"/>
                </a:cubicBezTo>
                <a:lnTo>
                  <a:pt x="9037" y="3124"/>
                </a:lnTo>
                <a:cubicBezTo>
                  <a:pt x="9372" y="3118"/>
                  <a:pt x="9644" y="2846"/>
                  <a:pt x="9645" y="2513"/>
                </a:cubicBezTo>
                <a:cubicBezTo>
                  <a:pt x="9646" y="2352"/>
                  <a:pt x="9582" y="2198"/>
                  <a:pt x="9469" y="2084"/>
                </a:cubicBezTo>
                <a:cubicBezTo>
                  <a:pt x="9353" y="1968"/>
                  <a:pt x="9196" y="1903"/>
                  <a:pt x="9034" y="1903"/>
                </a:cubicBezTo>
                <a:cubicBezTo>
                  <a:pt x="9032" y="1903"/>
                  <a:pt x="9031" y="1903"/>
                  <a:pt x="9030" y="1903"/>
                </a:cubicBezTo>
                <a:lnTo>
                  <a:pt x="8589" y="1904"/>
                </a:lnTo>
                <a:lnTo>
                  <a:pt x="8608" y="1885"/>
                </a:lnTo>
                <a:cubicBezTo>
                  <a:pt x="8851" y="1647"/>
                  <a:pt x="8852" y="1258"/>
                  <a:pt x="8610" y="1020"/>
                </a:cubicBezTo>
                <a:cubicBezTo>
                  <a:pt x="8490" y="902"/>
                  <a:pt x="8333" y="843"/>
                  <a:pt x="8176" y="843"/>
                </a:cubicBezTo>
                <a:cubicBezTo>
                  <a:pt x="8018" y="843"/>
                  <a:pt x="7860" y="902"/>
                  <a:pt x="7739" y="1021"/>
                </a:cubicBezTo>
                <a:lnTo>
                  <a:pt x="7715" y="1046"/>
                </a:lnTo>
                <a:lnTo>
                  <a:pt x="7715" y="1046"/>
                </a:lnTo>
                <a:lnTo>
                  <a:pt x="7716" y="610"/>
                </a:lnTo>
                <a:cubicBezTo>
                  <a:pt x="7717" y="448"/>
                  <a:pt x="7653" y="294"/>
                  <a:pt x="7539" y="181"/>
                </a:cubicBezTo>
                <a:cubicBezTo>
                  <a:pt x="7424" y="65"/>
                  <a:pt x="7267" y="0"/>
                  <a:pt x="710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2" name="Google Shape;2072;p75"/>
          <p:cNvGrpSpPr/>
          <p:nvPr/>
        </p:nvGrpSpPr>
        <p:grpSpPr>
          <a:xfrm>
            <a:off x="5857708" y="3369116"/>
            <a:ext cx="256597" cy="305609"/>
            <a:chOff x="5857708" y="3369116"/>
            <a:chExt cx="256597" cy="305609"/>
          </a:xfrm>
        </p:grpSpPr>
        <p:sp>
          <p:nvSpPr>
            <p:cNvPr id="2073" name="Google Shape;2073;p75"/>
            <p:cNvSpPr/>
            <p:nvPr/>
          </p:nvSpPr>
          <p:spPr>
            <a:xfrm>
              <a:off x="5967487" y="3566118"/>
              <a:ext cx="126540" cy="84085"/>
            </a:xfrm>
            <a:custGeom>
              <a:avLst/>
              <a:gdLst/>
              <a:ahLst/>
              <a:cxnLst/>
              <a:rect l="l" t="t" r="r" b="b"/>
              <a:pathLst>
                <a:path w="3994" h="2654" extrusionOk="0">
                  <a:moveTo>
                    <a:pt x="1996" y="301"/>
                  </a:moveTo>
                  <a:cubicBezTo>
                    <a:pt x="2356" y="301"/>
                    <a:pt x="2649" y="588"/>
                    <a:pt x="2649" y="941"/>
                  </a:cubicBezTo>
                  <a:cubicBezTo>
                    <a:pt x="2649" y="1296"/>
                    <a:pt x="2356" y="1583"/>
                    <a:pt x="1996" y="1583"/>
                  </a:cubicBezTo>
                  <a:cubicBezTo>
                    <a:pt x="1636" y="1583"/>
                    <a:pt x="1344" y="1296"/>
                    <a:pt x="1344" y="941"/>
                  </a:cubicBezTo>
                  <a:cubicBezTo>
                    <a:pt x="1344" y="588"/>
                    <a:pt x="1636" y="301"/>
                    <a:pt x="1996" y="301"/>
                  </a:cubicBezTo>
                  <a:close/>
                  <a:moveTo>
                    <a:pt x="3693" y="1166"/>
                  </a:moveTo>
                  <a:lnTo>
                    <a:pt x="3693" y="2371"/>
                  </a:lnTo>
                  <a:lnTo>
                    <a:pt x="283" y="2371"/>
                  </a:lnTo>
                  <a:lnTo>
                    <a:pt x="283" y="1166"/>
                  </a:lnTo>
                  <a:lnTo>
                    <a:pt x="1067" y="1166"/>
                  </a:lnTo>
                  <a:cubicBezTo>
                    <a:pt x="1174" y="1587"/>
                    <a:pt x="1553" y="1881"/>
                    <a:pt x="1987" y="1881"/>
                  </a:cubicBezTo>
                  <a:cubicBezTo>
                    <a:pt x="2422" y="1881"/>
                    <a:pt x="2802" y="1587"/>
                    <a:pt x="2908" y="1166"/>
                  </a:cubicBezTo>
                  <a:close/>
                  <a:moveTo>
                    <a:pt x="1997" y="1"/>
                  </a:moveTo>
                  <a:cubicBezTo>
                    <a:pt x="1500" y="1"/>
                    <a:pt x="1091" y="382"/>
                    <a:pt x="1053" y="864"/>
                  </a:cubicBezTo>
                  <a:lnTo>
                    <a:pt x="0" y="864"/>
                  </a:lnTo>
                  <a:lnTo>
                    <a:pt x="0" y="2654"/>
                  </a:lnTo>
                  <a:lnTo>
                    <a:pt x="3993" y="2654"/>
                  </a:lnTo>
                  <a:lnTo>
                    <a:pt x="3993" y="864"/>
                  </a:lnTo>
                  <a:lnTo>
                    <a:pt x="2940" y="864"/>
                  </a:lnTo>
                  <a:cubicBezTo>
                    <a:pt x="2903" y="382"/>
                    <a:pt x="2495" y="1"/>
                    <a:pt x="19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5"/>
            <p:cNvSpPr/>
            <p:nvPr/>
          </p:nvSpPr>
          <p:spPr>
            <a:xfrm>
              <a:off x="5947179" y="3369116"/>
              <a:ext cx="167125" cy="305609"/>
            </a:xfrm>
            <a:custGeom>
              <a:avLst/>
              <a:gdLst/>
              <a:ahLst/>
              <a:cxnLst/>
              <a:rect l="l" t="t" r="r" b="b"/>
              <a:pathLst>
                <a:path w="5275" h="9646" extrusionOk="0">
                  <a:moveTo>
                    <a:pt x="3104" y="283"/>
                  </a:moveTo>
                  <a:cubicBezTo>
                    <a:pt x="3157" y="283"/>
                    <a:pt x="3201" y="325"/>
                    <a:pt x="3202" y="378"/>
                  </a:cubicBezTo>
                  <a:lnTo>
                    <a:pt x="3202" y="660"/>
                  </a:lnTo>
                  <a:lnTo>
                    <a:pt x="2053" y="660"/>
                  </a:lnTo>
                  <a:lnTo>
                    <a:pt x="2053" y="378"/>
                  </a:lnTo>
                  <a:lnTo>
                    <a:pt x="2054" y="378"/>
                  </a:lnTo>
                  <a:cubicBezTo>
                    <a:pt x="2055" y="325"/>
                    <a:pt x="2098" y="283"/>
                    <a:pt x="2150" y="283"/>
                  </a:cubicBezTo>
                  <a:cubicBezTo>
                    <a:pt x="2150" y="283"/>
                    <a:pt x="2151" y="283"/>
                    <a:pt x="2152" y="283"/>
                  </a:cubicBezTo>
                  <a:lnTo>
                    <a:pt x="3100" y="283"/>
                  </a:lnTo>
                  <a:cubicBezTo>
                    <a:pt x="3102" y="283"/>
                    <a:pt x="3103" y="283"/>
                    <a:pt x="3104" y="283"/>
                  </a:cubicBezTo>
                  <a:close/>
                  <a:moveTo>
                    <a:pt x="3257" y="961"/>
                  </a:moveTo>
                  <a:cubicBezTo>
                    <a:pt x="3403" y="961"/>
                    <a:pt x="3521" y="1079"/>
                    <a:pt x="3521" y="1225"/>
                  </a:cubicBezTo>
                  <a:cubicBezTo>
                    <a:pt x="3521" y="1371"/>
                    <a:pt x="3403" y="1488"/>
                    <a:pt x="3257" y="1488"/>
                  </a:cubicBezTo>
                  <a:cubicBezTo>
                    <a:pt x="3255" y="1488"/>
                    <a:pt x="3253" y="1488"/>
                    <a:pt x="3251" y="1488"/>
                  </a:cubicBezTo>
                  <a:lnTo>
                    <a:pt x="2022" y="1488"/>
                  </a:lnTo>
                  <a:cubicBezTo>
                    <a:pt x="2021" y="1488"/>
                    <a:pt x="2019" y="1488"/>
                    <a:pt x="2018" y="1488"/>
                  </a:cubicBezTo>
                  <a:cubicBezTo>
                    <a:pt x="1872" y="1488"/>
                    <a:pt x="1755" y="1370"/>
                    <a:pt x="1752" y="1225"/>
                  </a:cubicBezTo>
                  <a:cubicBezTo>
                    <a:pt x="1755" y="1078"/>
                    <a:pt x="1873" y="961"/>
                    <a:pt x="2020" y="961"/>
                  </a:cubicBezTo>
                  <a:cubicBezTo>
                    <a:pt x="2021" y="961"/>
                    <a:pt x="2021" y="961"/>
                    <a:pt x="2022" y="961"/>
                  </a:cubicBezTo>
                  <a:lnTo>
                    <a:pt x="3251" y="961"/>
                  </a:lnTo>
                  <a:cubicBezTo>
                    <a:pt x="3253" y="961"/>
                    <a:pt x="3255" y="961"/>
                    <a:pt x="3257" y="961"/>
                  </a:cubicBezTo>
                  <a:close/>
                  <a:moveTo>
                    <a:pt x="3177" y="1790"/>
                  </a:moveTo>
                  <a:cubicBezTo>
                    <a:pt x="3204" y="1977"/>
                    <a:pt x="3236" y="2174"/>
                    <a:pt x="3275" y="2379"/>
                  </a:cubicBezTo>
                  <a:lnTo>
                    <a:pt x="2637" y="2741"/>
                  </a:lnTo>
                  <a:lnTo>
                    <a:pt x="1988" y="2373"/>
                  </a:lnTo>
                  <a:cubicBezTo>
                    <a:pt x="2030" y="2169"/>
                    <a:pt x="2063" y="1975"/>
                    <a:pt x="2089" y="1790"/>
                  </a:cubicBezTo>
                  <a:close/>
                  <a:moveTo>
                    <a:pt x="1923" y="2670"/>
                  </a:moveTo>
                  <a:lnTo>
                    <a:pt x="2636" y="3076"/>
                  </a:lnTo>
                  <a:lnTo>
                    <a:pt x="3338" y="2678"/>
                  </a:lnTo>
                  <a:cubicBezTo>
                    <a:pt x="3382" y="2874"/>
                    <a:pt x="3433" y="3076"/>
                    <a:pt x="3492" y="3283"/>
                  </a:cubicBezTo>
                  <a:lnTo>
                    <a:pt x="2637" y="3768"/>
                  </a:lnTo>
                  <a:lnTo>
                    <a:pt x="1767" y="3273"/>
                  </a:lnTo>
                  <a:cubicBezTo>
                    <a:pt x="1791" y="3189"/>
                    <a:pt x="1815" y="3103"/>
                    <a:pt x="1837" y="3018"/>
                  </a:cubicBezTo>
                  <a:cubicBezTo>
                    <a:pt x="1838" y="3011"/>
                    <a:pt x="1840" y="3006"/>
                    <a:pt x="1842" y="3000"/>
                  </a:cubicBezTo>
                  <a:cubicBezTo>
                    <a:pt x="1850" y="2966"/>
                    <a:pt x="1859" y="2932"/>
                    <a:pt x="1868" y="2898"/>
                  </a:cubicBezTo>
                  <a:cubicBezTo>
                    <a:pt x="1870" y="2888"/>
                    <a:pt x="1873" y="2878"/>
                    <a:pt x="1876" y="2868"/>
                  </a:cubicBezTo>
                  <a:cubicBezTo>
                    <a:pt x="1884" y="2833"/>
                    <a:pt x="1892" y="2798"/>
                    <a:pt x="1901" y="2763"/>
                  </a:cubicBezTo>
                  <a:cubicBezTo>
                    <a:pt x="1903" y="2756"/>
                    <a:pt x="1904" y="2749"/>
                    <a:pt x="1905" y="2743"/>
                  </a:cubicBezTo>
                  <a:cubicBezTo>
                    <a:pt x="1912" y="2718"/>
                    <a:pt x="1917" y="2694"/>
                    <a:pt x="1923" y="2670"/>
                  </a:cubicBezTo>
                  <a:close/>
                  <a:moveTo>
                    <a:pt x="1681" y="3524"/>
                  </a:moveTo>
                  <a:lnTo>
                    <a:pt x="2637" y="4072"/>
                  </a:lnTo>
                  <a:lnTo>
                    <a:pt x="3578" y="3533"/>
                  </a:lnTo>
                  <a:cubicBezTo>
                    <a:pt x="3754" y="4096"/>
                    <a:pt x="3980" y="4643"/>
                    <a:pt x="4252" y="5166"/>
                  </a:cubicBezTo>
                  <a:lnTo>
                    <a:pt x="4323" y="5305"/>
                  </a:lnTo>
                  <a:cubicBezTo>
                    <a:pt x="4760" y="6032"/>
                    <a:pt x="4972" y="6688"/>
                    <a:pt x="4972" y="7313"/>
                  </a:cubicBezTo>
                  <a:lnTo>
                    <a:pt x="4972" y="8985"/>
                  </a:lnTo>
                  <a:lnTo>
                    <a:pt x="4973" y="8985"/>
                  </a:lnTo>
                  <a:cubicBezTo>
                    <a:pt x="4973" y="9182"/>
                    <a:pt x="4825" y="9343"/>
                    <a:pt x="4643" y="9343"/>
                  </a:cubicBezTo>
                  <a:lnTo>
                    <a:pt x="632" y="9343"/>
                  </a:lnTo>
                  <a:cubicBezTo>
                    <a:pt x="451" y="9343"/>
                    <a:pt x="302" y="9182"/>
                    <a:pt x="302" y="8985"/>
                  </a:cubicBezTo>
                  <a:lnTo>
                    <a:pt x="302" y="7313"/>
                  </a:lnTo>
                  <a:cubicBezTo>
                    <a:pt x="302" y="6621"/>
                    <a:pt x="508" y="5984"/>
                    <a:pt x="949" y="5310"/>
                  </a:cubicBezTo>
                  <a:lnTo>
                    <a:pt x="1020" y="5164"/>
                  </a:lnTo>
                  <a:cubicBezTo>
                    <a:pt x="1281" y="4635"/>
                    <a:pt x="1503" y="4087"/>
                    <a:pt x="1681" y="3524"/>
                  </a:cubicBezTo>
                  <a:close/>
                  <a:moveTo>
                    <a:pt x="2165" y="0"/>
                  </a:moveTo>
                  <a:cubicBezTo>
                    <a:pt x="1948" y="0"/>
                    <a:pt x="1772" y="176"/>
                    <a:pt x="1771" y="393"/>
                  </a:cubicBezTo>
                  <a:lnTo>
                    <a:pt x="1771" y="743"/>
                  </a:lnTo>
                  <a:cubicBezTo>
                    <a:pt x="1580" y="839"/>
                    <a:pt x="1462" y="1037"/>
                    <a:pt x="1467" y="1252"/>
                  </a:cubicBezTo>
                  <a:cubicBezTo>
                    <a:pt x="1473" y="1465"/>
                    <a:pt x="1602" y="1657"/>
                    <a:pt x="1798" y="1742"/>
                  </a:cubicBezTo>
                  <a:cubicBezTo>
                    <a:pt x="1730" y="2206"/>
                    <a:pt x="1632" y="2664"/>
                    <a:pt x="1506" y="3116"/>
                  </a:cubicBezTo>
                  <a:cubicBezTo>
                    <a:pt x="1505" y="3121"/>
                    <a:pt x="1503" y="3127"/>
                    <a:pt x="1502" y="3131"/>
                  </a:cubicBezTo>
                  <a:cubicBezTo>
                    <a:pt x="1491" y="3170"/>
                    <a:pt x="1480" y="3207"/>
                    <a:pt x="1469" y="3245"/>
                  </a:cubicBezTo>
                  <a:cubicBezTo>
                    <a:pt x="1467" y="3251"/>
                    <a:pt x="1465" y="3258"/>
                    <a:pt x="1463" y="3263"/>
                  </a:cubicBezTo>
                  <a:cubicBezTo>
                    <a:pt x="1276" y="3899"/>
                    <a:pt x="1031" y="4516"/>
                    <a:pt x="731" y="5108"/>
                  </a:cubicBezTo>
                  <a:cubicBezTo>
                    <a:pt x="716" y="5138"/>
                    <a:pt x="705" y="5160"/>
                    <a:pt x="697" y="5177"/>
                  </a:cubicBezTo>
                  <a:cubicBezTo>
                    <a:pt x="694" y="5184"/>
                    <a:pt x="691" y="5191"/>
                    <a:pt x="688" y="5197"/>
                  </a:cubicBezTo>
                  <a:cubicBezTo>
                    <a:pt x="220" y="5913"/>
                    <a:pt x="1" y="6593"/>
                    <a:pt x="1" y="7334"/>
                  </a:cubicBezTo>
                  <a:lnTo>
                    <a:pt x="1" y="8994"/>
                  </a:lnTo>
                  <a:cubicBezTo>
                    <a:pt x="1" y="9352"/>
                    <a:pt x="282" y="9645"/>
                    <a:pt x="628" y="9645"/>
                  </a:cubicBezTo>
                  <a:lnTo>
                    <a:pt x="4649" y="9645"/>
                  </a:lnTo>
                  <a:cubicBezTo>
                    <a:pt x="4994" y="9645"/>
                    <a:pt x="5275" y="9352"/>
                    <a:pt x="5275" y="8994"/>
                  </a:cubicBezTo>
                  <a:lnTo>
                    <a:pt x="5275" y="7334"/>
                  </a:lnTo>
                  <a:cubicBezTo>
                    <a:pt x="5275" y="6662"/>
                    <a:pt x="5050" y="5963"/>
                    <a:pt x="4588" y="5199"/>
                  </a:cubicBezTo>
                  <a:cubicBezTo>
                    <a:pt x="4585" y="5192"/>
                    <a:pt x="4581" y="5184"/>
                    <a:pt x="4578" y="5177"/>
                  </a:cubicBezTo>
                  <a:cubicBezTo>
                    <a:pt x="4570" y="5162"/>
                    <a:pt x="4561" y="5142"/>
                    <a:pt x="4546" y="5116"/>
                  </a:cubicBezTo>
                  <a:cubicBezTo>
                    <a:pt x="4258" y="4577"/>
                    <a:pt x="4022" y="4010"/>
                    <a:pt x="3843" y="3426"/>
                  </a:cubicBezTo>
                  <a:lnTo>
                    <a:pt x="3810" y="3319"/>
                  </a:lnTo>
                  <a:cubicBezTo>
                    <a:pt x="3724" y="3028"/>
                    <a:pt x="3648" y="2728"/>
                    <a:pt x="3588" y="2428"/>
                  </a:cubicBezTo>
                  <a:lnTo>
                    <a:pt x="3579" y="2385"/>
                  </a:lnTo>
                  <a:cubicBezTo>
                    <a:pt x="3534" y="2162"/>
                    <a:pt x="3499" y="1947"/>
                    <a:pt x="3471" y="1746"/>
                  </a:cubicBezTo>
                  <a:cubicBezTo>
                    <a:pt x="3669" y="1661"/>
                    <a:pt x="3800" y="1469"/>
                    <a:pt x="3808" y="1255"/>
                  </a:cubicBezTo>
                  <a:cubicBezTo>
                    <a:pt x="3814" y="1039"/>
                    <a:pt x="3696" y="840"/>
                    <a:pt x="3504" y="743"/>
                  </a:cubicBezTo>
                  <a:lnTo>
                    <a:pt x="3504" y="393"/>
                  </a:lnTo>
                  <a:cubicBezTo>
                    <a:pt x="3503" y="176"/>
                    <a:pt x="3327" y="0"/>
                    <a:pt x="3110" y="0"/>
                  </a:cubicBezTo>
                  <a:cubicBezTo>
                    <a:pt x="3109" y="0"/>
                    <a:pt x="3109" y="0"/>
                    <a:pt x="3108" y="0"/>
                  </a:cubicBezTo>
                  <a:lnTo>
                    <a:pt x="2167" y="0"/>
                  </a:lnTo>
                  <a:cubicBezTo>
                    <a:pt x="2167" y="0"/>
                    <a:pt x="2166" y="0"/>
                    <a:pt x="21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5"/>
            <p:cNvSpPr/>
            <p:nvPr/>
          </p:nvSpPr>
          <p:spPr>
            <a:xfrm>
              <a:off x="5870222" y="3533802"/>
              <a:ext cx="58518" cy="68403"/>
            </a:xfrm>
            <a:custGeom>
              <a:avLst/>
              <a:gdLst/>
              <a:ahLst/>
              <a:cxnLst/>
              <a:rect l="l" t="t" r="r" b="b"/>
              <a:pathLst>
                <a:path w="1847" h="2159" extrusionOk="0">
                  <a:moveTo>
                    <a:pt x="1545" y="302"/>
                  </a:moveTo>
                  <a:lnTo>
                    <a:pt x="1545" y="1263"/>
                  </a:lnTo>
                  <a:cubicBezTo>
                    <a:pt x="1545" y="1542"/>
                    <a:pt x="1341" y="1791"/>
                    <a:pt x="1062" y="1852"/>
                  </a:cubicBezTo>
                  <a:cubicBezTo>
                    <a:pt x="1016" y="1857"/>
                    <a:pt x="969" y="1860"/>
                    <a:pt x="923" y="1860"/>
                  </a:cubicBezTo>
                  <a:cubicBezTo>
                    <a:pt x="877" y="1860"/>
                    <a:pt x="831" y="1857"/>
                    <a:pt x="785" y="1852"/>
                  </a:cubicBezTo>
                  <a:cubicBezTo>
                    <a:pt x="505" y="1791"/>
                    <a:pt x="302" y="1542"/>
                    <a:pt x="302" y="1263"/>
                  </a:cubicBezTo>
                  <a:lnTo>
                    <a:pt x="302" y="302"/>
                  </a:lnTo>
                  <a:close/>
                  <a:moveTo>
                    <a:pt x="0" y="1"/>
                  </a:moveTo>
                  <a:lnTo>
                    <a:pt x="0" y="1263"/>
                  </a:lnTo>
                  <a:cubicBezTo>
                    <a:pt x="0" y="1682"/>
                    <a:pt x="303" y="2053"/>
                    <a:pt x="719" y="2145"/>
                  </a:cubicBezTo>
                  <a:cubicBezTo>
                    <a:pt x="776" y="2157"/>
                    <a:pt x="872" y="2158"/>
                    <a:pt x="923" y="2158"/>
                  </a:cubicBezTo>
                  <a:cubicBezTo>
                    <a:pt x="975" y="2158"/>
                    <a:pt x="1071" y="2157"/>
                    <a:pt x="1128" y="2145"/>
                  </a:cubicBezTo>
                  <a:cubicBezTo>
                    <a:pt x="1544" y="2053"/>
                    <a:pt x="1846" y="1682"/>
                    <a:pt x="1846" y="1263"/>
                  </a:cubicBezTo>
                  <a:lnTo>
                    <a:pt x="184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5"/>
            <p:cNvSpPr/>
            <p:nvPr/>
          </p:nvSpPr>
          <p:spPr>
            <a:xfrm>
              <a:off x="5857708" y="3498001"/>
              <a:ext cx="82945" cy="176091"/>
            </a:xfrm>
            <a:custGeom>
              <a:avLst/>
              <a:gdLst/>
              <a:ahLst/>
              <a:cxnLst/>
              <a:rect l="l" t="t" r="r" b="b"/>
              <a:pathLst>
                <a:path w="2618" h="5558" extrusionOk="0">
                  <a:moveTo>
                    <a:pt x="2294" y="302"/>
                  </a:moveTo>
                  <a:cubicBezTo>
                    <a:pt x="2316" y="302"/>
                    <a:pt x="2335" y="320"/>
                    <a:pt x="2336" y="344"/>
                  </a:cubicBezTo>
                  <a:lnTo>
                    <a:pt x="2336" y="2389"/>
                  </a:lnTo>
                  <a:cubicBezTo>
                    <a:pt x="2335" y="2854"/>
                    <a:pt x="2004" y="3265"/>
                    <a:pt x="1546" y="3368"/>
                  </a:cubicBezTo>
                  <a:lnTo>
                    <a:pt x="1432" y="3394"/>
                  </a:lnTo>
                  <a:lnTo>
                    <a:pt x="1432" y="4673"/>
                  </a:lnTo>
                  <a:lnTo>
                    <a:pt x="1206" y="4673"/>
                  </a:lnTo>
                  <a:lnTo>
                    <a:pt x="1206" y="3394"/>
                  </a:lnTo>
                  <a:lnTo>
                    <a:pt x="1091" y="3368"/>
                  </a:lnTo>
                  <a:cubicBezTo>
                    <a:pt x="634" y="3265"/>
                    <a:pt x="302" y="2854"/>
                    <a:pt x="302" y="2389"/>
                  </a:cubicBezTo>
                  <a:lnTo>
                    <a:pt x="302" y="344"/>
                  </a:lnTo>
                  <a:cubicBezTo>
                    <a:pt x="303" y="320"/>
                    <a:pt x="320" y="302"/>
                    <a:pt x="344" y="302"/>
                  </a:cubicBezTo>
                  <a:cubicBezTo>
                    <a:pt x="344" y="302"/>
                    <a:pt x="345" y="302"/>
                    <a:pt x="346" y="302"/>
                  </a:cubicBezTo>
                  <a:lnTo>
                    <a:pt x="2292" y="302"/>
                  </a:lnTo>
                  <a:cubicBezTo>
                    <a:pt x="2293" y="302"/>
                    <a:pt x="2293" y="302"/>
                    <a:pt x="2294" y="302"/>
                  </a:cubicBezTo>
                  <a:close/>
                  <a:moveTo>
                    <a:pt x="1960" y="4973"/>
                  </a:moveTo>
                  <a:cubicBezTo>
                    <a:pt x="2042" y="4973"/>
                    <a:pt x="2111" y="5041"/>
                    <a:pt x="2111" y="5124"/>
                  </a:cubicBezTo>
                  <a:cubicBezTo>
                    <a:pt x="2111" y="5208"/>
                    <a:pt x="2042" y="5275"/>
                    <a:pt x="1960" y="5275"/>
                  </a:cubicBezTo>
                  <a:cubicBezTo>
                    <a:pt x="1955" y="5275"/>
                    <a:pt x="1950" y="5275"/>
                    <a:pt x="1945" y="5275"/>
                  </a:cubicBezTo>
                  <a:lnTo>
                    <a:pt x="684" y="5275"/>
                  </a:lnTo>
                  <a:cubicBezTo>
                    <a:pt x="679" y="5275"/>
                    <a:pt x="674" y="5275"/>
                    <a:pt x="669" y="5275"/>
                  </a:cubicBezTo>
                  <a:cubicBezTo>
                    <a:pt x="587" y="5275"/>
                    <a:pt x="519" y="5208"/>
                    <a:pt x="519" y="5124"/>
                  </a:cubicBezTo>
                  <a:cubicBezTo>
                    <a:pt x="519" y="5041"/>
                    <a:pt x="587" y="4973"/>
                    <a:pt x="669" y="4973"/>
                  </a:cubicBezTo>
                  <a:cubicBezTo>
                    <a:pt x="674" y="4973"/>
                    <a:pt x="679" y="4974"/>
                    <a:pt x="684" y="4974"/>
                  </a:cubicBezTo>
                  <a:lnTo>
                    <a:pt x="1945" y="4974"/>
                  </a:lnTo>
                  <a:cubicBezTo>
                    <a:pt x="1950" y="4974"/>
                    <a:pt x="1955" y="4973"/>
                    <a:pt x="1960" y="4973"/>
                  </a:cubicBezTo>
                  <a:close/>
                  <a:moveTo>
                    <a:pt x="337" y="1"/>
                  </a:moveTo>
                  <a:cubicBezTo>
                    <a:pt x="151" y="1"/>
                    <a:pt x="0" y="151"/>
                    <a:pt x="0" y="337"/>
                  </a:cubicBezTo>
                  <a:lnTo>
                    <a:pt x="0" y="2386"/>
                  </a:lnTo>
                  <a:cubicBezTo>
                    <a:pt x="0" y="2684"/>
                    <a:pt x="103" y="2973"/>
                    <a:pt x="292" y="3204"/>
                  </a:cubicBezTo>
                  <a:cubicBezTo>
                    <a:pt x="451" y="3400"/>
                    <a:pt x="664" y="3545"/>
                    <a:pt x="905" y="3623"/>
                  </a:cubicBezTo>
                  <a:lnTo>
                    <a:pt x="905" y="4672"/>
                  </a:lnTo>
                  <a:lnTo>
                    <a:pt x="680" y="4672"/>
                  </a:lnTo>
                  <a:cubicBezTo>
                    <a:pt x="436" y="4672"/>
                    <a:pt x="238" y="4870"/>
                    <a:pt x="238" y="5114"/>
                  </a:cubicBezTo>
                  <a:cubicBezTo>
                    <a:pt x="238" y="5359"/>
                    <a:pt x="436" y="5557"/>
                    <a:pt x="680" y="5557"/>
                  </a:cubicBezTo>
                  <a:lnTo>
                    <a:pt x="1942" y="5557"/>
                  </a:lnTo>
                  <a:cubicBezTo>
                    <a:pt x="2186" y="5557"/>
                    <a:pt x="2385" y="5359"/>
                    <a:pt x="2385" y="5114"/>
                  </a:cubicBezTo>
                  <a:cubicBezTo>
                    <a:pt x="2385" y="4870"/>
                    <a:pt x="2186" y="4672"/>
                    <a:pt x="1942" y="4672"/>
                  </a:cubicBezTo>
                  <a:lnTo>
                    <a:pt x="1714" y="4672"/>
                  </a:lnTo>
                  <a:lnTo>
                    <a:pt x="1714" y="3635"/>
                  </a:lnTo>
                  <a:cubicBezTo>
                    <a:pt x="1953" y="3558"/>
                    <a:pt x="2166" y="3414"/>
                    <a:pt x="2326" y="3220"/>
                  </a:cubicBezTo>
                  <a:cubicBezTo>
                    <a:pt x="2514" y="2992"/>
                    <a:pt x="2617" y="2707"/>
                    <a:pt x="2618" y="2411"/>
                  </a:cubicBezTo>
                  <a:lnTo>
                    <a:pt x="2618" y="337"/>
                  </a:lnTo>
                  <a:cubicBezTo>
                    <a:pt x="2617" y="150"/>
                    <a:pt x="2465" y="1"/>
                    <a:pt x="22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5"/>
            <p:cNvSpPr/>
            <p:nvPr/>
          </p:nvSpPr>
          <p:spPr>
            <a:xfrm>
              <a:off x="5890531" y="3550340"/>
              <a:ext cx="6907" cy="6875"/>
            </a:xfrm>
            <a:custGeom>
              <a:avLst/>
              <a:gdLst/>
              <a:ahLst/>
              <a:cxnLst/>
              <a:rect l="l" t="t" r="r" b="b"/>
              <a:pathLst>
                <a:path w="218" h="217" extrusionOk="0">
                  <a:moveTo>
                    <a:pt x="108" y="0"/>
                  </a:moveTo>
                  <a:cubicBezTo>
                    <a:pt x="49" y="0"/>
                    <a:pt x="1" y="49"/>
                    <a:pt x="1" y="108"/>
                  </a:cubicBezTo>
                  <a:cubicBezTo>
                    <a:pt x="1" y="169"/>
                    <a:pt x="49" y="217"/>
                    <a:pt x="108" y="217"/>
                  </a:cubicBezTo>
                  <a:cubicBezTo>
                    <a:pt x="168" y="217"/>
                    <a:pt x="217" y="169"/>
                    <a:pt x="217" y="108"/>
                  </a:cubicBezTo>
                  <a:cubicBezTo>
                    <a:pt x="217" y="49"/>
                    <a:pt x="168" y="0"/>
                    <a:pt x="1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5"/>
            <p:cNvSpPr/>
            <p:nvPr/>
          </p:nvSpPr>
          <p:spPr>
            <a:xfrm>
              <a:off x="5901144" y="3559053"/>
              <a:ext cx="9346" cy="9410"/>
            </a:xfrm>
            <a:custGeom>
              <a:avLst/>
              <a:gdLst/>
              <a:ahLst/>
              <a:cxnLst/>
              <a:rect l="l" t="t" r="r" b="b"/>
              <a:pathLst>
                <a:path w="295" h="297" extrusionOk="0">
                  <a:moveTo>
                    <a:pt x="148" y="0"/>
                  </a:moveTo>
                  <a:cubicBezTo>
                    <a:pt x="66" y="0"/>
                    <a:pt x="0" y="66"/>
                    <a:pt x="0" y="149"/>
                  </a:cubicBezTo>
                  <a:cubicBezTo>
                    <a:pt x="0" y="230"/>
                    <a:pt x="66" y="296"/>
                    <a:pt x="148" y="296"/>
                  </a:cubicBezTo>
                  <a:cubicBezTo>
                    <a:pt x="229" y="296"/>
                    <a:pt x="295" y="230"/>
                    <a:pt x="295" y="149"/>
                  </a:cubicBezTo>
                  <a:cubicBezTo>
                    <a:pt x="295" y="66"/>
                    <a:pt x="229" y="0"/>
                    <a:pt x="1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5"/>
            <p:cNvSpPr/>
            <p:nvPr/>
          </p:nvSpPr>
          <p:spPr>
            <a:xfrm>
              <a:off x="5889263" y="3569001"/>
              <a:ext cx="6907" cy="6907"/>
            </a:xfrm>
            <a:custGeom>
              <a:avLst/>
              <a:gdLst/>
              <a:ahLst/>
              <a:cxnLst/>
              <a:rect l="l" t="t" r="r" b="b"/>
              <a:pathLst>
                <a:path w="218" h="218" extrusionOk="0">
                  <a:moveTo>
                    <a:pt x="109" y="1"/>
                  </a:moveTo>
                  <a:cubicBezTo>
                    <a:pt x="49" y="1"/>
                    <a:pt x="1" y="50"/>
                    <a:pt x="1" y="110"/>
                  </a:cubicBezTo>
                  <a:cubicBezTo>
                    <a:pt x="1" y="169"/>
                    <a:pt x="49" y="218"/>
                    <a:pt x="109" y="218"/>
                  </a:cubicBezTo>
                  <a:cubicBezTo>
                    <a:pt x="169" y="218"/>
                    <a:pt x="218" y="169"/>
                    <a:pt x="218" y="110"/>
                  </a:cubicBezTo>
                  <a:cubicBezTo>
                    <a:pt x="218" y="50"/>
                    <a:pt x="169" y="1"/>
                    <a:pt x="1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5"/>
            <p:cNvSpPr/>
            <p:nvPr/>
          </p:nvSpPr>
          <p:spPr>
            <a:xfrm>
              <a:off x="5902221" y="3576985"/>
              <a:ext cx="6590" cy="6558"/>
            </a:xfrm>
            <a:custGeom>
              <a:avLst/>
              <a:gdLst/>
              <a:ahLst/>
              <a:cxnLst/>
              <a:rect l="l" t="t" r="r" b="b"/>
              <a:pathLst>
                <a:path w="208" h="207" extrusionOk="0">
                  <a:moveTo>
                    <a:pt x="104" y="1"/>
                  </a:moveTo>
                  <a:cubicBezTo>
                    <a:pt x="46" y="1"/>
                    <a:pt x="0" y="47"/>
                    <a:pt x="0" y="103"/>
                  </a:cubicBezTo>
                  <a:cubicBezTo>
                    <a:pt x="0" y="160"/>
                    <a:pt x="46" y="207"/>
                    <a:pt x="104" y="207"/>
                  </a:cubicBezTo>
                  <a:cubicBezTo>
                    <a:pt x="161" y="207"/>
                    <a:pt x="207" y="160"/>
                    <a:pt x="207" y="103"/>
                  </a:cubicBezTo>
                  <a:cubicBezTo>
                    <a:pt x="207" y="47"/>
                    <a:pt x="161" y="1"/>
                    <a:pt x="10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1" name="Google Shape;2081;p75"/>
          <p:cNvGrpSpPr/>
          <p:nvPr/>
        </p:nvGrpSpPr>
        <p:grpSpPr>
          <a:xfrm>
            <a:off x="5287359" y="3363223"/>
            <a:ext cx="263788" cy="305419"/>
            <a:chOff x="5287359" y="3363223"/>
            <a:chExt cx="263788" cy="305419"/>
          </a:xfrm>
        </p:grpSpPr>
        <p:sp>
          <p:nvSpPr>
            <p:cNvPr id="2082" name="Google Shape;2082;p75"/>
            <p:cNvSpPr/>
            <p:nvPr/>
          </p:nvSpPr>
          <p:spPr>
            <a:xfrm>
              <a:off x="5287359" y="3363223"/>
              <a:ext cx="263788" cy="305419"/>
            </a:xfrm>
            <a:custGeom>
              <a:avLst/>
              <a:gdLst/>
              <a:ahLst/>
              <a:cxnLst/>
              <a:rect l="l" t="t" r="r" b="b"/>
              <a:pathLst>
                <a:path w="8326" h="9640" extrusionOk="0">
                  <a:moveTo>
                    <a:pt x="4164" y="276"/>
                  </a:moveTo>
                  <a:cubicBezTo>
                    <a:pt x="4245" y="276"/>
                    <a:pt x="4327" y="309"/>
                    <a:pt x="4386" y="375"/>
                  </a:cubicBezTo>
                  <a:lnTo>
                    <a:pt x="6127" y="2312"/>
                  </a:lnTo>
                  <a:lnTo>
                    <a:pt x="2201" y="2312"/>
                  </a:lnTo>
                  <a:lnTo>
                    <a:pt x="3941" y="375"/>
                  </a:lnTo>
                  <a:cubicBezTo>
                    <a:pt x="4001" y="309"/>
                    <a:pt x="4082" y="276"/>
                    <a:pt x="4164" y="276"/>
                  </a:cubicBezTo>
                  <a:close/>
                  <a:moveTo>
                    <a:pt x="886" y="3782"/>
                  </a:moveTo>
                  <a:lnTo>
                    <a:pt x="886" y="4234"/>
                  </a:lnTo>
                  <a:lnTo>
                    <a:pt x="480" y="4234"/>
                  </a:lnTo>
                  <a:lnTo>
                    <a:pt x="886" y="3782"/>
                  </a:lnTo>
                  <a:close/>
                  <a:moveTo>
                    <a:pt x="7440" y="3782"/>
                  </a:moveTo>
                  <a:lnTo>
                    <a:pt x="7846" y="4234"/>
                  </a:lnTo>
                  <a:lnTo>
                    <a:pt x="7440" y="4234"/>
                  </a:lnTo>
                  <a:lnTo>
                    <a:pt x="7440" y="3782"/>
                  </a:lnTo>
                  <a:close/>
                  <a:moveTo>
                    <a:pt x="886" y="4516"/>
                  </a:moveTo>
                  <a:lnTo>
                    <a:pt x="886" y="4946"/>
                  </a:lnTo>
                  <a:lnTo>
                    <a:pt x="501" y="4516"/>
                  </a:lnTo>
                  <a:close/>
                  <a:moveTo>
                    <a:pt x="7826" y="4516"/>
                  </a:moveTo>
                  <a:lnTo>
                    <a:pt x="7440" y="4946"/>
                  </a:lnTo>
                  <a:lnTo>
                    <a:pt x="7440" y="4516"/>
                  </a:lnTo>
                  <a:close/>
                  <a:moveTo>
                    <a:pt x="6893" y="2614"/>
                  </a:moveTo>
                  <a:cubicBezTo>
                    <a:pt x="7028" y="2614"/>
                    <a:pt x="7138" y="2724"/>
                    <a:pt x="7138" y="2860"/>
                  </a:cubicBezTo>
                  <a:lnTo>
                    <a:pt x="7138" y="5281"/>
                  </a:lnTo>
                  <a:lnTo>
                    <a:pt x="4385" y="8348"/>
                  </a:lnTo>
                  <a:cubicBezTo>
                    <a:pt x="4326" y="8414"/>
                    <a:pt x="4244" y="8447"/>
                    <a:pt x="4163" y="8447"/>
                  </a:cubicBezTo>
                  <a:cubicBezTo>
                    <a:pt x="4081" y="8447"/>
                    <a:pt x="4000" y="8414"/>
                    <a:pt x="3941" y="8348"/>
                  </a:cubicBezTo>
                  <a:lnTo>
                    <a:pt x="1188" y="5281"/>
                  </a:lnTo>
                  <a:lnTo>
                    <a:pt x="1188" y="2860"/>
                  </a:lnTo>
                  <a:cubicBezTo>
                    <a:pt x="1186" y="2724"/>
                    <a:pt x="1296" y="2614"/>
                    <a:pt x="1433" y="2614"/>
                  </a:cubicBezTo>
                  <a:close/>
                  <a:moveTo>
                    <a:pt x="8043" y="4733"/>
                  </a:moveTo>
                  <a:lnTo>
                    <a:pt x="8043" y="9041"/>
                  </a:lnTo>
                  <a:lnTo>
                    <a:pt x="8043" y="9042"/>
                  </a:lnTo>
                  <a:cubicBezTo>
                    <a:pt x="8042" y="9206"/>
                    <a:pt x="7909" y="9338"/>
                    <a:pt x="7745" y="9338"/>
                  </a:cubicBezTo>
                  <a:lnTo>
                    <a:pt x="601" y="9338"/>
                  </a:lnTo>
                  <a:cubicBezTo>
                    <a:pt x="437" y="9338"/>
                    <a:pt x="303" y="9206"/>
                    <a:pt x="303" y="9042"/>
                  </a:cubicBezTo>
                  <a:lnTo>
                    <a:pt x="303" y="4733"/>
                  </a:lnTo>
                  <a:lnTo>
                    <a:pt x="3730" y="8548"/>
                  </a:lnTo>
                  <a:cubicBezTo>
                    <a:pt x="3849" y="8680"/>
                    <a:pt x="4011" y="8745"/>
                    <a:pt x="4173" y="8745"/>
                  </a:cubicBezTo>
                  <a:cubicBezTo>
                    <a:pt x="4335" y="8745"/>
                    <a:pt x="4497" y="8680"/>
                    <a:pt x="4615" y="8548"/>
                  </a:cubicBezTo>
                  <a:lnTo>
                    <a:pt x="8043" y="4733"/>
                  </a:lnTo>
                  <a:close/>
                  <a:moveTo>
                    <a:pt x="4134" y="0"/>
                  </a:moveTo>
                  <a:cubicBezTo>
                    <a:pt x="3973" y="0"/>
                    <a:pt x="3812" y="66"/>
                    <a:pt x="3695" y="197"/>
                  </a:cubicBezTo>
                  <a:lnTo>
                    <a:pt x="1791" y="2332"/>
                  </a:lnTo>
                  <a:lnTo>
                    <a:pt x="1426" y="2332"/>
                  </a:lnTo>
                  <a:cubicBezTo>
                    <a:pt x="1426" y="2332"/>
                    <a:pt x="1425" y="2332"/>
                    <a:pt x="1424" y="2332"/>
                  </a:cubicBezTo>
                  <a:cubicBezTo>
                    <a:pt x="1126" y="2332"/>
                    <a:pt x="885" y="2575"/>
                    <a:pt x="885" y="2872"/>
                  </a:cubicBezTo>
                  <a:lnTo>
                    <a:pt x="885" y="3347"/>
                  </a:lnTo>
                  <a:lnTo>
                    <a:pt x="150" y="4171"/>
                  </a:lnTo>
                  <a:cubicBezTo>
                    <a:pt x="83" y="4246"/>
                    <a:pt x="37" y="4337"/>
                    <a:pt x="15" y="4435"/>
                  </a:cubicBezTo>
                  <a:lnTo>
                    <a:pt x="13" y="4439"/>
                  </a:lnTo>
                  <a:cubicBezTo>
                    <a:pt x="11" y="4447"/>
                    <a:pt x="10" y="4456"/>
                    <a:pt x="9" y="4464"/>
                  </a:cubicBezTo>
                  <a:cubicBezTo>
                    <a:pt x="9" y="4467"/>
                    <a:pt x="8" y="4470"/>
                    <a:pt x="7" y="4473"/>
                  </a:cubicBezTo>
                  <a:cubicBezTo>
                    <a:pt x="6" y="4480"/>
                    <a:pt x="6" y="4488"/>
                    <a:pt x="5" y="4493"/>
                  </a:cubicBezTo>
                  <a:cubicBezTo>
                    <a:pt x="5" y="4498"/>
                    <a:pt x="4" y="4501"/>
                    <a:pt x="4" y="4504"/>
                  </a:cubicBezTo>
                  <a:cubicBezTo>
                    <a:pt x="4" y="4511"/>
                    <a:pt x="1" y="4519"/>
                    <a:pt x="1" y="4525"/>
                  </a:cubicBezTo>
                  <a:cubicBezTo>
                    <a:pt x="1" y="4528"/>
                    <a:pt x="1" y="4532"/>
                    <a:pt x="0" y="4535"/>
                  </a:cubicBezTo>
                  <a:cubicBezTo>
                    <a:pt x="0" y="4545"/>
                    <a:pt x="0" y="4555"/>
                    <a:pt x="0" y="4565"/>
                  </a:cubicBezTo>
                  <a:lnTo>
                    <a:pt x="0" y="9048"/>
                  </a:lnTo>
                  <a:cubicBezTo>
                    <a:pt x="0" y="9373"/>
                    <a:pt x="263" y="9639"/>
                    <a:pt x="590" y="9640"/>
                  </a:cubicBezTo>
                  <a:lnTo>
                    <a:pt x="7736" y="9640"/>
                  </a:lnTo>
                  <a:cubicBezTo>
                    <a:pt x="8061" y="9639"/>
                    <a:pt x="8324" y="9373"/>
                    <a:pt x="8324" y="9048"/>
                  </a:cubicBezTo>
                  <a:lnTo>
                    <a:pt x="8324" y="4565"/>
                  </a:lnTo>
                  <a:cubicBezTo>
                    <a:pt x="8326" y="4555"/>
                    <a:pt x="8326" y="4545"/>
                    <a:pt x="8324" y="4534"/>
                  </a:cubicBezTo>
                  <a:cubicBezTo>
                    <a:pt x="8324" y="4532"/>
                    <a:pt x="8324" y="4528"/>
                    <a:pt x="8323" y="4524"/>
                  </a:cubicBezTo>
                  <a:cubicBezTo>
                    <a:pt x="8323" y="4517"/>
                    <a:pt x="8323" y="4511"/>
                    <a:pt x="8322" y="4504"/>
                  </a:cubicBezTo>
                  <a:lnTo>
                    <a:pt x="8321" y="4493"/>
                  </a:lnTo>
                  <a:cubicBezTo>
                    <a:pt x="8320" y="4487"/>
                    <a:pt x="8319" y="4479"/>
                    <a:pt x="8318" y="4473"/>
                  </a:cubicBezTo>
                  <a:cubicBezTo>
                    <a:pt x="8318" y="4470"/>
                    <a:pt x="8317" y="4467"/>
                    <a:pt x="8317" y="4464"/>
                  </a:cubicBezTo>
                  <a:cubicBezTo>
                    <a:pt x="8315" y="4456"/>
                    <a:pt x="8313" y="4447"/>
                    <a:pt x="8311" y="4439"/>
                  </a:cubicBezTo>
                  <a:lnTo>
                    <a:pt x="8311" y="4435"/>
                  </a:lnTo>
                  <a:cubicBezTo>
                    <a:pt x="8289" y="4337"/>
                    <a:pt x="8243" y="4246"/>
                    <a:pt x="8176" y="4170"/>
                  </a:cubicBezTo>
                  <a:lnTo>
                    <a:pt x="7441" y="3347"/>
                  </a:lnTo>
                  <a:lnTo>
                    <a:pt x="7441" y="2874"/>
                  </a:lnTo>
                  <a:cubicBezTo>
                    <a:pt x="7441" y="2574"/>
                    <a:pt x="7199" y="2332"/>
                    <a:pt x="6899" y="2332"/>
                  </a:cubicBezTo>
                  <a:lnTo>
                    <a:pt x="6478" y="2332"/>
                  </a:lnTo>
                  <a:lnTo>
                    <a:pt x="4573" y="197"/>
                  </a:lnTo>
                  <a:cubicBezTo>
                    <a:pt x="4456" y="66"/>
                    <a:pt x="4295" y="0"/>
                    <a:pt x="41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5"/>
            <p:cNvSpPr/>
            <p:nvPr/>
          </p:nvSpPr>
          <p:spPr>
            <a:xfrm>
              <a:off x="5369258" y="3471292"/>
              <a:ext cx="100148" cy="103633"/>
            </a:xfrm>
            <a:custGeom>
              <a:avLst/>
              <a:gdLst/>
              <a:ahLst/>
              <a:cxnLst/>
              <a:rect l="l" t="t" r="r" b="b"/>
              <a:pathLst>
                <a:path w="3161" h="3271" extrusionOk="0">
                  <a:moveTo>
                    <a:pt x="1579" y="397"/>
                  </a:moveTo>
                  <a:lnTo>
                    <a:pt x="2000" y="1124"/>
                  </a:lnTo>
                  <a:lnTo>
                    <a:pt x="1156" y="1124"/>
                  </a:lnTo>
                  <a:lnTo>
                    <a:pt x="1579" y="397"/>
                  </a:lnTo>
                  <a:close/>
                  <a:moveTo>
                    <a:pt x="1999" y="1407"/>
                  </a:moveTo>
                  <a:lnTo>
                    <a:pt x="2315" y="1953"/>
                  </a:lnTo>
                  <a:lnTo>
                    <a:pt x="842" y="1953"/>
                  </a:lnTo>
                  <a:lnTo>
                    <a:pt x="1159" y="1407"/>
                  </a:lnTo>
                  <a:close/>
                  <a:moveTo>
                    <a:pt x="2312" y="2254"/>
                  </a:moveTo>
                  <a:lnTo>
                    <a:pt x="2728" y="2969"/>
                  </a:lnTo>
                  <a:lnTo>
                    <a:pt x="430" y="2969"/>
                  </a:lnTo>
                  <a:lnTo>
                    <a:pt x="846" y="2254"/>
                  </a:lnTo>
                  <a:close/>
                  <a:moveTo>
                    <a:pt x="1579" y="0"/>
                  </a:moveTo>
                  <a:cubicBezTo>
                    <a:pt x="1512" y="0"/>
                    <a:pt x="1446" y="33"/>
                    <a:pt x="1408" y="99"/>
                  </a:cubicBezTo>
                  <a:lnTo>
                    <a:pt x="816" y="1119"/>
                  </a:lnTo>
                  <a:cubicBezTo>
                    <a:pt x="769" y="1198"/>
                    <a:pt x="785" y="1300"/>
                    <a:pt x="853" y="1363"/>
                  </a:cubicBezTo>
                  <a:lnTo>
                    <a:pt x="509" y="1955"/>
                  </a:lnTo>
                  <a:cubicBezTo>
                    <a:pt x="474" y="2016"/>
                    <a:pt x="474" y="2090"/>
                    <a:pt x="509" y="2152"/>
                  </a:cubicBezTo>
                  <a:lnTo>
                    <a:pt x="511" y="2153"/>
                  </a:lnTo>
                  <a:cubicBezTo>
                    <a:pt x="517" y="2165"/>
                    <a:pt x="525" y="2175"/>
                    <a:pt x="534" y="2185"/>
                  </a:cubicBezTo>
                  <a:lnTo>
                    <a:pt x="76" y="2975"/>
                  </a:lnTo>
                  <a:cubicBezTo>
                    <a:pt x="0" y="3106"/>
                    <a:pt x="95" y="3271"/>
                    <a:pt x="246" y="3271"/>
                  </a:cubicBezTo>
                  <a:lnTo>
                    <a:pt x="2913" y="3271"/>
                  </a:lnTo>
                  <a:cubicBezTo>
                    <a:pt x="3064" y="3271"/>
                    <a:pt x="3160" y="3106"/>
                    <a:pt x="3083" y="2975"/>
                  </a:cubicBezTo>
                  <a:lnTo>
                    <a:pt x="3083" y="2975"/>
                  </a:lnTo>
                  <a:lnTo>
                    <a:pt x="3083" y="2976"/>
                  </a:lnTo>
                  <a:lnTo>
                    <a:pt x="2624" y="2186"/>
                  </a:lnTo>
                  <a:cubicBezTo>
                    <a:pt x="2633" y="2176"/>
                    <a:pt x="2642" y="2165"/>
                    <a:pt x="2649" y="2154"/>
                  </a:cubicBezTo>
                  <a:lnTo>
                    <a:pt x="2650" y="2152"/>
                  </a:lnTo>
                  <a:cubicBezTo>
                    <a:pt x="2684" y="2091"/>
                    <a:pt x="2684" y="2016"/>
                    <a:pt x="2650" y="1955"/>
                  </a:cubicBezTo>
                  <a:lnTo>
                    <a:pt x="2305" y="1363"/>
                  </a:lnTo>
                  <a:cubicBezTo>
                    <a:pt x="2320" y="1350"/>
                    <a:pt x="2333" y="1334"/>
                    <a:pt x="2342" y="1318"/>
                  </a:cubicBezTo>
                  <a:cubicBezTo>
                    <a:pt x="2378" y="1257"/>
                    <a:pt x="2378" y="1181"/>
                    <a:pt x="2342" y="1120"/>
                  </a:cubicBezTo>
                  <a:lnTo>
                    <a:pt x="1750" y="99"/>
                  </a:lnTo>
                  <a:cubicBezTo>
                    <a:pt x="1711" y="33"/>
                    <a:pt x="1645" y="0"/>
                    <a:pt x="15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4" name="Google Shape;2084;p75"/>
          <p:cNvGrpSpPr/>
          <p:nvPr/>
        </p:nvGrpSpPr>
        <p:grpSpPr>
          <a:xfrm>
            <a:off x="4777398" y="3390248"/>
            <a:ext cx="219370" cy="305419"/>
            <a:chOff x="4777398" y="3390248"/>
            <a:chExt cx="219370" cy="305419"/>
          </a:xfrm>
        </p:grpSpPr>
        <p:sp>
          <p:nvSpPr>
            <p:cNvPr id="2085" name="Google Shape;2085;p75"/>
            <p:cNvSpPr/>
            <p:nvPr/>
          </p:nvSpPr>
          <p:spPr>
            <a:xfrm>
              <a:off x="4777398" y="3390248"/>
              <a:ext cx="219370" cy="305419"/>
            </a:xfrm>
            <a:custGeom>
              <a:avLst/>
              <a:gdLst/>
              <a:ahLst/>
              <a:cxnLst/>
              <a:rect l="l" t="t" r="r" b="b"/>
              <a:pathLst>
                <a:path w="6924" h="9640" extrusionOk="0">
                  <a:moveTo>
                    <a:pt x="5022" y="283"/>
                  </a:moveTo>
                  <a:cubicBezTo>
                    <a:pt x="5099" y="283"/>
                    <a:pt x="5161" y="346"/>
                    <a:pt x="5161" y="423"/>
                  </a:cubicBezTo>
                  <a:lnTo>
                    <a:pt x="5161" y="1688"/>
                  </a:lnTo>
                  <a:cubicBezTo>
                    <a:pt x="5161" y="1738"/>
                    <a:pt x="5135" y="1783"/>
                    <a:pt x="5092" y="1808"/>
                  </a:cubicBezTo>
                  <a:cubicBezTo>
                    <a:pt x="5081" y="1814"/>
                    <a:pt x="5071" y="1819"/>
                    <a:pt x="5060" y="1822"/>
                  </a:cubicBezTo>
                  <a:lnTo>
                    <a:pt x="5055" y="1822"/>
                  </a:lnTo>
                  <a:cubicBezTo>
                    <a:pt x="5052" y="1824"/>
                    <a:pt x="5048" y="1825"/>
                    <a:pt x="5043" y="1826"/>
                  </a:cubicBezTo>
                  <a:lnTo>
                    <a:pt x="5039" y="1826"/>
                  </a:lnTo>
                  <a:cubicBezTo>
                    <a:pt x="5033" y="1826"/>
                    <a:pt x="5028" y="1827"/>
                    <a:pt x="5022" y="1827"/>
                  </a:cubicBezTo>
                  <a:lnTo>
                    <a:pt x="440" y="1827"/>
                  </a:lnTo>
                  <a:cubicBezTo>
                    <a:pt x="435" y="1827"/>
                    <a:pt x="429" y="1827"/>
                    <a:pt x="424" y="1826"/>
                  </a:cubicBezTo>
                  <a:lnTo>
                    <a:pt x="420" y="1826"/>
                  </a:lnTo>
                  <a:cubicBezTo>
                    <a:pt x="415" y="1825"/>
                    <a:pt x="411" y="1824"/>
                    <a:pt x="406" y="1822"/>
                  </a:cubicBezTo>
                  <a:lnTo>
                    <a:pt x="403" y="1822"/>
                  </a:lnTo>
                  <a:cubicBezTo>
                    <a:pt x="392" y="1819"/>
                    <a:pt x="381" y="1814"/>
                    <a:pt x="371" y="1808"/>
                  </a:cubicBezTo>
                  <a:lnTo>
                    <a:pt x="370" y="1808"/>
                  </a:lnTo>
                  <a:cubicBezTo>
                    <a:pt x="328" y="1783"/>
                    <a:pt x="302" y="1738"/>
                    <a:pt x="302" y="1688"/>
                  </a:cubicBezTo>
                  <a:lnTo>
                    <a:pt x="302" y="422"/>
                  </a:lnTo>
                  <a:cubicBezTo>
                    <a:pt x="302" y="345"/>
                    <a:pt x="363" y="283"/>
                    <a:pt x="440" y="283"/>
                  </a:cubicBezTo>
                  <a:close/>
                  <a:moveTo>
                    <a:pt x="5010" y="2128"/>
                  </a:moveTo>
                  <a:cubicBezTo>
                    <a:pt x="5007" y="2176"/>
                    <a:pt x="4979" y="2219"/>
                    <a:pt x="4939" y="2243"/>
                  </a:cubicBezTo>
                  <a:cubicBezTo>
                    <a:pt x="4930" y="2248"/>
                    <a:pt x="4920" y="2253"/>
                    <a:pt x="4909" y="2255"/>
                  </a:cubicBezTo>
                  <a:lnTo>
                    <a:pt x="4905" y="2256"/>
                  </a:lnTo>
                  <a:cubicBezTo>
                    <a:pt x="4900" y="2257"/>
                    <a:pt x="4897" y="2258"/>
                    <a:pt x="4894" y="2258"/>
                  </a:cubicBezTo>
                  <a:lnTo>
                    <a:pt x="4888" y="2259"/>
                  </a:lnTo>
                  <a:cubicBezTo>
                    <a:pt x="4883" y="2260"/>
                    <a:pt x="4878" y="2260"/>
                    <a:pt x="4873" y="2260"/>
                  </a:cubicBezTo>
                  <a:lnTo>
                    <a:pt x="577" y="2260"/>
                  </a:lnTo>
                  <a:cubicBezTo>
                    <a:pt x="542" y="2260"/>
                    <a:pt x="508" y="2246"/>
                    <a:pt x="482" y="2221"/>
                  </a:cubicBezTo>
                  <a:lnTo>
                    <a:pt x="481" y="2220"/>
                  </a:lnTo>
                  <a:cubicBezTo>
                    <a:pt x="457" y="2196"/>
                    <a:pt x="443" y="2163"/>
                    <a:pt x="439" y="2128"/>
                  </a:cubicBezTo>
                  <a:close/>
                  <a:moveTo>
                    <a:pt x="527" y="4768"/>
                  </a:moveTo>
                  <a:cubicBezTo>
                    <a:pt x="1248" y="4793"/>
                    <a:pt x="1827" y="5376"/>
                    <a:pt x="1827" y="6087"/>
                  </a:cubicBezTo>
                  <a:cubicBezTo>
                    <a:pt x="1826" y="6499"/>
                    <a:pt x="1631" y="6885"/>
                    <a:pt x="1301" y="7132"/>
                  </a:cubicBezTo>
                  <a:lnTo>
                    <a:pt x="953" y="6792"/>
                  </a:lnTo>
                  <a:cubicBezTo>
                    <a:pt x="690" y="6487"/>
                    <a:pt x="527" y="6156"/>
                    <a:pt x="527" y="5461"/>
                  </a:cubicBezTo>
                  <a:lnTo>
                    <a:pt x="527" y="4768"/>
                  </a:lnTo>
                  <a:close/>
                  <a:moveTo>
                    <a:pt x="528" y="2540"/>
                  </a:moveTo>
                  <a:lnTo>
                    <a:pt x="545" y="2542"/>
                  </a:lnTo>
                  <a:lnTo>
                    <a:pt x="4858" y="2542"/>
                  </a:lnTo>
                  <a:lnTo>
                    <a:pt x="4858" y="4549"/>
                  </a:lnTo>
                  <a:cubicBezTo>
                    <a:pt x="4858" y="4589"/>
                    <a:pt x="4875" y="4626"/>
                    <a:pt x="4903" y="4654"/>
                  </a:cubicBezTo>
                  <a:lnTo>
                    <a:pt x="5984" y="5716"/>
                  </a:lnTo>
                  <a:cubicBezTo>
                    <a:pt x="6042" y="5773"/>
                    <a:pt x="6098" y="5834"/>
                    <a:pt x="6150" y="5899"/>
                  </a:cubicBezTo>
                  <a:cubicBezTo>
                    <a:pt x="5410" y="5988"/>
                    <a:pt x="4648" y="6376"/>
                    <a:pt x="4024" y="6989"/>
                  </a:cubicBezTo>
                  <a:cubicBezTo>
                    <a:pt x="3492" y="7511"/>
                    <a:pt x="3124" y="8134"/>
                    <a:pt x="2970" y="8766"/>
                  </a:cubicBezTo>
                  <a:cubicBezTo>
                    <a:pt x="2954" y="8749"/>
                    <a:pt x="2936" y="8734"/>
                    <a:pt x="2918" y="8717"/>
                  </a:cubicBezTo>
                  <a:lnTo>
                    <a:pt x="1512" y="7339"/>
                  </a:lnTo>
                  <a:cubicBezTo>
                    <a:pt x="1896" y="7036"/>
                    <a:pt x="2120" y="6575"/>
                    <a:pt x="2120" y="6086"/>
                  </a:cubicBezTo>
                  <a:cubicBezTo>
                    <a:pt x="2120" y="5212"/>
                    <a:pt x="1410" y="4497"/>
                    <a:pt x="527" y="4472"/>
                  </a:cubicBezTo>
                  <a:lnTo>
                    <a:pt x="527" y="2540"/>
                  </a:lnTo>
                  <a:close/>
                  <a:moveTo>
                    <a:pt x="6345" y="6180"/>
                  </a:moveTo>
                  <a:cubicBezTo>
                    <a:pt x="6504" y="6455"/>
                    <a:pt x="6598" y="6763"/>
                    <a:pt x="6619" y="7081"/>
                  </a:cubicBezTo>
                  <a:lnTo>
                    <a:pt x="6619" y="7084"/>
                  </a:lnTo>
                  <a:cubicBezTo>
                    <a:pt x="6621" y="7104"/>
                    <a:pt x="6621" y="7123"/>
                    <a:pt x="6622" y="7143"/>
                  </a:cubicBezTo>
                  <a:lnTo>
                    <a:pt x="6622" y="7155"/>
                  </a:lnTo>
                  <a:cubicBezTo>
                    <a:pt x="6622" y="7177"/>
                    <a:pt x="6623" y="7198"/>
                    <a:pt x="6623" y="7219"/>
                  </a:cubicBezTo>
                  <a:cubicBezTo>
                    <a:pt x="6623" y="7783"/>
                    <a:pt x="6396" y="8325"/>
                    <a:pt x="5991" y="8718"/>
                  </a:cubicBezTo>
                  <a:cubicBezTo>
                    <a:pt x="5583" y="9118"/>
                    <a:pt x="5035" y="9341"/>
                    <a:pt x="4465" y="9341"/>
                  </a:cubicBezTo>
                  <a:cubicBezTo>
                    <a:pt x="4462" y="9341"/>
                    <a:pt x="4460" y="9341"/>
                    <a:pt x="4457" y="9341"/>
                  </a:cubicBezTo>
                  <a:cubicBezTo>
                    <a:pt x="4431" y="9341"/>
                    <a:pt x="4407" y="9341"/>
                    <a:pt x="4382" y="9340"/>
                  </a:cubicBezTo>
                  <a:lnTo>
                    <a:pt x="4365" y="9340"/>
                  </a:lnTo>
                  <a:cubicBezTo>
                    <a:pt x="4315" y="9338"/>
                    <a:pt x="4264" y="9334"/>
                    <a:pt x="4214" y="9328"/>
                  </a:cubicBezTo>
                  <a:lnTo>
                    <a:pt x="4208" y="9328"/>
                  </a:lnTo>
                  <a:cubicBezTo>
                    <a:pt x="3858" y="9290"/>
                    <a:pt x="3523" y="9166"/>
                    <a:pt x="3232" y="8968"/>
                  </a:cubicBezTo>
                  <a:cubicBezTo>
                    <a:pt x="3350" y="8345"/>
                    <a:pt x="3704" y="7722"/>
                    <a:pt x="4234" y="7201"/>
                  </a:cubicBezTo>
                  <a:cubicBezTo>
                    <a:pt x="4848" y="6599"/>
                    <a:pt x="5631" y="6222"/>
                    <a:pt x="6345" y="6180"/>
                  </a:cubicBezTo>
                  <a:close/>
                  <a:moveTo>
                    <a:pt x="400" y="0"/>
                  </a:moveTo>
                  <a:cubicBezTo>
                    <a:pt x="180" y="0"/>
                    <a:pt x="0" y="195"/>
                    <a:pt x="0" y="435"/>
                  </a:cubicBezTo>
                  <a:lnTo>
                    <a:pt x="0" y="1696"/>
                  </a:lnTo>
                  <a:cubicBezTo>
                    <a:pt x="0" y="1817"/>
                    <a:pt x="48" y="1933"/>
                    <a:pt x="132" y="2018"/>
                  </a:cubicBezTo>
                  <a:lnTo>
                    <a:pt x="132" y="2103"/>
                  </a:lnTo>
                  <a:cubicBezTo>
                    <a:pt x="132" y="2203"/>
                    <a:pt x="165" y="2301"/>
                    <a:pt x="227" y="2380"/>
                  </a:cubicBezTo>
                  <a:lnTo>
                    <a:pt x="227" y="5459"/>
                  </a:lnTo>
                  <a:cubicBezTo>
                    <a:pt x="227" y="6057"/>
                    <a:pt x="335" y="6461"/>
                    <a:pt x="604" y="6831"/>
                  </a:cubicBezTo>
                  <a:cubicBezTo>
                    <a:pt x="643" y="6885"/>
                    <a:pt x="685" y="6937"/>
                    <a:pt x="730" y="6989"/>
                  </a:cubicBezTo>
                  <a:lnTo>
                    <a:pt x="739" y="6997"/>
                  </a:lnTo>
                  <a:lnTo>
                    <a:pt x="1178" y="7428"/>
                  </a:lnTo>
                  <a:lnTo>
                    <a:pt x="2713" y="8931"/>
                  </a:lnTo>
                  <a:cubicBezTo>
                    <a:pt x="3126" y="9339"/>
                    <a:pt x="3671" y="9587"/>
                    <a:pt x="4251" y="9632"/>
                  </a:cubicBezTo>
                  <a:lnTo>
                    <a:pt x="4261" y="9633"/>
                  </a:lnTo>
                  <a:cubicBezTo>
                    <a:pt x="4289" y="9635"/>
                    <a:pt x="4319" y="9636"/>
                    <a:pt x="4349" y="9638"/>
                  </a:cubicBezTo>
                  <a:lnTo>
                    <a:pt x="4367" y="9638"/>
                  </a:lnTo>
                  <a:cubicBezTo>
                    <a:pt x="4396" y="9639"/>
                    <a:pt x="4426" y="9639"/>
                    <a:pt x="4457" y="9639"/>
                  </a:cubicBezTo>
                  <a:cubicBezTo>
                    <a:pt x="4461" y="9639"/>
                    <a:pt x="4465" y="9639"/>
                    <a:pt x="4469" y="9639"/>
                  </a:cubicBezTo>
                  <a:cubicBezTo>
                    <a:pt x="5116" y="9639"/>
                    <a:pt x="5738" y="9385"/>
                    <a:pt x="6200" y="8931"/>
                  </a:cubicBezTo>
                  <a:cubicBezTo>
                    <a:pt x="6667" y="8473"/>
                    <a:pt x="6924" y="7865"/>
                    <a:pt x="6924" y="7216"/>
                  </a:cubicBezTo>
                  <a:cubicBezTo>
                    <a:pt x="6924" y="7192"/>
                    <a:pt x="6923" y="7166"/>
                    <a:pt x="6923" y="7141"/>
                  </a:cubicBezTo>
                  <a:lnTo>
                    <a:pt x="6923" y="7125"/>
                  </a:lnTo>
                  <a:cubicBezTo>
                    <a:pt x="6900" y="6512"/>
                    <a:pt x="6641" y="5931"/>
                    <a:pt x="6201" y="5503"/>
                  </a:cubicBezTo>
                  <a:lnTo>
                    <a:pt x="5161" y="4484"/>
                  </a:lnTo>
                  <a:lnTo>
                    <a:pt x="5161" y="2439"/>
                  </a:lnTo>
                  <a:cubicBezTo>
                    <a:pt x="5257" y="2355"/>
                    <a:pt x="5312" y="2233"/>
                    <a:pt x="5312" y="2105"/>
                  </a:cubicBezTo>
                  <a:lnTo>
                    <a:pt x="5312" y="2018"/>
                  </a:lnTo>
                  <a:cubicBezTo>
                    <a:pt x="5407" y="1938"/>
                    <a:pt x="5462" y="1820"/>
                    <a:pt x="5464" y="1696"/>
                  </a:cubicBezTo>
                  <a:lnTo>
                    <a:pt x="5464" y="435"/>
                  </a:lnTo>
                  <a:cubicBezTo>
                    <a:pt x="5464" y="195"/>
                    <a:pt x="5258" y="0"/>
                    <a:pt x="50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5"/>
            <p:cNvSpPr/>
            <p:nvPr/>
          </p:nvSpPr>
          <p:spPr>
            <a:xfrm>
              <a:off x="4821088" y="3475823"/>
              <a:ext cx="23033" cy="33172"/>
            </a:xfrm>
            <a:custGeom>
              <a:avLst/>
              <a:gdLst/>
              <a:ahLst/>
              <a:cxnLst/>
              <a:rect l="l" t="t" r="r" b="b"/>
              <a:pathLst>
                <a:path w="727" h="1047" extrusionOk="0">
                  <a:moveTo>
                    <a:pt x="363" y="1"/>
                  </a:moveTo>
                  <a:cubicBezTo>
                    <a:pt x="326" y="1"/>
                    <a:pt x="296" y="31"/>
                    <a:pt x="297" y="69"/>
                  </a:cubicBezTo>
                  <a:lnTo>
                    <a:pt x="297" y="398"/>
                  </a:lnTo>
                  <a:lnTo>
                    <a:pt x="111" y="271"/>
                  </a:lnTo>
                  <a:cubicBezTo>
                    <a:pt x="100" y="264"/>
                    <a:pt x="87" y="260"/>
                    <a:pt x="75" y="260"/>
                  </a:cubicBezTo>
                  <a:cubicBezTo>
                    <a:pt x="53" y="260"/>
                    <a:pt x="32" y="271"/>
                    <a:pt x="20" y="291"/>
                  </a:cubicBezTo>
                  <a:cubicBezTo>
                    <a:pt x="0" y="323"/>
                    <a:pt x="9" y="364"/>
                    <a:pt x="40" y="386"/>
                  </a:cubicBezTo>
                  <a:lnTo>
                    <a:pt x="242" y="523"/>
                  </a:lnTo>
                  <a:lnTo>
                    <a:pt x="39" y="661"/>
                  </a:lnTo>
                  <a:cubicBezTo>
                    <a:pt x="8" y="683"/>
                    <a:pt x="0" y="725"/>
                    <a:pt x="20" y="756"/>
                  </a:cubicBezTo>
                  <a:cubicBezTo>
                    <a:pt x="32" y="775"/>
                    <a:pt x="53" y="786"/>
                    <a:pt x="75" y="787"/>
                  </a:cubicBezTo>
                  <a:cubicBezTo>
                    <a:pt x="88" y="787"/>
                    <a:pt x="100" y="783"/>
                    <a:pt x="111" y="775"/>
                  </a:cubicBezTo>
                  <a:lnTo>
                    <a:pt x="297" y="649"/>
                  </a:lnTo>
                  <a:lnTo>
                    <a:pt x="297" y="977"/>
                  </a:lnTo>
                  <a:cubicBezTo>
                    <a:pt x="295" y="1015"/>
                    <a:pt x="326" y="1046"/>
                    <a:pt x="363" y="1046"/>
                  </a:cubicBezTo>
                  <a:cubicBezTo>
                    <a:pt x="401" y="1046"/>
                    <a:pt x="430" y="1015"/>
                    <a:pt x="429" y="977"/>
                  </a:cubicBezTo>
                  <a:lnTo>
                    <a:pt x="429" y="649"/>
                  </a:lnTo>
                  <a:lnTo>
                    <a:pt x="615" y="775"/>
                  </a:lnTo>
                  <a:cubicBezTo>
                    <a:pt x="625" y="783"/>
                    <a:pt x="638" y="787"/>
                    <a:pt x="650" y="787"/>
                  </a:cubicBezTo>
                  <a:cubicBezTo>
                    <a:pt x="673" y="786"/>
                    <a:pt x="694" y="775"/>
                    <a:pt x="705" y="756"/>
                  </a:cubicBezTo>
                  <a:cubicBezTo>
                    <a:pt x="726" y="725"/>
                    <a:pt x="717" y="683"/>
                    <a:pt x="688" y="661"/>
                  </a:cubicBezTo>
                  <a:lnTo>
                    <a:pt x="484" y="523"/>
                  </a:lnTo>
                  <a:lnTo>
                    <a:pt x="687" y="386"/>
                  </a:lnTo>
                  <a:cubicBezTo>
                    <a:pt x="717" y="364"/>
                    <a:pt x="726" y="322"/>
                    <a:pt x="706" y="291"/>
                  </a:cubicBezTo>
                  <a:cubicBezTo>
                    <a:pt x="694" y="271"/>
                    <a:pt x="673" y="260"/>
                    <a:pt x="651" y="260"/>
                  </a:cubicBezTo>
                  <a:cubicBezTo>
                    <a:pt x="639" y="260"/>
                    <a:pt x="626" y="263"/>
                    <a:pt x="615" y="270"/>
                  </a:cubicBezTo>
                  <a:lnTo>
                    <a:pt x="429" y="397"/>
                  </a:lnTo>
                  <a:lnTo>
                    <a:pt x="429" y="69"/>
                  </a:lnTo>
                  <a:cubicBezTo>
                    <a:pt x="431" y="31"/>
                    <a:pt x="401" y="1"/>
                    <a:pt x="3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5"/>
            <p:cNvSpPr/>
            <p:nvPr/>
          </p:nvSpPr>
          <p:spPr>
            <a:xfrm>
              <a:off x="4857459" y="3585634"/>
              <a:ext cx="23065" cy="33140"/>
            </a:xfrm>
            <a:custGeom>
              <a:avLst/>
              <a:gdLst/>
              <a:ahLst/>
              <a:cxnLst/>
              <a:rect l="l" t="t" r="r" b="b"/>
              <a:pathLst>
                <a:path w="728" h="1046" extrusionOk="0">
                  <a:moveTo>
                    <a:pt x="364" y="1"/>
                  </a:moveTo>
                  <a:cubicBezTo>
                    <a:pt x="331" y="1"/>
                    <a:pt x="298" y="23"/>
                    <a:pt x="298" y="67"/>
                  </a:cubicBezTo>
                  <a:lnTo>
                    <a:pt x="298" y="396"/>
                  </a:lnTo>
                  <a:lnTo>
                    <a:pt x="112" y="268"/>
                  </a:lnTo>
                  <a:cubicBezTo>
                    <a:pt x="101" y="261"/>
                    <a:pt x="88" y="257"/>
                    <a:pt x="76" y="257"/>
                  </a:cubicBezTo>
                  <a:cubicBezTo>
                    <a:pt x="54" y="257"/>
                    <a:pt x="33" y="268"/>
                    <a:pt x="21" y="288"/>
                  </a:cubicBezTo>
                  <a:cubicBezTo>
                    <a:pt x="1" y="320"/>
                    <a:pt x="9" y="362"/>
                    <a:pt x="39" y="383"/>
                  </a:cubicBezTo>
                  <a:lnTo>
                    <a:pt x="243" y="521"/>
                  </a:lnTo>
                  <a:lnTo>
                    <a:pt x="39" y="660"/>
                  </a:lnTo>
                  <a:cubicBezTo>
                    <a:pt x="9" y="681"/>
                    <a:pt x="1" y="723"/>
                    <a:pt x="21" y="755"/>
                  </a:cubicBezTo>
                  <a:cubicBezTo>
                    <a:pt x="33" y="774"/>
                    <a:pt x="53" y="785"/>
                    <a:pt x="76" y="785"/>
                  </a:cubicBezTo>
                  <a:cubicBezTo>
                    <a:pt x="88" y="785"/>
                    <a:pt x="101" y="782"/>
                    <a:pt x="111" y="774"/>
                  </a:cubicBezTo>
                  <a:lnTo>
                    <a:pt x="298" y="648"/>
                  </a:lnTo>
                  <a:lnTo>
                    <a:pt x="298" y="976"/>
                  </a:lnTo>
                  <a:cubicBezTo>
                    <a:pt x="296" y="1013"/>
                    <a:pt x="327" y="1045"/>
                    <a:pt x="364" y="1045"/>
                  </a:cubicBezTo>
                  <a:cubicBezTo>
                    <a:pt x="401" y="1045"/>
                    <a:pt x="431" y="1013"/>
                    <a:pt x="430" y="976"/>
                  </a:cubicBezTo>
                  <a:lnTo>
                    <a:pt x="430" y="648"/>
                  </a:lnTo>
                  <a:lnTo>
                    <a:pt x="616" y="774"/>
                  </a:lnTo>
                  <a:cubicBezTo>
                    <a:pt x="627" y="782"/>
                    <a:pt x="639" y="785"/>
                    <a:pt x="652" y="785"/>
                  </a:cubicBezTo>
                  <a:cubicBezTo>
                    <a:pt x="674" y="785"/>
                    <a:pt x="695" y="773"/>
                    <a:pt x="707" y="755"/>
                  </a:cubicBezTo>
                  <a:cubicBezTo>
                    <a:pt x="727" y="723"/>
                    <a:pt x="719" y="681"/>
                    <a:pt x="689" y="660"/>
                  </a:cubicBezTo>
                  <a:lnTo>
                    <a:pt x="485" y="521"/>
                  </a:lnTo>
                  <a:lnTo>
                    <a:pt x="689" y="384"/>
                  </a:lnTo>
                  <a:cubicBezTo>
                    <a:pt x="719" y="362"/>
                    <a:pt x="727" y="320"/>
                    <a:pt x="707" y="289"/>
                  </a:cubicBezTo>
                  <a:cubicBezTo>
                    <a:pt x="695" y="269"/>
                    <a:pt x="674" y="258"/>
                    <a:pt x="652" y="258"/>
                  </a:cubicBezTo>
                  <a:cubicBezTo>
                    <a:pt x="639" y="258"/>
                    <a:pt x="627" y="261"/>
                    <a:pt x="616" y="268"/>
                  </a:cubicBezTo>
                  <a:lnTo>
                    <a:pt x="430" y="395"/>
                  </a:lnTo>
                  <a:lnTo>
                    <a:pt x="430" y="67"/>
                  </a:lnTo>
                  <a:cubicBezTo>
                    <a:pt x="430" y="23"/>
                    <a:pt x="397" y="1"/>
                    <a:pt x="3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5"/>
            <p:cNvSpPr/>
            <p:nvPr/>
          </p:nvSpPr>
          <p:spPr>
            <a:xfrm>
              <a:off x="4886195" y="3475791"/>
              <a:ext cx="24427" cy="33203"/>
            </a:xfrm>
            <a:custGeom>
              <a:avLst/>
              <a:gdLst/>
              <a:ahLst/>
              <a:cxnLst/>
              <a:rect l="l" t="t" r="r" b="b"/>
              <a:pathLst>
                <a:path w="771" h="1048" extrusionOk="0">
                  <a:moveTo>
                    <a:pt x="389" y="1"/>
                  </a:moveTo>
                  <a:cubicBezTo>
                    <a:pt x="353" y="1"/>
                    <a:pt x="316" y="25"/>
                    <a:pt x="314" y="73"/>
                  </a:cubicBezTo>
                  <a:lnTo>
                    <a:pt x="314" y="399"/>
                  </a:lnTo>
                  <a:lnTo>
                    <a:pt x="118" y="272"/>
                  </a:lnTo>
                  <a:cubicBezTo>
                    <a:pt x="106" y="265"/>
                    <a:pt x="93" y="261"/>
                    <a:pt x="80" y="261"/>
                  </a:cubicBezTo>
                  <a:cubicBezTo>
                    <a:pt x="57" y="261"/>
                    <a:pt x="35" y="272"/>
                    <a:pt x="21" y="292"/>
                  </a:cubicBezTo>
                  <a:cubicBezTo>
                    <a:pt x="1" y="324"/>
                    <a:pt x="9" y="367"/>
                    <a:pt x="42" y="387"/>
                  </a:cubicBezTo>
                  <a:lnTo>
                    <a:pt x="258" y="524"/>
                  </a:lnTo>
                  <a:lnTo>
                    <a:pt x="42" y="662"/>
                  </a:lnTo>
                  <a:cubicBezTo>
                    <a:pt x="9" y="683"/>
                    <a:pt x="1" y="725"/>
                    <a:pt x="21" y="757"/>
                  </a:cubicBezTo>
                  <a:cubicBezTo>
                    <a:pt x="35" y="776"/>
                    <a:pt x="57" y="788"/>
                    <a:pt x="80" y="788"/>
                  </a:cubicBezTo>
                  <a:cubicBezTo>
                    <a:pt x="94" y="788"/>
                    <a:pt x="107" y="784"/>
                    <a:pt x="118" y="776"/>
                  </a:cubicBezTo>
                  <a:lnTo>
                    <a:pt x="334" y="650"/>
                  </a:lnTo>
                  <a:lnTo>
                    <a:pt x="334" y="978"/>
                  </a:lnTo>
                  <a:cubicBezTo>
                    <a:pt x="334" y="978"/>
                    <a:pt x="347" y="1047"/>
                    <a:pt x="386" y="1047"/>
                  </a:cubicBezTo>
                  <a:cubicBezTo>
                    <a:pt x="424" y="1047"/>
                    <a:pt x="446" y="978"/>
                    <a:pt x="446" y="978"/>
                  </a:cubicBezTo>
                  <a:lnTo>
                    <a:pt x="446" y="650"/>
                  </a:lnTo>
                  <a:lnTo>
                    <a:pt x="653" y="776"/>
                  </a:lnTo>
                  <a:cubicBezTo>
                    <a:pt x="664" y="784"/>
                    <a:pt x="677" y="788"/>
                    <a:pt x="692" y="788"/>
                  </a:cubicBezTo>
                  <a:cubicBezTo>
                    <a:pt x="715" y="787"/>
                    <a:pt x="737" y="776"/>
                    <a:pt x="750" y="757"/>
                  </a:cubicBezTo>
                  <a:cubicBezTo>
                    <a:pt x="771" y="725"/>
                    <a:pt x="761" y="682"/>
                    <a:pt x="728" y="662"/>
                  </a:cubicBezTo>
                  <a:lnTo>
                    <a:pt x="512" y="524"/>
                  </a:lnTo>
                  <a:lnTo>
                    <a:pt x="728" y="387"/>
                  </a:lnTo>
                  <a:cubicBezTo>
                    <a:pt x="761" y="366"/>
                    <a:pt x="770" y="323"/>
                    <a:pt x="749" y="292"/>
                  </a:cubicBezTo>
                  <a:cubicBezTo>
                    <a:pt x="735" y="272"/>
                    <a:pt x="712" y="261"/>
                    <a:pt x="689" y="261"/>
                  </a:cubicBezTo>
                  <a:cubicBezTo>
                    <a:pt x="676" y="261"/>
                    <a:pt x="663" y="264"/>
                    <a:pt x="652" y="271"/>
                  </a:cubicBezTo>
                  <a:lnTo>
                    <a:pt x="465" y="398"/>
                  </a:lnTo>
                  <a:lnTo>
                    <a:pt x="465" y="73"/>
                  </a:lnTo>
                  <a:cubicBezTo>
                    <a:pt x="463" y="25"/>
                    <a:pt x="426" y="1"/>
                    <a:pt x="3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5"/>
            <p:cNvSpPr/>
            <p:nvPr/>
          </p:nvSpPr>
          <p:spPr>
            <a:xfrm>
              <a:off x="4906092" y="3549073"/>
              <a:ext cx="24459" cy="32950"/>
            </a:xfrm>
            <a:custGeom>
              <a:avLst/>
              <a:gdLst/>
              <a:ahLst/>
              <a:cxnLst/>
              <a:rect l="l" t="t" r="r" b="b"/>
              <a:pathLst>
                <a:path w="772" h="1040" extrusionOk="0">
                  <a:moveTo>
                    <a:pt x="393" y="1"/>
                  </a:moveTo>
                  <a:cubicBezTo>
                    <a:pt x="361" y="1"/>
                    <a:pt x="329" y="22"/>
                    <a:pt x="327" y="64"/>
                  </a:cubicBezTo>
                  <a:lnTo>
                    <a:pt x="327" y="394"/>
                  </a:lnTo>
                  <a:lnTo>
                    <a:pt x="119" y="267"/>
                  </a:lnTo>
                  <a:cubicBezTo>
                    <a:pt x="107" y="259"/>
                    <a:pt x="94" y="255"/>
                    <a:pt x="81" y="255"/>
                  </a:cubicBezTo>
                  <a:cubicBezTo>
                    <a:pt x="58" y="255"/>
                    <a:pt x="36" y="266"/>
                    <a:pt x="23" y="287"/>
                  </a:cubicBezTo>
                  <a:cubicBezTo>
                    <a:pt x="1" y="319"/>
                    <a:pt x="11" y="361"/>
                    <a:pt x="43" y="381"/>
                  </a:cubicBezTo>
                  <a:lnTo>
                    <a:pt x="258" y="520"/>
                  </a:lnTo>
                  <a:lnTo>
                    <a:pt x="43" y="657"/>
                  </a:lnTo>
                  <a:cubicBezTo>
                    <a:pt x="10" y="678"/>
                    <a:pt x="1" y="721"/>
                    <a:pt x="22" y="753"/>
                  </a:cubicBezTo>
                  <a:cubicBezTo>
                    <a:pt x="35" y="772"/>
                    <a:pt x="57" y="784"/>
                    <a:pt x="81" y="784"/>
                  </a:cubicBezTo>
                  <a:cubicBezTo>
                    <a:pt x="94" y="784"/>
                    <a:pt x="108" y="780"/>
                    <a:pt x="119" y="772"/>
                  </a:cubicBezTo>
                  <a:lnTo>
                    <a:pt x="327" y="646"/>
                  </a:lnTo>
                  <a:lnTo>
                    <a:pt x="327" y="977"/>
                  </a:lnTo>
                  <a:cubicBezTo>
                    <a:pt x="328" y="1018"/>
                    <a:pt x="360" y="1039"/>
                    <a:pt x="392" y="1039"/>
                  </a:cubicBezTo>
                  <a:cubicBezTo>
                    <a:pt x="424" y="1039"/>
                    <a:pt x="456" y="1018"/>
                    <a:pt x="459" y="977"/>
                  </a:cubicBezTo>
                  <a:lnTo>
                    <a:pt x="459" y="646"/>
                  </a:lnTo>
                  <a:lnTo>
                    <a:pt x="653" y="772"/>
                  </a:lnTo>
                  <a:cubicBezTo>
                    <a:pt x="664" y="780"/>
                    <a:pt x="678" y="784"/>
                    <a:pt x="692" y="784"/>
                  </a:cubicBezTo>
                  <a:cubicBezTo>
                    <a:pt x="715" y="784"/>
                    <a:pt x="737" y="772"/>
                    <a:pt x="750" y="753"/>
                  </a:cubicBezTo>
                  <a:cubicBezTo>
                    <a:pt x="770" y="721"/>
                    <a:pt x="761" y="679"/>
                    <a:pt x="729" y="659"/>
                  </a:cubicBezTo>
                  <a:lnTo>
                    <a:pt x="514" y="521"/>
                  </a:lnTo>
                  <a:lnTo>
                    <a:pt x="729" y="382"/>
                  </a:lnTo>
                  <a:cubicBezTo>
                    <a:pt x="761" y="363"/>
                    <a:pt x="771" y="320"/>
                    <a:pt x="749" y="288"/>
                  </a:cubicBezTo>
                  <a:cubicBezTo>
                    <a:pt x="736" y="268"/>
                    <a:pt x="714" y="257"/>
                    <a:pt x="691" y="257"/>
                  </a:cubicBezTo>
                  <a:cubicBezTo>
                    <a:pt x="678" y="257"/>
                    <a:pt x="665" y="260"/>
                    <a:pt x="653" y="268"/>
                  </a:cubicBezTo>
                  <a:lnTo>
                    <a:pt x="459" y="394"/>
                  </a:lnTo>
                  <a:lnTo>
                    <a:pt x="459" y="64"/>
                  </a:lnTo>
                  <a:cubicBezTo>
                    <a:pt x="457" y="22"/>
                    <a:pt x="425" y="1"/>
                    <a:pt x="3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5"/>
            <p:cNvSpPr/>
            <p:nvPr/>
          </p:nvSpPr>
          <p:spPr>
            <a:xfrm>
              <a:off x="4858283" y="3520527"/>
              <a:ext cx="24396" cy="33140"/>
            </a:xfrm>
            <a:custGeom>
              <a:avLst/>
              <a:gdLst/>
              <a:ahLst/>
              <a:cxnLst/>
              <a:rect l="l" t="t" r="r" b="b"/>
              <a:pathLst>
                <a:path w="770" h="1046" extrusionOk="0">
                  <a:moveTo>
                    <a:pt x="376" y="0"/>
                  </a:moveTo>
                  <a:cubicBezTo>
                    <a:pt x="343" y="0"/>
                    <a:pt x="310" y="22"/>
                    <a:pt x="310" y="66"/>
                  </a:cubicBezTo>
                  <a:lnTo>
                    <a:pt x="310" y="396"/>
                  </a:lnTo>
                  <a:lnTo>
                    <a:pt x="118" y="270"/>
                  </a:lnTo>
                  <a:cubicBezTo>
                    <a:pt x="106" y="262"/>
                    <a:pt x="92" y="259"/>
                    <a:pt x="79" y="259"/>
                  </a:cubicBezTo>
                  <a:cubicBezTo>
                    <a:pt x="57" y="259"/>
                    <a:pt x="35" y="270"/>
                    <a:pt x="21" y="290"/>
                  </a:cubicBezTo>
                  <a:cubicBezTo>
                    <a:pt x="0" y="322"/>
                    <a:pt x="9" y="365"/>
                    <a:pt x="42" y="384"/>
                  </a:cubicBezTo>
                  <a:lnTo>
                    <a:pt x="258" y="523"/>
                  </a:lnTo>
                  <a:lnTo>
                    <a:pt x="42" y="662"/>
                  </a:lnTo>
                  <a:cubicBezTo>
                    <a:pt x="9" y="681"/>
                    <a:pt x="0" y="724"/>
                    <a:pt x="21" y="756"/>
                  </a:cubicBezTo>
                  <a:cubicBezTo>
                    <a:pt x="34" y="776"/>
                    <a:pt x="56" y="787"/>
                    <a:pt x="79" y="787"/>
                  </a:cubicBezTo>
                  <a:cubicBezTo>
                    <a:pt x="94" y="787"/>
                    <a:pt x="107" y="784"/>
                    <a:pt x="118" y="776"/>
                  </a:cubicBezTo>
                  <a:lnTo>
                    <a:pt x="329" y="650"/>
                  </a:lnTo>
                  <a:lnTo>
                    <a:pt x="329" y="980"/>
                  </a:lnTo>
                  <a:cubicBezTo>
                    <a:pt x="329" y="1016"/>
                    <a:pt x="359" y="1046"/>
                    <a:pt x="395" y="1046"/>
                  </a:cubicBezTo>
                  <a:cubicBezTo>
                    <a:pt x="431" y="1046"/>
                    <a:pt x="461" y="1016"/>
                    <a:pt x="461" y="980"/>
                  </a:cubicBezTo>
                  <a:lnTo>
                    <a:pt x="461" y="650"/>
                  </a:lnTo>
                  <a:lnTo>
                    <a:pt x="653" y="776"/>
                  </a:lnTo>
                  <a:cubicBezTo>
                    <a:pt x="664" y="784"/>
                    <a:pt x="677" y="787"/>
                    <a:pt x="690" y="787"/>
                  </a:cubicBezTo>
                  <a:cubicBezTo>
                    <a:pt x="713" y="787"/>
                    <a:pt x="735" y="776"/>
                    <a:pt x="749" y="756"/>
                  </a:cubicBezTo>
                  <a:cubicBezTo>
                    <a:pt x="769" y="724"/>
                    <a:pt x="760" y="681"/>
                    <a:pt x="727" y="662"/>
                  </a:cubicBezTo>
                  <a:lnTo>
                    <a:pt x="512" y="523"/>
                  </a:lnTo>
                  <a:lnTo>
                    <a:pt x="727" y="384"/>
                  </a:lnTo>
                  <a:cubicBezTo>
                    <a:pt x="759" y="365"/>
                    <a:pt x="769" y="322"/>
                    <a:pt x="748" y="290"/>
                  </a:cubicBezTo>
                  <a:cubicBezTo>
                    <a:pt x="734" y="270"/>
                    <a:pt x="712" y="259"/>
                    <a:pt x="689" y="259"/>
                  </a:cubicBezTo>
                  <a:cubicBezTo>
                    <a:pt x="676" y="259"/>
                    <a:pt x="663" y="262"/>
                    <a:pt x="652" y="270"/>
                  </a:cubicBezTo>
                  <a:lnTo>
                    <a:pt x="442" y="396"/>
                  </a:lnTo>
                  <a:lnTo>
                    <a:pt x="442" y="66"/>
                  </a:lnTo>
                  <a:cubicBezTo>
                    <a:pt x="442" y="22"/>
                    <a:pt x="409" y="0"/>
                    <a:pt x="3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1" name="Google Shape;2091;p75"/>
          <p:cNvGrpSpPr/>
          <p:nvPr/>
        </p:nvGrpSpPr>
        <p:grpSpPr>
          <a:xfrm>
            <a:off x="4119384" y="3381092"/>
            <a:ext cx="259321" cy="305102"/>
            <a:chOff x="4119384" y="3381092"/>
            <a:chExt cx="259321" cy="305102"/>
          </a:xfrm>
        </p:grpSpPr>
        <p:sp>
          <p:nvSpPr>
            <p:cNvPr id="2092" name="Google Shape;2092;p75"/>
            <p:cNvSpPr/>
            <p:nvPr/>
          </p:nvSpPr>
          <p:spPr>
            <a:xfrm>
              <a:off x="4119384" y="3381092"/>
              <a:ext cx="259321" cy="305102"/>
            </a:xfrm>
            <a:custGeom>
              <a:avLst/>
              <a:gdLst/>
              <a:ahLst/>
              <a:cxnLst/>
              <a:rect l="l" t="t" r="r" b="b"/>
              <a:pathLst>
                <a:path w="8185" h="9630" extrusionOk="0">
                  <a:moveTo>
                    <a:pt x="4087" y="292"/>
                  </a:moveTo>
                  <a:cubicBezTo>
                    <a:pt x="4094" y="292"/>
                    <a:pt x="4101" y="295"/>
                    <a:pt x="4106" y="301"/>
                  </a:cubicBezTo>
                  <a:lnTo>
                    <a:pt x="4400" y="723"/>
                  </a:lnTo>
                  <a:lnTo>
                    <a:pt x="4893" y="871"/>
                  </a:lnTo>
                  <a:cubicBezTo>
                    <a:pt x="4900" y="874"/>
                    <a:pt x="4906" y="878"/>
                    <a:pt x="4909" y="885"/>
                  </a:cubicBezTo>
                  <a:cubicBezTo>
                    <a:pt x="4911" y="891"/>
                    <a:pt x="4909" y="899"/>
                    <a:pt x="4906" y="904"/>
                  </a:cubicBezTo>
                  <a:lnTo>
                    <a:pt x="4594" y="1314"/>
                  </a:lnTo>
                  <a:lnTo>
                    <a:pt x="4604" y="1828"/>
                  </a:lnTo>
                  <a:cubicBezTo>
                    <a:pt x="4604" y="1833"/>
                    <a:pt x="4602" y="1839"/>
                    <a:pt x="4599" y="1843"/>
                  </a:cubicBezTo>
                  <a:lnTo>
                    <a:pt x="4595" y="1845"/>
                  </a:lnTo>
                  <a:lnTo>
                    <a:pt x="4594" y="1846"/>
                  </a:lnTo>
                  <a:lnTo>
                    <a:pt x="4592" y="1847"/>
                  </a:lnTo>
                  <a:cubicBezTo>
                    <a:pt x="4590" y="1849"/>
                    <a:pt x="4588" y="1850"/>
                    <a:pt x="4584" y="1850"/>
                  </a:cubicBezTo>
                  <a:lnTo>
                    <a:pt x="4583" y="1850"/>
                  </a:lnTo>
                  <a:cubicBezTo>
                    <a:pt x="4580" y="1850"/>
                    <a:pt x="4578" y="1850"/>
                    <a:pt x="4574" y="1849"/>
                  </a:cubicBezTo>
                  <a:lnTo>
                    <a:pt x="4087" y="1680"/>
                  </a:lnTo>
                  <a:lnTo>
                    <a:pt x="3600" y="1849"/>
                  </a:lnTo>
                  <a:cubicBezTo>
                    <a:pt x="3598" y="1850"/>
                    <a:pt x="3595" y="1850"/>
                    <a:pt x="3593" y="1850"/>
                  </a:cubicBezTo>
                  <a:cubicBezTo>
                    <a:pt x="3587" y="1850"/>
                    <a:pt x="3583" y="1849"/>
                    <a:pt x="3578" y="1845"/>
                  </a:cubicBezTo>
                  <a:cubicBezTo>
                    <a:pt x="3573" y="1842"/>
                    <a:pt x="3570" y="1835"/>
                    <a:pt x="3570" y="1828"/>
                  </a:cubicBezTo>
                  <a:lnTo>
                    <a:pt x="3580" y="1314"/>
                  </a:lnTo>
                  <a:lnTo>
                    <a:pt x="3269" y="904"/>
                  </a:lnTo>
                  <a:cubicBezTo>
                    <a:pt x="3265" y="899"/>
                    <a:pt x="3264" y="892"/>
                    <a:pt x="3266" y="886"/>
                  </a:cubicBezTo>
                  <a:cubicBezTo>
                    <a:pt x="3268" y="879"/>
                    <a:pt x="3274" y="874"/>
                    <a:pt x="3280" y="871"/>
                  </a:cubicBezTo>
                  <a:lnTo>
                    <a:pt x="3774" y="722"/>
                  </a:lnTo>
                  <a:lnTo>
                    <a:pt x="4069" y="301"/>
                  </a:lnTo>
                  <a:cubicBezTo>
                    <a:pt x="4074" y="295"/>
                    <a:pt x="4080" y="292"/>
                    <a:pt x="4087" y="292"/>
                  </a:cubicBezTo>
                  <a:close/>
                  <a:moveTo>
                    <a:pt x="4087" y="1985"/>
                  </a:moveTo>
                  <a:lnTo>
                    <a:pt x="4477" y="2119"/>
                  </a:lnTo>
                  <a:cubicBezTo>
                    <a:pt x="4488" y="2122"/>
                    <a:pt x="4498" y="2126"/>
                    <a:pt x="4509" y="2128"/>
                  </a:cubicBezTo>
                  <a:lnTo>
                    <a:pt x="4516" y="2130"/>
                  </a:lnTo>
                  <a:cubicBezTo>
                    <a:pt x="4525" y="2131"/>
                    <a:pt x="4534" y="2134"/>
                    <a:pt x="4542" y="2135"/>
                  </a:cubicBezTo>
                  <a:lnTo>
                    <a:pt x="4551" y="2136"/>
                  </a:lnTo>
                  <a:cubicBezTo>
                    <a:pt x="4561" y="2137"/>
                    <a:pt x="4571" y="2137"/>
                    <a:pt x="4581" y="2137"/>
                  </a:cubicBezTo>
                  <a:lnTo>
                    <a:pt x="4591" y="2137"/>
                  </a:lnTo>
                  <a:cubicBezTo>
                    <a:pt x="4601" y="2137"/>
                    <a:pt x="4612" y="2136"/>
                    <a:pt x="4623" y="2135"/>
                  </a:cubicBezTo>
                  <a:lnTo>
                    <a:pt x="5767" y="4091"/>
                  </a:lnTo>
                  <a:lnTo>
                    <a:pt x="2417" y="4091"/>
                  </a:lnTo>
                  <a:lnTo>
                    <a:pt x="3560" y="2135"/>
                  </a:lnTo>
                  <a:cubicBezTo>
                    <a:pt x="3571" y="2136"/>
                    <a:pt x="3582" y="2137"/>
                    <a:pt x="3593" y="2137"/>
                  </a:cubicBezTo>
                  <a:lnTo>
                    <a:pt x="3596" y="2137"/>
                  </a:lnTo>
                  <a:cubicBezTo>
                    <a:pt x="3606" y="2137"/>
                    <a:pt x="3615" y="2136"/>
                    <a:pt x="3625" y="2135"/>
                  </a:cubicBezTo>
                  <a:lnTo>
                    <a:pt x="3632" y="2134"/>
                  </a:lnTo>
                  <a:cubicBezTo>
                    <a:pt x="3641" y="2132"/>
                    <a:pt x="3649" y="2131"/>
                    <a:pt x="3657" y="2130"/>
                  </a:cubicBezTo>
                  <a:lnTo>
                    <a:pt x="3665" y="2128"/>
                  </a:lnTo>
                  <a:cubicBezTo>
                    <a:pt x="3675" y="2126"/>
                    <a:pt x="3686" y="2122"/>
                    <a:pt x="3696" y="2119"/>
                  </a:cubicBezTo>
                  <a:lnTo>
                    <a:pt x="4087" y="1985"/>
                  </a:lnTo>
                  <a:close/>
                  <a:moveTo>
                    <a:pt x="5437" y="4391"/>
                  </a:moveTo>
                  <a:lnTo>
                    <a:pt x="6648" y="6463"/>
                  </a:lnTo>
                  <a:lnTo>
                    <a:pt x="1535" y="6463"/>
                  </a:lnTo>
                  <a:lnTo>
                    <a:pt x="2747" y="4391"/>
                  </a:lnTo>
                  <a:close/>
                  <a:moveTo>
                    <a:pt x="6357" y="6766"/>
                  </a:moveTo>
                  <a:lnTo>
                    <a:pt x="7865" y="9346"/>
                  </a:lnTo>
                  <a:lnTo>
                    <a:pt x="319" y="9345"/>
                  </a:lnTo>
                  <a:lnTo>
                    <a:pt x="1828" y="6766"/>
                  </a:lnTo>
                  <a:close/>
                  <a:moveTo>
                    <a:pt x="4087" y="0"/>
                  </a:moveTo>
                  <a:cubicBezTo>
                    <a:pt x="3989" y="0"/>
                    <a:pt x="3890" y="46"/>
                    <a:pt x="3827" y="136"/>
                  </a:cubicBezTo>
                  <a:lnTo>
                    <a:pt x="3592" y="473"/>
                  </a:lnTo>
                  <a:lnTo>
                    <a:pt x="3196" y="592"/>
                  </a:lnTo>
                  <a:cubicBezTo>
                    <a:pt x="2985" y="657"/>
                    <a:pt x="2903" y="911"/>
                    <a:pt x="3036" y="1086"/>
                  </a:cubicBezTo>
                  <a:lnTo>
                    <a:pt x="3285" y="1414"/>
                  </a:lnTo>
                  <a:lnTo>
                    <a:pt x="3277" y="1824"/>
                  </a:lnTo>
                  <a:cubicBezTo>
                    <a:pt x="3276" y="1878"/>
                    <a:pt x="3289" y="1933"/>
                    <a:pt x="3315" y="1981"/>
                  </a:cubicBezTo>
                  <a:lnTo>
                    <a:pt x="2159" y="3960"/>
                  </a:lnTo>
                  <a:cubicBezTo>
                    <a:pt x="2105" y="4049"/>
                    <a:pt x="2105" y="4160"/>
                    <a:pt x="2158" y="4249"/>
                  </a:cubicBezTo>
                  <a:cubicBezTo>
                    <a:pt x="2209" y="4337"/>
                    <a:pt x="2302" y="4391"/>
                    <a:pt x="2405" y="4391"/>
                  </a:cubicBezTo>
                  <a:cubicBezTo>
                    <a:pt x="2406" y="4391"/>
                    <a:pt x="2407" y="4391"/>
                    <a:pt x="2408" y="4391"/>
                  </a:cubicBezTo>
                  <a:lnTo>
                    <a:pt x="2412" y="4391"/>
                  </a:lnTo>
                  <a:lnTo>
                    <a:pt x="1285" y="6319"/>
                  </a:lnTo>
                  <a:cubicBezTo>
                    <a:pt x="1234" y="6408"/>
                    <a:pt x="1234" y="6517"/>
                    <a:pt x="1285" y="6606"/>
                  </a:cubicBezTo>
                  <a:lnTo>
                    <a:pt x="1286" y="6608"/>
                  </a:lnTo>
                  <a:cubicBezTo>
                    <a:pt x="1329" y="6680"/>
                    <a:pt x="1403" y="6731"/>
                    <a:pt x="1486" y="6745"/>
                  </a:cubicBezTo>
                  <a:lnTo>
                    <a:pt x="52" y="9197"/>
                  </a:lnTo>
                  <a:cubicBezTo>
                    <a:pt x="0" y="9286"/>
                    <a:pt x="0" y="9397"/>
                    <a:pt x="52" y="9486"/>
                  </a:cubicBezTo>
                  <a:cubicBezTo>
                    <a:pt x="105" y="9574"/>
                    <a:pt x="199" y="9629"/>
                    <a:pt x="302" y="9629"/>
                  </a:cubicBezTo>
                  <a:lnTo>
                    <a:pt x="7883" y="9629"/>
                  </a:lnTo>
                  <a:cubicBezTo>
                    <a:pt x="7985" y="9628"/>
                    <a:pt x="8081" y="9574"/>
                    <a:pt x="8133" y="9485"/>
                  </a:cubicBezTo>
                  <a:cubicBezTo>
                    <a:pt x="8185" y="9396"/>
                    <a:pt x="8185" y="9286"/>
                    <a:pt x="8133" y="9197"/>
                  </a:cubicBezTo>
                  <a:lnTo>
                    <a:pt x="6699" y="6745"/>
                  </a:lnTo>
                  <a:cubicBezTo>
                    <a:pt x="6782" y="6730"/>
                    <a:pt x="6854" y="6680"/>
                    <a:pt x="6898" y="6608"/>
                  </a:cubicBezTo>
                  <a:lnTo>
                    <a:pt x="6899" y="6605"/>
                  </a:lnTo>
                  <a:cubicBezTo>
                    <a:pt x="6950" y="6516"/>
                    <a:pt x="6950" y="6407"/>
                    <a:pt x="6899" y="6318"/>
                  </a:cubicBezTo>
                  <a:lnTo>
                    <a:pt x="5773" y="4391"/>
                  </a:lnTo>
                  <a:lnTo>
                    <a:pt x="5777" y="4391"/>
                  </a:lnTo>
                  <a:cubicBezTo>
                    <a:pt x="5879" y="4391"/>
                    <a:pt x="5974" y="4338"/>
                    <a:pt x="6027" y="4249"/>
                  </a:cubicBezTo>
                  <a:cubicBezTo>
                    <a:pt x="6080" y="4160"/>
                    <a:pt x="6080" y="4049"/>
                    <a:pt x="6027" y="3960"/>
                  </a:cubicBezTo>
                  <a:lnTo>
                    <a:pt x="4864" y="1972"/>
                  </a:lnTo>
                  <a:cubicBezTo>
                    <a:pt x="4887" y="1926"/>
                    <a:pt x="4899" y="1875"/>
                    <a:pt x="4898" y="1823"/>
                  </a:cubicBezTo>
                  <a:lnTo>
                    <a:pt x="4890" y="1413"/>
                  </a:lnTo>
                  <a:lnTo>
                    <a:pt x="5139" y="1086"/>
                  </a:lnTo>
                  <a:cubicBezTo>
                    <a:pt x="5272" y="910"/>
                    <a:pt x="5189" y="656"/>
                    <a:pt x="4978" y="592"/>
                  </a:cubicBezTo>
                  <a:lnTo>
                    <a:pt x="4583" y="472"/>
                  </a:lnTo>
                  <a:lnTo>
                    <a:pt x="4347" y="136"/>
                  </a:lnTo>
                  <a:cubicBezTo>
                    <a:pt x="4284" y="46"/>
                    <a:pt x="4186" y="0"/>
                    <a:pt x="40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5"/>
            <p:cNvSpPr/>
            <p:nvPr/>
          </p:nvSpPr>
          <p:spPr>
            <a:xfrm>
              <a:off x="4224411" y="3487577"/>
              <a:ext cx="14986" cy="14986"/>
            </a:xfrm>
            <a:custGeom>
              <a:avLst/>
              <a:gdLst/>
              <a:ahLst/>
              <a:cxnLst/>
              <a:rect l="l" t="t" r="r" b="b"/>
              <a:pathLst>
                <a:path w="473" h="473" extrusionOk="0">
                  <a:moveTo>
                    <a:pt x="236" y="1"/>
                  </a:moveTo>
                  <a:cubicBezTo>
                    <a:pt x="106" y="1"/>
                    <a:pt x="0" y="106"/>
                    <a:pt x="0" y="236"/>
                  </a:cubicBezTo>
                  <a:cubicBezTo>
                    <a:pt x="0" y="367"/>
                    <a:pt x="106" y="473"/>
                    <a:pt x="236" y="473"/>
                  </a:cubicBezTo>
                  <a:cubicBezTo>
                    <a:pt x="367" y="473"/>
                    <a:pt x="473" y="367"/>
                    <a:pt x="473" y="236"/>
                  </a:cubicBezTo>
                  <a:cubicBezTo>
                    <a:pt x="473" y="106"/>
                    <a:pt x="367" y="1"/>
                    <a:pt x="2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5"/>
            <p:cNvSpPr/>
            <p:nvPr/>
          </p:nvSpPr>
          <p:spPr>
            <a:xfrm>
              <a:off x="4258692" y="3487577"/>
              <a:ext cx="14954" cy="14986"/>
            </a:xfrm>
            <a:custGeom>
              <a:avLst/>
              <a:gdLst/>
              <a:ahLst/>
              <a:cxnLst/>
              <a:rect l="l" t="t" r="r" b="b"/>
              <a:pathLst>
                <a:path w="472" h="473" extrusionOk="0">
                  <a:moveTo>
                    <a:pt x="236" y="1"/>
                  </a:moveTo>
                  <a:cubicBezTo>
                    <a:pt x="105" y="1"/>
                    <a:pt x="0" y="106"/>
                    <a:pt x="0" y="236"/>
                  </a:cubicBezTo>
                  <a:cubicBezTo>
                    <a:pt x="0" y="367"/>
                    <a:pt x="105" y="473"/>
                    <a:pt x="236" y="473"/>
                  </a:cubicBezTo>
                  <a:cubicBezTo>
                    <a:pt x="365" y="473"/>
                    <a:pt x="471" y="367"/>
                    <a:pt x="471" y="236"/>
                  </a:cubicBezTo>
                  <a:cubicBezTo>
                    <a:pt x="471" y="106"/>
                    <a:pt x="365" y="1"/>
                    <a:pt x="2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5"/>
            <p:cNvSpPr/>
            <p:nvPr/>
          </p:nvSpPr>
          <p:spPr>
            <a:xfrm>
              <a:off x="4189244" y="3563647"/>
              <a:ext cx="14954" cy="14986"/>
            </a:xfrm>
            <a:custGeom>
              <a:avLst/>
              <a:gdLst/>
              <a:ahLst/>
              <a:cxnLst/>
              <a:rect l="l" t="t" r="r" b="b"/>
              <a:pathLst>
                <a:path w="472" h="473" extrusionOk="0">
                  <a:moveTo>
                    <a:pt x="236" y="0"/>
                  </a:moveTo>
                  <a:cubicBezTo>
                    <a:pt x="106" y="0"/>
                    <a:pt x="0" y="106"/>
                    <a:pt x="0" y="237"/>
                  </a:cubicBezTo>
                  <a:cubicBezTo>
                    <a:pt x="0" y="367"/>
                    <a:pt x="106" y="473"/>
                    <a:pt x="236" y="473"/>
                  </a:cubicBezTo>
                  <a:cubicBezTo>
                    <a:pt x="366" y="473"/>
                    <a:pt x="471" y="367"/>
                    <a:pt x="471" y="237"/>
                  </a:cubicBezTo>
                  <a:cubicBezTo>
                    <a:pt x="471" y="106"/>
                    <a:pt x="366" y="0"/>
                    <a:pt x="2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5"/>
            <p:cNvSpPr/>
            <p:nvPr/>
          </p:nvSpPr>
          <p:spPr>
            <a:xfrm>
              <a:off x="4224094" y="3563647"/>
              <a:ext cx="14986" cy="14986"/>
            </a:xfrm>
            <a:custGeom>
              <a:avLst/>
              <a:gdLst/>
              <a:ahLst/>
              <a:cxnLst/>
              <a:rect l="l" t="t" r="r" b="b"/>
              <a:pathLst>
                <a:path w="473" h="473" extrusionOk="0">
                  <a:moveTo>
                    <a:pt x="237" y="0"/>
                  </a:moveTo>
                  <a:cubicBezTo>
                    <a:pt x="106" y="0"/>
                    <a:pt x="1" y="106"/>
                    <a:pt x="1" y="237"/>
                  </a:cubicBezTo>
                  <a:cubicBezTo>
                    <a:pt x="1" y="367"/>
                    <a:pt x="106" y="473"/>
                    <a:pt x="237" y="473"/>
                  </a:cubicBezTo>
                  <a:cubicBezTo>
                    <a:pt x="367" y="473"/>
                    <a:pt x="473" y="367"/>
                    <a:pt x="473" y="237"/>
                  </a:cubicBezTo>
                  <a:cubicBezTo>
                    <a:pt x="473" y="106"/>
                    <a:pt x="367" y="0"/>
                    <a:pt x="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5"/>
            <p:cNvSpPr/>
            <p:nvPr/>
          </p:nvSpPr>
          <p:spPr>
            <a:xfrm>
              <a:off x="4258945" y="3563647"/>
              <a:ext cx="14986" cy="14986"/>
            </a:xfrm>
            <a:custGeom>
              <a:avLst/>
              <a:gdLst/>
              <a:ahLst/>
              <a:cxnLst/>
              <a:rect l="l" t="t" r="r" b="b"/>
              <a:pathLst>
                <a:path w="473" h="473" extrusionOk="0">
                  <a:moveTo>
                    <a:pt x="238" y="0"/>
                  </a:moveTo>
                  <a:cubicBezTo>
                    <a:pt x="107" y="0"/>
                    <a:pt x="1" y="106"/>
                    <a:pt x="1" y="237"/>
                  </a:cubicBezTo>
                  <a:cubicBezTo>
                    <a:pt x="1" y="367"/>
                    <a:pt x="107" y="473"/>
                    <a:pt x="238" y="473"/>
                  </a:cubicBezTo>
                  <a:cubicBezTo>
                    <a:pt x="367" y="473"/>
                    <a:pt x="473" y="367"/>
                    <a:pt x="473" y="237"/>
                  </a:cubicBezTo>
                  <a:cubicBezTo>
                    <a:pt x="473" y="106"/>
                    <a:pt x="367" y="0"/>
                    <a:pt x="23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5"/>
            <p:cNvSpPr/>
            <p:nvPr/>
          </p:nvSpPr>
          <p:spPr>
            <a:xfrm>
              <a:off x="4293859" y="3563647"/>
              <a:ext cx="14986" cy="14986"/>
            </a:xfrm>
            <a:custGeom>
              <a:avLst/>
              <a:gdLst/>
              <a:ahLst/>
              <a:cxnLst/>
              <a:rect l="l" t="t" r="r" b="b"/>
              <a:pathLst>
                <a:path w="473" h="473" extrusionOk="0">
                  <a:moveTo>
                    <a:pt x="236" y="0"/>
                  </a:moveTo>
                  <a:cubicBezTo>
                    <a:pt x="106" y="0"/>
                    <a:pt x="0" y="106"/>
                    <a:pt x="0" y="237"/>
                  </a:cubicBezTo>
                  <a:cubicBezTo>
                    <a:pt x="0" y="367"/>
                    <a:pt x="106" y="473"/>
                    <a:pt x="236" y="473"/>
                  </a:cubicBezTo>
                  <a:cubicBezTo>
                    <a:pt x="367" y="473"/>
                    <a:pt x="472" y="367"/>
                    <a:pt x="472" y="237"/>
                  </a:cubicBezTo>
                  <a:cubicBezTo>
                    <a:pt x="472" y="106"/>
                    <a:pt x="367" y="0"/>
                    <a:pt x="2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5"/>
            <p:cNvSpPr/>
            <p:nvPr/>
          </p:nvSpPr>
          <p:spPr>
            <a:xfrm>
              <a:off x="4154330" y="3652801"/>
              <a:ext cx="14986" cy="15018"/>
            </a:xfrm>
            <a:custGeom>
              <a:avLst/>
              <a:gdLst/>
              <a:ahLst/>
              <a:cxnLst/>
              <a:rect l="l" t="t" r="r" b="b"/>
              <a:pathLst>
                <a:path w="473" h="474" extrusionOk="0">
                  <a:moveTo>
                    <a:pt x="236" y="0"/>
                  </a:moveTo>
                  <a:cubicBezTo>
                    <a:pt x="106" y="0"/>
                    <a:pt x="1" y="107"/>
                    <a:pt x="1" y="237"/>
                  </a:cubicBezTo>
                  <a:cubicBezTo>
                    <a:pt x="1" y="368"/>
                    <a:pt x="106" y="473"/>
                    <a:pt x="236" y="473"/>
                  </a:cubicBezTo>
                  <a:cubicBezTo>
                    <a:pt x="367" y="473"/>
                    <a:pt x="473" y="368"/>
                    <a:pt x="473" y="237"/>
                  </a:cubicBezTo>
                  <a:cubicBezTo>
                    <a:pt x="473" y="107"/>
                    <a:pt x="367" y="0"/>
                    <a:pt x="2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5"/>
            <p:cNvSpPr/>
            <p:nvPr/>
          </p:nvSpPr>
          <p:spPr>
            <a:xfrm>
              <a:off x="4189244" y="3652801"/>
              <a:ext cx="14954" cy="15018"/>
            </a:xfrm>
            <a:custGeom>
              <a:avLst/>
              <a:gdLst/>
              <a:ahLst/>
              <a:cxnLst/>
              <a:rect l="l" t="t" r="r" b="b"/>
              <a:pathLst>
                <a:path w="472" h="474" extrusionOk="0">
                  <a:moveTo>
                    <a:pt x="236" y="0"/>
                  </a:moveTo>
                  <a:cubicBezTo>
                    <a:pt x="106" y="0"/>
                    <a:pt x="0" y="107"/>
                    <a:pt x="0" y="237"/>
                  </a:cubicBezTo>
                  <a:cubicBezTo>
                    <a:pt x="0" y="368"/>
                    <a:pt x="106" y="473"/>
                    <a:pt x="236" y="473"/>
                  </a:cubicBezTo>
                  <a:cubicBezTo>
                    <a:pt x="366" y="473"/>
                    <a:pt x="471" y="368"/>
                    <a:pt x="471" y="237"/>
                  </a:cubicBezTo>
                  <a:cubicBezTo>
                    <a:pt x="471" y="107"/>
                    <a:pt x="366" y="0"/>
                    <a:pt x="2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5"/>
            <p:cNvSpPr/>
            <p:nvPr/>
          </p:nvSpPr>
          <p:spPr>
            <a:xfrm>
              <a:off x="4224094" y="3652801"/>
              <a:ext cx="14986" cy="15018"/>
            </a:xfrm>
            <a:custGeom>
              <a:avLst/>
              <a:gdLst/>
              <a:ahLst/>
              <a:cxnLst/>
              <a:rect l="l" t="t" r="r" b="b"/>
              <a:pathLst>
                <a:path w="473" h="474" extrusionOk="0">
                  <a:moveTo>
                    <a:pt x="237" y="0"/>
                  </a:moveTo>
                  <a:cubicBezTo>
                    <a:pt x="106" y="0"/>
                    <a:pt x="1" y="107"/>
                    <a:pt x="1" y="237"/>
                  </a:cubicBezTo>
                  <a:cubicBezTo>
                    <a:pt x="1" y="368"/>
                    <a:pt x="106" y="473"/>
                    <a:pt x="237" y="473"/>
                  </a:cubicBezTo>
                  <a:cubicBezTo>
                    <a:pt x="367" y="473"/>
                    <a:pt x="473" y="368"/>
                    <a:pt x="473" y="237"/>
                  </a:cubicBezTo>
                  <a:cubicBezTo>
                    <a:pt x="473" y="107"/>
                    <a:pt x="367" y="0"/>
                    <a:pt x="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5"/>
            <p:cNvSpPr/>
            <p:nvPr/>
          </p:nvSpPr>
          <p:spPr>
            <a:xfrm>
              <a:off x="4258945" y="3652801"/>
              <a:ext cx="14986" cy="15018"/>
            </a:xfrm>
            <a:custGeom>
              <a:avLst/>
              <a:gdLst/>
              <a:ahLst/>
              <a:cxnLst/>
              <a:rect l="l" t="t" r="r" b="b"/>
              <a:pathLst>
                <a:path w="473" h="474" extrusionOk="0">
                  <a:moveTo>
                    <a:pt x="238" y="0"/>
                  </a:moveTo>
                  <a:cubicBezTo>
                    <a:pt x="107" y="0"/>
                    <a:pt x="1" y="107"/>
                    <a:pt x="1" y="237"/>
                  </a:cubicBezTo>
                  <a:cubicBezTo>
                    <a:pt x="1" y="368"/>
                    <a:pt x="107" y="473"/>
                    <a:pt x="238" y="473"/>
                  </a:cubicBezTo>
                  <a:cubicBezTo>
                    <a:pt x="367" y="473"/>
                    <a:pt x="473" y="368"/>
                    <a:pt x="473" y="237"/>
                  </a:cubicBezTo>
                  <a:cubicBezTo>
                    <a:pt x="473" y="107"/>
                    <a:pt x="367" y="0"/>
                    <a:pt x="23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5"/>
            <p:cNvSpPr/>
            <p:nvPr/>
          </p:nvSpPr>
          <p:spPr>
            <a:xfrm>
              <a:off x="4293859" y="3652801"/>
              <a:ext cx="14986" cy="15018"/>
            </a:xfrm>
            <a:custGeom>
              <a:avLst/>
              <a:gdLst/>
              <a:ahLst/>
              <a:cxnLst/>
              <a:rect l="l" t="t" r="r" b="b"/>
              <a:pathLst>
                <a:path w="473" h="474" extrusionOk="0">
                  <a:moveTo>
                    <a:pt x="236" y="0"/>
                  </a:moveTo>
                  <a:cubicBezTo>
                    <a:pt x="106" y="0"/>
                    <a:pt x="0" y="107"/>
                    <a:pt x="0" y="237"/>
                  </a:cubicBezTo>
                  <a:cubicBezTo>
                    <a:pt x="0" y="368"/>
                    <a:pt x="106" y="473"/>
                    <a:pt x="236" y="473"/>
                  </a:cubicBezTo>
                  <a:cubicBezTo>
                    <a:pt x="367" y="473"/>
                    <a:pt x="472" y="368"/>
                    <a:pt x="472" y="237"/>
                  </a:cubicBezTo>
                  <a:cubicBezTo>
                    <a:pt x="472" y="107"/>
                    <a:pt x="367" y="0"/>
                    <a:pt x="2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5"/>
            <p:cNvSpPr/>
            <p:nvPr/>
          </p:nvSpPr>
          <p:spPr>
            <a:xfrm>
              <a:off x="4328710" y="3652801"/>
              <a:ext cx="14986" cy="15018"/>
            </a:xfrm>
            <a:custGeom>
              <a:avLst/>
              <a:gdLst/>
              <a:ahLst/>
              <a:cxnLst/>
              <a:rect l="l" t="t" r="r" b="b"/>
              <a:pathLst>
                <a:path w="473" h="474" extrusionOk="0">
                  <a:moveTo>
                    <a:pt x="237" y="0"/>
                  </a:moveTo>
                  <a:cubicBezTo>
                    <a:pt x="106" y="0"/>
                    <a:pt x="1" y="107"/>
                    <a:pt x="1" y="237"/>
                  </a:cubicBezTo>
                  <a:cubicBezTo>
                    <a:pt x="1" y="368"/>
                    <a:pt x="106" y="473"/>
                    <a:pt x="237" y="473"/>
                  </a:cubicBezTo>
                  <a:cubicBezTo>
                    <a:pt x="367" y="473"/>
                    <a:pt x="473" y="368"/>
                    <a:pt x="473" y="237"/>
                  </a:cubicBezTo>
                  <a:cubicBezTo>
                    <a:pt x="473" y="107"/>
                    <a:pt x="367" y="0"/>
                    <a:pt x="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5" name="Google Shape;2105;p75"/>
          <p:cNvGrpSpPr/>
          <p:nvPr/>
        </p:nvGrpSpPr>
        <p:grpSpPr>
          <a:xfrm>
            <a:off x="3506961" y="3390850"/>
            <a:ext cx="305546" cy="303772"/>
            <a:chOff x="3506961" y="3390850"/>
            <a:chExt cx="305546" cy="303772"/>
          </a:xfrm>
        </p:grpSpPr>
        <p:sp>
          <p:nvSpPr>
            <p:cNvPr id="2106" name="Google Shape;2106;p75"/>
            <p:cNvSpPr/>
            <p:nvPr/>
          </p:nvSpPr>
          <p:spPr>
            <a:xfrm>
              <a:off x="3506961" y="3390850"/>
              <a:ext cx="305546" cy="303772"/>
            </a:xfrm>
            <a:custGeom>
              <a:avLst/>
              <a:gdLst/>
              <a:ahLst/>
              <a:cxnLst/>
              <a:rect l="l" t="t" r="r" b="b"/>
              <a:pathLst>
                <a:path w="9644" h="9588" extrusionOk="0">
                  <a:moveTo>
                    <a:pt x="7609" y="302"/>
                  </a:moveTo>
                  <a:cubicBezTo>
                    <a:pt x="8575" y="302"/>
                    <a:pt x="9361" y="1083"/>
                    <a:pt x="9361" y="2042"/>
                  </a:cubicBezTo>
                  <a:lnTo>
                    <a:pt x="9361" y="7564"/>
                  </a:lnTo>
                  <a:cubicBezTo>
                    <a:pt x="9361" y="8523"/>
                    <a:pt x="8575" y="9305"/>
                    <a:pt x="7609" y="9305"/>
                  </a:cubicBezTo>
                  <a:lnTo>
                    <a:pt x="2053" y="9305"/>
                  </a:lnTo>
                  <a:cubicBezTo>
                    <a:pt x="1087" y="9305"/>
                    <a:pt x="302" y="8523"/>
                    <a:pt x="302" y="7564"/>
                  </a:cubicBezTo>
                  <a:lnTo>
                    <a:pt x="302" y="2042"/>
                  </a:lnTo>
                  <a:cubicBezTo>
                    <a:pt x="302" y="1083"/>
                    <a:pt x="1087" y="302"/>
                    <a:pt x="2053" y="302"/>
                  </a:cubicBezTo>
                  <a:close/>
                  <a:moveTo>
                    <a:pt x="2047" y="0"/>
                  </a:moveTo>
                  <a:cubicBezTo>
                    <a:pt x="919" y="0"/>
                    <a:pt x="0" y="913"/>
                    <a:pt x="0" y="2035"/>
                  </a:cubicBezTo>
                  <a:lnTo>
                    <a:pt x="0" y="7552"/>
                  </a:lnTo>
                  <a:cubicBezTo>
                    <a:pt x="0" y="8674"/>
                    <a:pt x="918" y="9587"/>
                    <a:pt x="2047" y="9587"/>
                  </a:cubicBezTo>
                  <a:lnTo>
                    <a:pt x="7598" y="9587"/>
                  </a:lnTo>
                  <a:cubicBezTo>
                    <a:pt x="8726" y="9587"/>
                    <a:pt x="9644" y="8674"/>
                    <a:pt x="9644" y="7552"/>
                  </a:cubicBezTo>
                  <a:lnTo>
                    <a:pt x="9644" y="2035"/>
                  </a:lnTo>
                  <a:cubicBezTo>
                    <a:pt x="9644" y="913"/>
                    <a:pt x="8726" y="0"/>
                    <a:pt x="75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5"/>
            <p:cNvSpPr/>
            <p:nvPr/>
          </p:nvSpPr>
          <p:spPr>
            <a:xfrm>
              <a:off x="3528473" y="3486912"/>
              <a:ext cx="262553" cy="186198"/>
            </a:xfrm>
            <a:custGeom>
              <a:avLst/>
              <a:gdLst/>
              <a:ahLst/>
              <a:cxnLst/>
              <a:rect l="l" t="t" r="r" b="b"/>
              <a:pathLst>
                <a:path w="8287" h="5877" extrusionOk="0">
                  <a:moveTo>
                    <a:pt x="8004" y="302"/>
                  </a:moveTo>
                  <a:lnTo>
                    <a:pt x="8004" y="4521"/>
                  </a:lnTo>
                  <a:lnTo>
                    <a:pt x="8005" y="4521"/>
                  </a:lnTo>
                  <a:cubicBezTo>
                    <a:pt x="8005" y="5113"/>
                    <a:pt x="7520" y="5595"/>
                    <a:pt x="6925" y="5595"/>
                  </a:cubicBezTo>
                  <a:lnTo>
                    <a:pt x="1378" y="5595"/>
                  </a:lnTo>
                  <a:cubicBezTo>
                    <a:pt x="784" y="5595"/>
                    <a:pt x="302" y="5115"/>
                    <a:pt x="302" y="4525"/>
                  </a:cubicBezTo>
                  <a:lnTo>
                    <a:pt x="302" y="302"/>
                  </a:lnTo>
                  <a:close/>
                  <a:moveTo>
                    <a:pt x="0" y="1"/>
                  </a:moveTo>
                  <a:lnTo>
                    <a:pt x="0" y="4514"/>
                  </a:lnTo>
                  <a:cubicBezTo>
                    <a:pt x="0" y="5266"/>
                    <a:pt x="615" y="5877"/>
                    <a:pt x="1370" y="5877"/>
                  </a:cubicBezTo>
                  <a:lnTo>
                    <a:pt x="6916" y="5877"/>
                  </a:lnTo>
                  <a:cubicBezTo>
                    <a:pt x="7673" y="5877"/>
                    <a:pt x="8287" y="5266"/>
                    <a:pt x="8287" y="4514"/>
                  </a:cubicBezTo>
                  <a:lnTo>
                    <a:pt x="828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5"/>
            <p:cNvSpPr/>
            <p:nvPr/>
          </p:nvSpPr>
          <p:spPr>
            <a:xfrm>
              <a:off x="3577676" y="3527465"/>
              <a:ext cx="80252" cy="106865"/>
            </a:xfrm>
            <a:custGeom>
              <a:avLst/>
              <a:gdLst/>
              <a:ahLst/>
              <a:cxnLst/>
              <a:rect l="l" t="t" r="r" b="b"/>
              <a:pathLst>
                <a:path w="2533" h="3373" extrusionOk="0">
                  <a:moveTo>
                    <a:pt x="1214" y="0"/>
                  </a:moveTo>
                  <a:cubicBezTo>
                    <a:pt x="1212" y="0"/>
                    <a:pt x="1209" y="0"/>
                    <a:pt x="1207" y="0"/>
                  </a:cubicBezTo>
                  <a:cubicBezTo>
                    <a:pt x="843" y="0"/>
                    <a:pt x="550" y="106"/>
                    <a:pt x="329" y="319"/>
                  </a:cubicBezTo>
                  <a:cubicBezTo>
                    <a:pt x="108" y="533"/>
                    <a:pt x="1" y="793"/>
                    <a:pt x="10" y="1100"/>
                  </a:cubicBezTo>
                  <a:lnTo>
                    <a:pt x="14" y="1113"/>
                  </a:lnTo>
                  <a:lnTo>
                    <a:pt x="812" y="1113"/>
                  </a:lnTo>
                  <a:cubicBezTo>
                    <a:pt x="812" y="961"/>
                    <a:pt x="847" y="835"/>
                    <a:pt x="917" y="736"/>
                  </a:cubicBezTo>
                  <a:cubicBezTo>
                    <a:pt x="987" y="639"/>
                    <a:pt x="1084" y="589"/>
                    <a:pt x="1206" y="589"/>
                  </a:cubicBezTo>
                  <a:cubicBezTo>
                    <a:pt x="1343" y="589"/>
                    <a:pt x="1447" y="628"/>
                    <a:pt x="1515" y="703"/>
                  </a:cubicBezTo>
                  <a:cubicBezTo>
                    <a:pt x="1583" y="780"/>
                    <a:pt x="1617" y="882"/>
                    <a:pt x="1617" y="1010"/>
                  </a:cubicBezTo>
                  <a:cubicBezTo>
                    <a:pt x="1617" y="1101"/>
                    <a:pt x="1583" y="1206"/>
                    <a:pt x="1516" y="1328"/>
                  </a:cubicBezTo>
                  <a:cubicBezTo>
                    <a:pt x="1448" y="1451"/>
                    <a:pt x="1342" y="1589"/>
                    <a:pt x="1199" y="1744"/>
                  </a:cubicBezTo>
                  <a:lnTo>
                    <a:pt x="66" y="2870"/>
                  </a:lnTo>
                  <a:lnTo>
                    <a:pt x="66" y="3373"/>
                  </a:lnTo>
                  <a:lnTo>
                    <a:pt x="2533" y="3373"/>
                  </a:lnTo>
                  <a:lnTo>
                    <a:pt x="2533" y="2770"/>
                  </a:lnTo>
                  <a:lnTo>
                    <a:pt x="1158" y="2770"/>
                  </a:lnTo>
                  <a:lnTo>
                    <a:pt x="1152" y="2757"/>
                  </a:lnTo>
                  <a:lnTo>
                    <a:pt x="1628" y="2276"/>
                  </a:lnTo>
                  <a:cubicBezTo>
                    <a:pt x="1939" y="1959"/>
                    <a:pt x="2151" y="1719"/>
                    <a:pt x="2266" y="1558"/>
                  </a:cubicBezTo>
                  <a:cubicBezTo>
                    <a:pt x="2382" y="1398"/>
                    <a:pt x="2439" y="1213"/>
                    <a:pt x="2439" y="1003"/>
                  </a:cubicBezTo>
                  <a:cubicBezTo>
                    <a:pt x="2439" y="692"/>
                    <a:pt x="2331" y="447"/>
                    <a:pt x="2114" y="268"/>
                  </a:cubicBezTo>
                  <a:cubicBezTo>
                    <a:pt x="1898" y="89"/>
                    <a:pt x="1598" y="0"/>
                    <a:pt x="1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5"/>
            <p:cNvSpPr/>
            <p:nvPr/>
          </p:nvSpPr>
          <p:spPr>
            <a:xfrm>
              <a:off x="3662586" y="3528669"/>
              <a:ext cx="79080" cy="108544"/>
            </a:xfrm>
            <a:custGeom>
              <a:avLst/>
              <a:gdLst/>
              <a:ahLst/>
              <a:cxnLst/>
              <a:rect l="l" t="t" r="r" b="b"/>
              <a:pathLst>
                <a:path w="2496" h="3426" extrusionOk="0">
                  <a:moveTo>
                    <a:pt x="285" y="1"/>
                  </a:moveTo>
                  <a:lnTo>
                    <a:pt x="79" y="1892"/>
                  </a:lnTo>
                  <a:lnTo>
                    <a:pt x="822" y="1932"/>
                  </a:lnTo>
                  <a:cubicBezTo>
                    <a:pt x="850" y="1862"/>
                    <a:pt x="899" y="1802"/>
                    <a:pt x="963" y="1762"/>
                  </a:cubicBezTo>
                  <a:cubicBezTo>
                    <a:pt x="1030" y="1717"/>
                    <a:pt x="1119" y="1695"/>
                    <a:pt x="1230" y="1695"/>
                  </a:cubicBezTo>
                  <a:cubicBezTo>
                    <a:pt x="1382" y="1695"/>
                    <a:pt x="1493" y="1748"/>
                    <a:pt x="1564" y="1855"/>
                  </a:cubicBezTo>
                  <a:cubicBezTo>
                    <a:pt x="1634" y="1962"/>
                    <a:pt x="1669" y="2108"/>
                    <a:pt x="1669" y="2293"/>
                  </a:cubicBezTo>
                  <a:cubicBezTo>
                    <a:pt x="1669" y="2446"/>
                    <a:pt x="1638" y="2572"/>
                    <a:pt x="1575" y="2672"/>
                  </a:cubicBezTo>
                  <a:cubicBezTo>
                    <a:pt x="1512" y="2772"/>
                    <a:pt x="1405" y="2822"/>
                    <a:pt x="1256" y="2823"/>
                  </a:cubicBezTo>
                  <a:cubicBezTo>
                    <a:pt x="1125" y="2823"/>
                    <a:pt x="1019" y="2785"/>
                    <a:pt x="941" y="2709"/>
                  </a:cubicBezTo>
                  <a:cubicBezTo>
                    <a:pt x="862" y="2633"/>
                    <a:pt x="822" y="2528"/>
                    <a:pt x="822" y="2394"/>
                  </a:cubicBezTo>
                  <a:lnTo>
                    <a:pt x="13" y="2440"/>
                  </a:lnTo>
                  <a:lnTo>
                    <a:pt x="8" y="2454"/>
                  </a:lnTo>
                  <a:cubicBezTo>
                    <a:pt x="0" y="2746"/>
                    <a:pt x="121" y="2981"/>
                    <a:pt x="371" y="3159"/>
                  </a:cubicBezTo>
                  <a:cubicBezTo>
                    <a:pt x="621" y="3336"/>
                    <a:pt x="916" y="3425"/>
                    <a:pt x="1256" y="3425"/>
                  </a:cubicBezTo>
                  <a:cubicBezTo>
                    <a:pt x="1654" y="3425"/>
                    <a:pt x="1960" y="3315"/>
                    <a:pt x="2174" y="3095"/>
                  </a:cubicBezTo>
                  <a:cubicBezTo>
                    <a:pt x="2388" y="2875"/>
                    <a:pt x="2495" y="2606"/>
                    <a:pt x="2495" y="2290"/>
                  </a:cubicBezTo>
                  <a:cubicBezTo>
                    <a:pt x="2496" y="1924"/>
                    <a:pt x="2401" y="1643"/>
                    <a:pt x="2213" y="1444"/>
                  </a:cubicBezTo>
                  <a:cubicBezTo>
                    <a:pt x="2031" y="1251"/>
                    <a:pt x="1771" y="1155"/>
                    <a:pt x="1436" y="1155"/>
                  </a:cubicBezTo>
                  <a:cubicBezTo>
                    <a:pt x="1426" y="1155"/>
                    <a:pt x="1417" y="1155"/>
                    <a:pt x="1408" y="1155"/>
                  </a:cubicBezTo>
                  <a:cubicBezTo>
                    <a:pt x="1304" y="1157"/>
                    <a:pt x="1201" y="1173"/>
                    <a:pt x="1101" y="1201"/>
                  </a:cubicBezTo>
                  <a:cubicBezTo>
                    <a:pt x="1018" y="1224"/>
                    <a:pt x="939" y="1262"/>
                    <a:pt x="868" y="1310"/>
                  </a:cubicBezTo>
                  <a:lnTo>
                    <a:pt x="959" y="604"/>
                  </a:lnTo>
                  <a:lnTo>
                    <a:pt x="2377" y="604"/>
                  </a:lnTo>
                  <a:lnTo>
                    <a:pt x="237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5"/>
            <p:cNvSpPr/>
            <p:nvPr/>
          </p:nvSpPr>
          <p:spPr>
            <a:xfrm>
              <a:off x="3556988" y="3427380"/>
              <a:ext cx="45496" cy="43754"/>
            </a:xfrm>
            <a:custGeom>
              <a:avLst/>
              <a:gdLst/>
              <a:ahLst/>
              <a:cxnLst/>
              <a:rect l="l" t="t" r="r" b="b"/>
              <a:pathLst>
                <a:path w="1436" h="1381" extrusionOk="0">
                  <a:moveTo>
                    <a:pt x="742" y="295"/>
                  </a:moveTo>
                  <a:cubicBezTo>
                    <a:pt x="945" y="295"/>
                    <a:pt x="1139" y="453"/>
                    <a:pt x="1139" y="690"/>
                  </a:cubicBezTo>
                  <a:cubicBezTo>
                    <a:pt x="1139" y="909"/>
                    <a:pt x="963" y="1085"/>
                    <a:pt x="744" y="1085"/>
                  </a:cubicBezTo>
                  <a:cubicBezTo>
                    <a:pt x="393" y="1085"/>
                    <a:pt x="216" y="660"/>
                    <a:pt x="466" y="412"/>
                  </a:cubicBezTo>
                  <a:cubicBezTo>
                    <a:pt x="546" y="331"/>
                    <a:pt x="645" y="295"/>
                    <a:pt x="742" y="295"/>
                  </a:cubicBezTo>
                  <a:close/>
                  <a:moveTo>
                    <a:pt x="744" y="0"/>
                  </a:moveTo>
                  <a:cubicBezTo>
                    <a:pt x="466" y="0"/>
                    <a:pt x="214" y="169"/>
                    <a:pt x="107" y="426"/>
                  </a:cubicBezTo>
                  <a:cubicBezTo>
                    <a:pt x="0" y="685"/>
                    <a:pt x="59" y="981"/>
                    <a:pt x="257" y="1179"/>
                  </a:cubicBezTo>
                  <a:cubicBezTo>
                    <a:pt x="388" y="1311"/>
                    <a:pt x="565" y="1381"/>
                    <a:pt x="745" y="1381"/>
                  </a:cubicBezTo>
                  <a:cubicBezTo>
                    <a:pt x="834" y="1381"/>
                    <a:pt x="923" y="1364"/>
                    <a:pt x="1008" y="1328"/>
                  </a:cubicBezTo>
                  <a:cubicBezTo>
                    <a:pt x="1267" y="1222"/>
                    <a:pt x="1435" y="970"/>
                    <a:pt x="1435" y="690"/>
                  </a:cubicBezTo>
                  <a:cubicBezTo>
                    <a:pt x="1434" y="309"/>
                    <a:pt x="1126" y="1"/>
                    <a:pt x="7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5"/>
            <p:cNvSpPr/>
            <p:nvPr/>
          </p:nvSpPr>
          <p:spPr>
            <a:xfrm>
              <a:off x="3715337" y="3427380"/>
              <a:ext cx="45464" cy="43754"/>
            </a:xfrm>
            <a:custGeom>
              <a:avLst/>
              <a:gdLst/>
              <a:ahLst/>
              <a:cxnLst/>
              <a:rect l="l" t="t" r="r" b="b"/>
              <a:pathLst>
                <a:path w="1435" h="1381" extrusionOk="0">
                  <a:moveTo>
                    <a:pt x="742" y="295"/>
                  </a:moveTo>
                  <a:cubicBezTo>
                    <a:pt x="945" y="295"/>
                    <a:pt x="1140" y="453"/>
                    <a:pt x="1140" y="690"/>
                  </a:cubicBezTo>
                  <a:cubicBezTo>
                    <a:pt x="1139" y="909"/>
                    <a:pt x="963" y="1085"/>
                    <a:pt x="745" y="1085"/>
                  </a:cubicBezTo>
                  <a:cubicBezTo>
                    <a:pt x="393" y="1085"/>
                    <a:pt x="217" y="660"/>
                    <a:pt x="465" y="412"/>
                  </a:cubicBezTo>
                  <a:cubicBezTo>
                    <a:pt x="546" y="331"/>
                    <a:pt x="645" y="295"/>
                    <a:pt x="742" y="295"/>
                  </a:cubicBezTo>
                  <a:close/>
                  <a:moveTo>
                    <a:pt x="745" y="0"/>
                  </a:moveTo>
                  <a:cubicBezTo>
                    <a:pt x="465" y="0"/>
                    <a:pt x="213" y="169"/>
                    <a:pt x="107" y="426"/>
                  </a:cubicBezTo>
                  <a:cubicBezTo>
                    <a:pt x="0" y="685"/>
                    <a:pt x="59" y="981"/>
                    <a:pt x="256" y="1179"/>
                  </a:cubicBezTo>
                  <a:cubicBezTo>
                    <a:pt x="388" y="1311"/>
                    <a:pt x="565" y="1381"/>
                    <a:pt x="745" y="1381"/>
                  </a:cubicBezTo>
                  <a:cubicBezTo>
                    <a:pt x="834" y="1381"/>
                    <a:pt x="924" y="1364"/>
                    <a:pt x="1009" y="1328"/>
                  </a:cubicBezTo>
                  <a:cubicBezTo>
                    <a:pt x="1267" y="1222"/>
                    <a:pt x="1435" y="970"/>
                    <a:pt x="1435" y="690"/>
                  </a:cubicBezTo>
                  <a:cubicBezTo>
                    <a:pt x="1434" y="309"/>
                    <a:pt x="1126" y="1"/>
                    <a:pt x="7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2" name="Google Shape;2112;p75"/>
          <p:cNvGrpSpPr/>
          <p:nvPr/>
        </p:nvGrpSpPr>
        <p:grpSpPr>
          <a:xfrm>
            <a:off x="2885319" y="3381029"/>
            <a:ext cx="295439" cy="305673"/>
            <a:chOff x="2885319" y="3381029"/>
            <a:chExt cx="295439" cy="305673"/>
          </a:xfrm>
        </p:grpSpPr>
        <p:sp>
          <p:nvSpPr>
            <p:cNvPr id="2113" name="Google Shape;2113;p75"/>
            <p:cNvSpPr/>
            <p:nvPr/>
          </p:nvSpPr>
          <p:spPr>
            <a:xfrm>
              <a:off x="2929452" y="3482318"/>
              <a:ext cx="154072" cy="153280"/>
            </a:xfrm>
            <a:custGeom>
              <a:avLst/>
              <a:gdLst/>
              <a:ahLst/>
              <a:cxnLst/>
              <a:rect l="l" t="t" r="r" b="b"/>
              <a:pathLst>
                <a:path w="4863" h="4838" extrusionOk="0">
                  <a:moveTo>
                    <a:pt x="1659" y="496"/>
                  </a:moveTo>
                  <a:lnTo>
                    <a:pt x="2281" y="1117"/>
                  </a:lnTo>
                  <a:lnTo>
                    <a:pt x="2281" y="2075"/>
                  </a:lnTo>
                  <a:lnTo>
                    <a:pt x="1659" y="1453"/>
                  </a:lnTo>
                  <a:lnTo>
                    <a:pt x="1659" y="496"/>
                  </a:lnTo>
                  <a:close/>
                  <a:moveTo>
                    <a:pt x="3204" y="494"/>
                  </a:moveTo>
                  <a:lnTo>
                    <a:pt x="3204" y="1453"/>
                  </a:lnTo>
                  <a:lnTo>
                    <a:pt x="2582" y="2075"/>
                  </a:lnTo>
                  <a:lnTo>
                    <a:pt x="2582" y="1116"/>
                  </a:lnTo>
                  <a:lnTo>
                    <a:pt x="3204" y="494"/>
                  </a:lnTo>
                  <a:close/>
                  <a:moveTo>
                    <a:pt x="1463" y="1649"/>
                  </a:moveTo>
                  <a:lnTo>
                    <a:pt x="2084" y="2270"/>
                  </a:lnTo>
                  <a:lnTo>
                    <a:pt x="1127" y="2270"/>
                  </a:lnTo>
                  <a:lnTo>
                    <a:pt x="505" y="1649"/>
                  </a:lnTo>
                  <a:close/>
                  <a:moveTo>
                    <a:pt x="4365" y="1649"/>
                  </a:moveTo>
                  <a:lnTo>
                    <a:pt x="3756" y="2270"/>
                  </a:lnTo>
                  <a:lnTo>
                    <a:pt x="2781" y="2270"/>
                  </a:lnTo>
                  <a:lnTo>
                    <a:pt x="3402" y="1649"/>
                  </a:lnTo>
                  <a:close/>
                  <a:moveTo>
                    <a:pt x="3721" y="2572"/>
                  </a:moveTo>
                  <a:lnTo>
                    <a:pt x="4355" y="3192"/>
                  </a:lnTo>
                  <a:lnTo>
                    <a:pt x="3403" y="3192"/>
                  </a:lnTo>
                  <a:lnTo>
                    <a:pt x="2781" y="2572"/>
                  </a:lnTo>
                  <a:close/>
                  <a:moveTo>
                    <a:pt x="2085" y="2572"/>
                  </a:moveTo>
                  <a:lnTo>
                    <a:pt x="1463" y="3194"/>
                  </a:lnTo>
                  <a:lnTo>
                    <a:pt x="505" y="3194"/>
                  </a:lnTo>
                  <a:lnTo>
                    <a:pt x="1127" y="2572"/>
                  </a:lnTo>
                  <a:close/>
                  <a:moveTo>
                    <a:pt x="2281" y="2772"/>
                  </a:moveTo>
                  <a:lnTo>
                    <a:pt x="2281" y="3729"/>
                  </a:lnTo>
                  <a:lnTo>
                    <a:pt x="1659" y="4351"/>
                  </a:lnTo>
                  <a:lnTo>
                    <a:pt x="1659" y="3394"/>
                  </a:lnTo>
                  <a:lnTo>
                    <a:pt x="2281" y="2772"/>
                  </a:lnTo>
                  <a:close/>
                  <a:moveTo>
                    <a:pt x="2582" y="2771"/>
                  </a:moveTo>
                  <a:lnTo>
                    <a:pt x="3204" y="3393"/>
                  </a:lnTo>
                  <a:lnTo>
                    <a:pt x="3204" y="4351"/>
                  </a:lnTo>
                  <a:lnTo>
                    <a:pt x="2582" y="3729"/>
                  </a:lnTo>
                  <a:lnTo>
                    <a:pt x="2582" y="2771"/>
                  </a:lnTo>
                  <a:close/>
                  <a:moveTo>
                    <a:pt x="3340" y="1"/>
                  </a:moveTo>
                  <a:cubicBezTo>
                    <a:pt x="3302" y="1"/>
                    <a:pt x="3264" y="15"/>
                    <a:pt x="3235" y="44"/>
                  </a:cubicBezTo>
                  <a:lnTo>
                    <a:pt x="2432" y="850"/>
                  </a:lnTo>
                  <a:lnTo>
                    <a:pt x="1628" y="44"/>
                  </a:lnTo>
                  <a:cubicBezTo>
                    <a:pt x="1599" y="15"/>
                    <a:pt x="1561" y="1"/>
                    <a:pt x="1523" y="1"/>
                  </a:cubicBezTo>
                  <a:cubicBezTo>
                    <a:pt x="1489" y="1"/>
                    <a:pt x="1455" y="13"/>
                    <a:pt x="1427" y="37"/>
                  </a:cubicBezTo>
                  <a:cubicBezTo>
                    <a:pt x="1394" y="66"/>
                    <a:pt x="1376" y="108"/>
                    <a:pt x="1376" y="152"/>
                  </a:cubicBezTo>
                  <a:lnTo>
                    <a:pt x="1376" y="1367"/>
                  </a:lnTo>
                  <a:lnTo>
                    <a:pt x="166" y="1367"/>
                  </a:lnTo>
                  <a:cubicBezTo>
                    <a:pt x="165" y="1367"/>
                    <a:pt x="164" y="1367"/>
                    <a:pt x="162" y="1367"/>
                  </a:cubicBezTo>
                  <a:cubicBezTo>
                    <a:pt x="121" y="1367"/>
                    <a:pt x="79" y="1385"/>
                    <a:pt x="51" y="1417"/>
                  </a:cubicBezTo>
                  <a:cubicBezTo>
                    <a:pt x="1" y="1475"/>
                    <a:pt x="4" y="1563"/>
                    <a:pt x="58" y="1618"/>
                  </a:cubicBezTo>
                  <a:lnTo>
                    <a:pt x="862" y="2421"/>
                  </a:lnTo>
                  <a:lnTo>
                    <a:pt x="58" y="3224"/>
                  </a:lnTo>
                  <a:cubicBezTo>
                    <a:pt x="4" y="3279"/>
                    <a:pt x="1" y="3367"/>
                    <a:pt x="51" y="3426"/>
                  </a:cubicBezTo>
                  <a:cubicBezTo>
                    <a:pt x="80" y="3459"/>
                    <a:pt x="123" y="3476"/>
                    <a:pt x="166" y="3476"/>
                  </a:cubicBezTo>
                  <a:lnTo>
                    <a:pt x="1376" y="3476"/>
                  </a:lnTo>
                  <a:lnTo>
                    <a:pt x="1376" y="4686"/>
                  </a:lnTo>
                  <a:cubicBezTo>
                    <a:pt x="1376" y="4734"/>
                    <a:pt x="1398" y="4781"/>
                    <a:pt x="1438" y="4810"/>
                  </a:cubicBezTo>
                  <a:cubicBezTo>
                    <a:pt x="1464" y="4828"/>
                    <a:pt x="1494" y="4837"/>
                    <a:pt x="1524" y="4837"/>
                  </a:cubicBezTo>
                  <a:cubicBezTo>
                    <a:pt x="1562" y="4837"/>
                    <a:pt x="1599" y="4823"/>
                    <a:pt x="1628" y="4795"/>
                  </a:cubicBezTo>
                  <a:lnTo>
                    <a:pt x="2432" y="3991"/>
                  </a:lnTo>
                  <a:lnTo>
                    <a:pt x="3235" y="4795"/>
                  </a:lnTo>
                  <a:cubicBezTo>
                    <a:pt x="3263" y="4823"/>
                    <a:pt x="3301" y="4838"/>
                    <a:pt x="3339" y="4838"/>
                  </a:cubicBezTo>
                  <a:cubicBezTo>
                    <a:pt x="3373" y="4838"/>
                    <a:pt x="3407" y="4826"/>
                    <a:pt x="3434" y="4803"/>
                  </a:cubicBezTo>
                  <a:cubicBezTo>
                    <a:pt x="3468" y="4774"/>
                    <a:pt x="3487" y="4731"/>
                    <a:pt x="3487" y="4686"/>
                  </a:cubicBezTo>
                  <a:lnTo>
                    <a:pt x="3487" y="3475"/>
                  </a:lnTo>
                  <a:lnTo>
                    <a:pt x="4697" y="3475"/>
                  </a:lnTo>
                  <a:cubicBezTo>
                    <a:pt x="4698" y="3475"/>
                    <a:pt x="4700" y="3475"/>
                    <a:pt x="4701" y="3475"/>
                  </a:cubicBezTo>
                  <a:cubicBezTo>
                    <a:pt x="4744" y="3475"/>
                    <a:pt x="4784" y="3457"/>
                    <a:pt x="4813" y="3425"/>
                  </a:cubicBezTo>
                  <a:cubicBezTo>
                    <a:pt x="4862" y="3365"/>
                    <a:pt x="4859" y="3277"/>
                    <a:pt x="4804" y="3223"/>
                  </a:cubicBezTo>
                  <a:lnTo>
                    <a:pt x="4001" y="2438"/>
                  </a:lnTo>
                  <a:lnTo>
                    <a:pt x="4806" y="1617"/>
                  </a:lnTo>
                  <a:cubicBezTo>
                    <a:pt x="4859" y="1562"/>
                    <a:pt x="4862" y="1475"/>
                    <a:pt x="4812" y="1417"/>
                  </a:cubicBezTo>
                  <a:cubicBezTo>
                    <a:pt x="4783" y="1384"/>
                    <a:pt x="4743" y="1367"/>
                    <a:pt x="4701" y="1367"/>
                  </a:cubicBezTo>
                  <a:cubicBezTo>
                    <a:pt x="4700" y="1367"/>
                    <a:pt x="4698" y="1367"/>
                    <a:pt x="4697" y="1367"/>
                  </a:cubicBezTo>
                  <a:lnTo>
                    <a:pt x="3487" y="1367"/>
                  </a:lnTo>
                  <a:lnTo>
                    <a:pt x="3487" y="152"/>
                  </a:lnTo>
                  <a:cubicBezTo>
                    <a:pt x="3487" y="107"/>
                    <a:pt x="3468" y="65"/>
                    <a:pt x="3435" y="36"/>
                  </a:cubicBezTo>
                  <a:cubicBezTo>
                    <a:pt x="3408" y="12"/>
                    <a:pt x="3374" y="1"/>
                    <a:pt x="33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5"/>
            <p:cNvSpPr/>
            <p:nvPr/>
          </p:nvSpPr>
          <p:spPr>
            <a:xfrm>
              <a:off x="2885319" y="3381029"/>
              <a:ext cx="295439" cy="305673"/>
            </a:xfrm>
            <a:custGeom>
              <a:avLst/>
              <a:gdLst/>
              <a:ahLst/>
              <a:cxnLst/>
              <a:rect l="l" t="t" r="r" b="b"/>
              <a:pathLst>
                <a:path w="9325" h="9648" extrusionOk="0">
                  <a:moveTo>
                    <a:pt x="3742" y="300"/>
                  </a:moveTo>
                  <a:cubicBezTo>
                    <a:pt x="3796" y="300"/>
                    <a:pt x="3850" y="317"/>
                    <a:pt x="3896" y="350"/>
                  </a:cubicBezTo>
                  <a:lnTo>
                    <a:pt x="4226" y="590"/>
                  </a:lnTo>
                  <a:lnTo>
                    <a:pt x="3258" y="590"/>
                  </a:lnTo>
                  <a:lnTo>
                    <a:pt x="3588" y="350"/>
                  </a:lnTo>
                  <a:cubicBezTo>
                    <a:pt x="3634" y="317"/>
                    <a:pt x="3688" y="300"/>
                    <a:pt x="3742" y="300"/>
                  </a:cubicBezTo>
                  <a:close/>
                  <a:moveTo>
                    <a:pt x="5068" y="872"/>
                  </a:moveTo>
                  <a:cubicBezTo>
                    <a:pt x="5300" y="872"/>
                    <a:pt x="5508" y="1014"/>
                    <a:pt x="5594" y="1230"/>
                  </a:cubicBezTo>
                  <a:lnTo>
                    <a:pt x="1889" y="1230"/>
                  </a:lnTo>
                  <a:cubicBezTo>
                    <a:pt x="1975" y="1014"/>
                    <a:pt x="2184" y="872"/>
                    <a:pt x="2416" y="872"/>
                  </a:cubicBezTo>
                  <a:close/>
                  <a:moveTo>
                    <a:pt x="6097" y="1531"/>
                  </a:moveTo>
                  <a:cubicBezTo>
                    <a:pt x="6365" y="1533"/>
                    <a:pt x="6596" y="1721"/>
                    <a:pt x="6652" y="1984"/>
                  </a:cubicBezTo>
                  <a:lnTo>
                    <a:pt x="832" y="1984"/>
                  </a:lnTo>
                  <a:cubicBezTo>
                    <a:pt x="887" y="1721"/>
                    <a:pt x="1119" y="1533"/>
                    <a:pt x="1387" y="1531"/>
                  </a:cubicBezTo>
                  <a:close/>
                  <a:moveTo>
                    <a:pt x="8062" y="3226"/>
                  </a:moveTo>
                  <a:lnTo>
                    <a:pt x="8062" y="6108"/>
                  </a:lnTo>
                  <a:lnTo>
                    <a:pt x="7440" y="6108"/>
                  </a:lnTo>
                  <a:lnTo>
                    <a:pt x="7440" y="3226"/>
                  </a:lnTo>
                  <a:close/>
                  <a:moveTo>
                    <a:pt x="8119" y="2265"/>
                  </a:moveTo>
                  <a:cubicBezTo>
                    <a:pt x="8629" y="2265"/>
                    <a:pt x="9041" y="2672"/>
                    <a:pt x="9041" y="3171"/>
                  </a:cubicBezTo>
                  <a:lnTo>
                    <a:pt x="9041" y="6163"/>
                  </a:lnTo>
                  <a:cubicBezTo>
                    <a:pt x="9041" y="6661"/>
                    <a:pt x="8628" y="7067"/>
                    <a:pt x="8119" y="7067"/>
                  </a:cubicBezTo>
                  <a:lnTo>
                    <a:pt x="7440" y="7067"/>
                  </a:lnTo>
                  <a:lnTo>
                    <a:pt x="7440" y="6410"/>
                  </a:lnTo>
                  <a:lnTo>
                    <a:pt x="8117" y="6410"/>
                  </a:lnTo>
                  <a:cubicBezTo>
                    <a:pt x="8252" y="6410"/>
                    <a:pt x="8362" y="6301"/>
                    <a:pt x="8363" y="6166"/>
                  </a:cubicBezTo>
                  <a:lnTo>
                    <a:pt x="8363" y="3169"/>
                  </a:lnTo>
                  <a:cubicBezTo>
                    <a:pt x="8362" y="3033"/>
                    <a:pt x="8252" y="2924"/>
                    <a:pt x="8117" y="2924"/>
                  </a:cubicBezTo>
                  <a:lnTo>
                    <a:pt x="7440" y="2924"/>
                  </a:lnTo>
                  <a:lnTo>
                    <a:pt x="7440" y="2265"/>
                  </a:lnTo>
                  <a:close/>
                  <a:moveTo>
                    <a:pt x="7159" y="2284"/>
                  </a:moveTo>
                  <a:lnTo>
                    <a:pt x="7159" y="7703"/>
                  </a:lnTo>
                  <a:cubicBezTo>
                    <a:pt x="7159" y="8610"/>
                    <a:pt x="6415" y="9347"/>
                    <a:pt x="5500" y="9347"/>
                  </a:cubicBezTo>
                  <a:lnTo>
                    <a:pt x="1961" y="9347"/>
                  </a:lnTo>
                  <a:cubicBezTo>
                    <a:pt x="1046" y="9347"/>
                    <a:pt x="302" y="8610"/>
                    <a:pt x="302" y="7703"/>
                  </a:cubicBezTo>
                  <a:lnTo>
                    <a:pt x="302" y="2284"/>
                  </a:lnTo>
                  <a:close/>
                  <a:moveTo>
                    <a:pt x="3742" y="0"/>
                  </a:moveTo>
                  <a:cubicBezTo>
                    <a:pt x="3624" y="0"/>
                    <a:pt x="3508" y="37"/>
                    <a:pt x="3412" y="108"/>
                  </a:cubicBezTo>
                  <a:lnTo>
                    <a:pt x="2747" y="590"/>
                  </a:lnTo>
                  <a:lnTo>
                    <a:pt x="2401" y="590"/>
                  </a:lnTo>
                  <a:cubicBezTo>
                    <a:pt x="2001" y="590"/>
                    <a:pt x="1654" y="861"/>
                    <a:pt x="1557" y="1249"/>
                  </a:cubicBezTo>
                  <a:lnTo>
                    <a:pt x="1383" y="1249"/>
                  </a:lnTo>
                  <a:cubicBezTo>
                    <a:pt x="957" y="1249"/>
                    <a:pt x="596" y="1561"/>
                    <a:pt x="536" y="1983"/>
                  </a:cubicBezTo>
                  <a:lnTo>
                    <a:pt x="1" y="1983"/>
                  </a:lnTo>
                  <a:lnTo>
                    <a:pt x="1" y="7706"/>
                  </a:lnTo>
                  <a:cubicBezTo>
                    <a:pt x="1" y="8777"/>
                    <a:pt x="877" y="9648"/>
                    <a:pt x="1953" y="9648"/>
                  </a:cubicBezTo>
                  <a:lnTo>
                    <a:pt x="5489" y="9648"/>
                  </a:lnTo>
                  <a:cubicBezTo>
                    <a:pt x="6566" y="9648"/>
                    <a:pt x="7440" y="8777"/>
                    <a:pt x="7440" y="7706"/>
                  </a:cubicBezTo>
                  <a:lnTo>
                    <a:pt x="7440" y="7370"/>
                  </a:lnTo>
                  <a:lnTo>
                    <a:pt x="8114" y="7370"/>
                  </a:lnTo>
                  <a:cubicBezTo>
                    <a:pt x="8781" y="7370"/>
                    <a:pt x="9324" y="6832"/>
                    <a:pt x="9324" y="6171"/>
                  </a:cubicBezTo>
                  <a:lnTo>
                    <a:pt x="9324" y="3183"/>
                  </a:lnTo>
                  <a:cubicBezTo>
                    <a:pt x="9324" y="2522"/>
                    <a:pt x="8782" y="1984"/>
                    <a:pt x="8114" y="1984"/>
                  </a:cubicBezTo>
                  <a:lnTo>
                    <a:pt x="6951" y="1984"/>
                  </a:lnTo>
                  <a:cubicBezTo>
                    <a:pt x="6890" y="1562"/>
                    <a:pt x="6529" y="1249"/>
                    <a:pt x="6103" y="1249"/>
                  </a:cubicBezTo>
                  <a:lnTo>
                    <a:pt x="5927" y="1249"/>
                  </a:lnTo>
                  <a:cubicBezTo>
                    <a:pt x="5829" y="861"/>
                    <a:pt x="5482" y="590"/>
                    <a:pt x="5082" y="590"/>
                  </a:cubicBezTo>
                  <a:lnTo>
                    <a:pt x="4736" y="590"/>
                  </a:lnTo>
                  <a:lnTo>
                    <a:pt x="4078" y="112"/>
                  </a:lnTo>
                  <a:cubicBezTo>
                    <a:pt x="4004" y="57"/>
                    <a:pt x="3917" y="21"/>
                    <a:pt x="3826" y="6"/>
                  </a:cubicBezTo>
                  <a:cubicBezTo>
                    <a:pt x="3798" y="2"/>
                    <a:pt x="3770" y="0"/>
                    <a:pt x="37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5" name="Google Shape;2115;p75"/>
          <p:cNvGrpSpPr/>
          <p:nvPr/>
        </p:nvGrpSpPr>
        <p:grpSpPr>
          <a:xfrm>
            <a:off x="2304325" y="3392435"/>
            <a:ext cx="307162" cy="300730"/>
            <a:chOff x="2304325" y="3392435"/>
            <a:chExt cx="307162" cy="300730"/>
          </a:xfrm>
        </p:grpSpPr>
        <p:sp>
          <p:nvSpPr>
            <p:cNvPr id="2116" name="Google Shape;2116;p75"/>
            <p:cNvSpPr/>
            <p:nvPr/>
          </p:nvSpPr>
          <p:spPr>
            <a:xfrm>
              <a:off x="2304325" y="3469613"/>
              <a:ext cx="227670" cy="223552"/>
            </a:xfrm>
            <a:custGeom>
              <a:avLst/>
              <a:gdLst/>
              <a:ahLst/>
              <a:cxnLst/>
              <a:rect l="l" t="t" r="r" b="b"/>
              <a:pathLst>
                <a:path w="7186" h="7056" extrusionOk="0">
                  <a:moveTo>
                    <a:pt x="3847" y="621"/>
                  </a:moveTo>
                  <a:lnTo>
                    <a:pt x="4390" y="1168"/>
                  </a:lnTo>
                  <a:lnTo>
                    <a:pt x="2771" y="1168"/>
                  </a:lnTo>
                  <a:lnTo>
                    <a:pt x="3026" y="621"/>
                  </a:lnTo>
                  <a:close/>
                  <a:moveTo>
                    <a:pt x="5019" y="1827"/>
                  </a:moveTo>
                  <a:lnTo>
                    <a:pt x="5600" y="2412"/>
                  </a:lnTo>
                  <a:lnTo>
                    <a:pt x="2211" y="2412"/>
                  </a:lnTo>
                  <a:lnTo>
                    <a:pt x="2484" y="1827"/>
                  </a:lnTo>
                  <a:close/>
                  <a:moveTo>
                    <a:pt x="6174" y="2976"/>
                  </a:moveTo>
                  <a:lnTo>
                    <a:pt x="6674" y="3474"/>
                  </a:lnTo>
                  <a:cubicBezTo>
                    <a:pt x="6699" y="3499"/>
                    <a:pt x="6720" y="3529"/>
                    <a:pt x="6737" y="3560"/>
                  </a:cubicBezTo>
                  <a:lnTo>
                    <a:pt x="1655" y="3560"/>
                  </a:lnTo>
                  <a:lnTo>
                    <a:pt x="1931" y="2976"/>
                  </a:lnTo>
                  <a:close/>
                  <a:moveTo>
                    <a:pt x="6327" y="4125"/>
                  </a:moveTo>
                  <a:lnTo>
                    <a:pt x="5078" y="4709"/>
                  </a:lnTo>
                  <a:lnTo>
                    <a:pt x="1118" y="4709"/>
                  </a:lnTo>
                  <a:lnTo>
                    <a:pt x="1394" y="4125"/>
                  </a:lnTo>
                  <a:close/>
                  <a:moveTo>
                    <a:pt x="3878" y="5274"/>
                  </a:moveTo>
                  <a:lnTo>
                    <a:pt x="2643" y="5858"/>
                  </a:lnTo>
                  <a:lnTo>
                    <a:pt x="601" y="5858"/>
                  </a:lnTo>
                  <a:lnTo>
                    <a:pt x="874" y="5274"/>
                  </a:lnTo>
                  <a:close/>
                  <a:moveTo>
                    <a:pt x="1467" y="6423"/>
                  </a:moveTo>
                  <a:lnTo>
                    <a:pt x="806" y="6735"/>
                  </a:lnTo>
                  <a:cubicBezTo>
                    <a:pt x="762" y="6756"/>
                    <a:pt x="715" y="6766"/>
                    <a:pt x="668" y="6766"/>
                  </a:cubicBezTo>
                  <a:cubicBezTo>
                    <a:pt x="585" y="6766"/>
                    <a:pt x="503" y="6733"/>
                    <a:pt x="442" y="6671"/>
                  </a:cubicBezTo>
                  <a:cubicBezTo>
                    <a:pt x="377" y="6605"/>
                    <a:pt x="343" y="6515"/>
                    <a:pt x="348" y="6423"/>
                  </a:cubicBezTo>
                  <a:close/>
                  <a:moveTo>
                    <a:pt x="3385" y="1"/>
                  </a:moveTo>
                  <a:cubicBezTo>
                    <a:pt x="3157" y="1"/>
                    <a:pt x="2932" y="126"/>
                    <a:pt x="2825" y="357"/>
                  </a:cubicBezTo>
                  <a:lnTo>
                    <a:pt x="110" y="6173"/>
                  </a:lnTo>
                  <a:cubicBezTo>
                    <a:pt x="0" y="6408"/>
                    <a:pt x="49" y="6688"/>
                    <a:pt x="232" y="6874"/>
                  </a:cubicBezTo>
                  <a:cubicBezTo>
                    <a:pt x="350" y="6993"/>
                    <a:pt x="508" y="7056"/>
                    <a:pt x="669" y="7056"/>
                  </a:cubicBezTo>
                  <a:cubicBezTo>
                    <a:pt x="758" y="7056"/>
                    <a:pt x="847" y="7036"/>
                    <a:pt x="931" y="6997"/>
                  </a:cubicBezTo>
                  <a:lnTo>
                    <a:pt x="6709" y="4265"/>
                  </a:lnTo>
                  <a:cubicBezTo>
                    <a:pt x="7096" y="4081"/>
                    <a:pt x="7186" y="3569"/>
                    <a:pt x="6884" y="3266"/>
                  </a:cubicBezTo>
                  <a:lnTo>
                    <a:pt x="3821" y="182"/>
                  </a:lnTo>
                  <a:cubicBezTo>
                    <a:pt x="3698" y="59"/>
                    <a:pt x="3541" y="1"/>
                    <a:pt x="33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5"/>
            <p:cNvSpPr/>
            <p:nvPr/>
          </p:nvSpPr>
          <p:spPr>
            <a:xfrm>
              <a:off x="2451966" y="3444901"/>
              <a:ext cx="63777" cy="63333"/>
            </a:xfrm>
            <a:custGeom>
              <a:avLst/>
              <a:gdLst/>
              <a:ahLst/>
              <a:cxnLst/>
              <a:rect l="l" t="t" r="r" b="b"/>
              <a:pathLst>
                <a:path w="2013" h="1999" extrusionOk="0">
                  <a:moveTo>
                    <a:pt x="800" y="431"/>
                  </a:moveTo>
                  <a:lnTo>
                    <a:pt x="1048" y="611"/>
                  </a:lnTo>
                  <a:cubicBezTo>
                    <a:pt x="1072" y="629"/>
                    <a:pt x="1102" y="639"/>
                    <a:pt x="1133" y="639"/>
                  </a:cubicBezTo>
                  <a:cubicBezTo>
                    <a:pt x="1149" y="639"/>
                    <a:pt x="1164" y="636"/>
                    <a:pt x="1180" y="631"/>
                  </a:cubicBezTo>
                  <a:lnTo>
                    <a:pt x="1470" y="537"/>
                  </a:lnTo>
                  <a:lnTo>
                    <a:pt x="1376" y="830"/>
                  </a:lnTo>
                  <a:cubicBezTo>
                    <a:pt x="1361" y="874"/>
                    <a:pt x="1369" y="924"/>
                    <a:pt x="1396" y="961"/>
                  </a:cubicBezTo>
                  <a:lnTo>
                    <a:pt x="1576" y="1213"/>
                  </a:lnTo>
                  <a:lnTo>
                    <a:pt x="1266" y="1215"/>
                  </a:lnTo>
                  <a:cubicBezTo>
                    <a:pt x="1220" y="1217"/>
                    <a:pt x="1177" y="1239"/>
                    <a:pt x="1149" y="1277"/>
                  </a:cubicBezTo>
                  <a:lnTo>
                    <a:pt x="966" y="1527"/>
                  </a:lnTo>
                  <a:lnTo>
                    <a:pt x="873" y="1235"/>
                  </a:lnTo>
                  <a:cubicBezTo>
                    <a:pt x="857" y="1190"/>
                    <a:pt x="822" y="1155"/>
                    <a:pt x="778" y="1141"/>
                  </a:cubicBezTo>
                  <a:lnTo>
                    <a:pt x="487" y="1045"/>
                  </a:lnTo>
                  <a:lnTo>
                    <a:pt x="738" y="860"/>
                  </a:lnTo>
                  <a:cubicBezTo>
                    <a:pt x="775" y="833"/>
                    <a:pt x="797" y="790"/>
                    <a:pt x="797" y="742"/>
                  </a:cubicBezTo>
                  <a:lnTo>
                    <a:pt x="800" y="431"/>
                  </a:lnTo>
                  <a:close/>
                  <a:moveTo>
                    <a:pt x="641" y="0"/>
                  </a:moveTo>
                  <a:cubicBezTo>
                    <a:pt x="634" y="0"/>
                    <a:pt x="628" y="1"/>
                    <a:pt x="621" y="2"/>
                  </a:cubicBezTo>
                  <a:cubicBezTo>
                    <a:pt x="549" y="13"/>
                    <a:pt x="497" y="74"/>
                    <a:pt x="495" y="147"/>
                  </a:cubicBezTo>
                  <a:lnTo>
                    <a:pt x="491" y="671"/>
                  </a:lnTo>
                  <a:lnTo>
                    <a:pt x="73" y="980"/>
                  </a:lnTo>
                  <a:cubicBezTo>
                    <a:pt x="40" y="1003"/>
                    <a:pt x="18" y="1038"/>
                    <a:pt x="11" y="1078"/>
                  </a:cubicBezTo>
                  <a:cubicBezTo>
                    <a:pt x="0" y="1149"/>
                    <a:pt x="42" y="1219"/>
                    <a:pt x="111" y="1242"/>
                  </a:cubicBezTo>
                  <a:lnTo>
                    <a:pt x="603" y="1401"/>
                  </a:lnTo>
                  <a:lnTo>
                    <a:pt x="763" y="1897"/>
                  </a:lnTo>
                  <a:cubicBezTo>
                    <a:pt x="780" y="1949"/>
                    <a:pt x="826" y="1989"/>
                    <a:pt x="881" y="1998"/>
                  </a:cubicBezTo>
                  <a:cubicBezTo>
                    <a:pt x="888" y="1999"/>
                    <a:pt x="896" y="1999"/>
                    <a:pt x="904" y="1999"/>
                  </a:cubicBezTo>
                  <a:cubicBezTo>
                    <a:pt x="951" y="1999"/>
                    <a:pt x="995" y="1977"/>
                    <a:pt x="1023" y="1938"/>
                  </a:cubicBezTo>
                  <a:lnTo>
                    <a:pt x="1332" y="1515"/>
                  </a:lnTo>
                  <a:lnTo>
                    <a:pt x="1848" y="1510"/>
                  </a:lnTo>
                  <a:cubicBezTo>
                    <a:pt x="1849" y="1510"/>
                    <a:pt x="1850" y="1510"/>
                    <a:pt x="1852" y="1510"/>
                  </a:cubicBezTo>
                  <a:cubicBezTo>
                    <a:pt x="1890" y="1510"/>
                    <a:pt x="1927" y="1495"/>
                    <a:pt x="1955" y="1469"/>
                  </a:cubicBezTo>
                  <a:cubicBezTo>
                    <a:pt x="2006" y="1418"/>
                    <a:pt x="2013" y="1336"/>
                    <a:pt x="1971" y="1277"/>
                  </a:cubicBezTo>
                  <a:lnTo>
                    <a:pt x="1668" y="855"/>
                  </a:lnTo>
                  <a:lnTo>
                    <a:pt x="1830" y="356"/>
                  </a:lnTo>
                  <a:cubicBezTo>
                    <a:pt x="1862" y="256"/>
                    <a:pt x="1786" y="163"/>
                    <a:pt x="1691" y="163"/>
                  </a:cubicBezTo>
                  <a:cubicBezTo>
                    <a:pt x="1676" y="163"/>
                    <a:pt x="1660" y="165"/>
                    <a:pt x="1644" y="170"/>
                  </a:cubicBezTo>
                  <a:lnTo>
                    <a:pt x="1149" y="332"/>
                  </a:lnTo>
                  <a:lnTo>
                    <a:pt x="732" y="30"/>
                  </a:lnTo>
                  <a:cubicBezTo>
                    <a:pt x="706" y="11"/>
                    <a:pt x="674" y="0"/>
                    <a:pt x="6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5"/>
            <p:cNvSpPr/>
            <p:nvPr/>
          </p:nvSpPr>
          <p:spPr>
            <a:xfrm>
              <a:off x="2534657" y="3417971"/>
              <a:ext cx="76830" cy="75975"/>
            </a:xfrm>
            <a:custGeom>
              <a:avLst/>
              <a:gdLst/>
              <a:ahLst/>
              <a:cxnLst/>
              <a:rect l="l" t="t" r="r" b="b"/>
              <a:pathLst>
                <a:path w="2425" h="2398" extrusionOk="0">
                  <a:moveTo>
                    <a:pt x="941" y="433"/>
                  </a:moveTo>
                  <a:lnTo>
                    <a:pt x="1301" y="694"/>
                  </a:lnTo>
                  <a:cubicBezTo>
                    <a:pt x="1326" y="713"/>
                    <a:pt x="1356" y="722"/>
                    <a:pt x="1387" y="722"/>
                  </a:cubicBezTo>
                  <a:cubicBezTo>
                    <a:pt x="1402" y="722"/>
                    <a:pt x="1418" y="719"/>
                    <a:pt x="1433" y="714"/>
                  </a:cubicBezTo>
                  <a:lnTo>
                    <a:pt x="1857" y="577"/>
                  </a:lnTo>
                  <a:lnTo>
                    <a:pt x="1857" y="577"/>
                  </a:lnTo>
                  <a:lnTo>
                    <a:pt x="1719" y="1003"/>
                  </a:lnTo>
                  <a:cubicBezTo>
                    <a:pt x="1705" y="1048"/>
                    <a:pt x="1711" y="1096"/>
                    <a:pt x="1739" y="1133"/>
                  </a:cubicBezTo>
                  <a:lnTo>
                    <a:pt x="2000" y="1499"/>
                  </a:lnTo>
                  <a:lnTo>
                    <a:pt x="1551" y="1501"/>
                  </a:lnTo>
                  <a:cubicBezTo>
                    <a:pt x="1505" y="1502"/>
                    <a:pt x="1461" y="1524"/>
                    <a:pt x="1433" y="1563"/>
                  </a:cubicBezTo>
                  <a:lnTo>
                    <a:pt x="1168" y="1925"/>
                  </a:lnTo>
                  <a:lnTo>
                    <a:pt x="1031" y="1501"/>
                  </a:lnTo>
                  <a:cubicBezTo>
                    <a:pt x="1017" y="1456"/>
                    <a:pt x="982" y="1421"/>
                    <a:pt x="937" y="1406"/>
                  </a:cubicBezTo>
                  <a:lnTo>
                    <a:pt x="514" y="1269"/>
                  </a:lnTo>
                  <a:lnTo>
                    <a:pt x="877" y="1001"/>
                  </a:lnTo>
                  <a:cubicBezTo>
                    <a:pt x="915" y="974"/>
                    <a:pt x="937" y="930"/>
                    <a:pt x="938" y="884"/>
                  </a:cubicBezTo>
                  <a:lnTo>
                    <a:pt x="941" y="433"/>
                  </a:lnTo>
                  <a:close/>
                  <a:moveTo>
                    <a:pt x="783" y="1"/>
                  </a:moveTo>
                  <a:cubicBezTo>
                    <a:pt x="776" y="1"/>
                    <a:pt x="769" y="1"/>
                    <a:pt x="762" y="2"/>
                  </a:cubicBezTo>
                  <a:cubicBezTo>
                    <a:pt x="690" y="13"/>
                    <a:pt x="637" y="75"/>
                    <a:pt x="636" y="148"/>
                  </a:cubicBezTo>
                  <a:lnTo>
                    <a:pt x="631" y="811"/>
                  </a:lnTo>
                  <a:lnTo>
                    <a:pt x="97" y="1205"/>
                  </a:lnTo>
                  <a:cubicBezTo>
                    <a:pt x="0" y="1275"/>
                    <a:pt x="25" y="1426"/>
                    <a:pt x="139" y="1464"/>
                  </a:cubicBezTo>
                  <a:lnTo>
                    <a:pt x="762" y="1668"/>
                  </a:lnTo>
                  <a:lnTo>
                    <a:pt x="964" y="2295"/>
                  </a:lnTo>
                  <a:cubicBezTo>
                    <a:pt x="986" y="2361"/>
                    <a:pt x="1046" y="2397"/>
                    <a:pt x="1106" y="2397"/>
                  </a:cubicBezTo>
                  <a:cubicBezTo>
                    <a:pt x="1150" y="2397"/>
                    <a:pt x="1194" y="2378"/>
                    <a:pt x="1224" y="2337"/>
                  </a:cubicBezTo>
                  <a:lnTo>
                    <a:pt x="1616" y="1800"/>
                  </a:lnTo>
                  <a:lnTo>
                    <a:pt x="2274" y="1795"/>
                  </a:lnTo>
                  <a:cubicBezTo>
                    <a:pt x="2346" y="1795"/>
                    <a:pt x="2408" y="1741"/>
                    <a:pt x="2419" y="1669"/>
                  </a:cubicBezTo>
                  <a:cubicBezTo>
                    <a:pt x="2424" y="1630"/>
                    <a:pt x="2415" y="1590"/>
                    <a:pt x="2391" y="1558"/>
                  </a:cubicBezTo>
                  <a:lnTo>
                    <a:pt x="2011" y="1026"/>
                  </a:lnTo>
                  <a:lnTo>
                    <a:pt x="2214" y="393"/>
                  </a:lnTo>
                  <a:cubicBezTo>
                    <a:pt x="2247" y="294"/>
                    <a:pt x="2170" y="201"/>
                    <a:pt x="2075" y="201"/>
                  </a:cubicBezTo>
                  <a:cubicBezTo>
                    <a:pt x="2060" y="201"/>
                    <a:pt x="2044" y="203"/>
                    <a:pt x="2028" y="208"/>
                  </a:cubicBezTo>
                  <a:lnTo>
                    <a:pt x="1401" y="413"/>
                  </a:lnTo>
                  <a:lnTo>
                    <a:pt x="874" y="31"/>
                  </a:lnTo>
                  <a:cubicBezTo>
                    <a:pt x="848" y="11"/>
                    <a:pt x="816" y="1"/>
                    <a:pt x="78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5"/>
            <p:cNvSpPr/>
            <p:nvPr/>
          </p:nvSpPr>
          <p:spPr>
            <a:xfrm>
              <a:off x="2515267" y="3507442"/>
              <a:ext cx="41282" cy="37829"/>
            </a:xfrm>
            <a:custGeom>
              <a:avLst/>
              <a:gdLst/>
              <a:ahLst/>
              <a:cxnLst/>
              <a:rect l="l" t="t" r="r" b="b"/>
              <a:pathLst>
                <a:path w="1303" h="1194" extrusionOk="0">
                  <a:moveTo>
                    <a:pt x="651" y="296"/>
                  </a:moveTo>
                  <a:cubicBezTo>
                    <a:pt x="727" y="296"/>
                    <a:pt x="804" y="326"/>
                    <a:pt x="862" y="385"/>
                  </a:cubicBezTo>
                  <a:cubicBezTo>
                    <a:pt x="979" y="502"/>
                    <a:pt x="979" y="693"/>
                    <a:pt x="862" y="811"/>
                  </a:cubicBezTo>
                  <a:cubicBezTo>
                    <a:pt x="804" y="869"/>
                    <a:pt x="727" y="898"/>
                    <a:pt x="651" y="898"/>
                  </a:cubicBezTo>
                  <a:cubicBezTo>
                    <a:pt x="575" y="898"/>
                    <a:pt x="498" y="869"/>
                    <a:pt x="441" y="811"/>
                  </a:cubicBezTo>
                  <a:cubicBezTo>
                    <a:pt x="324" y="693"/>
                    <a:pt x="324" y="502"/>
                    <a:pt x="441" y="385"/>
                  </a:cubicBezTo>
                  <a:cubicBezTo>
                    <a:pt x="498" y="326"/>
                    <a:pt x="575" y="296"/>
                    <a:pt x="651" y="296"/>
                  </a:cubicBezTo>
                  <a:close/>
                  <a:moveTo>
                    <a:pt x="651" y="1"/>
                  </a:moveTo>
                  <a:cubicBezTo>
                    <a:pt x="499" y="1"/>
                    <a:pt x="347" y="59"/>
                    <a:pt x="232" y="176"/>
                  </a:cubicBezTo>
                  <a:cubicBezTo>
                    <a:pt x="1" y="409"/>
                    <a:pt x="1" y="785"/>
                    <a:pt x="232" y="1019"/>
                  </a:cubicBezTo>
                  <a:cubicBezTo>
                    <a:pt x="347" y="1135"/>
                    <a:pt x="499" y="1193"/>
                    <a:pt x="651" y="1193"/>
                  </a:cubicBezTo>
                  <a:cubicBezTo>
                    <a:pt x="804" y="1193"/>
                    <a:pt x="956" y="1135"/>
                    <a:pt x="1071" y="1019"/>
                  </a:cubicBezTo>
                  <a:cubicBezTo>
                    <a:pt x="1302" y="785"/>
                    <a:pt x="1302" y="409"/>
                    <a:pt x="1071" y="176"/>
                  </a:cubicBezTo>
                  <a:cubicBezTo>
                    <a:pt x="956" y="59"/>
                    <a:pt x="804" y="1"/>
                    <a:pt x="6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5"/>
            <p:cNvSpPr/>
            <p:nvPr/>
          </p:nvSpPr>
          <p:spPr>
            <a:xfrm>
              <a:off x="2503291" y="3392435"/>
              <a:ext cx="34724" cy="31809"/>
            </a:xfrm>
            <a:custGeom>
              <a:avLst/>
              <a:gdLst/>
              <a:ahLst/>
              <a:cxnLst/>
              <a:rect l="l" t="t" r="r" b="b"/>
              <a:pathLst>
                <a:path w="1096" h="1004" extrusionOk="0">
                  <a:moveTo>
                    <a:pt x="548" y="295"/>
                  </a:moveTo>
                  <a:cubicBezTo>
                    <a:pt x="600" y="295"/>
                    <a:pt x="653" y="315"/>
                    <a:pt x="692" y="355"/>
                  </a:cubicBezTo>
                  <a:cubicBezTo>
                    <a:pt x="772" y="436"/>
                    <a:pt x="772" y="567"/>
                    <a:pt x="692" y="649"/>
                  </a:cubicBezTo>
                  <a:cubicBezTo>
                    <a:pt x="653" y="689"/>
                    <a:pt x="600" y="709"/>
                    <a:pt x="548" y="709"/>
                  </a:cubicBezTo>
                  <a:cubicBezTo>
                    <a:pt x="496" y="709"/>
                    <a:pt x="443" y="689"/>
                    <a:pt x="404" y="649"/>
                  </a:cubicBezTo>
                  <a:cubicBezTo>
                    <a:pt x="324" y="567"/>
                    <a:pt x="324" y="436"/>
                    <a:pt x="404" y="355"/>
                  </a:cubicBezTo>
                  <a:cubicBezTo>
                    <a:pt x="443" y="315"/>
                    <a:pt x="496" y="295"/>
                    <a:pt x="548" y="295"/>
                  </a:cubicBezTo>
                  <a:close/>
                  <a:moveTo>
                    <a:pt x="548" y="0"/>
                  </a:moveTo>
                  <a:cubicBezTo>
                    <a:pt x="420" y="0"/>
                    <a:pt x="292" y="49"/>
                    <a:pt x="194" y="147"/>
                  </a:cubicBezTo>
                  <a:cubicBezTo>
                    <a:pt x="0" y="344"/>
                    <a:pt x="0" y="660"/>
                    <a:pt x="194" y="857"/>
                  </a:cubicBezTo>
                  <a:cubicBezTo>
                    <a:pt x="292" y="955"/>
                    <a:pt x="420" y="1004"/>
                    <a:pt x="548" y="1004"/>
                  </a:cubicBezTo>
                  <a:cubicBezTo>
                    <a:pt x="676" y="1004"/>
                    <a:pt x="804" y="955"/>
                    <a:pt x="901" y="857"/>
                  </a:cubicBezTo>
                  <a:cubicBezTo>
                    <a:pt x="1096" y="660"/>
                    <a:pt x="1096" y="344"/>
                    <a:pt x="901" y="147"/>
                  </a:cubicBezTo>
                  <a:cubicBezTo>
                    <a:pt x="804" y="49"/>
                    <a:pt x="676" y="0"/>
                    <a:pt x="5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1" name="Google Shape;2121;p75"/>
          <p:cNvGrpSpPr/>
          <p:nvPr/>
        </p:nvGrpSpPr>
        <p:grpSpPr>
          <a:xfrm>
            <a:off x="1693360" y="3415056"/>
            <a:ext cx="305641" cy="237080"/>
            <a:chOff x="1693360" y="3415056"/>
            <a:chExt cx="305641" cy="237080"/>
          </a:xfrm>
        </p:grpSpPr>
        <p:sp>
          <p:nvSpPr>
            <p:cNvPr id="2122" name="Google Shape;2122;p75"/>
            <p:cNvSpPr/>
            <p:nvPr/>
          </p:nvSpPr>
          <p:spPr>
            <a:xfrm>
              <a:off x="1789421" y="3508614"/>
              <a:ext cx="113487" cy="115514"/>
            </a:xfrm>
            <a:custGeom>
              <a:avLst/>
              <a:gdLst/>
              <a:ahLst/>
              <a:cxnLst/>
              <a:rect l="l" t="t" r="r" b="b"/>
              <a:pathLst>
                <a:path w="3582" h="3646" extrusionOk="0">
                  <a:moveTo>
                    <a:pt x="1790" y="623"/>
                  </a:moveTo>
                  <a:lnTo>
                    <a:pt x="2207" y="1396"/>
                  </a:lnTo>
                  <a:lnTo>
                    <a:pt x="2974" y="1822"/>
                  </a:lnTo>
                  <a:lnTo>
                    <a:pt x="2207" y="2249"/>
                  </a:lnTo>
                  <a:lnTo>
                    <a:pt x="1790" y="3023"/>
                  </a:lnTo>
                  <a:lnTo>
                    <a:pt x="1374" y="2249"/>
                  </a:lnTo>
                  <a:lnTo>
                    <a:pt x="607" y="1822"/>
                  </a:lnTo>
                  <a:lnTo>
                    <a:pt x="1374" y="1396"/>
                  </a:lnTo>
                  <a:lnTo>
                    <a:pt x="1790" y="623"/>
                  </a:lnTo>
                  <a:close/>
                  <a:moveTo>
                    <a:pt x="1790" y="0"/>
                  </a:moveTo>
                  <a:lnTo>
                    <a:pt x="1155" y="1181"/>
                  </a:lnTo>
                  <a:lnTo>
                    <a:pt x="0" y="1823"/>
                  </a:lnTo>
                  <a:lnTo>
                    <a:pt x="1155" y="2465"/>
                  </a:lnTo>
                  <a:lnTo>
                    <a:pt x="1790" y="3646"/>
                  </a:lnTo>
                  <a:lnTo>
                    <a:pt x="2426" y="2465"/>
                  </a:lnTo>
                  <a:lnTo>
                    <a:pt x="3582" y="1823"/>
                  </a:lnTo>
                  <a:lnTo>
                    <a:pt x="2426" y="1181"/>
                  </a:lnTo>
                  <a:lnTo>
                    <a:pt x="179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5"/>
            <p:cNvSpPr/>
            <p:nvPr/>
          </p:nvSpPr>
          <p:spPr>
            <a:xfrm>
              <a:off x="1693360" y="3415056"/>
              <a:ext cx="305641" cy="237080"/>
            </a:xfrm>
            <a:custGeom>
              <a:avLst/>
              <a:gdLst/>
              <a:ahLst/>
              <a:cxnLst/>
              <a:rect l="l" t="t" r="r" b="b"/>
              <a:pathLst>
                <a:path w="9647" h="7483" extrusionOk="0">
                  <a:moveTo>
                    <a:pt x="2420" y="1388"/>
                  </a:moveTo>
                  <a:cubicBezTo>
                    <a:pt x="2435" y="1388"/>
                    <a:pt x="2449" y="1395"/>
                    <a:pt x="2457" y="1410"/>
                  </a:cubicBezTo>
                  <a:lnTo>
                    <a:pt x="3034" y="2471"/>
                  </a:lnTo>
                  <a:lnTo>
                    <a:pt x="2439" y="3454"/>
                  </a:lnTo>
                  <a:lnTo>
                    <a:pt x="1718" y="2630"/>
                  </a:lnTo>
                  <a:lnTo>
                    <a:pt x="2384" y="1410"/>
                  </a:lnTo>
                  <a:cubicBezTo>
                    <a:pt x="2392" y="1395"/>
                    <a:pt x="2406" y="1388"/>
                    <a:pt x="2420" y="1388"/>
                  </a:cubicBezTo>
                  <a:close/>
                  <a:moveTo>
                    <a:pt x="7226" y="1388"/>
                  </a:moveTo>
                  <a:cubicBezTo>
                    <a:pt x="7240" y="1388"/>
                    <a:pt x="7254" y="1395"/>
                    <a:pt x="7262" y="1410"/>
                  </a:cubicBezTo>
                  <a:lnTo>
                    <a:pt x="7926" y="2630"/>
                  </a:lnTo>
                  <a:lnTo>
                    <a:pt x="7206" y="3454"/>
                  </a:lnTo>
                  <a:lnTo>
                    <a:pt x="6610" y="2471"/>
                  </a:lnTo>
                  <a:lnTo>
                    <a:pt x="7189" y="1410"/>
                  </a:lnTo>
                  <a:cubicBezTo>
                    <a:pt x="7197" y="1395"/>
                    <a:pt x="7211" y="1388"/>
                    <a:pt x="7226" y="1388"/>
                  </a:cubicBezTo>
                  <a:close/>
                  <a:moveTo>
                    <a:pt x="4832" y="309"/>
                  </a:moveTo>
                  <a:cubicBezTo>
                    <a:pt x="4941" y="309"/>
                    <a:pt x="4946" y="314"/>
                    <a:pt x="4984" y="355"/>
                  </a:cubicBezTo>
                  <a:cubicBezTo>
                    <a:pt x="4990" y="361"/>
                    <a:pt x="4994" y="366"/>
                    <a:pt x="5000" y="372"/>
                  </a:cubicBezTo>
                  <a:lnTo>
                    <a:pt x="7173" y="3961"/>
                  </a:lnTo>
                  <a:lnTo>
                    <a:pt x="9290" y="1543"/>
                  </a:lnTo>
                  <a:cubicBezTo>
                    <a:pt x="9297" y="1534"/>
                    <a:pt x="9309" y="1529"/>
                    <a:pt x="9320" y="1529"/>
                  </a:cubicBezTo>
                  <a:cubicBezTo>
                    <a:pt x="9325" y="1529"/>
                    <a:pt x="9330" y="1530"/>
                    <a:pt x="9335" y="1532"/>
                  </a:cubicBezTo>
                  <a:cubicBezTo>
                    <a:pt x="9351" y="1538"/>
                    <a:pt x="9361" y="1553"/>
                    <a:pt x="9362" y="1571"/>
                  </a:cubicBezTo>
                  <a:lnTo>
                    <a:pt x="9362" y="6644"/>
                  </a:lnTo>
                  <a:cubicBezTo>
                    <a:pt x="9362" y="6950"/>
                    <a:pt x="9115" y="7198"/>
                    <a:pt x="8809" y="7200"/>
                  </a:cubicBezTo>
                  <a:lnTo>
                    <a:pt x="856" y="7200"/>
                  </a:lnTo>
                  <a:cubicBezTo>
                    <a:pt x="549" y="7198"/>
                    <a:pt x="302" y="6950"/>
                    <a:pt x="302" y="6644"/>
                  </a:cubicBezTo>
                  <a:lnTo>
                    <a:pt x="302" y="1572"/>
                  </a:lnTo>
                  <a:cubicBezTo>
                    <a:pt x="302" y="1559"/>
                    <a:pt x="308" y="1547"/>
                    <a:pt x="318" y="1538"/>
                  </a:cubicBezTo>
                  <a:cubicBezTo>
                    <a:pt x="325" y="1532"/>
                    <a:pt x="334" y="1529"/>
                    <a:pt x="344" y="1529"/>
                  </a:cubicBezTo>
                  <a:cubicBezTo>
                    <a:pt x="356" y="1529"/>
                    <a:pt x="367" y="1534"/>
                    <a:pt x="375" y="1543"/>
                  </a:cubicBezTo>
                  <a:lnTo>
                    <a:pt x="2492" y="3961"/>
                  </a:lnTo>
                  <a:lnTo>
                    <a:pt x="4665" y="373"/>
                  </a:lnTo>
                  <a:cubicBezTo>
                    <a:pt x="4720" y="317"/>
                    <a:pt x="4727" y="309"/>
                    <a:pt x="4832" y="309"/>
                  </a:cubicBezTo>
                  <a:close/>
                  <a:moveTo>
                    <a:pt x="4822" y="1"/>
                  </a:moveTo>
                  <a:cubicBezTo>
                    <a:pt x="4608" y="1"/>
                    <a:pt x="4533" y="61"/>
                    <a:pt x="4443" y="154"/>
                  </a:cubicBezTo>
                  <a:lnTo>
                    <a:pt x="4420" y="177"/>
                  </a:lnTo>
                  <a:lnTo>
                    <a:pt x="3211" y="2174"/>
                  </a:lnTo>
                  <a:lnTo>
                    <a:pt x="2716" y="1265"/>
                  </a:lnTo>
                  <a:cubicBezTo>
                    <a:pt x="2652" y="1147"/>
                    <a:pt x="2536" y="1088"/>
                    <a:pt x="2420" y="1088"/>
                  </a:cubicBezTo>
                  <a:cubicBezTo>
                    <a:pt x="2304" y="1088"/>
                    <a:pt x="2188" y="1147"/>
                    <a:pt x="2124" y="1265"/>
                  </a:cubicBezTo>
                  <a:lnTo>
                    <a:pt x="1511" y="2389"/>
                  </a:lnTo>
                  <a:lnTo>
                    <a:pt x="590" y="1337"/>
                  </a:lnTo>
                  <a:cubicBezTo>
                    <a:pt x="521" y="1257"/>
                    <a:pt x="430" y="1222"/>
                    <a:pt x="341" y="1222"/>
                  </a:cubicBezTo>
                  <a:cubicBezTo>
                    <a:pt x="169" y="1222"/>
                    <a:pt x="2" y="1354"/>
                    <a:pt x="2" y="1558"/>
                  </a:cubicBezTo>
                  <a:lnTo>
                    <a:pt x="2" y="6630"/>
                  </a:lnTo>
                  <a:cubicBezTo>
                    <a:pt x="1" y="7099"/>
                    <a:pt x="379" y="7481"/>
                    <a:pt x="849" y="7482"/>
                  </a:cubicBezTo>
                  <a:lnTo>
                    <a:pt x="8797" y="7482"/>
                  </a:lnTo>
                  <a:cubicBezTo>
                    <a:pt x="9266" y="7481"/>
                    <a:pt x="9645" y="7099"/>
                    <a:pt x="9644" y="6630"/>
                  </a:cubicBezTo>
                  <a:lnTo>
                    <a:pt x="9644" y="1565"/>
                  </a:lnTo>
                  <a:cubicBezTo>
                    <a:pt x="9646" y="1437"/>
                    <a:pt x="9576" y="1319"/>
                    <a:pt x="9463" y="1258"/>
                  </a:cubicBezTo>
                  <a:cubicBezTo>
                    <a:pt x="9414" y="1233"/>
                    <a:pt x="9361" y="1221"/>
                    <a:pt x="9309" y="1221"/>
                  </a:cubicBezTo>
                  <a:cubicBezTo>
                    <a:pt x="9214" y="1221"/>
                    <a:pt x="9120" y="1261"/>
                    <a:pt x="9054" y="1337"/>
                  </a:cubicBezTo>
                  <a:lnTo>
                    <a:pt x="8134" y="2389"/>
                  </a:lnTo>
                  <a:lnTo>
                    <a:pt x="7522" y="1265"/>
                  </a:lnTo>
                  <a:cubicBezTo>
                    <a:pt x="7458" y="1147"/>
                    <a:pt x="7342" y="1088"/>
                    <a:pt x="7226" y="1088"/>
                  </a:cubicBezTo>
                  <a:cubicBezTo>
                    <a:pt x="7109" y="1088"/>
                    <a:pt x="6993" y="1147"/>
                    <a:pt x="6930" y="1265"/>
                  </a:cubicBezTo>
                  <a:lnTo>
                    <a:pt x="6433" y="2175"/>
                  </a:lnTo>
                  <a:lnTo>
                    <a:pt x="5225" y="177"/>
                  </a:lnTo>
                  <a:lnTo>
                    <a:pt x="5212" y="165"/>
                  </a:lnTo>
                  <a:cubicBezTo>
                    <a:pt x="5204" y="156"/>
                    <a:pt x="5196" y="148"/>
                    <a:pt x="5190" y="142"/>
                  </a:cubicBezTo>
                  <a:cubicBezTo>
                    <a:pt x="5100" y="45"/>
                    <a:pt x="5025" y="1"/>
                    <a:pt x="48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 name="Google Shape;2124;p75"/>
          <p:cNvGrpSpPr/>
          <p:nvPr/>
        </p:nvGrpSpPr>
        <p:grpSpPr>
          <a:xfrm>
            <a:off x="7152254" y="2753272"/>
            <a:ext cx="298386" cy="305799"/>
            <a:chOff x="7152254" y="2753272"/>
            <a:chExt cx="298386" cy="305799"/>
          </a:xfrm>
        </p:grpSpPr>
        <p:sp>
          <p:nvSpPr>
            <p:cNvPr id="2125" name="Google Shape;2125;p75"/>
            <p:cNvSpPr/>
            <p:nvPr/>
          </p:nvSpPr>
          <p:spPr>
            <a:xfrm>
              <a:off x="7152254" y="2872842"/>
              <a:ext cx="298386" cy="186230"/>
            </a:xfrm>
            <a:custGeom>
              <a:avLst/>
              <a:gdLst/>
              <a:ahLst/>
              <a:cxnLst/>
              <a:rect l="l" t="t" r="r" b="b"/>
              <a:pathLst>
                <a:path w="9418" h="5878" extrusionOk="0">
                  <a:moveTo>
                    <a:pt x="8862" y="284"/>
                  </a:moveTo>
                  <a:cubicBezTo>
                    <a:pt x="9012" y="284"/>
                    <a:pt x="9135" y="406"/>
                    <a:pt x="9135" y="555"/>
                  </a:cubicBezTo>
                  <a:lnTo>
                    <a:pt x="9135" y="766"/>
                  </a:lnTo>
                  <a:cubicBezTo>
                    <a:pt x="9135" y="915"/>
                    <a:pt x="9012" y="1037"/>
                    <a:pt x="8862" y="1037"/>
                  </a:cubicBezTo>
                  <a:lnTo>
                    <a:pt x="575" y="1037"/>
                  </a:lnTo>
                  <a:cubicBezTo>
                    <a:pt x="424" y="1037"/>
                    <a:pt x="302" y="915"/>
                    <a:pt x="302" y="766"/>
                  </a:cubicBezTo>
                  <a:lnTo>
                    <a:pt x="302" y="555"/>
                  </a:lnTo>
                  <a:cubicBezTo>
                    <a:pt x="302" y="406"/>
                    <a:pt x="424" y="284"/>
                    <a:pt x="575" y="284"/>
                  </a:cubicBezTo>
                  <a:close/>
                  <a:moveTo>
                    <a:pt x="1888" y="1339"/>
                  </a:moveTo>
                  <a:lnTo>
                    <a:pt x="1377" y="2056"/>
                  </a:lnTo>
                  <a:lnTo>
                    <a:pt x="867" y="1339"/>
                  </a:lnTo>
                  <a:close/>
                  <a:moveTo>
                    <a:pt x="3551" y="1339"/>
                  </a:moveTo>
                  <a:lnTo>
                    <a:pt x="3041" y="2056"/>
                  </a:lnTo>
                  <a:lnTo>
                    <a:pt x="2531" y="1339"/>
                  </a:lnTo>
                  <a:close/>
                  <a:moveTo>
                    <a:pt x="5216" y="1339"/>
                  </a:moveTo>
                  <a:lnTo>
                    <a:pt x="4706" y="2056"/>
                  </a:lnTo>
                  <a:lnTo>
                    <a:pt x="4195" y="1339"/>
                  </a:lnTo>
                  <a:close/>
                  <a:moveTo>
                    <a:pt x="6880" y="1339"/>
                  </a:moveTo>
                  <a:lnTo>
                    <a:pt x="6369" y="2056"/>
                  </a:lnTo>
                  <a:lnTo>
                    <a:pt x="5860" y="1339"/>
                  </a:lnTo>
                  <a:close/>
                  <a:moveTo>
                    <a:pt x="8545" y="1339"/>
                  </a:moveTo>
                  <a:lnTo>
                    <a:pt x="8034" y="2056"/>
                  </a:lnTo>
                  <a:lnTo>
                    <a:pt x="7524" y="1339"/>
                  </a:lnTo>
                  <a:close/>
                  <a:moveTo>
                    <a:pt x="7209" y="1392"/>
                  </a:moveTo>
                  <a:lnTo>
                    <a:pt x="7921" y="2393"/>
                  </a:lnTo>
                  <a:cubicBezTo>
                    <a:pt x="7950" y="2434"/>
                    <a:pt x="7995" y="2455"/>
                    <a:pt x="8041" y="2455"/>
                  </a:cubicBezTo>
                  <a:cubicBezTo>
                    <a:pt x="8086" y="2455"/>
                    <a:pt x="8132" y="2434"/>
                    <a:pt x="8161" y="2393"/>
                  </a:cubicBezTo>
                  <a:lnTo>
                    <a:pt x="8814" y="1473"/>
                  </a:lnTo>
                  <a:lnTo>
                    <a:pt x="8814" y="4522"/>
                  </a:lnTo>
                  <a:lnTo>
                    <a:pt x="622" y="4522"/>
                  </a:lnTo>
                  <a:lnTo>
                    <a:pt x="622" y="1484"/>
                  </a:lnTo>
                  <a:lnTo>
                    <a:pt x="1267" y="2393"/>
                  </a:lnTo>
                  <a:cubicBezTo>
                    <a:pt x="1297" y="2434"/>
                    <a:pt x="1342" y="2455"/>
                    <a:pt x="1388" y="2455"/>
                  </a:cubicBezTo>
                  <a:cubicBezTo>
                    <a:pt x="1433" y="2455"/>
                    <a:pt x="1478" y="2434"/>
                    <a:pt x="1508" y="2393"/>
                  </a:cubicBezTo>
                  <a:lnTo>
                    <a:pt x="2219" y="1392"/>
                  </a:lnTo>
                  <a:lnTo>
                    <a:pt x="2931" y="2393"/>
                  </a:lnTo>
                  <a:cubicBezTo>
                    <a:pt x="2960" y="2434"/>
                    <a:pt x="3005" y="2455"/>
                    <a:pt x="3051" y="2455"/>
                  </a:cubicBezTo>
                  <a:cubicBezTo>
                    <a:pt x="3096" y="2455"/>
                    <a:pt x="3142" y="2434"/>
                    <a:pt x="3171" y="2393"/>
                  </a:cubicBezTo>
                  <a:lnTo>
                    <a:pt x="3883" y="1392"/>
                  </a:lnTo>
                  <a:lnTo>
                    <a:pt x="4593" y="2393"/>
                  </a:lnTo>
                  <a:cubicBezTo>
                    <a:pt x="4623" y="2434"/>
                    <a:pt x="4669" y="2455"/>
                    <a:pt x="4714" y="2455"/>
                  </a:cubicBezTo>
                  <a:cubicBezTo>
                    <a:pt x="4759" y="2455"/>
                    <a:pt x="4805" y="2434"/>
                    <a:pt x="4834" y="2393"/>
                  </a:cubicBezTo>
                  <a:lnTo>
                    <a:pt x="5546" y="1392"/>
                  </a:lnTo>
                  <a:lnTo>
                    <a:pt x="6255" y="2390"/>
                  </a:lnTo>
                  <a:cubicBezTo>
                    <a:pt x="6272" y="2414"/>
                    <a:pt x="6294" y="2433"/>
                    <a:pt x="6320" y="2444"/>
                  </a:cubicBezTo>
                  <a:cubicBezTo>
                    <a:pt x="6338" y="2451"/>
                    <a:pt x="6358" y="2455"/>
                    <a:pt x="6377" y="2455"/>
                  </a:cubicBezTo>
                  <a:cubicBezTo>
                    <a:pt x="6424" y="2455"/>
                    <a:pt x="6469" y="2433"/>
                    <a:pt x="6498" y="2393"/>
                  </a:cubicBezTo>
                  <a:lnTo>
                    <a:pt x="7209" y="1392"/>
                  </a:lnTo>
                  <a:close/>
                  <a:moveTo>
                    <a:pt x="8862" y="4823"/>
                  </a:moveTo>
                  <a:cubicBezTo>
                    <a:pt x="9012" y="4823"/>
                    <a:pt x="9135" y="4945"/>
                    <a:pt x="9135" y="5094"/>
                  </a:cubicBezTo>
                  <a:lnTo>
                    <a:pt x="9135" y="5305"/>
                  </a:lnTo>
                  <a:cubicBezTo>
                    <a:pt x="9135" y="5455"/>
                    <a:pt x="9012" y="5576"/>
                    <a:pt x="8862" y="5576"/>
                  </a:cubicBezTo>
                  <a:lnTo>
                    <a:pt x="575" y="5576"/>
                  </a:lnTo>
                  <a:cubicBezTo>
                    <a:pt x="424" y="5576"/>
                    <a:pt x="302" y="5455"/>
                    <a:pt x="301" y="5305"/>
                  </a:cubicBezTo>
                  <a:lnTo>
                    <a:pt x="301" y="5094"/>
                  </a:lnTo>
                  <a:cubicBezTo>
                    <a:pt x="302" y="4945"/>
                    <a:pt x="424" y="4823"/>
                    <a:pt x="575" y="4823"/>
                  </a:cubicBezTo>
                  <a:close/>
                  <a:moveTo>
                    <a:pt x="577" y="1"/>
                  </a:moveTo>
                  <a:cubicBezTo>
                    <a:pt x="259" y="1"/>
                    <a:pt x="1" y="256"/>
                    <a:pt x="1" y="569"/>
                  </a:cubicBezTo>
                  <a:lnTo>
                    <a:pt x="1" y="779"/>
                  </a:lnTo>
                  <a:cubicBezTo>
                    <a:pt x="2" y="995"/>
                    <a:pt x="125" y="1191"/>
                    <a:pt x="321" y="1286"/>
                  </a:cubicBezTo>
                  <a:lnTo>
                    <a:pt x="321" y="4593"/>
                  </a:lnTo>
                  <a:cubicBezTo>
                    <a:pt x="125" y="4687"/>
                    <a:pt x="2" y="4884"/>
                    <a:pt x="1" y="5101"/>
                  </a:cubicBezTo>
                  <a:lnTo>
                    <a:pt x="1" y="5310"/>
                  </a:lnTo>
                  <a:cubicBezTo>
                    <a:pt x="1" y="5624"/>
                    <a:pt x="259" y="5878"/>
                    <a:pt x="577" y="5878"/>
                  </a:cubicBezTo>
                  <a:lnTo>
                    <a:pt x="8841" y="5878"/>
                  </a:lnTo>
                  <a:cubicBezTo>
                    <a:pt x="9159" y="5878"/>
                    <a:pt x="9417" y="5624"/>
                    <a:pt x="9417" y="5310"/>
                  </a:cubicBezTo>
                  <a:lnTo>
                    <a:pt x="9417" y="5101"/>
                  </a:lnTo>
                  <a:cubicBezTo>
                    <a:pt x="9416" y="4884"/>
                    <a:pt x="9292" y="4687"/>
                    <a:pt x="9097" y="4593"/>
                  </a:cubicBezTo>
                  <a:lnTo>
                    <a:pt x="9097" y="1286"/>
                  </a:lnTo>
                  <a:cubicBezTo>
                    <a:pt x="9292" y="1191"/>
                    <a:pt x="9416" y="995"/>
                    <a:pt x="9417" y="779"/>
                  </a:cubicBezTo>
                  <a:lnTo>
                    <a:pt x="9417" y="569"/>
                  </a:lnTo>
                  <a:cubicBezTo>
                    <a:pt x="9417" y="256"/>
                    <a:pt x="9159" y="1"/>
                    <a:pt x="88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5"/>
            <p:cNvSpPr/>
            <p:nvPr/>
          </p:nvSpPr>
          <p:spPr>
            <a:xfrm>
              <a:off x="7209853" y="2948183"/>
              <a:ext cx="24681" cy="24522"/>
            </a:xfrm>
            <a:custGeom>
              <a:avLst/>
              <a:gdLst/>
              <a:ahLst/>
              <a:cxnLst/>
              <a:rect l="l" t="t" r="r" b="b"/>
              <a:pathLst>
                <a:path w="779" h="774" extrusionOk="0">
                  <a:moveTo>
                    <a:pt x="390" y="1"/>
                  </a:moveTo>
                  <a:lnTo>
                    <a:pt x="0" y="387"/>
                  </a:lnTo>
                  <a:lnTo>
                    <a:pt x="390" y="773"/>
                  </a:lnTo>
                  <a:lnTo>
                    <a:pt x="778" y="387"/>
                  </a:lnTo>
                  <a:lnTo>
                    <a:pt x="39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5"/>
            <p:cNvSpPr/>
            <p:nvPr/>
          </p:nvSpPr>
          <p:spPr>
            <a:xfrm>
              <a:off x="7262478" y="2948183"/>
              <a:ext cx="24681" cy="24522"/>
            </a:xfrm>
            <a:custGeom>
              <a:avLst/>
              <a:gdLst/>
              <a:ahLst/>
              <a:cxnLst/>
              <a:rect l="l" t="t" r="r" b="b"/>
              <a:pathLst>
                <a:path w="779" h="774" extrusionOk="0">
                  <a:moveTo>
                    <a:pt x="389" y="1"/>
                  </a:moveTo>
                  <a:lnTo>
                    <a:pt x="1" y="387"/>
                  </a:lnTo>
                  <a:lnTo>
                    <a:pt x="389" y="773"/>
                  </a:lnTo>
                  <a:lnTo>
                    <a:pt x="779" y="387"/>
                  </a:lnTo>
                  <a:lnTo>
                    <a:pt x="3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5"/>
            <p:cNvSpPr/>
            <p:nvPr/>
          </p:nvSpPr>
          <p:spPr>
            <a:xfrm>
              <a:off x="7315103" y="2948183"/>
              <a:ext cx="24712" cy="24522"/>
            </a:xfrm>
            <a:custGeom>
              <a:avLst/>
              <a:gdLst/>
              <a:ahLst/>
              <a:cxnLst/>
              <a:rect l="l" t="t" r="r" b="b"/>
              <a:pathLst>
                <a:path w="780" h="774" extrusionOk="0">
                  <a:moveTo>
                    <a:pt x="390" y="1"/>
                  </a:moveTo>
                  <a:lnTo>
                    <a:pt x="0" y="387"/>
                  </a:lnTo>
                  <a:lnTo>
                    <a:pt x="390" y="773"/>
                  </a:lnTo>
                  <a:lnTo>
                    <a:pt x="779" y="387"/>
                  </a:lnTo>
                  <a:lnTo>
                    <a:pt x="39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5"/>
            <p:cNvSpPr/>
            <p:nvPr/>
          </p:nvSpPr>
          <p:spPr>
            <a:xfrm>
              <a:off x="7367727" y="2948183"/>
              <a:ext cx="24681" cy="24522"/>
            </a:xfrm>
            <a:custGeom>
              <a:avLst/>
              <a:gdLst/>
              <a:ahLst/>
              <a:cxnLst/>
              <a:rect l="l" t="t" r="r" b="b"/>
              <a:pathLst>
                <a:path w="779" h="774" extrusionOk="0">
                  <a:moveTo>
                    <a:pt x="390" y="1"/>
                  </a:moveTo>
                  <a:lnTo>
                    <a:pt x="1" y="387"/>
                  </a:lnTo>
                  <a:lnTo>
                    <a:pt x="390" y="773"/>
                  </a:lnTo>
                  <a:lnTo>
                    <a:pt x="779" y="387"/>
                  </a:lnTo>
                  <a:lnTo>
                    <a:pt x="39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5"/>
            <p:cNvSpPr/>
            <p:nvPr/>
          </p:nvSpPr>
          <p:spPr>
            <a:xfrm>
              <a:off x="7233774" y="2972705"/>
              <a:ext cx="27627" cy="39065"/>
            </a:xfrm>
            <a:custGeom>
              <a:avLst/>
              <a:gdLst/>
              <a:ahLst/>
              <a:cxnLst/>
              <a:rect l="l" t="t" r="r" b="b"/>
              <a:pathLst>
                <a:path w="872" h="1233" extrusionOk="0">
                  <a:moveTo>
                    <a:pt x="432" y="0"/>
                  </a:moveTo>
                  <a:cubicBezTo>
                    <a:pt x="384" y="0"/>
                    <a:pt x="347" y="38"/>
                    <a:pt x="347" y="84"/>
                  </a:cubicBezTo>
                  <a:lnTo>
                    <a:pt x="347" y="468"/>
                  </a:lnTo>
                  <a:lnTo>
                    <a:pt x="133" y="318"/>
                  </a:lnTo>
                  <a:cubicBezTo>
                    <a:pt x="120" y="310"/>
                    <a:pt x="106" y="305"/>
                    <a:pt x="91" y="305"/>
                  </a:cubicBezTo>
                  <a:cubicBezTo>
                    <a:pt x="65" y="305"/>
                    <a:pt x="39" y="319"/>
                    <a:pt x="24" y="343"/>
                  </a:cubicBezTo>
                  <a:cubicBezTo>
                    <a:pt x="0" y="380"/>
                    <a:pt x="11" y="429"/>
                    <a:pt x="48" y="454"/>
                  </a:cubicBezTo>
                  <a:lnTo>
                    <a:pt x="292" y="617"/>
                  </a:lnTo>
                  <a:lnTo>
                    <a:pt x="48" y="779"/>
                  </a:lnTo>
                  <a:cubicBezTo>
                    <a:pt x="11" y="805"/>
                    <a:pt x="0" y="854"/>
                    <a:pt x="24" y="892"/>
                  </a:cubicBezTo>
                  <a:cubicBezTo>
                    <a:pt x="39" y="915"/>
                    <a:pt x="64" y="928"/>
                    <a:pt x="90" y="928"/>
                  </a:cubicBezTo>
                  <a:cubicBezTo>
                    <a:pt x="106" y="928"/>
                    <a:pt x="121" y="924"/>
                    <a:pt x="133" y="915"/>
                  </a:cubicBezTo>
                  <a:lnTo>
                    <a:pt x="366" y="766"/>
                  </a:lnTo>
                  <a:lnTo>
                    <a:pt x="366" y="1152"/>
                  </a:lnTo>
                  <a:cubicBezTo>
                    <a:pt x="366" y="1152"/>
                    <a:pt x="393" y="1233"/>
                    <a:pt x="436" y="1233"/>
                  </a:cubicBezTo>
                  <a:cubicBezTo>
                    <a:pt x="479" y="1233"/>
                    <a:pt x="498" y="1152"/>
                    <a:pt x="498" y="1152"/>
                  </a:cubicBezTo>
                  <a:lnTo>
                    <a:pt x="498" y="766"/>
                  </a:lnTo>
                  <a:lnTo>
                    <a:pt x="739" y="915"/>
                  </a:lnTo>
                  <a:cubicBezTo>
                    <a:pt x="751" y="924"/>
                    <a:pt x="766" y="928"/>
                    <a:pt x="781" y="928"/>
                  </a:cubicBezTo>
                  <a:cubicBezTo>
                    <a:pt x="808" y="928"/>
                    <a:pt x="833" y="915"/>
                    <a:pt x="847" y="892"/>
                  </a:cubicBezTo>
                  <a:cubicBezTo>
                    <a:pt x="871" y="854"/>
                    <a:pt x="861" y="805"/>
                    <a:pt x="824" y="780"/>
                  </a:cubicBezTo>
                  <a:lnTo>
                    <a:pt x="580" y="618"/>
                  </a:lnTo>
                  <a:lnTo>
                    <a:pt x="824" y="455"/>
                  </a:lnTo>
                  <a:cubicBezTo>
                    <a:pt x="862" y="429"/>
                    <a:pt x="872" y="380"/>
                    <a:pt x="847" y="343"/>
                  </a:cubicBezTo>
                  <a:cubicBezTo>
                    <a:pt x="833" y="319"/>
                    <a:pt x="808" y="306"/>
                    <a:pt x="782" y="306"/>
                  </a:cubicBezTo>
                  <a:cubicBezTo>
                    <a:pt x="767" y="306"/>
                    <a:pt x="752" y="310"/>
                    <a:pt x="739" y="319"/>
                  </a:cubicBezTo>
                  <a:lnTo>
                    <a:pt x="516" y="468"/>
                  </a:lnTo>
                  <a:lnTo>
                    <a:pt x="516" y="84"/>
                  </a:lnTo>
                  <a:cubicBezTo>
                    <a:pt x="516" y="38"/>
                    <a:pt x="478" y="0"/>
                    <a:pt x="4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5"/>
            <p:cNvSpPr/>
            <p:nvPr/>
          </p:nvSpPr>
          <p:spPr>
            <a:xfrm>
              <a:off x="7180262" y="2972705"/>
              <a:ext cx="27089" cy="38336"/>
            </a:xfrm>
            <a:custGeom>
              <a:avLst/>
              <a:gdLst/>
              <a:ahLst/>
              <a:cxnLst/>
              <a:rect l="l" t="t" r="r" b="b"/>
              <a:pathLst>
                <a:path w="855" h="1210" extrusionOk="0">
                  <a:moveTo>
                    <a:pt x="425" y="0"/>
                  </a:moveTo>
                  <a:cubicBezTo>
                    <a:pt x="379" y="0"/>
                    <a:pt x="340" y="38"/>
                    <a:pt x="340" y="84"/>
                  </a:cubicBezTo>
                  <a:lnTo>
                    <a:pt x="340" y="482"/>
                  </a:lnTo>
                  <a:lnTo>
                    <a:pt x="128" y="339"/>
                  </a:lnTo>
                  <a:cubicBezTo>
                    <a:pt x="115" y="331"/>
                    <a:pt x="101" y="327"/>
                    <a:pt x="86" y="327"/>
                  </a:cubicBezTo>
                  <a:cubicBezTo>
                    <a:pt x="62" y="327"/>
                    <a:pt x="37" y="339"/>
                    <a:pt x="23" y="362"/>
                  </a:cubicBezTo>
                  <a:cubicBezTo>
                    <a:pt x="0" y="398"/>
                    <a:pt x="10" y="445"/>
                    <a:pt x="45" y="468"/>
                  </a:cubicBezTo>
                  <a:lnTo>
                    <a:pt x="277" y="624"/>
                  </a:lnTo>
                  <a:lnTo>
                    <a:pt x="45" y="779"/>
                  </a:lnTo>
                  <a:cubicBezTo>
                    <a:pt x="10" y="802"/>
                    <a:pt x="0" y="850"/>
                    <a:pt x="23" y="886"/>
                  </a:cubicBezTo>
                  <a:cubicBezTo>
                    <a:pt x="38" y="907"/>
                    <a:pt x="61" y="920"/>
                    <a:pt x="86" y="920"/>
                  </a:cubicBezTo>
                  <a:cubicBezTo>
                    <a:pt x="101" y="920"/>
                    <a:pt x="116" y="916"/>
                    <a:pt x="128" y="908"/>
                  </a:cubicBezTo>
                  <a:lnTo>
                    <a:pt x="340" y="766"/>
                  </a:lnTo>
                  <a:lnTo>
                    <a:pt x="340" y="1135"/>
                  </a:lnTo>
                  <a:cubicBezTo>
                    <a:pt x="340" y="1177"/>
                    <a:pt x="374" y="1210"/>
                    <a:pt x="416" y="1210"/>
                  </a:cubicBezTo>
                  <a:cubicBezTo>
                    <a:pt x="458" y="1210"/>
                    <a:pt x="492" y="1177"/>
                    <a:pt x="492" y="1135"/>
                  </a:cubicBezTo>
                  <a:lnTo>
                    <a:pt x="492" y="766"/>
                  </a:lnTo>
                  <a:lnTo>
                    <a:pt x="721" y="915"/>
                  </a:lnTo>
                  <a:cubicBezTo>
                    <a:pt x="733" y="924"/>
                    <a:pt x="748" y="929"/>
                    <a:pt x="764" y="929"/>
                  </a:cubicBezTo>
                  <a:cubicBezTo>
                    <a:pt x="790" y="928"/>
                    <a:pt x="816" y="915"/>
                    <a:pt x="830" y="893"/>
                  </a:cubicBezTo>
                  <a:cubicBezTo>
                    <a:pt x="854" y="854"/>
                    <a:pt x="843" y="805"/>
                    <a:pt x="806" y="780"/>
                  </a:cubicBezTo>
                  <a:lnTo>
                    <a:pt x="561" y="618"/>
                  </a:lnTo>
                  <a:lnTo>
                    <a:pt x="806" y="455"/>
                  </a:lnTo>
                  <a:cubicBezTo>
                    <a:pt x="843" y="429"/>
                    <a:pt x="853" y="380"/>
                    <a:pt x="829" y="343"/>
                  </a:cubicBezTo>
                  <a:cubicBezTo>
                    <a:pt x="814" y="319"/>
                    <a:pt x="789" y="306"/>
                    <a:pt x="763" y="306"/>
                  </a:cubicBezTo>
                  <a:cubicBezTo>
                    <a:pt x="748" y="306"/>
                    <a:pt x="733" y="310"/>
                    <a:pt x="720" y="319"/>
                  </a:cubicBezTo>
                  <a:lnTo>
                    <a:pt x="510" y="468"/>
                  </a:lnTo>
                  <a:lnTo>
                    <a:pt x="510" y="84"/>
                  </a:lnTo>
                  <a:cubicBezTo>
                    <a:pt x="510" y="38"/>
                    <a:pt x="472" y="0"/>
                    <a:pt x="4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5"/>
            <p:cNvSpPr/>
            <p:nvPr/>
          </p:nvSpPr>
          <p:spPr>
            <a:xfrm>
              <a:off x="7341494" y="2972673"/>
              <a:ext cx="27627" cy="39096"/>
            </a:xfrm>
            <a:custGeom>
              <a:avLst/>
              <a:gdLst/>
              <a:ahLst/>
              <a:cxnLst/>
              <a:rect l="l" t="t" r="r" b="b"/>
              <a:pathLst>
                <a:path w="872" h="1234" extrusionOk="0">
                  <a:moveTo>
                    <a:pt x="440" y="0"/>
                  </a:moveTo>
                  <a:cubicBezTo>
                    <a:pt x="394" y="0"/>
                    <a:pt x="356" y="39"/>
                    <a:pt x="356" y="85"/>
                  </a:cubicBezTo>
                  <a:lnTo>
                    <a:pt x="356" y="469"/>
                  </a:lnTo>
                  <a:lnTo>
                    <a:pt x="133" y="319"/>
                  </a:lnTo>
                  <a:cubicBezTo>
                    <a:pt x="120" y="311"/>
                    <a:pt x="106" y="306"/>
                    <a:pt x="91" y="306"/>
                  </a:cubicBezTo>
                  <a:cubicBezTo>
                    <a:pt x="65" y="306"/>
                    <a:pt x="39" y="320"/>
                    <a:pt x="25" y="344"/>
                  </a:cubicBezTo>
                  <a:cubicBezTo>
                    <a:pt x="0" y="381"/>
                    <a:pt x="10" y="430"/>
                    <a:pt x="48" y="455"/>
                  </a:cubicBezTo>
                  <a:lnTo>
                    <a:pt x="291" y="618"/>
                  </a:lnTo>
                  <a:lnTo>
                    <a:pt x="48" y="780"/>
                  </a:lnTo>
                  <a:cubicBezTo>
                    <a:pt x="10" y="806"/>
                    <a:pt x="0" y="855"/>
                    <a:pt x="25" y="893"/>
                  </a:cubicBezTo>
                  <a:cubicBezTo>
                    <a:pt x="39" y="916"/>
                    <a:pt x="64" y="929"/>
                    <a:pt x="91" y="929"/>
                  </a:cubicBezTo>
                  <a:cubicBezTo>
                    <a:pt x="106" y="929"/>
                    <a:pt x="121" y="925"/>
                    <a:pt x="133" y="916"/>
                  </a:cubicBezTo>
                  <a:lnTo>
                    <a:pt x="374" y="767"/>
                  </a:lnTo>
                  <a:lnTo>
                    <a:pt x="374" y="1153"/>
                  </a:lnTo>
                  <a:cubicBezTo>
                    <a:pt x="374" y="1153"/>
                    <a:pt x="392" y="1234"/>
                    <a:pt x="436" y="1234"/>
                  </a:cubicBezTo>
                  <a:cubicBezTo>
                    <a:pt x="479" y="1234"/>
                    <a:pt x="506" y="1153"/>
                    <a:pt x="506" y="1153"/>
                  </a:cubicBezTo>
                  <a:lnTo>
                    <a:pt x="506" y="767"/>
                  </a:lnTo>
                  <a:lnTo>
                    <a:pt x="738" y="916"/>
                  </a:lnTo>
                  <a:cubicBezTo>
                    <a:pt x="751" y="925"/>
                    <a:pt x="766" y="929"/>
                    <a:pt x="782" y="929"/>
                  </a:cubicBezTo>
                  <a:cubicBezTo>
                    <a:pt x="808" y="929"/>
                    <a:pt x="833" y="916"/>
                    <a:pt x="848" y="893"/>
                  </a:cubicBezTo>
                  <a:cubicBezTo>
                    <a:pt x="871" y="855"/>
                    <a:pt x="861" y="806"/>
                    <a:pt x="824" y="781"/>
                  </a:cubicBezTo>
                  <a:lnTo>
                    <a:pt x="580" y="619"/>
                  </a:lnTo>
                  <a:lnTo>
                    <a:pt x="824" y="456"/>
                  </a:lnTo>
                  <a:cubicBezTo>
                    <a:pt x="861" y="430"/>
                    <a:pt x="872" y="381"/>
                    <a:pt x="848" y="344"/>
                  </a:cubicBezTo>
                  <a:cubicBezTo>
                    <a:pt x="833" y="320"/>
                    <a:pt x="808" y="307"/>
                    <a:pt x="782" y="307"/>
                  </a:cubicBezTo>
                  <a:cubicBezTo>
                    <a:pt x="767" y="307"/>
                    <a:pt x="752" y="311"/>
                    <a:pt x="739" y="320"/>
                  </a:cubicBezTo>
                  <a:lnTo>
                    <a:pt x="525" y="469"/>
                  </a:lnTo>
                  <a:lnTo>
                    <a:pt x="525" y="85"/>
                  </a:lnTo>
                  <a:cubicBezTo>
                    <a:pt x="525" y="39"/>
                    <a:pt x="488" y="0"/>
                    <a:pt x="4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5"/>
            <p:cNvSpPr/>
            <p:nvPr/>
          </p:nvSpPr>
          <p:spPr>
            <a:xfrm>
              <a:off x="7287349" y="2972800"/>
              <a:ext cx="27627" cy="38874"/>
            </a:xfrm>
            <a:custGeom>
              <a:avLst/>
              <a:gdLst/>
              <a:ahLst/>
              <a:cxnLst/>
              <a:rect l="l" t="t" r="r" b="b"/>
              <a:pathLst>
                <a:path w="872" h="1227" extrusionOk="0">
                  <a:moveTo>
                    <a:pt x="445" y="1"/>
                  </a:moveTo>
                  <a:cubicBezTo>
                    <a:pt x="403" y="1"/>
                    <a:pt x="369" y="35"/>
                    <a:pt x="369" y="77"/>
                  </a:cubicBezTo>
                  <a:lnTo>
                    <a:pt x="369" y="465"/>
                  </a:lnTo>
                  <a:lnTo>
                    <a:pt x="134" y="315"/>
                  </a:lnTo>
                  <a:cubicBezTo>
                    <a:pt x="121" y="307"/>
                    <a:pt x="106" y="302"/>
                    <a:pt x="91" y="302"/>
                  </a:cubicBezTo>
                  <a:cubicBezTo>
                    <a:pt x="65" y="302"/>
                    <a:pt x="39" y="316"/>
                    <a:pt x="25" y="340"/>
                  </a:cubicBezTo>
                  <a:cubicBezTo>
                    <a:pt x="0" y="377"/>
                    <a:pt x="10" y="426"/>
                    <a:pt x="48" y="451"/>
                  </a:cubicBezTo>
                  <a:lnTo>
                    <a:pt x="291" y="614"/>
                  </a:lnTo>
                  <a:lnTo>
                    <a:pt x="48" y="776"/>
                  </a:lnTo>
                  <a:cubicBezTo>
                    <a:pt x="10" y="802"/>
                    <a:pt x="0" y="851"/>
                    <a:pt x="25" y="889"/>
                  </a:cubicBezTo>
                  <a:cubicBezTo>
                    <a:pt x="39" y="912"/>
                    <a:pt x="64" y="925"/>
                    <a:pt x="91" y="925"/>
                  </a:cubicBezTo>
                  <a:cubicBezTo>
                    <a:pt x="106" y="925"/>
                    <a:pt x="121" y="921"/>
                    <a:pt x="134" y="912"/>
                  </a:cubicBezTo>
                  <a:lnTo>
                    <a:pt x="369" y="763"/>
                  </a:lnTo>
                  <a:lnTo>
                    <a:pt x="369" y="1150"/>
                  </a:lnTo>
                  <a:cubicBezTo>
                    <a:pt x="369" y="1192"/>
                    <a:pt x="403" y="1226"/>
                    <a:pt x="444" y="1226"/>
                  </a:cubicBezTo>
                  <a:cubicBezTo>
                    <a:pt x="486" y="1226"/>
                    <a:pt x="520" y="1192"/>
                    <a:pt x="520" y="1150"/>
                  </a:cubicBezTo>
                  <a:lnTo>
                    <a:pt x="520" y="763"/>
                  </a:lnTo>
                  <a:lnTo>
                    <a:pt x="739" y="912"/>
                  </a:lnTo>
                  <a:cubicBezTo>
                    <a:pt x="752" y="921"/>
                    <a:pt x="766" y="925"/>
                    <a:pt x="782" y="925"/>
                  </a:cubicBezTo>
                  <a:cubicBezTo>
                    <a:pt x="809" y="925"/>
                    <a:pt x="833" y="912"/>
                    <a:pt x="849" y="889"/>
                  </a:cubicBezTo>
                  <a:cubicBezTo>
                    <a:pt x="872" y="851"/>
                    <a:pt x="862" y="802"/>
                    <a:pt x="826" y="777"/>
                  </a:cubicBezTo>
                  <a:lnTo>
                    <a:pt x="581" y="615"/>
                  </a:lnTo>
                  <a:lnTo>
                    <a:pt x="826" y="452"/>
                  </a:lnTo>
                  <a:cubicBezTo>
                    <a:pt x="862" y="426"/>
                    <a:pt x="872" y="377"/>
                    <a:pt x="848" y="340"/>
                  </a:cubicBezTo>
                  <a:cubicBezTo>
                    <a:pt x="833" y="316"/>
                    <a:pt x="808" y="303"/>
                    <a:pt x="782" y="303"/>
                  </a:cubicBezTo>
                  <a:cubicBezTo>
                    <a:pt x="767" y="303"/>
                    <a:pt x="752" y="307"/>
                    <a:pt x="739" y="316"/>
                  </a:cubicBezTo>
                  <a:lnTo>
                    <a:pt x="520" y="465"/>
                  </a:lnTo>
                  <a:lnTo>
                    <a:pt x="520" y="77"/>
                  </a:lnTo>
                  <a:cubicBezTo>
                    <a:pt x="520" y="35"/>
                    <a:pt x="486" y="1"/>
                    <a:pt x="4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5"/>
            <p:cNvSpPr/>
            <p:nvPr/>
          </p:nvSpPr>
          <p:spPr>
            <a:xfrm>
              <a:off x="7395703" y="2972515"/>
              <a:ext cx="27057" cy="38399"/>
            </a:xfrm>
            <a:custGeom>
              <a:avLst/>
              <a:gdLst/>
              <a:ahLst/>
              <a:cxnLst/>
              <a:rect l="l" t="t" r="r" b="b"/>
              <a:pathLst>
                <a:path w="854" h="1212" extrusionOk="0">
                  <a:moveTo>
                    <a:pt x="425" y="1"/>
                  </a:moveTo>
                  <a:cubicBezTo>
                    <a:pt x="378" y="1"/>
                    <a:pt x="340" y="38"/>
                    <a:pt x="340" y="86"/>
                  </a:cubicBezTo>
                  <a:lnTo>
                    <a:pt x="340" y="483"/>
                  </a:lnTo>
                  <a:lnTo>
                    <a:pt x="127" y="340"/>
                  </a:lnTo>
                  <a:cubicBezTo>
                    <a:pt x="114" y="331"/>
                    <a:pt x="100" y="328"/>
                    <a:pt x="87" y="328"/>
                  </a:cubicBezTo>
                  <a:cubicBezTo>
                    <a:pt x="62" y="328"/>
                    <a:pt x="38" y="340"/>
                    <a:pt x="23" y="363"/>
                  </a:cubicBezTo>
                  <a:cubicBezTo>
                    <a:pt x="0" y="398"/>
                    <a:pt x="10" y="445"/>
                    <a:pt x="44" y="470"/>
                  </a:cubicBezTo>
                  <a:lnTo>
                    <a:pt x="278" y="625"/>
                  </a:lnTo>
                  <a:lnTo>
                    <a:pt x="44" y="780"/>
                  </a:lnTo>
                  <a:cubicBezTo>
                    <a:pt x="10" y="804"/>
                    <a:pt x="0" y="851"/>
                    <a:pt x="23" y="887"/>
                  </a:cubicBezTo>
                  <a:cubicBezTo>
                    <a:pt x="37" y="909"/>
                    <a:pt x="61" y="922"/>
                    <a:pt x="86" y="922"/>
                  </a:cubicBezTo>
                  <a:cubicBezTo>
                    <a:pt x="100" y="922"/>
                    <a:pt x="115" y="917"/>
                    <a:pt x="127" y="909"/>
                  </a:cubicBezTo>
                  <a:lnTo>
                    <a:pt x="340" y="767"/>
                  </a:lnTo>
                  <a:lnTo>
                    <a:pt x="340" y="1135"/>
                  </a:lnTo>
                  <a:cubicBezTo>
                    <a:pt x="340" y="1177"/>
                    <a:pt x="374" y="1211"/>
                    <a:pt x="416" y="1211"/>
                  </a:cubicBezTo>
                  <a:cubicBezTo>
                    <a:pt x="458" y="1211"/>
                    <a:pt x="491" y="1177"/>
                    <a:pt x="491" y="1135"/>
                  </a:cubicBezTo>
                  <a:lnTo>
                    <a:pt x="491" y="767"/>
                  </a:lnTo>
                  <a:lnTo>
                    <a:pt x="720" y="916"/>
                  </a:lnTo>
                  <a:cubicBezTo>
                    <a:pt x="732" y="925"/>
                    <a:pt x="747" y="930"/>
                    <a:pt x="763" y="930"/>
                  </a:cubicBezTo>
                  <a:cubicBezTo>
                    <a:pt x="789" y="930"/>
                    <a:pt x="815" y="915"/>
                    <a:pt x="829" y="893"/>
                  </a:cubicBezTo>
                  <a:cubicBezTo>
                    <a:pt x="853" y="856"/>
                    <a:pt x="842" y="805"/>
                    <a:pt x="806" y="781"/>
                  </a:cubicBezTo>
                  <a:lnTo>
                    <a:pt x="562" y="618"/>
                  </a:lnTo>
                  <a:lnTo>
                    <a:pt x="806" y="455"/>
                  </a:lnTo>
                  <a:cubicBezTo>
                    <a:pt x="842" y="430"/>
                    <a:pt x="852" y="380"/>
                    <a:pt x="828" y="343"/>
                  </a:cubicBezTo>
                  <a:cubicBezTo>
                    <a:pt x="813" y="319"/>
                    <a:pt x="788" y="306"/>
                    <a:pt x="762" y="306"/>
                  </a:cubicBezTo>
                  <a:cubicBezTo>
                    <a:pt x="747" y="306"/>
                    <a:pt x="732" y="311"/>
                    <a:pt x="719" y="320"/>
                  </a:cubicBezTo>
                  <a:lnTo>
                    <a:pt x="510" y="468"/>
                  </a:lnTo>
                  <a:lnTo>
                    <a:pt x="510" y="86"/>
                  </a:lnTo>
                  <a:cubicBezTo>
                    <a:pt x="510" y="38"/>
                    <a:pt x="471" y="1"/>
                    <a:pt x="4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5"/>
            <p:cNvSpPr/>
            <p:nvPr/>
          </p:nvSpPr>
          <p:spPr>
            <a:xfrm>
              <a:off x="7285733" y="2833619"/>
              <a:ext cx="154769" cy="34344"/>
            </a:xfrm>
            <a:custGeom>
              <a:avLst/>
              <a:gdLst/>
              <a:ahLst/>
              <a:cxnLst/>
              <a:rect l="l" t="t" r="r" b="b"/>
              <a:pathLst>
                <a:path w="4885" h="1084" extrusionOk="0">
                  <a:moveTo>
                    <a:pt x="603" y="300"/>
                  </a:moveTo>
                  <a:cubicBezTo>
                    <a:pt x="724" y="300"/>
                    <a:pt x="840" y="394"/>
                    <a:pt x="840" y="536"/>
                  </a:cubicBezTo>
                  <a:cubicBezTo>
                    <a:pt x="840" y="666"/>
                    <a:pt x="736" y="771"/>
                    <a:pt x="606" y="771"/>
                  </a:cubicBezTo>
                  <a:cubicBezTo>
                    <a:pt x="605" y="771"/>
                    <a:pt x="605" y="771"/>
                    <a:pt x="604" y="771"/>
                  </a:cubicBezTo>
                  <a:cubicBezTo>
                    <a:pt x="394" y="771"/>
                    <a:pt x="290" y="517"/>
                    <a:pt x="439" y="370"/>
                  </a:cubicBezTo>
                  <a:cubicBezTo>
                    <a:pt x="487" y="322"/>
                    <a:pt x="546" y="300"/>
                    <a:pt x="603" y="300"/>
                  </a:cubicBezTo>
                  <a:close/>
                  <a:moveTo>
                    <a:pt x="604" y="1"/>
                  </a:moveTo>
                  <a:cubicBezTo>
                    <a:pt x="575" y="1"/>
                    <a:pt x="546" y="3"/>
                    <a:pt x="517" y="8"/>
                  </a:cubicBezTo>
                  <a:cubicBezTo>
                    <a:pt x="430" y="22"/>
                    <a:pt x="350" y="58"/>
                    <a:pt x="281" y="112"/>
                  </a:cubicBezTo>
                  <a:cubicBezTo>
                    <a:pt x="26" y="313"/>
                    <a:pt x="1" y="692"/>
                    <a:pt x="229" y="925"/>
                  </a:cubicBezTo>
                  <a:cubicBezTo>
                    <a:pt x="326" y="1027"/>
                    <a:pt x="460" y="1084"/>
                    <a:pt x="600" y="1084"/>
                  </a:cubicBezTo>
                  <a:cubicBezTo>
                    <a:pt x="601" y="1084"/>
                    <a:pt x="603" y="1084"/>
                    <a:pt x="604" y="1084"/>
                  </a:cubicBezTo>
                  <a:cubicBezTo>
                    <a:pt x="843" y="1083"/>
                    <a:pt x="1051" y="923"/>
                    <a:pt x="1114" y="693"/>
                  </a:cubicBezTo>
                  <a:lnTo>
                    <a:pt x="4748" y="693"/>
                  </a:lnTo>
                  <a:cubicBezTo>
                    <a:pt x="4825" y="685"/>
                    <a:pt x="4884" y="618"/>
                    <a:pt x="4883" y="540"/>
                  </a:cubicBezTo>
                  <a:cubicBezTo>
                    <a:pt x="4882" y="462"/>
                    <a:pt x="4820" y="397"/>
                    <a:pt x="4742" y="392"/>
                  </a:cubicBezTo>
                  <a:lnTo>
                    <a:pt x="1114" y="392"/>
                  </a:lnTo>
                  <a:cubicBezTo>
                    <a:pt x="1050" y="166"/>
                    <a:pt x="845" y="1"/>
                    <a:pt x="60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5"/>
            <p:cNvSpPr/>
            <p:nvPr/>
          </p:nvSpPr>
          <p:spPr>
            <a:xfrm>
              <a:off x="7158274" y="2753272"/>
              <a:ext cx="115990" cy="114215"/>
            </a:xfrm>
            <a:custGeom>
              <a:avLst/>
              <a:gdLst/>
              <a:ahLst/>
              <a:cxnLst/>
              <a:rect l="l" t="t" r="r" b="b"/>
              <a:pathLst>
                <a:path w="3661" h="3605" extrusionOk="0">
                  <a:moveTo>
                    <a:pt x="3095" y="2838"/>
                  </a:moveTo>
                  <a:cubicBezTo>
                    <a:pt x="3110" y="2838"/>
                    <a:pt x="3124" y="2839"/>
                    <a:pt x="3139" y="2842"/>
                  </a:cubicBezTo>
                  <a:cubicBezTo>
                    <a:pt x="3249" y="2864"/>
                    <a:pt x="3328" y="2961"/>
                    <a:pt x="3328" y="3072"/>
                  </a:cubicBezTo>
                  <a:cubicBezTo>
                    <a:pt x="3328" y="3134"/>
                    <a:pt x="3304" y="3194"/>
                    <a:pt x="3260" y="3239"/>
                  </a:cubicBezTo>
                  <a:cubicBezTo>
                    <a:pt x="3215" y="3284"/>
                    <a:pt x="3154" y="3307"/>
                    <a:pt x="3094" y="3307"/>
                  </a:cubicBezTo>
                  <a:cubicBezTo>
                    <a:pt x="3049" y="3307"/>
                    <a:pt x="3004" y="3294"/>
                    <a:pt x="2964" y="3268"/>
                  </a:cubicBezTo>
                  <a:cubicBezTo>
                    <a:pt x="2871" y="3206"/>
                    <a:pt x="2834" y="3086"/>
                    <a:pt x="2877" y="2983"/>
                  </a:cubicBezTo>
                  <a:cubicBezTo>
                    <a:pt x="2914" y="2893"/>
                    <a:pt x="3002" y="2838"/>
                    <a:pt x="3095" y="2838"/>
                  </a:cubicBezTo>
                  <a:close/>
                  <a:moveTo>
                    <a:pt x="163" y="1"/>
                  </a:moveTo>
                  <a:cubicBezTo>
                    <a:pt x="125" y="1"/>
                    <a:pt x="87" y="16"/>
                    <a:pt x="58" y="45"/>
                  </a:cubicBezTo>
                  <a:cubicBezTo>
                    <a:pt x="1" y="102"/>
                    <a:pt x="1" y="195"/>
                    <a:pt x="58" y="253"/>
                  </a:cubicBezTo>
                  <a:lnTo>
                    <a:pt x="2627" y="2816"/>
                  </a:lnTo>
                  <a:cubicBezTo>
                    <a:pt x="2428" y="3177"/>
                    <a:pt x="2696" y="3604"/>
                    <a:pt x="3088" y="3604"/>
                  </a:cubicBezTo>
                  <a:cubicBezTo>
                    <a:pt x="3114" y="3604"/>
                    <a:pt x="3140" y="3603"/>
                    <a:pt x="3167" y="3599"/>
                  </a:cubicBezTo>
                  <a:cubicBezTo>
                    <a:pt x="3367" y="3571"/>
                    <a:pt x="3533" y="3433"/>
                    <a:pt x="3597" y="3241"/>
                  </a:cubicBezTo>
                  <a:cubicBezTo>
                    <a:pt x="3661" y="3050"/>
                    <a:pt x="3611" y="2840"/>
                    <a:pt x="3468" y="2697"/>
                  </a:cubicBezTo>
                  <a:cubicBezTo>
                    <a:pt x="3366" y="2594"/>
                    <a:pt x="3230" y="2541"/>
                    <a:pt x="3093" y="2541"/>
                  </a:cubicBezTo>
                  <a:cubicBezTo>
                    <a:pt x="3005" y="2541"/>
                    <a:pt x="2916" y="2563"/>
                    <a:pt x="2835" y="2607"/>
                  </a:cubicBezTo>
                  <a:lnTo>
                    <a:pt x="267" y="45"/>
                  </a:lnTo>
                  <a:cubicBezTo>
                    <a:pt x="238" y="16"/>
                    <a:pt x="200" y="1"/>
                    <a:pt x="1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 name="Google Shape;2137;p75"/>
          <p:cNvGrpSpPr/>
          <p:nvPr/>
        </p:nvGrpSpPr>
        <p:grpSpPr>
          <a:xfrm>
            <a:off x="6529662" y="2796930"/>
            <a:ext cx="242276" cy="305419"/>
            <a:chOff x="6529662" y="2796930"/>
            <a:chExt cx="242276" cy="305419"/>
          </a:xfrm>
        </p:grpSpPr>
        <p:sp>
          <p:nvSpPr>
            <p:cNvPr id="2138" name="Google Shape;2138;p75"/>
            <p:cNvSpPr/>
            <p:nvPr/>
          </p:nvSpPr>
          <p:spPr>
            <a:xfrm>
              <a:off x="6686680" y="3090881"/>
              <a:ext cx="349" cy="95"/>
            </a:xfrm>
            <a:custGeom>
              <a:avLst/>
              <a:gdLst/>
              <a:ahLst/>
              <a:cxnLst/>
              <a:rect l="l" t="t" r="r" b="b"/>
              <a:pathLst>
                <a:path w="11" h="3" extrusionOk="0">
                  <a:moveTo>
                    <a:pt x="10" y="1"/>
                  </a:moveTo>
                  <a:lnTo>
                    <a:pt x="0" y="2"/>
                  </a:lnTo>
                  <a:lnTo>
                    <a:pt x="7" y="3"/>
                  </a:lnTo>
                  <a:lnTo>
                    <a:pt x="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5"/>
            <p:cNvSpPr/>
            <p:nvPr/>
          </p:nvSpPr>
          <p:spPr>
            <a:xfrm>
              <a:off x="6601898" y="2988863"/>
              <a:ext cx="20752" cy="20847"/>
            </a:xfrm>
            <a:custGeom>
              <a:avLst/>
              <a:gdLst/>
              <a:ahLst/>
              <a:cxnLst/>
              <a:rect l="l" t="t" r="r" b="b"/>
              <a:pathLst>
                <a:path w="655" h="658" extrusionOk="0">
                  <a:moveTo>
                    <a:pt x="328" y="1"/>
                  </a:moveTo>
                  <a:cubicBezTo>
                    <a:pt x="148" y="1"/>
                    <a:pt x="0" y="148"/>
                    <a:pt x="0" y="330"/>
                  </a:cubicBezTo>
                  <a:cubicBezTo>
                    <a:pt x="0" y="510"/>
                    <a:pt x="148" y="658"/>
                    <a:pt x="328" y="658"/>
                  </a:cubicBezTo>
                  <a:cubicBezTo>
                    <a:pt x="509" y="658"/>
                    <a:pt x="655" y="510"/>
                    <a:pt x="655" y="330"/>
                  </a:cubicBezTo>
                  <a:cubicBezTo>
                    <a:pt x="655" y="148"/>
                    <a:pt x="509" y="1"/>
                    <a:pt x="3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5"/>
            <p:cNvSpPr/>
            <p:nvPr/>
          </p:nvSpPr>
          <p:spPr>
            <a:xfrm>
              <a:off x="6677239" y="2988388"/>
              <a:ext cx="20752" cy="20847"/>
            </a:xfrm>
            <a:custGeom>
              <a:avLst/>
              <a:gdLst/>
              <a:ahLst/>
              <a:cxnLst/>
              <a:rect l="l" t="t" r="r" b="b"/>
              <a:pathLst>
                <a:path w="655" h="658" extrusionOk="0">
                  <a:moveTo>
                    <a:pt x="327" y="0"/>
                  </a:moveTo>
                  <a:cubicBezTo>
                    <a:pt x="147" y="0"/>
                    <a:pt x="0" y="147"/>
                    <a:pt x="0" y="328"/>
                  </a:cubicBezTo>
                  <a:cubicBezTo>
                    <a:pt x="0" y="510"/>
                    <a:pt x="147" y="657"/>
                    <a:pt x="327" y="657"/>
                  </a:cubicBezTo>
                  <a:cubicBezTo>
                    <a:pt x="509" y="657"/>
                    <a:pt x="655" y="510"/>
                    <a:pt x="655" y="328"/>
                  </a:cubicBezTo>
                  <a:cubicBezTo>
                    <a:pt x="655" y="147"/>
                    <a:pt x="509" y="0"/>
                    <a:pt x="32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5"/>
            <p:cNvSpPr/>
            <p:nvPr/>
          </p:nvSpPr>
          <p:spPr>
            <a:xfrm>
              <a:off x="6624836" y="3032109"/>
              <a:ext cx="52086" cy="30732"/>
            </a:xfrm>
            <a:custGeom>
              <a:avLst/>
              <a:gdLst/>
              <a:ahLst/>
              <a:cxnLst/>
              <a:rect l="l" t="t" r="r" b="b"/>
              <a:pathLst>
                <a:path w="1644" h="970" extrusionOk="0">
                  <a:moveTo>
                    <a:pt x="148" y="0"/>
                  </a:moveTo>
                  <a:cubicBezTo>
                    <a:pt x="66" y="0"/>
                    <a:pt x="0" y="66"/>
                    <a:pt x="0" y="148"/>
                  </a:cubicBezTo>
                  <a:cubicBezTo>
                    <a:pt x="0" y="602"/>
                    <a:pt x="368" y="970"/>
                    <a:pt x="821" y="970"/>
                  </a:cubicBezTo>
                  <a:cubicBezTo>
                    <a:pt x="1276" y="970"/>
                    <a:pt x="1643" y="602"/>
                    <a:pt x="1643" y="148"/>
                  </a:cubicBezTo>
                  <a:cubicBezTo>
                    <a:pt x="1643" y="66"/>
                    <a:pt x="1577" y="0"/>
                    <a:pt x="1496" y="0"/>
                  </a:cubicBezTo>
                  <a:cubicBezTo>
                    <a:pt x="1414" y="0"/>
                    <a:pt x="1348" y="66"/>
                    <a:pt x="1348" y="148"/>
                  </a:cubicBezTo>
                  <a:cubicBezTo>
                    <a:pt x="1348" y="439"/>
                    <a:pt x="1113" y="675"/>
                    <a:pt x="821" y="675"/>
                  </a:cubicBezTo>
                  <a:cubicBezTo>
                    <a:pt x="531" y="675"/>
                    <a:pt x="295" y="439"/>
                    <a:pt x="295" y="148"/>
                  </a:cubicBezTo>
                  <a:cubicBezTo>
                    <a:pt x="295" y="66"/>
                    <a:pt x="229" y="0"/>
                    <a:pt x="1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5"/>
            <p:cNvSpPr/>
            <p:nvPr/>
          </p:nvSpPr>
          <p:spPr>
            <a:xfrm>
              <a:off x="6576488" y="3017472"/>
              <a:ext cx="36625" cy="35199"/>
            </a:xfrm>
            <a:custGeom>
              <a:avLst/>
              <a:gdLst/>
              <a:ahLst/>
              <a:cxnLst/>
              <a:rect l="l" t="t" r="r" b="b"/>
              <a:pathLst>
                <a:path w="1156" h="1111" extrusionOk="0">
                  <a:moveTo>
                    <a:pt x="598" y="294"/>
                  </a:moveTo>
                  <a:cubicBezTo>
                    <a:pt x="732" y="294"/>
                    <a:pt x="861" y="398"/>
                    <a:pt x="861" y="555"/>
                  </a:cubicBezTo>
                  <a:cubicBezTo>
                    <a:pt x="860" y="699"/>
                    <a:pt x="743" y="816"/>
                    <a:pt x="599" y="816"/>
                  </a:cubicBezTo>
                  <a:cubicBezTo>
                    <a:pt x="368" y="814"/>
                    <a:pt x="252" y="534"/>
                    <a:pt x="416" y="371"/>
                  </a:cubicBezTo>
                  <a:cubicBezTo>
                    <a:pt x="469" y="318"/>
                    <a:pt x="534" y="294"/>
                    <a:pt x="598" y="294"/>
                  </a:cubicBezTo>
                  <a:close/>
                  <a:moveTo>
                    <a:pt x="599" y="0"/>
                  </a:moveTo>
                  <a:cubicBezTo>
                    <a:pt x="374" y="0"/>
                    <a:pt x="172" y="136"/>
                    <a:pt x="86" y="343"/>
                  </a:cubicBezTo>
                  <a:cubicBezTo>
                    <a:pt x="0" y="550"/>
                    <a:pt x="49" y="789"/>
                    <a:pt x="207" y="949"/>
                  </a:cubicBezTo>
                  <a:cubicBezTo>
                    <a:pt x="314" y="1055"/>
                    <a:pt x="456" y="1111"/>
                    <a:pt x="600" y="1111"/>
                  </a:cubicBezTo>
                  <a:cubicBezTo>
                    <a:pt x="672" y="1111"/>
                    <a:pt x="744" y="1097"/>
                    <a:pt x="812" y="1069"/>
                  </a:cubicBezTo>
                  <a:cubicBezTo>
                    <a:pt x="1020" y="983"/>
                    <a:pt x="1156" y="780"/>
                    <a:pt x="1156" y="555"/>
                  </a:cubicBezTo>
                  <a:cubicBezTo>
                    <a:pt x="1154" y="248"/>
                    <a:pt x="906" y="0"/>
                    <a:pt x="5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5"/>
            <p:cNvSpPr/>
            <p:nvPr/>
          </p:nvSpPr>
          <p:spPr>
            <a:xfrm>
              <a:off x="6687314" y="3017472"/>
              <a:ext cx="36593" cy="35199"/>
            </a:xfrm>
            <a:custGeom>
              <a:avLst/>
              <a:gdLst/>
              <a:ahLst/>
              <a:cxnLst/>
              <a:rect l="l" t="t" r="r" b="b"/>
              <a:pathLst>
                <a:path w="1155" h="1111" extrusionOk="0">
                  <a:moveTo>
                    <a:pt x="598" y="294"/>
                  </a:moveTo>
                  <a:cubicBezTo>
                    <a:pt x="731" y="294"/>
                    <a:pt x="860" y="398"/>
                    <a:pt x="860" y="555"/>
                  </a:cubicBezTo>
                  <a:cubicBezTo>
                    <a:pt x="860" y="699"/>
                    <a:pt x="742" y="816"/>
                    <a:pt x="599" y="816"/>
                  </a:cubicBezTo>
                  <a:cubicBezTo>
                    <a:pt x="367" y="814"/>
                    <a:pt x="251" y="534"/>
                    <a:pt x="415" y="371"/>
                  </a:cubicBezTo>
                  <a:cubicBezTo>
                    <a:pt x="468" y="318"/>
                    <a:pt x="534" y="294"/>
                    <a:pt x="598" y="294"/>
                  </a:cubicBezTo>
                  <a:close/>
                  <a:moveTo>
                    <a:pt x="599" y="0"/>
                  </a:moveTo>
                  <a:cubicBezTo>
                    <a:pt x="373" y="0"/>
                    <a:pt x="172" y="136"/>
                    <a:pt x="86" y="343"/>
                  </a:cubicBezTo>
                  <a:cubicBezTo>
                    <a:pt x="0" y="550"/>
                    <a:pt x="47" y="789"/>
                    <a:pt x="207" y="949"/>
                  </a:cubicBezTo>
                  <a:cubicBezTo>
                    <a:pt x="313" y="1055"/>
                    <a:pt x="455" y="1111"/>
                    <a:pt x="599" y="1111"/>
                  </a:cubicBezTo>
                  <a:cubicBezTo>
                    <a:pt x="671" y="1111"/>
                    <a:pt x="743" y="1097"/>
                    <a:pt x="812" y="1069"/>
                  </a:cubicBezTo>
                  <a:cubicBezTo>
                    <a:pt x="1019" y="983"/>
                    <a:pt x="1154" y="780"/>
                    <a:pt x="1154" y="555"/>
                  </a:cubicBezTo>
                  <a:cubicBezTo>
                    <a:pt x="1154" y="248"/>
                    <a:pt x="906" y="0"/>
                    <a:pt x="5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5"/>
            <p:cNvSpPr/>
            <p:nvPr/>
          </p:nvSpPr>
          <p:spPr>
            <a:xfrm>
              <a:off x="6529662" y="2796930"/>
              <a:ext cx="242276" cy="305419"/>
            </a:xfrm>
            <a:custGeom>
              <a:avLst/>
              <a:gdLst/>
              <a:ahLst/>
              <a:cxnLst/>
              <a:rect l="l" t="t" r="r" b="b"/>
              <a:pathLst>
                <a:path w="7647" h="9640" extrusionOk="0">
                  <a:moveTo>
                    <a:pt x="3825" y="295"/>
                  </a:moveTo>
                  <a:cubicBezTo>
                    <a:pt x="4313" y="297"/>
                    <a:pt x="4614" y="827"/>
                    <a:pt x="4367" y="1247"/>
                  </a:cubicBezTo>
                  <a:cubicBezTo>
                    <a:pt x="4155" y="1125"/>
                    <a:pt x="3966" y="1054"/>
                    <a:pt x="3825" y="1054"/>
                  </a:cubicBezTo>
                  <a:cubicBezTo>
                    <a:pt x="3694" y="1054"/>
                    <a:pt x="3505" y="1129"/>
                    <a:pt x="3292" y="1258"/>
                  </a:cubicBezTo>
                  <a:cubicBezTo>
                    <a:pt x="3032" y="839"/>
                    <a:pt x="3332" y="297"/>
                    <a:pt x="3825" y="295"/>
                  </a:cubicBezTo>
                  <a:close/>
                  <a:moveTo>
                    <a:pt x="3825" y="1350"/>
                  </a:moveTo>
                  <a:cubicBezTo>
                    <a:pt x="3912" y="1350"/>
                    <a:pt x="4105" y="1418"/>
                    <a:pt x="4386" y="1607"/>
                  </a:cubicBezTo>
                  <a:cubicBezTo>
                    <a:pt x="4668" y="1797"/>
                    <a:pt x="4966" y="2061"/>
                    <a:pt x="5226" y="2353"/>
                  </a:cubicBezTo>
                  <a:cubicBezTo>
                    <a:pt x="5457" y="2611"/>
                    <a:pt x="5659" y="2895"/>
                    <a:pt x="5829" y="3198"/>
                  </a:cubicBezTo>
                  <a:lnTo>
                    <a:pt x="4874" y="3919"/>
                  </a:lnTo>
                  <a:lnTo>
                    <a:pt x="4110" y="2964"/>
                  </a:lnTo>
                  <a:cubicBezTo>
                    <a:pt x="4044" y="2881"/>
                    <a:pt x="3947" y="2840"/>
                    <a:pt x="3851" y="2840"/>
                  </a:cubicBezTo>
                  <a:cubicBezTo>
                    <a:pt x="3754" y="2840"/>
                    <a:pt x="3657" y="2881"/>
                    <a:pt x="3591" y="2964"/>
                  </a:cubicBezTo>
                  <a:lnTo>
                    <a:pt x="2807" y="3943"/>
                  </a:lnTo>
                  <a:lnTo>
                    <a:pt x="1828" y="3203"/>
                  </a:lnTo>
                  <a:cubicBezTo>
                    <a:pt x="2461" y="2093"/>
                    <a:pt x="3559" y="1350"/>
                    <a:pt x="3825" y="1350"/>
                  </a:cubicBezTo>
                  <a:close/>
                  <a:moveTo>
                    <a:pt x="1241" y="3137"/>
                  </a:moveTo>
                  <a:cubicBezTo>
                    <a:pt x="1249" y="3137"/>
                    <a:pt x="1257" y="3139"/>
                    <a:pt x="1264" y="3144"/>
                  </a:cubicBezTo>
                  <a:lnTo>
                    <a:pt x="2630" y="4176"/>
                  </a:lnTo>
                  <a:lnTo>
                    <a:pt x="2442" y="4409"/>
                  </a:lnTo>
                  <a:cubicBezTo>
                    <a:pt x="2389" y="4478"/>
                    <a:pt x="2364" y="4563"/>
                    <a:pt x="2373" y="4649"/>
                  </a:cubicBezTo>
                  <a:lnTo>
                    <a:pt x="1242" y="4649"/>
                  </a:lnTo>
                  <a:cubicBezTo>
                    <a:pt x="1222" y="4649"/>
                    <a:pt x="1205" y="4634"/>
                    <a:pt x="1205" y="4615"/>
                  </a:cubicBezTo>
                  <a:lnTo>
                    <a:pt x="1205" y="3172"/>
                  </a:lnTo>
                  <a:cubicBezTo>
                    <a:pt x="1205" y="3158"/>
                    <a:pt x="1213" y="3146"/>
                    <a:pt x="1225" y="3141"/>
                  </a:cubicBezTo>
                  <a:cubicBezTo>
                    <a:pt x="1230" y="3138"/>
                    <a:pt x="1235" y="3137"/>
                    <a:pt x="1241" y="3137"/>
                  </a:cubicBezTo>
                  <a:close/>
                  <a:moveTo>
                    <a:pt x="3851" y="3136"/>
                  </a:moveTo>
                  <a:cubicBezTo>
                    <a:pt x="3862" y="3136"/>
                    <a:pt x="3873" y="3141"/>
                    <a:pt x="3880" y="3150"/>
                  </a:cubicBezTo>
                  <a:lnTo>
                    <a:pt x="5036" y="4594"/>
                  </a:lnTo>
                  <a:cubicBezTo>
                    <a:pt x="5043" y="4604"/>
                    <a:pt x="5045" y="4617"/>
                    <a:pt x="5040" y="4630"/>
                  </a:cubicBezTo>
                  <a:lnTo>
                    <a:pt x="5039" y="4630"/>
                  </a:lnTo>
                  <a:cubicBezTo>
                    <a:pt x="5033" y="4642"/>
                    <a:pt x="5020" y="4649"/>
                    <a:pt x="5007" y="4649"/>
                  </a:cubicBezTo>
                  <a:lnTo>
                    <a:pt x="2696" y="4649"/>
                  </a:lnTo>
                  <a:cubicBezTo>
                    <a:pt x="2682" y="4649"/>
                    <a:pt x="2670" y="4642"/>
                    <a:pt x="2663" y="4630"/>
                  </a:cubicBezTo>
                  <a:cubicBezTo>
                    <a:pt x="2658" y="4617"/>
                    <a:pt x="2659" y="4604"/>
                    <a:pt x="2667" y="4594"/>
                  </a:cubicBezTo>
                  <a:lnTo>
                    <a:pt x="3822" y="3150"/>
                  </a:lnTo>
                  <a:cubicBezTo>
                    <a:pt x="3830" y="3141"/>
                    <a:pt x="3840" y="3136"/>
                    <a:pt x="3851" y="3136"/>
                  </a:cubicBezTo>
                  <a:close/>
                  <a:moveTo>
                    <a:pt x="6424" y="3136"/>
                  </a:moveTo>
                  <a:cubicBezTo>
                    <a:pt x="6430" y="3136"/>
                    <a:pt x="6435" y="3137"/>
                    <a:pt x="6441" y="3141"/>
                  </a:cubicBezTo>
                  <a:cubicBezTo>
                    <a:pt x="6452" y="3146"/>
                    <a:pt x="6459" y="3157"/>
                    <a:pt x="6461" y="3170"/>
                  </a:cubicBezTo>
                  <a:lnTo>
                    <a:pt x="6461" y="4615"/>
                  </a:lnTo>
                  <a:cubicBezTo>
                    <a:pt x="6459" y="4634"/>
                    <a:pt x="6443" y="4649"/>
                    <a:pt x="6424" y="4649"/>
                  </a:cubicBezTo>
                  <a:lnTo>
                    <a:pt x="5344" y="4649"/>
                  </a:lnTo>
                  <a:cubicBezTo>
                    <a:pt x="5352" y="4563"/>
                    <a:pt x="5327" y="4478"/>
                    <a:pt x="5274" y="4409"/>
                  </a:cubicBezTo>
                  <a:lnTo>
                    <a:pt x="5067" y="4151"/>
                  </a:lnTo>
                  <a:lnTo>
                    <a:pt x="6401" y="3144"/>
                  </a:lnTo>
                  <a:cubicBezTo>
                    <a:pt x="6408" y="3139"/>
                    <a:pt x="6415" y="3136"/>
                    <a:pt x="6424" y="3136"/>
                  </a:cubicBezTo>
                  <a:close/>
                  <a:moveTo>
                    <a:pt x="6459" y="4949"/>
                  </a:moveTo>
                  <a:lnTo>
                    <a:pt x="6459" y="5064"/>
                  </a:lnTo>
                  <a:cubicBezTo>
                    <a:pt x="6206" y="5139"/>
                    <a:pt x="5943" y="5176"/>
                    <a:pt x="5679" y="5176"/>
                  </a:cubicBezTo>
                  <a:lnTo>
                    <a:pt x="5573" y="5176"/>
                  </a:lnTo>
                  <a:cubicBezTo>
                    <a:pt x="5570" y="5176"/>
                    <a:pt x="5567" y="5176"/>
                    <a:pt x="5565" y="5176"/>
                  </a:cubicBezTo>
                  <a:cubicBezTo>
                    <a:pt x="5199" y="5176"/>
                    <a:pt x="4837" y="5099"/>
                    <a:pt x="4502" y="4951"/>
                  </a:cubicBezTo>
                  <a:lnTo>
                    <a:pt x="6424" y="4951"/>
                  </a:lnTo>
                  <a:cubicBezTo>
                    <a:pt x="6436" y="4951"/>
                    <a:pt x="6448" y="4950"/>
                    <a:pt x="6459" y="4949"/>
                  </a:cubicBezTo>
                  <a:close/>
                  <a:moveTo>
                    <a:pt x="1213" y="4947"/>
                  </a:moveTo>
                  <a:cubicBezTo>
                    <a:pt x="1224" y="4947"/>
                    <a:pt x="1235" y="4951"/>
                    <a:pt x="1235" y="4951"/>
                  </a:cubicBezTo>
                  <a:lnTo>
                    <a:pt x="3868" y="4951"/>
                  </a:lnTo>
                  <a:cubicBezTo>
                    <a:pt x="3409" y="5352"/>
                    <a:pt x="2819" y="5573"/>
                    <a:pt x="2209" y="5573"/>
                  </a:cubicBezTo>
                  <a:lnTo>
                    <a:pt x="2048" y="5573"/>
                  </a:lnTo>
                  <a:cubicBezTo>
                    <a:pt x="1761" y="5573"/>
                    <a:pt x="1476" y="5524"/>
                    <a:pt x="1205" y="5428"/>
                  </a:cubicBezTo>
                  <a:lnTo>
                    <a:pt x="1205" y="4951"/>
                  </a:lnTo>
                  <a:lnTo>
                    <a:pt x="1199" y="4951"/>
                  </a:lnTo>
                  <a:cubicBezTo>
                    <a:pt x="1203" y="4948"/>
                    <a:pt x="1208" y="4947"/>
                    <a:pt x="1213" y="4947"/>
                  </a:cubicBezTo>
                  <a:close/>
                  <a:moveTo>
                    <a:pt x="413" y="4296"/>
                  </a:moveTo>
                  <a:cubicBezTo>
                    <a:pt x="419" y="4296"/>
                    <a:pt x="424" y="4299"/>
                    <a:pt x="427" y="4305"/>
                  </a:cubicBezTo>
                  <a:cubicBezTo>
                    <a:pt x="548" y="4511"/>
                    <a:pt x="703" y="4694"/>
                    <a:pt x="885" y="4850"/>
                  </a:cubicBezTo>
                  <a:lnTo>
                    <a:pt x="885" y="5629"/>
                  </a:lnTo>
                  <a:lnTo>
                    <a:pt x="904" y="5629"/>
                  </a:lnTo>
                  <a:lnTo>
                    <a:pt x="904" y="6628"/>
                  </a:lnTo>
                  <a:cubicBezTo>
                    <a:pt x="785" y="6565"/>
                    <a:pt x="681" y="6476"/>
                    <a:pt x="601" y="6367"/>
                  </a:cubicBezTo>
                  <a:cubicBezTo>
                    <a:pt x="97" y="5695"/>
                    <a:pt x="393" y="4324"/>
                    <a:pt x="396" y="4309"/>
                  </a:cubicBezTo>
                  <a:cubicBezTo>
                    <a:pt x="398" y="4303"/>
                    <a:pt x="403" y="4297"/>
                    <a:pt x="411" y="4296"/>
                  </a:cubicBezTo>
                  <a:close/>
                  <a:moveTo>
                    <a:pt x="7235" y="4296"/>
                  </a:moveTo>
                  <a:cubicBezTo>
                    <a:pt x="7242" y="4297"/>
                    <a:pt x="7247" y="4303"/>
                    <a:pt x="7248" y="4309"/>
                  </a:cubicBezTo>
                  <a:cubicBezTo>
                    <a:pt x="7253" y="4324"/>
                    <a:pt x="7549" y="5695"/>
                    <a:pt x="7045" y="6367"/>
                  </a:cubicBezTo>
                  <a:lnTo>
                    <a:pt x="7045" y="6368"/>
                  </a:lnTo>
                  <a:cubicBezTo>
                    <a:pt x="6965" y="6476"/>
                    <a:pt x="6861" y="6565"/>
                    <a:pt x="6742" y="6628"/>
                  </a:cubicBezTo>
                  <a:lnTo>
                    <a:pt x="6742" y="4850"/>
                  </a:lnTo>
                  <a:cubicBezTo>
                    <a:pt x="6898" y="4733"/>
                    <a:pt x="7065" y="4560"/>
                    <a:pt x="7219" y="4305"/>
                  </a:cubicBezTo>
                  <a:cubicBezTo>
                    <a:pt x="7221" y="4299"/>
                    <a:pt x="7226" y="4296"/>
                    <a:pt x="7232" y="4296"/>
                  </a:cubicBezTo>
                  <a:close/>
                  <a:moveTo>
                    <a:pt x="4160" y="5100"/>
                  </a:moveTo>
                  <a:cubicBezTo>
                    <a:pt x="4587" y="5348"/>
                    <a:pt x="5072" y="5478"/>
                    <a:pt x="5566" y="5478"/>
                  </a:cubicBezTo>
                  <a:cubicBezTo>
                    <a:pt x="5568" y="5478"/>
                    <a:pt x="5570" y="5478"/>
                    <a:pt x="5573" y="5478"/>
                  </a:cubicBezTo>
                  <a:lnTo>
                    <a:pt x="5734" y="5478"/>
                  </a:lnTo>
                  <a:cubicBezTo>
                    <a:pt x="5980" y="5478"/>
                    <a:pt x="6224" y="5446"/>
                    <a:pt x="6461" y="5383"/>
                  </a:cubicBezTo>
                  <a:lnTo>
                    <a:pt x="6461" y="6796"/>
                  </a:lnTo>
                  <a:cubicBezTo>
                    <a:pt x="6461" y="8198"/>
                    <a:pt x="5317" y="9339"/>
                    <a:pt x="3913" y="9339"/>
                  </a:cubicBezTo>
                  <a:lnTo>
                    <a:pt x="3751" y="9339"/>
                  </a:lnTo>
                  <a:cubicBezTo>
                    <a:pt x="2347" y="9339"/>
                    <a:pt x="1205" y="8198"/>
                    <a:pt x="1205" y="6796"/>
                  </a:cubicBezTo>
                  <a:lnTo>
                    <a:pt x="1205" y="5743"/>
                  </a:lnTo>
                  <a:cubicBezTo>
                    <a:pt x="1480" y="5830"/>
                    <a:pt x="1766" y="5874"/>
                    <a:pt x="2056" y="5874"/>
                  </a:cubicBezTo>
                  <a:lnTo>
                    <a:pt x="2218" y="5874"/>
                  </a:lnTo>
                  <a:cubicBezTo>
                    <a:pt x="2939" y="5874"/>
                    <a:pt x="3635" y="5598"/>
                    <a:pt x="4160" y="5100"/>
                  </a:cubicBezTo>
                  <a:close/>
                  <a:moveTo>
                    <a:pt x="3823" y="0"/>
                  </a:moveTo>
                  <a:cubicBezTo>
                    <a:pt x="3820" y="0"/>
                    <a:pt x="3817" y="0"/>
                    <a:pt x="3814" y="0"/>
                  </a:cubicBezTo>
                  <a:cubicBezTo>
                    <a:pt x="3480" y="4"/>
                    <a:pt x="3173" y="187"/>
                    <a:pt x="3012" y="482"/>
                  </a:cubicBezTo>
                  <a:cubicBezTo>
                    <a:pt x="2852" y="776"/>
                    <a:pt x="2865" y="1135"/>
                    <a:pt x="3044" y="1418"/>
                  </a:cubicBezTo>
                  <a:cubicBezTo>
                    <a:pt x="2749" y="1634"/>
                    <a:pt x="2476" y="1880"/>
                    <a:pt x="2231" y="2152"/>
                  </a:cubicBezTo>
                  <a:cubicBezTo>
                    <a:pt x="1989" y="2419"/>
                    <a:pt x="1775" y="2710"/>
                    <a:pt x="1594" y="3023"/>
                  </a:cubicBezTo>
                  <a:lnTo>
                    <a:pt x="1436" y="2903"/>
                  </a:lnTo>
                  <a:cubicBezTo>
                    <a:pt x="1377" y="2859"/>
                    <a:pt x="1307" y="2836"/>
                    <a:pt x="1236" y="2836"/>
                  </a:cubicBezTo>
                  <a:cubicBezTo>
                    <a:pt x="1186" y="2836"/>
                    <a:pt x="1136" y="2847"/>
                    <a:pt x="1090" y="2870"/>
                  </a:cubicBezTo>
                  <a:cubicBezTo>
                    <a:pt x="976" y="2925"/>
                    <a:pt x="904" y="3039"/>
                    <a:pt x="905" y="3166"/>
                  </a:cubicBezTo>
                  <a:lnTo>
                    <a:pt x="905" y="4450"/>
                  </a:lnTo>
                  <a:cubicBezTo>
                    <a:pt x="820" y="4358"/>
                    <a:pt x="745" y="4256"/>
                    <a:pt x="681" y="4149"/>
                  </a:cubicBezTo>
                  <a:cubicBezTo>
                    <a:pt x="624" y="4054"/>
                    <a:pt x="522" y="3997"/>
                    <a:pt x="413" y="3997"/>
                  </a:cubicBezTo>
                  <a:cubicBezTo>
                    <a:pt x="397" y="3997"/>
                    <a:pt x="381" y="3999"/>
                    <a:pt x="365" y="4001"/>
                  </a:cubicBezTo>
                  <a:cubicBezTo>
                    <a:pt x="238" y="4022"/>
                    <a:pt x="137" y="4117"/>
                    <a:pt x="110" y="4242"/>
                  </a:cubicBezTo>
                  <a:cubicBezTo>
                    <a:pt x="51" y="4527"/>
                    <a:pt x="19" y="4818"/>
                    <a:pt x="12" y="5109"/>
                  </a:cubicBezTo>
                  <a:cubicBezTo>
                    <a:pt x="0" y="5730"/>
                    <a:pt x="120" y="6211"/>
                    <a:pt x="367" y="6540"/>
                  </a:cubicBezTo>
                  <a:cubicBezTo>
                    <a:pt x="503" y="6727"/>
                    <a:pt x="691" y="6869"/>
                    <a:pt x="908" y="6948"/>
                  </a:cubicBezTo>
                  <a:cubicBezTo>
                    <a:pt x="986" y="8446"/>
                    <a:pt x="2229" y="9639"/>
                    <a:pt x="3743" y="9639"/>
                  </a:cubicBezTo>
                  <a:lnTo>
                    <a:pt x="3904" y="9639"/>
                  </a:lnTo>
                  <a:cubicBezTo>
                    <a:pt x="5420" y="9639"/>
                    <a:pt x="6661" y="8446"/>
                    <a:pt x="6739" y="6948"/>
                  </a:cubicBezTo>
                  <a:cubicBezTo>
                    <a:pt x="6956" y="6869"/>
                    <a:pt x="7145" y="6727"/>
                    <a:pt x="7281" y="6540"/>
                  </a:cubicBezTo>
                  <a:cubicBezTo>
                    <a:pt x="7528" y="6211"/>
                    <a:pt x="7647" y="5730"/>
                    <a:pt x="7635" y="5109"/>
                  </a:cubicBezTo>
                  <a:cubicBezTo>
                    <a:pt x="7628" y="4818"/>
                    <a:pt x="7596" y="4527"/>
                    <a:pt x="7537" y="4242"/>
                  </a:cubicBezTo>
                  <a:cubicBezTo>
                    <a:pt x="7510" y="4117"/>
                    <a:pt x="7409" y="4021"/>
                    <a:pt x="7283" y="4001"/>
                  </a:cubicBezTo>
                  <a:cubicBezTo>
                    <a:pt x="7266" y="3999"/>
                    <a:pt x="7250" y="3998"/>
                    <a:pt x="7233" y="3998"/>
                  </a:cubicBezTo>
                  <a:cubicBezTo>
                    <a:pt x="7123" y="3998"/>
                    <a:pt x="7022" y="4055"/>
                    <a:pt x="6966" y="4149"/>
                  </a:cubicBezTo>
                  <a:cubicBezTo>
                    <a:pt x="6902" y="4256"/>
                    <a:pt x="6827" y="4358"/>
                    <a:pt x="6742" y="4450"/>
                  </a:cubicBezTo>
                  <a:lnTo>
                    <a:pt x="6742" y="3165"/>
                  </a:lnTo>
                  <a:cubicBezTo>
                    <a:pt x="6743" y="3039"/>
                    <a:pt x="6671" y="2925"/>
                    <a:pt x="6557" y="2870"/>
                  </a:cubicBezTo>
                  <a:cubicBezTo>
                    <a:pt x="6511" y="2847"/>
                    <a:pt x="6461" y="2836"/>
                    <a:pt x="6412" y="2836"/>
                  </a:cubicBezTo>
                  <a:cubicBezTo>
                    <a:pt x="6341" y="2836"/>
                    <a:pt x="6270" y="2859"/>
                    <a:pt x="6212" y="2903"/>
                  </a:cubicBezTo>
                  <a:lnTo>
                    <a:pt x="6063" y="3015"/>
                  </a:lnTo>
                  <a:cubicBezTo>
                    <a:pt x="5887" y="2707"/>
                    <a:pt x="5679" y="2418"/>
                    <a:pt x="5443" y="2153"/>
                  </a:cubicBezTo>
                  <a:cubicBezTo>
                    <a:pt x="5180" y="1858"/>
                    <a:pt x="4887" y="1597"/>
                    <a:pt x="4612" y="1403"/>
                  </a:cubicBezTo>
                  <a:cubicBezTo>
                    <a:pt x="4786" y="1116"/>
                    <a:pt x="4791" y="758"/>
                    <a:pt x="4626" y="467"/>
                  </a:cubicBezTo>
                  <a:cubicBezTo>
                    <a:pt x="4462" y="178"/>
                    <a:pt x="4155" y="0"/>
                    <a:pt x="38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5" name="Google Shape;2145;p75"/>
          <p:cNvGrpSpPr/>
          <p:nvPr/>
        </p:nvGrpSpPr>
        <p:grpSpPr>
          <a:xfrm>
            <a:off x="5901968" y="2784637"/>
            <a:ext cx="306180" cy="288247"/>
            <a:chOff x="5901968" y="2784637"/>
            <a:chExt cx="306180" cy="288247"/>
          </a:xfrm>
        </p:grpSpPr>
        <p:sp>
          <p:nvSpPr>
            <p:cNvPr id="2146" name="Google Shape;2146;p75"/>
            <p:cNvSpPr/>
            <p:nvPr/>
          </p:nvSpPr>
          <p:spPr>
            <a:xfrm>
              <a:off x="6023629" y="2983509"/>
              <a:ext cx="20689" cy="20625"/>
            </a:xfrm>
            <a:custGeom>
              <a:avLst/>
              <a:gdLst/>
              <a:ahLst/>
              <a:cxnLst/>
              <a:rect l="l" t="t" r="r" b="b"/>
              <a:pathLst>
                <a:path w="653" h="651" extrusionOk="0">
                  <a:moveTo>
                    <a:pt x="326" y="0"/>
                  </a:moveTo>
                  <a:lnTo>
                    <a:pt x="211" y="211"/>
                  </a:lnTo>
                  <a:lnTo>
                    <a:pt x="1" y="325"/>
                  </a:lnTo>
                  <a:lnTo>
                    <a:pt x="211" y="441"/>
                  </a:lnTo>
                  <a:lnTo>
                    <a:pt x="326" y="651"/>
                  </a:lnTo>
                  <a:lnTo>
                    <a:pt x="441" y="441"/>
                  </a:lnTo>
                  <a:lnTo>
                    <a:pt x="652" y="325"/>
                  </a:lnTo>
                  <a:lnTo>
                    <a:pt x="441" y="211"/>
                  </a:lnTo>
                  <a:lnTo>
                    <a:pt x="32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5"/>
            <p:cNvSpPr/>
            <p:nvPr/>
          </p:nvSpPr>
          <p:spPr>
            <a:xfrm>
              <a:off x="6073465" y="2985283"/>
              <a:ext cx="13117" cy="13148"/>
            </a:xfrm>
            <a:custGeom>
              <a:avLst/>
              <a:gdLst/>
              <a:ahLst/>
              <a:cxnLst/>
              <a:rect l="l" t="t" r="r" b="b"/>
              <a:pathLst>
                <a:path w="414" h="415" extrusionOk="0">
                  <a:moveTo>
                    <a:pt x="207" y="1"/>
                  </a:moveTo>
                  <a:lnTo>
                    <a:pt x="133" y="134"/>
                  </a:lnTo>
                  <a:lnTo>
                    <a:pt x="0" y="207"/>
                  </a:lnTo>
                  <a:lnTo>
                    <a:pt x="133" y="280"/>
                  </a:lnTo>
                  <a:lnTo>
                    <a:pt x="207" y="414"/>
                  </a:lnTo>
                  <a:lnTo>
                    <a:pt x="280" y="280"/>
                  </a:lnTo>
                  <a:lnTo>
                    <a:pt x="414" y="207"/>
                  </a:lnTo>
                  <a:lnTo>
                    <a:pt x="280" y="134"/>
                  </a:lnTo>
                  <a:lnTo>
                    <a:pt x="2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5"/>
            <p:cNvSpPr/>
            <p:nvPr/>
          </p:nvSpPr>
          <p:spPr>
            <a:xfrm>
              <a:off x="6055977" y="2945394"/>
              <a:ext cx="20657" cy="20657"/>
            </a:xfrm>
            <a:custGeom>
              <a:avLst/>
              <a:gdLst/>
              <a:ahLst/>
              <a:cxnLst/>
              <a:rect l="l" t="t" r="r" b="b"/>
              <a:pathLst>
                <a:path w="652" h="652" extrusionOk="0">
                  <a:moveTo>
                    <a:pt x="325" y="1"/>
                  </a:moveTo>
                  <a:lnTo>
                    <a:pt x="211" y="211"/>
                  </a:lnTo>
                  <a:lnTo>
                    <a:pt x="1" y="325"/>
                  </a:lnTo>
                  <a:lnTo>
                    <a:pt x="211" y="441"/>
                  </a:lnTo>
                  <a:lnTo>
                    <a:pt x="325" y="651"/>
                  </a:lnTo>
                  <a:lnTo>
                    <a:pt x="441" y="441"/>
                  </a:lnTo>
                  <a:lnTo>
                    <a:pt x="651" y="325"/>
                  </a:lnTo>
                  <a:lnTo>
                    <a:pt x="441" y="211"/>
                  </a:lnTo>
                  <a:lnTo>
                    <a:pt x="32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5"/>
            <p:cNvSpPr/>
            <p:nvPr/>
          </p:nvSpPr>
          <p:spPr>
            <a:xfrm>
              <a:off x="5901968" y="2784637"/>
              <a:ext cx="306180" cy="288247"/>
            </a:xfrm>
            <a:custGeom>
              <a:avLst/>
              <a:gdLst/>
              <a:ahLst/>
              <a:cxnLst/>
              <a:rect l="l" t="t" r="r" b="b"/>
              <a:pathLst>
                <a:path w="9664" h="9098" extrusionOk="0">
                  <a:moveTo>
                    <a:pt x="9128" y="284"/>
                  </a:moveTo>
                  <a:cubicBezTo>
                    <a:pt x="9257" y="284"/>
                    <a:pt x="9361" y="387"/>
                    <a:pt x="9362" y="516"/>
                  </a:cubicBezTo>
                  <a:lnTo>
                    <a:pt x="9362" y="1658"/>
                  </a:lnTo>
                  <a:lnTo>
                    <a:pt x="9356" y="1658"/>
                  </a:lnTo>
                  <a:cubicBezTo>
                    <a:pt x="9356" y="1782"/>
                    <a:pt x="9251" y="1884"/>
                    <a:pt x="9122" y="1884"/>
                  </a:cubicBezTo>
                  <a:lnTo>
                    <a:pt x="537" y="1884"/>
                  </a:lnTo>
                  <a:cubicBezTo>
                    <a:pt x="409" y="1884"/>
                    <a:pt x="303" y="1782"/>
                    <a:pt x="303" y="1658"/>
                  </a:cubicBezTo>
                  <a:lnTo>
                    <a:pt x="303" y="516"/>
                  </a:lnTo>
                  <a:cubicBezTo>
                    <a:pt x="304" y="387"/>
                    <a:pt x="409" y="284"/>
                    <a:pt x="537" y="284"/>
                  </a:cubicBezTo>
                  <a:close/>
                  <a:moveTo>
                    <a:pt x="2034" y="2185"/>
                  </a:moveTo>
                  <a:lnTo>
                    <a:pt x="2034" y="2656"/>
                  </a:lnTo>
                  <a:lnTo>
                    <a:pt x="810" y="2656"/>
                  </a:lnTo>
                  <a:lnTo>
                    <a:pt x="810" y="2185"/>
                  </a:lnTo>
                  <a:close/>
                  <a:moveTo>
                    <a:pt x="3804" y="2185"/>
                  </a:moveTo>
                  <a:lnTo>
                    <a:pt x="3804" y="2656"/>
                  </a:lnTo>
                  <a:lnTo>
                    <a:pt x="2335" y="2656"/>
                  </a:lnTo>
                  <a:lnTo>
                    <a:pt x="2335" y="2185"/>
                  </a:lnTo>
                  <a:close/>
                  <a:moveTo>
                    <a:pt x="5575" y="2185"/>
                  </a:moveTo>
                  <a:lnTo>
                    <a:pt x="5575" y="2656"/>
                  </a:lnTo>
                  <a:lnTo>
                    <a:pt x="4106" y="2656"/>
                  </a:lnTo>
                  <a:lnTo>
                    <a:pt x="4106" y="2185"/>
                  </a:lnTo>
                  <a:close/>
                  <a:moveTo>
                    <a:pt x="7346" y="2185"/>
                  </a:moveTo>
                  <a:lnTo>
                    <a:pt x="7346" y="2656"/>
                  </a:lnTo>
                  <a:lnTo>
                    <a:pt x="5877" y="2656"/>
                  </a:lnTo>
                  <a:lnTo>
                    <a:pt x="5877" y="2185"/>
                  </a:lnTo>
                  <a:close/>
                  <a:moveTo>
                    <a:pt x="8854" y="2185"/>
                  </a:moveTo>
                  <a:lnTo>
                    <a:pt x="8854" y="2656"/>
                  </a:lnTo>
                  <a:lnTo>
                    <a:pt x="7629" y="2656"/>
                  </a:lnTo>
                  <a:lnTo>
                    <a:pt x="7629" y="2185"/>
                  </a:lnTo>
                  <a:close/>
                  <a:moveTo>
                    <a:pt x="5575" y="2958"/>
                  </a:moveTo>
                  <a:lnTo>
                    <a:pt x="5575" y="3255"/>
                  </a:lnTo>
                  <a:cubicBezTo>
                    <a:pt x="5334" y="3191"/>
                    <a:pt x="5087" y="3160"/>
                    <a:pt x="4840" y="3160"/>
                  </a:cubicBezTo>
                  <a:cubicBezTo>
                    <a:pt x="4594" y="3160"/>
                    <a:pt x="4347" y="3191"/>
                    <a:pt x="4106" y="3255"/>
                  </a:cubicBezTo>
                  <a:lnTo>
                    <a:pt x="4106" y="2958"/>
                  </a:lnTo>
                  <a:close/>
                  <a:moveTo>
                    <a:pt x="2034" y="2958"/>
                  </a:moveTo>
                  <a:lnTo>
                    <a:pt x="2034" y="3579"/>
                  </a:lnTo>
                  <a:lnTo>
                    <a:pt x="810" y="3579"/>
                  </a:lnTo>
                  <a:lnTo>
                    <a:pt x="810" y="2958"/>
                  </a:lnTo>
                  <a:close/>
                  <a:moveTo>
                    <a:pt x="3804" y="2958"/>
                  </a:moveTo>
                  <a:lnTo>
                    <a:pt x="3804" y="3344"/>
                  </a:lnTo>
                  <a:cubicBezTo>
                    <a:pt x="3636" y="3407"/>
                    <a:pt x="3474" y="3486"/>
                    <a:pt x="3321" y="3579"/>
                  </a:cubicBezTo>
                  <a:lnTo>
                    <a:pt x="2335" y="3579"/>
                  </a:lnTo>
                  <a:lnTo>
                    <a:pt x="2335" y="2958"/>
                  </a:lnTo>
                  <a:close/>
                  <a:moveTo>
                    <a:pt x="7345" y="2958"/>
                  </a:moveTo>
                  <a:lnTo>
                    <a:pt x="7345" y="3579"/>
                  </a:lnTo>
                  <a:lnTo>
                    <a:pt x="6359" y="3579"/>
                  </a:lnTo>
                  <a:cubicBezTo>
                    <a:pt x="6206" y="3486"/>
                    <a:pt x="6045" y="3407"/>
                    <a:pt x="5876" y="3344"/>
                  </a:cubicBezTo>
                  <a:lnTo>
                    <a:pt x="5876" y="2958"/>
                  </a:lnTo>
                  <a:close/>
                  <a:moveTo>
                    <a:pt x="8854" y="2958"/>
                  </a:moveTo>
                  <a:lnTo>
                    <a:pt x="8854" y="3579"/>
                  </a:lnTo>
                  <a:lnTo>
                    <a:pt x="7629" y="3579"/>
                  </a:lnTo>
                  <a:lnTo>
                    <a:pt x="7629" y="2958"/>
                  </a:lnTo>
                  <a:close/>
                  <a:moveTo>
                    <a:pt x="8854" y="3900"/>
                  </a:moveTo>
                  <a:lnTo>
                    <a:pt x="8854" y="4520"/>
                  </a:lnTo>
                  <a:lnTo>
                    <a:pt x="7629" y="4520"/>
                  </a:lnTo>
                  <a:lnTo>
                    <a:pt x="7629" y="3900"/>
                  </a:lnTo>
                  <a:close/>
                  <a:moveTo>
                    <a:pt x="2034" y="3900"/>
                  </a:moveTo>
                  <a:lnTo>
                    <a:pt x="2034" y="4521"/>
                  </a:lnTo>
                  <a:lnTo>
                    <a:pt x="810" y="4521"/>
                  </a:lnTo>
                  <a:lnTo>
                    <a:pt x="810" y="3900"/>
                  </a:lnTo>
                  <a:close/>
                  <a:moveTo>
                    <a:pt x="2898" y="3900"/>
                  </a:moveTo>
                  <a:cubicBezTo>
                    <a:pt x="2691" y="4080"/>
                    <a:pt x="2510" y="4289"/>
                    <a:pt x="2363" y="4521"/>
                  </a:cubicBezTo>
                  <a:lnTo>
                    <a:pt x="2317" y="4521"/>
                  </a:lnTo>
                  <a:lnTo>
                    <a:pt x="2317" y="3900"/>
                  </a:lnTo>
                  <a:close/>
                  <a:moveTo>
                    <a:pt x="7345" y="3900"/>
                  </a:moveTo>
                  <a:lnTo>
                    <a:pt x="7345" y="4521"/>
                  </a:lnTo>
                  <a:lnTo>
                    <a:pt x="7299" y="4521"/>
                  </a:lnTo>
                  <a:cubicBezTo>
                    <a:pt x="7151" y="4289"/>
                    <a:pt x="6971" y="4080"/>
                    <a:pt x="6764" y="3900"/>
                  </a:cubicBezTo>
                  <a:close/>
                  <a:moveTo>
                    <a:pt x="2034" y="4823"/>
                  </a:moveTo>
                  <a:lnTo>
                    <a:pt x="2034" y="5266"/>
                  </a:lnTo>
                  <a:cubicBezTo>
                    <a:pt x="2016" y="5325"/>
                    <a:pt x="2000" y="5384"/>
                    <a:pt x="1987" y="5443"/>
                  </a:cubicBezTo>
                  <a:lnTo>
                    <a:pt x="810" y="5443"/>
                  </a:lnTo>
                  <a:lnTo>
                    <a:pt x="810" y="4823"/>
                  </a:lnTo>
                  <a:close/>
                  <a:moveTo>
                    <a:pt x="8854" y="4823"/>
                  </a:moveTo>
                  <a:lnTo>
                    <a:pt x="8854" y="5443"/>
                  </a:lnTo>
                  <a:lnTo>
                    <a:pt x="7678" y="5443"/>
                  </a:lnTo>
                  <a:cubicBezTo>
                    <a:pt x="7663" y="5384"/>
                    <a:pt x="7647" y="5325"/>
                    <a:pt x="7629" y="5266"/>
                  </a:cubicBezTo>
                  <a:lnTo>
                    <a:pt x="7629" y="4823"/>
                  </a:lnTo>
                  <a:close/>
                  <a:moveTo>
                    <a:pt x="1925" y="5745"/>
                  </a:moveTo>
                  <a:cubicBezTo>
                    <a:pt x="1911" y="5866"/>
                    <a:pt x="1903" y="5987"/>
                    <a:pt x="1903" y="6109"/>
                  </a:cubicBezTo>
                  <a:lnTo>
                    <a:pt x="1903" y="6367"/>
                  </a:lnTo>
                  <a:lnTo>
                    <a:pt x="810" y="6367"/>
                  </a:lnTo>
                  <a:lnTo>
                    <a:pt x="810" y="5745"/>
                  </a:lnTo>
                  <a:close/>
                  <a:moveTo>
                    <a:pt x="8854" y="5745"/>
                  </a:moveTo>
                  <a:lnTo>
                    <a:pt x="8854" y="6367"/>
                  </a:lnTo>
                  <a:lnTo>
                    <a:pt x="7761" y="6367"/>
                  </a:lnTo>
                  <a:lnTo>
                    <a:pt x="7761" y="6109"/>
                  </a:lnTo>
                  <a:cubicBezTo>
                    <a:pt x="7761" y="5987"/>
                    <a:pt x="7754" y="5866"/>
                    <a:pt x="7738" y="5745"/>
                  </a:cubicBezTo>
                  <a:close/>
                  <a:moveTo>
                    <a:pt x="1903" y="6668"/>
                  </a:moveTo>
                  <a:lnTo>
                    <a:pt x="1903" y="7290"/>
                  </a:lnTo>
                  <a:lnTo>
                    <a:pt x="810" y="7290"/>
                  </a:lnTo>
                  <a:lnTo>
                    <a:pt x="810" y="6668"/>
                  </a:lnTo>
                  <a:close/>
                  <a:moveTo>
                    <a:pt x="8854" y="6668"/>
                  </a:moveTo>
                  <a:lnTo>
                    <a:pt x="8854" y="7290"/>
                  </a:lnTo>
                  <a:lnTo>
                    <a:pt x="7761" y="7290"/>
                  </a:lnTo>
                  <a:lnTo>
                    <a:pt x="7761" y="6668"/>
                  </a:lnTo>
                  <a:close/>
                  <a:moveTo>
                    <a:pt x="1903" y="7591"/>
                  </a:moveTo>
                  <a:lnTo>
                    <a:pt x="1903" y="8212"/>
                  </a:lnTo>
                  <a:lnTo>
                    <a:pt x="810" y="8212"/>
                  </a:lnTo>
                  <a:lnTo>
                    <a:pt x="810" y="7591"/>
                  </a:lnTo>
                  <a:close/>
                  <a:moveTo>
                    <a:pt x="8854" y="7591"/>
                  </a:moveTo>
                  <a:lnTo>
                    <a:pt x="8854" y="8212"/>
                  </a:lnTo>
                  <a:lnTo>
                    <a:pt x="7761" y="8212"/>
                  </a:lnTo>
                  <a:lnTo>
                    <a:pt x="7761" y="7591"/>
                  </a:lnTo>
                  <a:close/>
                  <a:moveTo>
                    <a:pt x="1903" y="8513"/>
                  </a:moveTo>
                  <a:lnTo>
                    <a:pt x="1903" y="8796"/>
                  </a:lnTo>
                  <a:lnTo>
                    <a:pt x="1126" y="8796"/>
                  </a:lnTo>
                  <a:cubicBezTo>
                    <a:pt x="964" y="8795"/>
                    <a:pt x="829" y="8674"/>
                    <a:pt x="809" y="8513"/>
                  </a:cubicBezTo>
                  <a:close/>
                  <a:moveTo>
                    <a:pt x="4842" y="8417"/>
                  </a:moveTo>
                  <a:cubicBezTo>
                    <a:pt x="4901" y="8432"/>
                    <a:pt x="5045" y="8573"/>
                    <a:pt x="5172" y="8796"/>
                  </a:cubicBezTo>
                  <a:lnTo>
                    <a:pt x="4519" y="8796"/>
                  </a:lnTo>
                  <a:cubicBezTo>
                    <a:pt x="4645" y="8588"/>
                    <a:pt x="4785" y="8441"/>
                    <a:pt x="4842" y="8417"/>
                  </a:cubicBezTo>
                  <a:close/>
                  <a:moveTo>
                    <a:pt x="4838" y="7131"/>
                  </a:moveTo>
                  <a:cubicBezTo>
                    <a:pt x="4961" y="7138"/>
                    <a:pt x="5339" y="7586"/>
                    <a:pt x="5484" y="8083"/>
                  </a:cubicBezTo>
                  <a:lnTo>
                    <a:pt x="5576" y="8400"/>
                  </a:lnTo>
                  <a:lnTo>
                    <a:pt x="5751" y="8121"/>
                  </a:lnTo>
                  <a:cubicBezTo>
                    <a:pt x="5846" y="7969"/>
                    <a:pt x="5930" y="7886"/>
                    <a:pt x="5967" y="7861"/>
                  </a:cubicBezTo>
                  <a:cubicBezTo>
                    <a:pt x="6005" y="7883"/>
                    <a:pt x="6091" y="7962"/>
                    <a:pt x="6187" y="8123"/>
                  </a:cubicBezTo>
                  <a:cubicBezTo>
                    <a:pt x="6280" y="8281"/>
                    <a:pt x="6341" y="8448"/>
                    <a:pt x="6341" y="8551"/>
                  </a:cubicBezTo>
                  <a:cubicBezTo>
                    <a:pt x="6341" y="8640"/>
                    <a:pt x="6310" y="8727"/>
                    <a:pt x="6253" y="8796"/>
                  </a:cubicBezTo>
                  <a:lnTo>
                    <a:pt x="5504" y="8796"/>
                  </a:lnTo>
                  <a:cubicBezTo>
                    <a:pt x="5359" y="8496"/>
                    <a:pt x="5093" y="8119"/>
                    <a:pt x="4837" y="8119"/>
                  </a:cubicBezTo>
                  <a:cubicBezTo>
                    <a:pt x="4586" y="8119"/>
                    <a:pt x="4306" y="8556"/>
                    <a:pt x="4182" y="8796"/>
                  </a:cubicBezTo>
                  <a:lnTo>
                    <a:pt x="3437" y="8796"/>
                  </a:lnTo>
                  <a:cubicBezTo>
                    <a:pt x="3380" y="8727"/>
                    <a:pt x="3349" y="8640"/>
                    <a:pt x="3349" y="8551"/>
                  </a:cubicBezTo>
                  <a:cubicBezTo>
                    <a:pt x="3349" y="8334"/>
                    <a:pt x="3620" y="7931"/>
                    <a:pt x="3733" y="7861"/>
                  </a:cubicBezTo>
                  <a:cubicBezTo>
                    <a:pt x="3768" y="7880"/>
                    <a:pt x="3845" y="7949"/>
                    <a:pt x="3933" y="8090"/>
                  </a:cubicBezTo>
                  <a:lnTo>
                    <a:pt x="4098" y="8354"/>
                  </a:lnTo>
                  <a:lnTo>
                    <a:pt x="4198" y="8059"/>
                  </a:lnTo>
                  <a:cubicBezTo>
                    <a:pt x="4349" y="7610"/>
                    <a:pt x="4722" y="7159"/>
                    <a:pt x="4838" y="7131"/>
                  </a:cubicBezTo>
                  <a:close/>
                  <a:moveTo>
                    <a:pt x="4831" y="3952"/>
                  </a:moveTo>
                  <a:cubicBezTo>
                    <a:pt x="6010" y="3952"/>
                    <a:pt x="6969" y="4920"/>
                    <a:pt x="6969" y="6108"/>
                  </a:cubicBezTo>
                  <a:lnTo>
                    <a:pt x="6969" y="8796"/>
                  </a:lnTo>
                  <a:lnTo>
                    <a:pt x="6585" y="8796"/>
                  </a:lnTo>
                  <a:cubicBezTo>
                    <a:pt x="6616" y="8718"/>
                    <a:pt x="6631" y="8634"/>
                    <a:pt x="6631" y="8551"/>
                  </a:cubicBezTo>
                  <a:cubicBezTo>
                    <a:pt x="6631" y="8386"/>
                    <a:pt x="6552" y="8158"/>
                    <a:pt x="6418" y="7942"/>
                  </a:cubicBezTo>
                  <a:cubicBezTo>
                    <a:pt x="6223" y="7628"/>
                    <a:pt x="6060" y="7560"/>
                    <a:pt x="5958" y="7560"/>
                  </a:cubicBezTo>
                  <a:cubicBezTo>
                    <a:pt x="5854" y="7560"/>
                    <a:pt x="5753" y="7640"/>
                    <a:pt x="5666" y="7735"/>
                  </a:cubicBezTo>
                  <a:cubicBezTo>
                    <a:pt x="5478" y="7305"/>
                    <a:pt x="5133" y="6835"/>
                    <a:pt x="4832" y="6835"/>
                  </a:cubicBezTo>
                  <a:cubicBezTo>
                    <a:pt x="4686" y="6835"/>
                    <a:pt x="4511" y="6970"/>
                    <a:pt x="4312" y="7235"/>
                  </a:cubicBezTo>
                  <a:cubicBezTo>
                    <a:pt x="4198" y="7387"/>
                    <a:pt x="4100" y="7548"/>
                    <a:pt x="4019" y="7719"/>
                  </a:cubicBezTo>
                  <a:cubicBezTo>
                    <a:pt x="3933" y="7629"/>
                    <a:pt x="3833" y="7562"/>
                    <a:pt x="3727" y="7562"/>
                  </a:cubicBezTo>
                  <a:cubicBezTo>
                    <a:pt x="3561" y="7562"/>
                    <a:pt x="3394" y="7767"/>
                    <a:pt x="3283" y="7940"/>
                  </a:cubicBezTo>
                  <a:cubicBezTo>
                    <a:pt x="3229" y="8023"/>
                    <a:pt x="3054" y="8313"/>
                    <a:pt x="3054" y="8551"/>
                  </a:cubicBezTo>
                  <a:cubicBezTo>
                    <a:pt x="3054" y="8634"/>
                    <a:pt x="3069" y="8718"/>
                    <a:pt x="3100" y="8796"/>
                  </a:cubicBezTo>
                  <a:lnTo>
                    <a:pt x="2693" y="8796"/>
                  </a:lnTo>
                  <a:lnTo>
                    <a:pt x="2693" y="6108"/>
                  </a:lnTo>
                  <a:cubicBezTo>
                    <a:pt x="2693" y="4920"/>
                    <a:pt x="3653" y="3952"/>
                    <a:pt x="4831" y="3952"/>
                  </a:cubicBezTo>
                  <a:close/>
                  <a:moveTo>
                    <a:pt x="4842" y="3461"/>
                  </a:moveTo>
                  <a:cubicBezTo>
                    <a:pt x="6296" y="3461"/>
                    <a:pt x="7479" y="4648"/>
                    <a:pt x="7479" y="6108"/>
                  </a:cubicBezTo>
                  <a:lnTo>
                    <a:pt x="7479" y="8796"/>
                  </a:lnTo>
                  <a:lnTo>
                    <a:pt x="7269" y="8796"/>
                  </a:lnTo>
                  <a:lnTo>
                    <a:pt x="7269" y="6108"/>
                  </a:lnTo>
                  <a:cubicBezTo>
                    <a:pt x="7269" y="4757"/>
                    <a:pt x="6176" y="3657"/>
                    <a:pt x="4831" y="3657"/>
                  </a:cubicBezTo>
                  <a:cubicBezTo>
                    <a:pt x="3486" y="3657"/>
                    <a:pt x="2392" y="4757"/>
                    <a:pt x="2392" y="6108"/>
                  </a:cubicBezTo>
                  <a:lnTo>
                    <a:pt x="2392" y="8796"/>
                  </a:lnTo>
                  <a:lnTo>
                    <a:pt x="2206" y="8796"/>
                  </a:lnTo>
                  <a:lnTo>
                    <a:pt x="2206" y="6108"/>
                  </a:lnTo>
                  <a:cubicBezTo>
                    <a:pt x="2206" y="4648"/>
                    <a:pt x="3388" y="3461"/>
                    <a:pt x="4842" y="3461"/>
                  </a:cubicBezTo>
                  <a:close/>
                  <a:moveTo>
                    <a:pt x="8854" y="8513"/>
                  </a:moveTo>
                  <a:cubicBezTo>
                    <a:pt x="8835" y="8674"/>
                    <a:pt x="8699" y="8795"/>
                    <a:pt x="8537" y="8796"/>
                  </a:cubicBezTo>
                  <a:lnTo>
                    <a:pt x="7761" y="8796"/>
                  </a:lnTo>
                  <a:lnTo>
                    <a:pt x="7761" y="8513"/>
                  </a:lnTo>
                  <a:close/>
                  <a:moveTo>
                    <a:pt x="536" y="1"/>
                  </a:moveTo>
                  <a:cubicBezTo>
                    <a:pt x="241" y="1"/>
                    <a:pt x="1" y="238"/>
                    <a:pt x="1" y="528"/>
                  </a:cubicBezTo>
                  <a:lnTo>
                    <a:pt x="1" y="1668"/>
                  </a:lnTo>
                  <a:cubicBezTo>
                    <a:pt x="1" y="1950"/>
                    <a:pt x="226" y="2181"/>
                    <a:pt x="510" y="2195"/>
                  </a:cubicBezTo>
                  <a:lnTo>
                    <a:pt x="510" y="8479"/>
                  </a:lnTo>
                  <a:cubicBezTo>
                    <a:pt x="511" y="8821"/>
                    <a:pt x="788" y="9098"/>
                    <a:pt x="1130" y="9098"/>
                  </a:cubicBezTo>
                  <a:cubicBezTo>
                    <a:pt x="1130" y="9098"/>
                    <a:pt x="1131" y="9098"/>
                    <a:pt x="1132" y="9098"/>
                  </a:cubicBezTo>
                  <a:lnTo>
                    <a:pt x="8538" y="9098"/>
                  </a:lnTo>
                  <a:cubicBezTo>
                    <a:pt x="8879" y="9089"/>
                    <a:pt x="9151" y="8813"/>
                    <a:pt x="9154" y="8472"/>
                  </a:cubicBezTo>
                  <a:lnTo>
                    <a:pt x="9154" y="2191"/>
                  </a:lnTo>
                  <a:cubicBezTo>
                    <a:pt x="9433" y="2177"/>
                    <a:pt x="9656" y="1946"/>
                    <a:pt x="9664" y="1664"/>
                  </a:cubicBezTo>
                  <a:lnTo>
                    <a:pt x="9664" y="525"/>
                  </a:lnTo>
                  <a:cubicBezTo>
                    <a:pt x="9656" y="234"/>
                    <a:pt x="9127" y="1"/>
                    <a:pt x="91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0" name="Google Shape;2150;p75"/>
          <p:cNvGrpSpPr/>
          <p:nvPr/>
        </p:nvGrpSpPr>
        <p:grpSpPr>
          <a:xfrm>
            <a:off x="5319612" y="2766800"/>
            <a:ext cx="285840" cy="305388"/>
            <a:chOff x="5319612" y="2766800"/>
            <a:chExt cx="285840" cy="305388"/>
          </a:xfrm>
        </p:grpSpPr>
        <p:sp>
          <p:nvSpPr>
            <p:cNvPr id="2151" name="Google Shape;2151;p75"/>
            <p:cNvSpPr/>
            <p:nvPr/>
          </p:nvSpPr>
          <p:spPr>
            <a:xfrm>
              <a:off x="5319612" y="2766800"/>
              <a:ext cx="285840" cy="305388"/>
            </a:xfrm>
            <a:custGeom>
              <a:avLst/>
              <a:gdLst/>
              <a:ahLst/>
              <a:cxnLst/>
              <a:rect l="l" t="t" r="r" b="b"/>
              <a:pathLst>
                <a:path w="9022" h="9639" extrusionOk="0">
                  <a:moveTo>
                    <a:pt x="4521" y="300"/>
                  </a:moveTo>
                  <a:cubicBezTo>
                    <a:pt x="4684" y="300"/>
                    <a:pt x="4817" y="430"/>
                    <a:pt x="4820" y="595"/>
                  </a:cubicBezTo>
                  <a:lnTo>
                    <a:pt x="4820" y="957"/>
                  </a:lnTo>
                  <a:cubicBezTo>
                    <a:pt x="4817" y="1049"/>
                    <a:pt x="4892" y="1111"/>
                    <a:pt x="4970" y="1111"/>
                  </a:cubicBezTo>
                  <a:cubicBezTo>
                    <a:pt x="5007" y="1111"/>
                    <a:pt x="5044" y="1097"/>
                    <a:pt x="5075" y="1067"/>
                  </a:cubicBezTo>
                  <a:lnTo>
                    <a:pt x="5620" y="533"/>
                  </a:lnTo>
                  <a:cubicBezTo>
                    <a:pt x="5679" y="475"/>
                    <a:pt x="5756" y="447"/>
                    <a:pt x="5833" y="447"/>
                  </a:cubicBezTo>
                  <a:cubicBezTo>
                    <a:pt x="5910" y="447"/>
                    <a:pt x="5987" y="475"/>
                    <a:pt x="6047" y="533"/>
                  </a:cubicBezTo>
                  <a:cubicBezTo>
                    <a:pt x="6163" y="647"/>
                    <a:pt x="6163" y="835"/>
                    <a:pt x="6047" y="949"/>
                  </a:cubicBezTo>
                  <a:lnTo>
                    <a:pt x="5578" y="1408"/>
                  </a:lnTo>
                  <a:lnTo>
                    <a:pt x="3461" y="1408"/>
                  </a:lnTo>
                  <a:lnTo>
                    <a:pt x="2991" y="949"/>
                  </a:lnTo>
                  <a:cubicBezTo>
                    <a:pt x="2873" y="835"/>
                    <a:pt x="2873" y="647"/>
                    <a:pt x="2991" y="533"/>
                  </a:cubicBezTo>
                  <a:cubicBezTo>
                    <a:pt x="3050" y="475"/>
                    <a:pt x="3127" y="447"/>
                    <a:pt x="3204" y="447"/>
                  </a:cubicBezTo>
                  <a:cubicBezTo>
                    <a:pt x="3281" y="447"/>
                    <a:pt x="3358" y="475"/>
                    <a:pt x="3418" y="533"/>
                  </a:cubicBezTo>
                  <a:lnTo>
                    <a:pt x="3962" y="1067"/>
                  </a:lnTo>
                  <a:cubicBezTo>
                    <a:pt x="3993" y="1097"/>
                    <a:pt x="4030" y="1111"/>
                    <a:pt x="4067" y="1111"/>
                  </a:cubicBezTo>
                  <a:cubicBezTo>
                    <a:pt x="4145" y="1111"/>
                    <a:pt x="4219" y="1049"/>
                    <a:pt x="4218" y="958"/>
                  </a:cubicBezTo>
                  <a:lnTo>
                    <a:pt x="4218" y="595"/>
                  </a:lnTo>
                  <a:cubicBezTo>
                    <a:pt x="4218" y="432"/>
                    <a:pt x="4352" y="300"/>
                    <a:pt x="4519" y="300"/>
                  </a:cubicBezTo>
                  <a:cubicBezTo>
                    <a:pt x="4520" y="300"/>
                    <a:pt x="4521" y="300"/>
                    <a:pt x="4521" y="300"/>
                  </a:cubicBezTo>
                  <a:close/>
                  <a:moveTo>
                    <a:pt x="4369" y="1691"/>
                  </a:moveTo>
                  <a:lnTo>
                    <a:pt x="4369" y="2350"/>
                  </a:lnTo>
                  <a:lnTo>
                    <a:pt x="3935" y="2350"/>
                  </a:lnTo>
                  <a:lnTo>
                    <a:pt x="3935" y="1691"/>
                  </a:lnTo>
                  <a:close/>
                  <a:moveTo>
                    <a:pt x="5104" y="1691"/>
                  </a:moveTo>
                  <a:lnTo>
                    <a:pt x="5104" y="2350"/>
                  </a:lnTo>
                  <a:lnTo>
                    <a:pt x="4670" y="2350"/>
                  </a:lnTo>
                  <a:lnTo>
                    <a:pt x="4670" y="1691"/>
                  </a:lnTo>
                  <a:close/>
                  <a:moveTo>
                    <a:pt x="5674" y="1691"/>
                  </a:moveTo>
                  <a:cubicBezTo>
                    <a:pt x="5856" y="1691"/>
                    <a:pt x="6005" y="1837"/>
                    <a:pt x="6007" y="2020"/>
                  </a:cubicBezTo>
                  <a:cubicBezTo>
                    <a:pt x="6006" y="2202"/>
                    <a:pt x="5857" y="2350"/>
                    <a:pt x="5676" y="2350"/>
                  </a:cubicBezTo>
                  <a:cubicBezTo>
                    <a:pt x="5675" y="2350"/>
                    <a:pt x="5674" y="2350"/>
                    <a:pt x="5674" y="2350"/>
                  </a:cubicBezTo>
                  <a:lnTo>
                    <a:pt x="5386" y="2350"/>
                  </a:lnTo>
                  <a:lnTo>
                    <a:pt x="5386" y="1691"/>
                  </a:lnTo>
                  <a:close/>
                  <a:moveTo>
                    <a:pt x="3327" y="1690"/>
                  </a:moveTo>
                  <a:cubicBezTo>
                    <a:pt x="3333" y="1690"/>
                    <a:pt x="3340" y="1690"/>
                    <a:pt x="3346" y="1691"/>
                  </a:cubicBezTo>
                  <a:lnTo>
                    <a:pt x="3633" y="1691"/>
                  </a:lnTo>
                  <a:lnTo>
                    <a:pt x="3633" y="2350"/>
                  </a:lnTo>
                  <a:lnTo>
                    <a:pt x="3346" y="2350"/>
                  </a:lnTo>
                  <a:cubicBezTo>
                    <a:pt x="3340" y="2350"/>
                    <a:pt x="3334" y="2350"/>
                    <a:pt x="3329" y="2350"/>
                  </a:cubicBezTo>
                  <a:cubicBezTo>
                    <a:pt x="3147" y="2350"/>
                    <a:pt x="2999" y="2203"/>
                    <a:pt x="2999" y="2020"/>
                  </a:cubicBezTo>
                  <a:cubicBezTo>
                    <a:pt x="2999" y="1837"/>
                    <a:pt x="3146" y="1690"/>
                    <a:pt x="3327" y="1690"/>
                  </a:cubicBezTo>
                  <a:close/>
                  <a:moveTo>
                    <a:pt x="5865" y="2622"/>
                  </a:moveTo>
                  <a:cubicBezTo>
                    <a:pt x="6666" y="2893"/>
                    <a:pt x="7367" y="3399"/>
                    <a:pt x="7879" y="4072"/>
                  </a:cubicBezTo>
                  <a:cubicBezTo>
                    <a:pt x="8426" y="4792"/>
                    <a:pt x="8720" y="5671"/>
                    <a:pt x="8718" y="6574"/>
                  </a:cubicBezTo>
                  <a:cubicBezTo>
                    <a:pt x="8717" y="7525"/>
                    <a:pt x="8391" y="8446"/>
                    <a:pt x="7795" y="9185"/>
                  </a:cubicBezTo>
                  <a:cubicBezTo>
                    <a:pt x="7717" y="9282"/>
                    <a:pt x="7600" y="9337"/>
                    <a:pt x="7476" y="9337"/>
                  </a:cubicBezTo>
                  <a:lnTo>
                    <a:pt x="1555" y="9337"/>
                  </a:lnTo>
                  <a:cubicBezTo>
                    <a:pt x="1432" y="9337"/>
                    <a:pt x="1315" y="9282"/>
                    <a:pt x="1237" y="9185"/>
                  </a:cubicBezTo>
                  <a:cubicBezTo>
                    <a:pt x="639" y="8446"/>
                    <a:pt x="314" y="7525"/>
                    <a:pt x="313" y="6574"/>
                  </a:cubicBezTo>
                  <a:cubicBezTo>
                    <a:pt x="309" y="5671"/>
                    <a:pt x="604" y="4792"/>
                    <a:pt x="1151" y="4072"/>
                  </a:cubicBezTo>
                  <a:cubicBezTo>
                    <a:pt x="1663" y="3399"/>
                    <a:pt x="2364" y="2893"/>
                    <a:pt x="3165" y="2622"/>
                  </a:cubicBezTo>
                  <a:cubicBezTo>
                    <a:pt x="3225" y="2641"/>
                    <a:pt x="3289" y="2651"/>
                    <a:pt x="3353" y="2651"/>
                  </a:cubicBezTo>
                  <a:lnTo>
                    <a:pt x="5677" y="2651"/>
                  </a:lnTo>
                  <a:cubicBezTo>
                    <a:pt x="5741" y="2651"/>
                    <a:pt x="5804" y="2641"/>
                    <a:pt x="5865" y="2622"/>
                  </a:cubicBezTo>
                  <a:close/>
                  <a:moveTo>
                    <a:pt x="4510" y="1"/>
                  </a:moveTo>
                  <a:cubicBezTo>
                    <a:pt x="4187" y="1"/>
                    <a:pt x="3923" y="260"/>
                    <a:pt x="3917" y="585"/>
                  </a:cubicBezTo>
                  <a:lnTo>
                    <a:pt x="3917" y="599"/>
                  </a:lnTo>
                  <a:lnTo>
                    <a:pt x="3631" y="314"/>
                  </a:lnTo>
                  <a:cubicBezTo>
                    <a:pt x="3515" y="199"/>
                    <a:pt x="3363" y="142"/>
                    <a:pt x="3211" y="142"/>
                  </a:cubicBezTo>
                  <a:cubicBezTo>
                    <a:pt x="3060" y="142"/>
                    <a:pt x="2908" y="199"/>
                    <a:pt x="2792" y="314"/>
                  </a:cubicBezTo>
                  <a:cubicBezTo>
                    <a:pt x="2560" y="544"/>
                    <a:pt x="2560" y="919"/>
                    <a:pt x="2792" y="1149"/>
                  </a:cubicBezTo>
                  <a:lnTo>
                    <a:pt x="3096" y="1451"/>
                  </a:lnTo>
                  <a:cubicBezTo>
                    <a:pt x="2867" y="1549"/>
                    <a:pt x="2718" y="1774"/>
                    <a:pt x="2717" y="2024"/>
                  </a:cubicBezTo>
                  <a:cubicBezTo>
                    <a:pt x="2717" y="2166"/>
                    <a:pt x="2766" y="2304"/>
                    <a:pt x="2857" y="2415"/>
                  </a:cubicBezTo>
                  <a:cubicBezTo>
                    <a:pt x="2083" y="2720"/>
                    <a:pt x="1407" y="3230"/>
                    <a:pt x="903" y="3893"/>
                  </a:cubicBezTo>
                  <a:cubicBezTo>
                    <a:pt x="316" y="4664"/>
                    <a:pt x="0" y="5607"/>
                    <a:pt x="2" y="6576"/>
                  </a:cubicBezTo>
                  <a:cubicBezTo>
                    <a:pt x="3" y="7596"/>
                    <a:pt x="354" y="8584"/>
                    <a:pt x="995" y="9378"/>
                  </a:cubicBezTo>
                  <a:cubicBezTo>
                    <a:pt x="1128" y="9542"/>
                    <a:pt x="1328" y="9639"/>
                    <a:pt x="1540" y="9639"/>
                  </a:cubicBezTo>
                  <a:cubicBezTo>
                    <a:pt x="1541" y="9639"/>
                    <a:pt x="1543" y="9639"/>
                    <a:pt x="1544" y="9639"/>
                  </a:cubicBezTo>
                  <a:lnTo>
                    <a:pt x="7478" y="9639"/>
                  </a:lnTo>
                  <a:cubicBezTo>
                    <a:pt x="7479" y="9639"/>
                    <a:pt x="7481" y="9639"/>
                    <a:pt x="7482" y="9639"/>
                  </a:cubicBezTo>
                  <a:cubicBezTo>
                    <a:pt x="7694" y="9639"/>
                    <a:pt x="7894" y="9542"/>
                    <a:pt x="8027" y="9378"/>
                  </a:cubicBezTo>
                  <a:cubicBezTo>
                    <a:pt x="8668" y="8584"/>
                    <a:pt x="9019" y="7596"/>
                    <a:pt x="9020" y="6576"/>
                  </a:cubicBezTo>
                  <a:cubicBezTo>
                    <a:pt x="9022" y="5607"/>
                    <a:pt x="8705" y="4664"/>
                    <a:pt x="8119" y="3893"/>
                  </a:cubicBezTo>
                  <a:cubicBezTo>
                    <a:pt x="7615" y="3230"/>
                    <a:pt x="6939" y="2720"/>
                    <a:pt x="6165" y="2415"/>
                  </a:cubicBezTo>
                  <a:cubicBezTo>
                    <a:pt x="6255" y="2304"/>
                    <a:pt x="6304" y="2165"/>
                    <a:pt x="6304" y="2023"/>
                  </a:cubicBezTo>
                  <a:cubicBezTo>
                    <a:pt x="6303" y="1773"/>
                    <a:pt x="6154" y="1548"/>
                    <a:pt x="5926" y="1450"/>
                  </a:cubicBezTo>
                  <a:lnTo>
                    <a:pt x="6229" y="1148"/>
                  </a:lnTo>
                  <a:cubicBezTo>
                    <a:pt x="6461" y="918"/>
                    <a:pt x="6461" y="543"/>
                    <a:pt x="6229" y="314"/>
                  </a:cubicBezTo>
                  <a:cubicBezTo>
                    <a:pt x="6113" y="199"/>
                    <a:pt x="5962" y="142"/>
                    <a:pt x="5810" y="142"/>
                  </a:cubicBezTo>
                  <a:cubicBezTo>
                    <a:pt x="5658" y="142"/>
                    <a:pt x="5507" y="199"/>
                    <a:pt x="5391" y="314"/>
                  </a:cubicBezTo>
                  <a:lnTo>
                    <a:pt x="5105" y="598"/>
                  </a:lnTo>
                  <a:lnTo>
                    <a:pt x="5105" y="585"/>
                  </a:lnTo>
                  <a:cubicBezTo>
                    <a:pt x="5099" y="260"/>
                    <a:pt x="4835" y="1"/>
                    <a:pt x="45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5"/>
            <p:cNvSpPr/>
            <p:nvPr/>
          </p:nvSpPr>
          <p:spPr>
            <a:xfrm>
              <a:off x="5391024" y="2886148"/>
              <a:ext cx="140607" cy="138136"/>
            </a:xfrm>
            <a:custGeom>
              <a:avLst/>
              <a:gdLst/>
              <a:ahLst/>
              <a:cxnLst/>
              <a:rect l="l" t="t" r="r" b="b"/>
              <a:pathLst>
                <a:path w="4438" h="4360" extrusionOk="0">
                  <a:moveTo>
                    <a:pt x="1531" y="495"/>
                  </a:moveTo>
                  <a:lnTo>
                    <a:pt x="2058" y="1017"/>
                  </a:lnTo>
                  <a:lnTo>
                    <a:pt x="2058" y="1821"/>
                  </a:lnTo>
                  <a:lnTo>
                    <a:pt x="1531" y="1300"/>
                  </a:lnTo>
                  <a:lnTo>
                    <a:pt x="1531" y="495"/>
                  </a:lnTo>
                  <a:close/>
                  <a:moveTo>
                    <a:pt x="2887" y="495"/>
                  </a:moveTo>
                  <a:lnTo>
                    <a:pt x="2887" y="1300"/>
                  </a:lnTo>
                  <a:lnTo>
                    <a:pt x="2360" y="1821"/>
                  </a:lnTo>
                  <a:lnTo>
                    <a:pt x="2360" y="1017"/>
                  </a:lnTo>
                  <a:lnTo>
                    <a:pt x="2887" y="495"/>
                  </a:lnTo>
                  <a:close/>
                  <a:moveTo>
                    <a:pt x="1330" y="1520"/>
                  </a:moveTo>
                  <a:lnTo>
                    <a:pt x="1845" y="2029"/>
                  </a:lnTo>
                  <a:lnTo>
                    <a:pt x="1046" y="2029"/>
                  </a:lnTo>
                  <a:lnTo>
                    <a:pt x="531" y="1520"/>
                  </a:lnTo>
                  <a:close/>
                  <a:moveTo>
                    <a:pt x="3904" y="1520"/>
                  </a:moveTo>
                  <a:lnTo>
                    <a:pt x="3400" y="2029"/>
                  </a:lnTo>
                  <a:lnTo>
                    <a:pt x="2584" y="2029"/>
                  </a:lnTo>
                  <a:lnTo>
                    <a:pt x="3098" y="1520"/>
                  </a:lnTo>
                  <a:close/>
                  <a:moveTo>
                    <a:pt x="1845" y="2330"/>
                  </a:moveTo>
                  <a:lnTo>
                    <a:pt x="1331" y="2839"/>
                  </a:lnTo>
                  <a:lnTo>
                    <a:pt x="531" y="2839"/>
                  </a:lnTo>
                  <a:lnTo>
                    <a:pt x="1046" y="2330"/>
                  </a:lnTo>
                  <a:close/>
                  <a:moveTo>
                    <a:pt x="3368" y="2330"/>
                  </a:moveTo>
                  <a:lnTo>
                    <a:pt x="3893" y="2839"/>
                  </a:lnTo>
                  <a:lnTo>
                    <a:pt x="3098" y="2839"/>
                  </a:lnTo>
                  <a:lnTo>
                    <a:pt x="2584" y="2330"/>
                  </a:lnTo>
                  <a:close/>
                  <a:moveTo>
                    <a:pt x="2058" y="2524"/>
                  </a:moveTo>
                  <a:lnTo>
                    <a:pt x="2058" y="3313"/>
                  </a:lnTo>
                  <a:lnTo>
                    <a:pt x="1531" y="3845"/>
                  </a:lnTo>
                  <a:lnTo>
                    <a:pt x="1531" y="3046"/>
                  </a:lnTo>
                  <a:lnTo>
                    <a:pt x="2058" y="2524"/>
                  </a:lnTo>
                  <a:close/>
                  <a:moveTo>
                    <a:pt x="2360" y="2524"/>
                  </a:moveTo>
                  <a:lnTo>
                    <a:pt x="2887" y="3046"/>
                  </a:lnTo>
                  <a:lnTo>
                    <a:pt x="2887" y="3855"/>
                  </a:lnTo>
                  <a:lnTo>
                    <a:pt x="2360" y="3344"/>
                  </a:lnTo>
                  <a:lnTo>
                    <a:pt x="2360" y="2524"/>
                  </a:lnTo>
                  <a:close/>
                  <a:moveTo>
                    <a:pt x="1396" y="0"/>
                  </a:moveTo>
                  <a:cubicBezTo>
                    <a:pt x="1362" y="0"/>
                    <a:pt x="1327" y="12"/>
                    <a:pt x="1299" y="36"/>
                  </a:cubicBezTo>
                  <a:cubicBezTo>
                    <a:pt x="1266" y="66"/>
                    <a:pt x="1247" y="108"/>
                    <a:pt x="1249" y="152"/>
                  </a:cubicBezTo>
                  <a:lnTo>
                    <a:pt x="1249" y="1219"/>
                  </a:lnTo>
                  <a:lnTo>
                    <a:pt x="167" y="1219"/>
                  </a:lnTo>
                  <a:cubicBezTo>
                    <a:pt x="166" y="1219"/>
                    <a:pt x="164" y="1219"/>
                    <a:pt x="163" y="1219"/>
                  </a:cubicBezTo>
                  <a:cubicBezTo>
                    <a:pt x="120" y="1219"/>
                    <a:pt x="79" y="1238"/>
                    <a:pt x="51" y="1270"/>
                  </a:cubicBezTo>
                  <a:cubicBezTo>
                    <a:pt x="1" y="1329"/>
                    <a:pt x="4" y="1417"/>
                    <a:pt x="59" y="1472"/>
                  </a:cubicBezTo>
                  <a:lnTo>
                    <a:pt x="775" y="2180"/>
                  </a:lnTo>
                  <a:lnTo>
                    <a:pt x="59" y="2887"/>
                  </a:lnTo>
                  <a:cubicBezTo>
                    <a:pt x="4" y="2942"/>
                    <a:pt x="1" y="3031"/>
                    <a:pt x="51" y="3090"/>
                  </a:cubicBezTo>
                  <a:cubicBezTo>
                    <a:pt x="79" y="3122"/>
                    <a:pt x="120" y="3141"/>
                    <a:pt x="163" y="3141"/>
                  </a:cubicBezTo>
                  <a:cubicBezTo>
                    <a:pt x="164" y="3141"/>
                    <a:pt x="166" y="3141"/>
                    <a:pt x="167" y="3141"/>
                  </a:cubicBezTo>
                  <a:lnTo>
                    <a:pt x="1250" y="3141"/>
                  </a:lnTo>
                  <a:lnTo>
                    <a:pt x="1250" y="4208"/>
                  </a:lnTo>
                  <a:cubicBezTo>
                    <a:pt x="1246" y="4291"/>
                    <a:pt x="1312" y="4359"/>
                    <a:pt x="1395" y="4359"/>
                  </a:cubicBezTo>
                  <a:cubicBezTo>
                    <a:pt x="1396" y="4359"/>
                    <a:pt x="1396" y="4359"/>
                    <a:pt x="1397" y="4359"/>
                  </a:cubicBezTo>
                  <a:cubicBezTo>
                    <a:pt x="1437" y="4359"/>
                    <a:pt x="1474" y="4343"/>
                    <a:pt x="1502" y="4316"/>
                  </a:cubicBezTo>
                  <a:lnTo>
                    <a:pt x="2205" y="3606"/>
                  </a:lnTo>
                  <a:lnTo>
                    <a:pt x="2936" y="4315"/>
                  </a:lnTo>
                  <a:cubicBezTo>
                    <a:pt x="2964" y="4343"/>
                    <a:pt x="3002" y="4359"/>
                    <a:pt x="3041" y="4359"/>
                  </a:cubicBezTo>
                  <a:cubicBezTo>
                    <a:pt x="3045" y="4359"/>
                    <a:pt x="3048" y="4359"/>
                    <a:pt x="3052" y="4359"/>
                  </a:cubicBezTo>
                  <a:cubicBezTo>
                    <a:pt x="3129" y="4353"/>
                    <a:pt x="3188" y="4288"/>
                    <a:pt x="3188" y="4211"/>
                  </a:cubicBezTo>
                  <a:lnTo>
                    <a:pt x="3188" y="3139"/>
                  </a:lnTo>
                  <a:lnTo>
                    <a:pt x="4271" y="3139"/>
                  </a:lnTo>
                  <a:cubicBezTo>
                    <a:pt x="4272" y="3139"/>
                    <a:pt x="4274" y="3139"/>
                    <a:pt x="4275" y="3139"/>
                  </a:cubicBezTo>
                  <a:cubicBezTo>
                    <a:pt x="4318" y="3139"/>
                    <a:pt x="4359" y="3121"/>
                    <a:pt x="4387" y="3089"/>
                  </a:cubicBezTo>
                  <a:cubicBezTo>
                    <a:pt x="4437" y="3029"/>
                    <a:pt x="4433" y="2940"/>
                    <a:pt x="4377" y="2886"/>
                  </a:cubicBezTo>
                  <a:lnTo>
                    <a:pt x="3663" y="2194"/>
                  </a:lnTo>
                  <a:lnTo>
                    <a:pt x="4377" y="1474"/>
                  </a:lnTo>
                  <a:cubicBezTo>
                    <a:pt x="4408" y="1443"/>
                    <a:pt x="4424" y="1401"/>
                    <a:pt x="4422" y="1357"/>
                  </a:cubicBezTo>
                  <a:cubicBezTo>
                    <a:pt x="4416" y="1280"/>
                    <a:pt x="4352" y="1219"/>
                    <a:pt x="4274" y="1219"/>
                  </a:cubicBezTo>
                  <a:lnTo>
                    <a:pt x="3188" y="1219"/>
                  </a:lnTo>
                  <a:lnTo>
                    <a:pt x="3188" y="152"/>
                  </a:lnTo>
                  <a:cubicBezTo>
                    <a:pt x="3190" y="108"/>
                    <a:pt x="3171" y="66"/>
                    <a:pt x="3139" y="38"/>
                  </a:cubicBezTo>
                  <a:cubicBezTo>
                    <a:pt x="3111" y="13"/>
                    <a:pt x="3076" y="0"/>
                    <a:pt x="3041" y="0"/>
                  </a:cubicBezTo>
                  <a:cubicBezTo>
                    <a:pt x="3003" y="0"/>
                    <a:pt x="2966" y="15"/>
                    <a:pt x="2936" y="43"/>
                  </a:cubicBezTo>
                  <a:lnTo>
                    <a:pt x="2219" y="753"/>
                  </a:lnTo>
                  <a:lnTo>
                    <a:pt x="1501" y="43"/>
                  </a:lnTo>
                  <a:cubicBezTo>
                    <a:pt x="1471" y="14"/>
                    <a:pt x="1434" y="0"/>
                    <a:pt x="13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3" name="Google Shape;2153;p75"/>
          <p:cNvGrpSpPr/>
          <p:nvPr/>
        </p:nvGrpSpPr>
        <p:grpSpPr>
          <a:xfrm>
            <a:off x="4683206" y="2773707"/>
            <a:ext cx="305578" cy="297879"/>
            <a:chOff x="4683206" y="2773707"/>
            <a:chExt cx="305578" cy="297879"/>
          </a:xfrm>
        </p:grpSpPr>
        <p:sp>
          <p:nvSpPr>
            <p:cNvPr id="2154" name="Google Shape;2154;p75"/>
            <p:cNvSpPr/>
            <p:nvPr/>
          </p:nvSpPr>
          <p:spPr>
            <a:xfrm>
              <a:off x="4756075" y="2896540"/>
              <a:ext cx="13275" cy="13180"/>
            </a:xfrm>
            <a:custGeom>
              <a:avLst/>
              <a:gdLst/>
              <a:ahLst/>
              <a:cxnLst/>
              <a:rect l="l" t="t" r="r" b="b"/>
              <a:pathLst>
                <a:path w="419" h="416" extrusionOk="0">
                  <a:moveTo>
                    <a:pt x="209" y="0"/>
                  </a:moveTo>
                  <a:cubicBezTo>
                    <a:pt x="157" y="114"/>
                    <a:pt x="115" y="156"/>
                    <a:pt x="1" y="208"/>
                  </a:cubicBezTo>
                  <a:cubicBezTo>
                    <a:pt x="115" y="260"/>
                    <a:pt x="157" y="302"/>
                    <a:pt x="209" y="416"/>
                  </a:cubicBezTo>
                  <a:cubicBezTo>
                    <a:pt x="261" y="302"/>
                    <a:pt x="302" y="260"/>
                    <a:pt x="418" y="208"/>
                  </a:cubicBezTo>
                  <a:cubicBezTo>
                    <a:pt x="302" y="156"/>
                    <a:pt x="261" y="114"/>
                    <a:pt x="2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5"/>
            <p:cNvSpPr/>
            <p:nvPr/>
          </p:nvSpPr>
          <p:spPr>
            <a:xfrm>
              <a:off x="4735292" y="2926227"/>
              <a:ext cx="13243" cy="13243"/>
            </a:xfrm>
            <a:custGeom>
              <a:avLst/>
              <a:gdLst/>
              <a:ahLst/>
              <a:cxnLst/>
              <a:rect l="l" t="t" r="r" b="b"/>
              <a:pathLst>
                <a:path w="418" h="418" extrusionOk="0">
                  <a:moveTo>
                    <a:pt x="209" y="1"/>
                  </a:moveTo>
                  <a:cubicBezTo>
                    <a:pt x="157" y="116"/>
                    <a:pt x="116" y="158"/>
                    <a:pt x="0" y="210"/>
                  </a:cubicBezTo>
                  <a:cubicBezTo>
                    <a:pt x="116" y="261"/>
                    <a:pt x="157" y="303"/>
                    <a:pt x="209" y="418"/>
                  </a:cubicBezTo>
                  <a:cubicBezTo>
                    <a:pt x="261" y="303"/>
                    <a:pt x="303" y="261"/>
                    <a:pt x="417" y="210"/>
                  </a:cubicBezTo>
                  <a:cubicBezTo>
                    <a:pt x="303" y="158"/>
                    <a:pt x="261" y="116"/>
                    <a:pt x="2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5"/>
            <p:cNvSpPr/>
            <p:nvPr/>
          </p:nvSpPr>
          <p:spPr>
            <a:xfrm>
              <a:off x="4715490" y="2896540"/>
              <a:ext cx="13180" cy="13180"/>
            </a:xfrm>
            <a:custGeom>
              <a:avLst/>
              <a:gdLst/>
              <a:ahLst/>
              <a:cxnLst/>
              <a:rect l="l" t="t" r="r" b="b"/>
              <a:pathLst>
                <a:path w="416" h="416" extrusionOk="0">
                  <a:moveTo>
                    <a:pt x="208" y="0"/>
                  </a:moveTo>
                  <a:cubicBezTo>
                    <a:pt x="156" y="114"/>
                    <a:pt x="115" y="156"/>
                    <a:pt x="0" y="208"/>
                  </a:cubicBezTo>
                  <a:cubicBezTo>
                    <a:pt x="115" y="260"/>
                    <a:pt x="156" y="302"/>
                    <a:pt x="208" y="416"/>
                  </a:cubicBezTo>
                  <a:cubicBezTo>
                    <a:pt x="260" y="302"/>
                    <a:pt x="302" y="260"/>
                    <a:pt x="416" y="208"/>
                  </a:cubicBezTo>
                  <a:cubicBezTo>
                    <a:pt x="302" y="156"/>
                    <a:pt x="260" y="114"/>
                    <a:pt x="2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5"/>
            <p:cNvSpPr/>
            <p:nvPr/>
          </p:nvSpPr>
          <p:spPr>
            <a:xfrm>
              <a:off x="4778538" y="2926227"/>
              <a:ext cx="13212" cy="13243"/>
            </a:xfrm>
            <a:custGeom>
              <a:avLst/>
              <a:gdLst/>
              <a:ahLst/>
              <a:cxnLst/>
              <a:rect l="l" t="t" r="r" b="b"/>
              <a:pathLst>
                <a:path w="417" h="418" extrusionOk="0">
                  <a:moveTo>
                    <a:pt x="209" y="1"/>
                  </a:moveTo>
                  <a:cubicBezTo>
                    <a:pt x="157" y="115"/>
                    <a:pt x="115" y="158"/>
                    <a:pt x="1" y="210"/>
                  </a:cubicBezTo>
                  <a:cubicBezTo>
                    <a:pt x="115" y="260"/>
                    <a:pt x="157" y="303"/>
                    <a:pt x="209" y="418"/>
                  </a:cubicBezTo>
                  <a:cubicBezTo>
                    <a:pt x="260" y="303"/>
                    <a:pt x="302" y="260"/>
                    <a:pt x="417" y="210"/>
                  </a:cubicBezTo>
                  <a:cubicBezTo>
                    <a:pt x="302" y="158"/>
                    <a:pt x="260" y="115"/>
                    <a:pt x="2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5"/>
            <p:cNvSpPr/>
            <p:nvPr/>
          </p:nvSpPr>
          <p:spPr>
            <a:xfrm>
              <a:off x="4880239" y="2896540"/>
              <a:ext cx="13243" cy="13180"/>
            </a:xfrm>
            <a:custGeom>
              <a:avLst/>
              <a:gdLst/>
              <a:ahLst/>
              <a:cxnLst/>
              <a:rect l="l" t="t" r="r" b="b"/>
              <a:pathLst>
                <a:path w="418" h="416" extrusionOk="0">
                  <a:moveTo>
                    <a:pt x="209" y="0"/>
                  </a:moveTo>
                  <a:cubicBezTo>
                    <a:pt x="158" y="114"/>
                    <a:pt x="116" y="156"/>
                    <a:pt x="0" y="208"/>
                  </a:cubicBezTo>
                  <a:cubicBezTo>
                    <a:pt x="116" y="260"/>
                    <a:pt x="158" y="302"/>
                    <a:pt x="209" y="416"/>
                  </a:cubicBezTo>
                  <a:cubicBezTo>
                    <a:pt x="261" y="302"/>
                    <a:pt x="303" y="260"/>
                    <a:pt x="417" y="208"/>
                  </a:cubicBezTo>
                  <a:cubicBezTo>
                    <a:pt x="303" y="156"/>
                    <a:pt x="261" y="114"/>
                    <a:pt x="2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5"/>
            <p:cNvSpPr/>
            <p:nvPr/>
          </p:nvSpPr>
          <p:spPr>
            <a:xfrm>
              <a:off x="4902670" y="2926227"/>
              <a:ext cx="13243" cy="13243"/>
            </a:xfrm>
            <a:custGeom>
              <a:avLst/>
              <a:gdLst/>
              <a:ahLst/>
              <a:cxnLst/>
              <a:rect l="l" t="t" r="r" b="b"/>
              <a:pathLst>
                <a:path w="418" h="418" extrusionOk="0">
                  <a:moveTo>
                    <a:pt x="210" y="1"/>
                  </a:moveTo>
                  <a:cubicBezTo>
                    <a:pt x="158" y="115"/>
                    <a:pt x="115" y="158"/>
                    <a:pt x="1" y="210"/>
                  </a:cubicBezTo>
                  <a:cubicBezTo>
                    <a:pt x="115" y="260"/>
                    <a:pt x="158" y="303"/>
                    <a:pt x="209" y="418"/>
                  </a:cubicBezTo>
                  <a:cubicBezTo>
                    <a:pt x="261" y="303"/>
                    <a:pt x="304" y="260"/>
                    <a:pt x="418" y="210"/>
                  </a:cubicBezTo>
                  <a:cubicBezTo>
                    <a:pt x="304" y="158"/>
                    <a:pt x="261" y="115"/>
                    <a:pt x="2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5"/>
            <p:cNvSpPr/>
            <p:nvPr/>
          </p:nvSpPr>
          <p:spPr>
            <a:xfrm>
              <a:off x="4923486" y="2896540"/>
              <a:ext cx="13212" cy="13180"/>
            </a:xfrm>
            <a:custGeom>
              <a:avLst/>
              <a:gdLst/>
              <a:ahLst/>
              <a:cxnLst/>
              <a:rect l="l" t="t" r="r" b="b"/>
              <a:pathLst>
                <a:path w="417" h="416" extrusionOk="0">
                  <a:moveTo>
                    <a:pt x="209" y="0"/>
                  </a:moveTo>
                  <a:cubicBezTo>
                    <a:pt x="157" y="114"/>
                    <a:pt x="115" y="156"/>
                    <a:pt x="1" y="208"/>
                  </a:cubicBezTo>
                  <a:cubicBezTo>
                    <a:pt x="115" y="260"/>
                    <a:pt x="157" y="302"/>
                    <a:pt x="209" y="416"/>
                  </a:cubicBezTo>
                  <a:cubicBezTo>
                    <a:pt x="261" y="302"/>
                    <a:pt x="302" y="260"/>
                    <a:pt x="417" y="208"/>
                  </a:cubicBezTo>
                  <a:cubicBezTo>
                    <a:pt x="302" y="156"/>
                    <a:pt x="261" y="114"/>
                    <a:pt x="2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5"/>
            <p:cNvSpPr/>
            <p:nvPr/>
          </p:nvSpPr>
          <p:spPr>
            <a:xfrm>
              <a:off x="4943319" y="2926227"/>
              <a:ext cx="13212" cy="13243"/>
            </a:xfrm>
            <a:custGeom>
              <a:avLst/>
              <a:gdLst/>
              <a:ahLst/>
              <a:cxnLst/>
              <a:rect l="l" t="t" r="r" b="b"/>
              <a:pathLst>
                <a:path w="417" h="418" extrusionOk="0">
                  <a:moveTo>
                    <a:pt x="209" y="1"/>
                  </a:moveTo>
                  <a:cubicBezTo>
                    <a:pt x="157" y="115"/>
                    <a:pt x="115" y="158"/>
                    <a:pt x="1" y="210"/>
                  </a:cubicBezTo>
                  <a:cubicBezTo>
                    <a:pt x="115" y="261"/>
                    <a:pt x="157" y="303"/>
                    <a:pt x="209" y="418"/>
                  </a:cubicBezTo>
                  <a:cubicBezTo>
                    <a:pt x="261" y="303"/>
                    <a:pt x="302" y="261"/>
                    <a:pt x="417" y="210"/>
                  </a:cubicBezTo>
                  <a:cubicBezTo>
                    <a:pt x="302" y="158"/>
                    <a:pt x="261" y="116"/>
                    <a:pt x="2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5"/>
            <p:cNvSpPr/>
            <p:nvPr/>
          </p:nvSpPr>
          <p:spPr>
            <a:xfrm>
              <a:off x="4756075" y="2953505"/>
              <a:ext cx="13275" cy="13180"/>
            </a:xfrm>
            <a:custGeom>
              <a:avLst/>
              <a:gdLst/>
              <a:ahLst/>
              <a:cxnLst/>
              <a:rect l="l" t="t" r="r" b="b"/>
              <a:pathLst>
                <a:path w="419" h="416" extrusionOk="0">
                  <a:moveTo>
                    <a:pt x="209" y="0"/>
                  </a:moveTo>
                  <a:cubicBezTo>
                    <a:pt x="157" y="114"/>
                    <a:pt x="115" y="156"/>
                    <a:pt x="1" y="208"/>
                  </a:cubicBezTo>
                  <a:cubicBezTo>
                    <a:pt x="115" y="260"/>
                    <a:pt x="157" y="302"/>
                    <a:pt x="209" y="416"/>
                  </a:cubicBezTo>
                  <a:cubicBezTo>
                    <a:pt x="261" y="302"/>
                    <a:pt x="302" y="260"/>
                    <a:pt x="418" y="208"/>
                  </a:cubicBezTo>
                  <a:cubicBezTo>
                    <a:pt x="302" y="156"/>
                    <a:pt x="261" y="114"/>
                    <a:pt x="2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5"/>
            <p:cNvSpPr/>
            <p:nvPr/>
          </p:nvSpPr>
          <p:spPr>
            <a:xfrm>
              <a:off x="4735292" y="2983223"/>
              <a:ext cx="13243" cy="13212"/>
            </a:xfrm>
            <a:custGeom>
              <a:avLst/>
              <a:gdLst/>
              <a:ahLst/>
              <a:cxnLst/>
              <a:rect l="l" t="t" r="r" b="b"/>
              <a:pathLst>
                <a:path w="418" h="417" extrusionOk="0">
                  <a:moveTo>
                    <a:pt x="209" y="1"/>
                  </a:moveTo>
                  <a:cubicBezTo>
                    <a:pt x="157" y="115"/>
                    <a:pt x="116" y="157"/>
                    <a:pt x="0" y="209"/>
                  </a:cubicBezTo>
                  <a:cubicBezTo>
                    <a:pt x="116" y="260"/>
                    <a:pt x="157" y="302"/>
                    <a:pt x="209" y="417"/>
                  </a:cubicBezTo>
                  <a:cubicBezTo>
                    <a:pt x="261" y="302"/>
                    <a:pt x="303" y="260"/>
                    <a:pt x="417" y="209"/>
                  </a:cubicBezTo>
                  <a:cubicBezTo>
                    <a:pt x="303" y="157"/>
                    <a:pt x="261" y="115"/>
                    <a:pt x="2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5"/>
            <p:cNvSpPr/>
            <p:nvPr/>
          </p:nvSpPr>
          <p:spPr>
            <a:xfrm>
              <a:off x="4715490" y="2953505"/>
              <a:ext cx="13180" cy="13180"/>
            </a:xfrm>
            <a:custGeom>
              <a:avLst/>
              <a:gdLst/>
              <a:ahLst/>
              <a:cxnLst/>
              <a:rect l="l" t="t" r="r" b="b"/>
              <a:pathLst>
                <a:path w="416" h="416" extrusionOk="0">
                  <a:moveTo>
                    <a:pt x="208" y="0"/>
                  </a:moveTo>
                  <a:cubicBezTo>
                    <a:pt x="156" y="114"/>
                    <a:pt x="115" y="156"/>
                    <a:pt x="0" y="208"/>
                  </a:cubicBezTo>
                  <a:cubicBezTo>
                    <a:pt x="115" y="260"/>
                    <a:pt x="156" y="302"/>
                    <a:pt x="208" y="416"/>
                  </a:cubicBezTo>
                  <a:cubicBezTo>
                    <a:pt x="260" y="302"/>
                    <a:pt x="302" y="260"/>
                    <a:pt x="416" y="208"/>
                  </a:cubicBezTo>
                  <a:cubicBezTo>
                    <a:pt x="302" y="156"/>
                    <a:pt x="260" y="114"/>
                    <a:pt x="2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5"/>
            <p:cNvSpPr/>
            <p:nvPr/>
          </p:nvSpPr>
          <p:spPr>
            <a:xfrm>
              <a:off x="4778538" y="2983192"/>
              <a:ext cx="13212" cy="13243"/>
            </a:xfrm>
            <a:custGeom>
              <a:avLst/>
              <a:gdLst/>
              <a:ahLst/>
              <a:cxnLst/>
              <a:rect l="l" t="t" r="r" b="b"/>
              <a:pathLst>
                <a:path w="417" h="418" extrusionOk="0">
                  <a:moveTo>
                    <a:pt x="209" y="1"/>
                  </a:moveTo>
                  <a:cubicBezTo>
                    <a:pt x="157" y="116"/>
                    <a:pt x="115" y="158"/>
                    <a:pt x="1" y="210"/>
                  </a:cubicBezTo>
                  <a:cubicBezTo>
                    <a:pt x="115" y="261"/>
                    <a:pt x="157" y="303"/>
                    <a:pt x="209" y="418"/>
                  </a:cubicBezTo>
                  <a:cubicBezTo>
                    <a:pt x="260" y="303"/>
                    <a:pt x="302" y="261"/>
                    <a:pt x="417" y="210"/>
                  </a:cubicBezTo>
                  <a:cubicBezTo>
                    <a:pt x="302" y="158"/>
                    <a:pt x="260" y="116"/>
                    <a:pt x="2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5"/>
            <p:cNvSpPr/>
            <p:nvPr/>
          </p:nvSpPr>
          <p:spPr>
            <a:xfrm>
              <a:off x="4880239" y="2953505"/>
              <a:ext cx="13243" cy="13180"/>
            </a:xfrm>
            <a:custGeom>
              <a:avLst/>
              <a:gdLst/>
              <a:ahLst/>
              <a:cxnLst/>
              <a:rect l="l" t="t" r="r" b="b"/>
              <a:pathLst>
                <a:path w="418" h="416" extrusionOk="0">
                  <a:moveTo>
                    <a:pt x="209" y="0"/>
                  </a:moveTo>
                  <a:cubicBezTo>
                    <a:pt x="158" y="114"/>
                    <a:pt x="116" y="156"/>
                    <a:pt x="0" y="208"/>
                  </a:cubicBezTo>
                  <a:cubicBezTo>
                    <a:pt x="116" y="260"/>
                    <a:pt x="158" y="302"/>
                    <a:pt x="209" y="416"/>
                  </a:cubicBezTo>
                  <a:cubicBezTo>
                    <a:pt x="261" y="302"/>
                    <a:pt x="303" y="260"/>
                    <a:pt x="417" y="208"/>
                  </a:cubicBezTo>
                  <a:cubicBezTo>
                    <a:pt x="303" y="156"/>
                    <a:pt x="261" y="114"/>
                    <a:pt x="2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5"/>
            <p:cNvSpPr/>
            <p:nvPr/>
          </p:nvSpPr>
          <p:spPr>
            <a:xfrm>
              <a:off x="4902670" y="2983192"/>
              <a:ext cx="13243" cy="13243"/>
            </a:xfrm>
            <a:custGeom>
              <a:avLst/>
              <a:gdLst/>
              <a:ahLst/>
              <a:cxnLst/>
              <a:rect l="l" t="t" r="r" b="b"/>
              <a:pathLst>
                <a:path w="418" h="418" extrusionOk="0">
                  <a:moveTo>
                    <a:pt x="210" y="1"/>
                  </a:moveTo>
                  <a:cubicBezTo>
                    <a:pt x="158" y="116"/>
                    <a:pt x="115" y="158"/>
                    <a:pt x="1" y="210"/>
                  </a:cubicBezTo>
                  <a:cubicBezTo>
                    <a:pt x="115" y="261"/>
                    <a:pt x="158" y="303"/>
                    <a:pt x="209" y="418"/>
                  </a:cubicBezTo>
                  <a:cubicBezTo>
                    <a:pt x="261" y="303"/>
                    <a:pt x="304" y="261"/>
                    <a:pt x="418" y="210"/>
                  </a:cubicBezTo>
                  <a:cubicBezTo>
                    <a:pt x="304" y="158"/>
                    <a:pt x="261" y="116"/>
                    <a:pt x="2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5"/>
            <p:cNvSpPr/>
            <p:nvPr/>
          </p:nvSpPr>
          <p:spPr>
            <a:xfrm>
              <a:off x="4923486" y="2953505"/>
              <a:ext cx="13212" cy="13180"/>
            </a:xfrm>
            <a:custGeom>
              <a:avLst/>
              <a:gdLst/>
              <a:ahLst/>
              <a:cxnLst/>
              <a:rect l="l" t="t" r="r" b="b"/>
              <a:pathLst>
                <a:path w="417" h="416" extrusionOk="0">
                  <a:moveTo>
                    <a:pt x="209" y="0"/>
                  </a:moveTo>
                  <a:cubicBezTo>
                    <a:pt x="157" y="114"/>
                    <a:pt x="115" y="156"/>
                    <a:pt x="1" y="208"/>
                  </a:cubicBezTo>
                  <a:cubicBezTo>
                    <a:pt x="115" y="260"/>
                    <a:pt x="157" y="302"/>
                    <a:pt x="209" y="416"/>
                  </a:cubicBezTo>
                  <a:cubicBezTo>
                    <a:pt x="261" y="302"/>
                    <a:pt x="302" y="260"/>
                    <a:pt x="417" y="208"/>
                  </a:cubicBezTo>
                  <a:cubicBezTo>
                    <a:pt x="302" y="156"/>
                    <a:pt x="261" y="114"/>
                    <a:pt x="2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5"/>
            <p:cNvSpPr/>
            <p:nvPr/>
          </p:nvSpPr>
          <p:spPr>
            <a:xfrm>
              <a:off x="4943319" y="2983192"/>
              <a:ext cx="13212" cy="13243"/>
            </a:xfrm>
            <a:custGeom>
              <a:avLst/>
              <a:gdLst/>
              <a:ahLst/>
              <a:cxnLst/>
              <a:rect l="l" t="t" r="r" b="b"/>
              <a:pathLst>
                <a:path w="417" h="418" extrusionOk="0">
                  <a:moveTo>
                    <a:pt x="209" y="1"/>
                  </a:moveTo>
                  <a:cubicBezTo>
                    <a:pt x="157" y="116"/>
                    <a:pt x="115" y="158"/>
                    <a:pt x="1" y="210"/>
                  </a:cubicBezTo>
                  <a:cubicBezTo>
                    <a:pt x="115" y="261"/>
                    <a:pt x="157" y="303"/>
                    <a:pt x="209" y="418"/>
                  </a:cubicBezTo>
                  <a:cubicBezTo>
                    <a:pt x="261" y="303"/>
                    <a:pt x="302" y="261"/>
                    <a:pt x="417" y="210"/>
                  </a:cubicBezTo>
                  <a:cubicBezTo>
                    <a:pt x="302" y="158"/>
                    <a:pt x="261" y="116"/>
                    <a:pt x="2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5"/>
            <p:cNvSpPr/>
            <p:nvPr/>
          </p:nvSpPr>
          <p:spPr>
            <a:xfrm>
              <a:off x="4756075" y="3010470"/>
              <a:ext cx="13275" cy="13243"/>
            </a:xfrm>
            <a:custGeom>
              <a:avLst/>
              <a:gdLst/>
              <a:ahLst/>
              <a:cxnLst/>
              <a:rect l="l" t="t" r="r" b="b"/>
              <a:pathLst>
                <a:path w="419" h="418" extrusionOk="0">
                  <a:moveTo>
                    <a:pt x="209" y="0"/>
                  </a:moveTo>
                  <a:cubicBezTo>
                    <a:pt x="157" y="114"/>
                    <a:pt x="115" y="156"/>
                    <a:pt x="1" y="208"/>
                  </a:cubicBezTo>
                  <a:cubicBezTo>
                    <a:pt x="115" y="260"/>
                    <a:pt x="157" y="302"/>
                    <a:pt x="209" y="417"/>
                  </a:cubicBezTo>
                  <a:cubicBezTo>
                    <a:pt x="261" y="302"/>
                    <a:pt x="302" y="260"/>
                    <a:pt x="418" y="208"/>
                  </a:cubicBezTo>
                  <a:cubicBezTo>
                    <a:pt x="302" y="156"/>
                    <a:pt x="261" y="116"/>
                    <a:pt x="2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5"/>
            <p:cNvSpPr/>
            <p:nvPr/>
          </p:nvSpPr>
          <p:spPr>
            <a:xfrm>
              <a:off x="4735292" y="3040189"/>
              <a:ext cx="13243" cy="13212"/>
            </a:xfrm>
            <a:custGeom>
              <a:avLst/>
              <a:gdLst/>
              <a:ahLst/>
              <a:cxnLst/>
              <a:rect l="l" t="t" r="r" b="b"/>
              <a:pathLst>
                <a:path w="418" h="417" extrusionOk="0">
                  <a:moveTo>
                    <a:pt x="209" y="1"/>
                  </a:moveTo>
                  <a:cubicBezTo>
                    <a:pt x="157" y="115"/>
                    <a:pt x="116" y="157"/>
                    <a:pt x="0" y="209"/>
                  </a:cubicBezTo>
                  <a:cubicBezTo>
                    <a:pt x="116" y="260"/>
                    <a:pt x="157" y="302"/>
                    <a:pt x="209" y="417"/>
                  </a:cubicBezTo>
                  <a:cubicBezTo>
                    <a:pt x="261" y="302"/>
                    <a:pt x="303" y="260"/>
                    <a:pt x="417" y="209"/>
                  </a:cubicBezTo>
                  <a:cubicBezTo>
                    <a:pt x="303" y="157"/>
                    <a:pt x="261" y="115"/>
                    <a:pt x="2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5"/>
            <p:cNvSpPr/>
            <p:nvPr/>
          </p:nvSpPr>
          <p:spPr>
            <a:xfrm>
              <a:off x="4715490" y="3010470"/>
              <a:ext cx="13180" cy="13243"/>
            </a:xfrm>
            <a:custGeom>
              <a:avLst/>
              <a:gdLst/>
              <a:ahLst/>
              <a:cxnLst/>
              <a:rect l="l" t="t" r="r" b="b"/>
              <a:pathLst>
                <a:path w="416" h="418" extrusionOk="0">
                  <a:moveTo>
                    <a:pt x="208" y="0"/>
                  </a:moveTo>
                  <a:cubicBezTo>
                    <a:pt x="156" y="114"/>
                    <a:pt x="115" y="156"/>
                    <a:pt x="0" y="208"/>
                  </a:cubicBezTo>
                  <a:cubicBezTo>
                    <a:pt x="115" y="260"/>
                    <a:pt x="156" y="302"/>
                    <a:pt x="208" y="417"/>
                  </a:cubicBezTo>
                  <a:cubicBezTo>
                    <a:pt x="260" y="302"/>
                    <a:pt x="302" y="260"/>
                    <a:pt x="416" y="208"/>
                  </a:cubicBezTo>
                  <a:cubicBezTo>
                    <a:pt x="302" y="156"/>
                    <a:pt x="260" y="116"/>
                    <a:pt x="2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5"/>
            <p:cNvSpPr/>
            <p:nvPr/>
          </p:nvSpPr>
          <p:spPr>
            <a:xfrm>
              <a:off x="4778538" y="3040157"/>
              <a:ext cx="13212" cy="13243"/>
            </a:xfrm>
            <a:custGeom>
              <a:avLst/>
              <a:gdLst/>
              <a:ahLst/>
              <a:cxnLst/>
              <a:rect l="l" t="t" r="r" b="b"/>
              <a:pathLst>
                <a:path w="417" h="418" extrusionOk="0">
                  <a:moveTo>
                    <a:pt x="209" y="1"/>
                  </a:moveTo>
                  <a:cubicBezTo>
                    <a:pt x="157" y="116"/>
                    <a:pt x="115" y="158"/>
                    <a:pt x="1" y="210"/>
                  </a:cubicBezTo>
                  <a:cubicBezTo>
                    <a:pt x="115" y="261"/>
                    <a:pt x="157" y="303"/>
                    <a:pt x="209" y="418"/>
                  </a:cubicBezTo>
                  <a:cubicBezTo>
                    <a:pt x="260" y="303"/>
                    <a:pt x="302" y="261"/>
                    <a:pt x="417" y="210"/>
                  </a:cubicBezTo>
                  <a:cubicBezTo>
                    <a:pt x="302" y="158"/>
                    <a:pt x="260" y="116"/>
                    <a:pt x="2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5"/>
            <p:cNvSpPr/>
            <p:nvPr/>
          </p:nvSpPr>
          <p:spPr>
            <a:xfrm>
              <a:off x="4880239" y="3010470"/>
              <a:ext cx="13243" cy="13243"/>
            </a:xfrm>
            <a:custGeom>
              <a:avLst/>
              <a:gdLst/>
              <a:ahLst/>
              <a:cxnLst/>
              <a:rect l="l" t="t" r="r" b="b"/>
              <a:pathLst>
                <a:path w="418" h="418" extrusionOk="0">
                  <a:moveTo>
                    <a:pt x="209" y="0"/>
                  </a:moveTo>
                  <a:cubicBezTo>
                    <a:pt x="158" y="114"/>
                    <a:pt x="116" y="156"/>
                    <a:pt x="0" y="208"/>
                  </a:cubicBezTo>
                  <a:cubicBezTo>
                    <a:pt x="116" y="260"/>
                    <a:pt x="158" y="302"/>
                    <a:pt x="209" y="417"/>
                  </a:cubicBezTo>
                  <a:cubicBezTo>
                    <a:pt x="261" y="302"/>
                    <a:pt x="303" y="260"/>
                    <a:pt x="417" y="208"/>
                  </a:cubicBezTo>
                  <a:cubicBezTo>
                    <a:pt x="303" y="156"/>
                    <a:pt x="261" y="116"/>
                    <a:pt x="2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5"/>
            <p:cNvSpPr/>
            <p:nvPr/>
          </p:nvSpPr>
          <p:spPr>
            <a:xfrm>
              <a:off x="4902670" y="3040157"/>
              <a:ext cx="13243" cy="13243"/>
            </a:xfrm>
            <a:custGeom>
              <a:avLst/>
              <a:gdLst/>
              <a:ahLst/>
              <a:cxnLst/>
              <a:rect l="l" t="t" r="r" b="b"/>
              <a:pathLst>
                <a:path w="418" h="418" extrusionOk="0">
                  <a:moveTo>
                    <a:pt x="210" y="1"/>
                  </a:moveTo>
                  <a:cubicBezTo>
                    <a:pt x="158" y="116"/>
                    <a:pt x="115" y="158"/>
                    <a:pt x="1" y="210"/>
                  </a:cubicBezTo>
                  <a:cubicBezTo>
                    <a:pt x="115" y="261"/>
                    <a:pt x="158" y="303"/>
                    <a:pt x="209" y="418"/>
                  </a:cubicBezTo>
                  <a:cubicBezTo>
                    <a:pt x="261" y="303"/>
                    <a:pt x="304" y="261"/>
                    <a:pt x="418" y="210"/>
                  </a:cubicBezTo>
                  <a:cubicBezTo>
                    <a:pt x="304" y="158"/>
                    <a:pt x="261" y="116"/>
                    <a:pt x="2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5"/>
            <p:cNvSpPr/>
            <p:nvPr/>
          </p:nvSpPr>
          <p:spPr>
            <a:xfrm>
              <a:off x="4923486" y="3010470"/>
              <a:ext cx="13212" cy="13180"/>
            </a:xfrm>
            <a:custGeom>
              <a:avLst/>
              <a:gdLst/>
              <a:ahLst/>
              <a:cxnLst/>
              <a:rect l="l" t="t" r="r" b="b"/>
              <a:pathLst>
                <a:path w="417" h="416" extrusionOk="0">
                  <a:moveTo>
                    <a:pt x="209" y="0"/>
                  </a:moveTo>
                  <a:cubicBezTo>
                    <a:pt x="157" y="114"/>
                    <a:pt x="115" y="156"/>
                    <a:pt x="1" y="208"/>
                  </a:cubicBezTo>
                  <a:cubicBezTo>
                    <a:pt x="115" y="260"/>
                    <a:pt x="157" y="302"/>
                    <a:pt x="209" y="416"/>
                  </a:cubicBezTo>
                  <a:cubicBezTo>
                    <a:pt x="261" y="302"/>
                    <a:pt x="302" y="260"/>
                    <a:pt x="417" y="208"/>
                  </a:cubicBezTo>
                  <a:cubicBezTo>
                    <a:pt x="302" y="156"/>
                    <a:pt x="261" y="116"/>
                    <a:pt x="2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5"/>
            <p:cNvSpPr/>
            <p:nvPr/>
          </p:nvSpPr>
          <p:spPr>
            <a:xfrm>
              <a:off x="4943319" y="3040157"/>
              <a:ext cx="13212" cy="13243"/>
            </a:xfrm>
            <a:custGeom>
              <a:avLst/>
              <a:gdLst/>
              <a:ahLst/>
              <a:cxnLst/>
              <a:rect l="l" t="t" r="r" b="b"/>
              <a:pathLst>
                <a:path w="417" h="418" extrusionOk="0">
                  <a:moveTo>
                    <a:pt x="209" y="1"/>
                  </a:moveTo>
                  <a:cubicBezTo>
                    <a:pt x="157" y="116"/>
                    <a:pt x="115" y="158"/>
                    <a:pt x="1" y="210"/>
                  </a:cubicBezTo>
                  <a:cubicBezTo>
                    <a:pt x="115" y="261"/>
                    <a:pt x="157" y="303"/>
                    <a:pt x="209" y="418"/>
                  </a:cubicBezTo>
                  <a:cubicBezTo>
                    <a:pt x="261" y="303"/>
                    <a:pt x="302" y="261"/>
                    <a:pt x="417" y="210"/>
                  </a:cubicBezTo>
                  <a:cubicBezTo>
                    <a:pt x="302" y="158"/>
                    <a:pt x="261" y="116"/>
                    <a:pt x="2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5"/>
            <p:cNvSpPr/>
            <p:nvPr/>
          </p:nvSpPr>
          <p:spPr>
            <a:xfrm>
              <a:off x="4683206" y="2773707"/>
              <a:ext cx="305578" cy="297879"/>
            </a:xfrm>
            <a:custGeom>
              <a:avLst/>
              <a:gdLst/>
              <a:ahLst/>
              <a:cxnLst/>
              <a:rect l="l" t="t" r="r" b="b"/>
              <a:pathLst>
                <a:path w="9645" h="9402" extrusionOk="0">
                  <a:moveTo>
                    <a:pt x="2281" y="294"/>
                  </a:moveTo>
                  <a:cubicBezTo>
                    <a:pt x="2827" y="294"/>
                    <a:pt x="3319" y="663"/>
                    <a:pt x="3636" y="972"/>
                  </a:cubicBezTo>
                  <a:cubicBezTo>
                    <a:pt x="3788" y="1122"/>
                    <a:pt x="3930" y="1283"/>
                    <a:pt x="4058" y="1454"/>
                  </a:cubicBezTo>
                  <a:lnTo>
                    <a:pt x="2245" y="1454"/>
                  </a:lnTo>
                  <a:cubicBezTo>
                    <a:pt x="2240" y="1453"/>
                    <a:pt x="2236" y="1453"/>
                    <a:pt x="2232" y="1453"/>
                  </a:cubicBezTo>
                  <a:cubicBezTo>
                    <a:pt x="1845" y="1433"/>
                    <a:pt x="1544" y="1179"/>
                    <a:pt x="1544" y="874"/>
                  </a:cubicBezTo>
                  <a:cubicBezTo>
                    <a:pt x="1544" y="554"/>
                    <a:pt x="1874" y="294"/>
                    <a:pt x="2281" y="294"/>
                  </a:cubicBezTo>
                  <a:close/>
                  <a:moveTo>
                    <a:pt x="7365" y="294"/>
                  </a:moveTo>
                  <a:cubicBezTo>
                    <a:pt x="7771" y="294"/>
                    <a:pt x="8102" y="554"/>
                    <a:pt x="8102" y="874"/>
                  </a:cubicBezTo>
                  <a:cubicBezTo>
                    <a:pt x="8102" y="1178"/>
                    <a:pt x="7799" y="1432"/>
                    <a:pt x="7414" y="1453"/>
                  </a:cubicBezTo>
                  <a:cubicBezTo>
                    <a:pt x="7410" y="1453"/>
                    <a:pt x="7406" y="1454"/>
                    <a:pt x="7401" y="1454"/>
                  </a:cubicBezTo>
                  <a:lnTo>
                    <a:pt x="5588" y="1454"/>
                  </a:lnTo>
                  <a:cubicBezTo>
                    <a:pt x="5716" y="1283"/>
                    <a:pt x="5858" y="1122"/>
                    <a:pt x="6010" y="972"/>
                  </a:cubicBezTo>
                  <a:cubicBezTo>
                    <a:pt x="6585" y="412"/>
                    <a:pt x="7063" y="294"/>
                    <a:pt x="7365" y="294"/>
                  </a:cubicBezTo>
                  <a:close/>
                  <a:moveTo>
                    <a:pt x="3511" y="1813"/>
                  </a:moveTo>
                  <a:lnTo>
                    <a:pt x="3511" y="3432"/>
                  </a:lnTo>
                  <a:lnTo>
                    <a:pt x="423" y="3432"/>
                  </a:lnTo>
                  <a:lnTo>
                    <a:pt x="423" y="3425"/>
                  </a:lnTo>
                  <a:cubicBezTo>
                    <a:pt x="348" y="3423"/>
                    <a:pt x="290" y="3360"/>
                    <a:pt x="291" y="3286"/>
                  </a:cubicBezTo>
                  <a:lnTo>
                    <a:pt x="291" y="1951"/>
                  </a:lnTo>
                  <a:cubicBezTo>
                    <a:pt x="291" y="1875"/>
                    <a:pt x="353" y="1813"/>
                    <a:pt x="429" y="1813"/>
                  </a:cubicBezTo>
                  <a:close/>
                  <a:moveTo>
                    <a:pt x="5847" y="1813"/>
                  </a:moveTo>
                  <a:lnTo>
                    <a:pt x="5847" y="3432"/>
                  </a:lnTo>
                  <a:lnTo>
                    <a:pt x="3813" y="3432"/>
                  </a:lnTo>
                  <a:lnTo>
                    <a:pt x="3813" y="1813"/>
                  </a:lnTo>
                  <a:close/>
                  <a:moveTo>
                    <a:pt x="9212" y="1813"/>
                  </a:moveTo>
                  <a:cubicBezTo>
                    <a:pt x="9288" y="1813"/>
                    <a:pt x="9351" y="1874"/>
                    <a:pt x="9350" y="1951"/>
                  </a:cubicBezTo>
                  <a:lnTo>
                    <a:pt x="9350" y="3293"/>
                  </a:lnTo>
                  <a:cubicBezTo>
                    <a:pt x="9351" y="3370"/>
                    <a:pt x="9288" y="3432"/>
                    <a:pt x="9211" y="3432"/>
                  </a:cubicBezTo>
                  <a:lnTo>
                    <a:pt x="9211" y="3431"/>
                  </a:lnTo>
                  <a:lnTo>
                    <a:pt x="6130" y="3431"/>
                  </a:lnTo>
                  <a:lnTo>
                    <a:pt x="6130" y="1813"/>
                  </a:lnTo>
                  <a:close/>
                  <a:moveTo>
                    <a:pt x="3719" y="3734"/>
                  </a:moveTo>
                  <a:lnTo>
                    <a:pt x="3719" y="9102"/>
                  </a:lnTo>
                  <a:lnTo>
                    <a:pt x="724" y="9102"/>
                  </a:lnTo>
                  <a:lnTo>
                    <a:pt x="724" y="3734"/>
                  </a:lnTo>
                  <a:close/>
                  <a:moveTo>
                    <a:pt x="5641" y="3734"/>
                  </a:moveTo>
                  <a:lnTo>
                    <a:pt x="5641" y="9102"/>
                  </a:lnTo>
                  <a:lnTo>
                    <a:pt x="4021" y="9102"/>
                  </a:lnTo>
                  <a:lnTo>
                    <a:pt x="4021" y="3734"/>
                  </a:lnTo>
                  <a:close/>
                  <a:moveTo>
                    <a:pt x="8936" y="3734"/>
                  </a:moveTo>
                  <a:lnTo>
                    <a:pt x="8936" y="9102"/>
                  </a:lnTo>
                  <a:lnTo>
                    <a:pt x="5941" y="9102"/>
                  </a:lnTo>
                  <a:lnTo>
                    <a:pt x="5941" y="3734"/>
                  </a:lnTo>
                  <a:close/>
                  <a:moveTo>
                    <a:pt x="2280" y="0"/>
                  </a:moveTo>
                  <a:cubicBezTo>
                    <a:pt x="1717" y="0"/>
                    <a:pt x="1257" y="389"/>
                    <a:pt x="1257" y="866"/>
                  </a:cubicBezTo>
                  <a:cubicBezTo>
                    <a:pt x="1257" y="1127"/>
                    <a:pt x="1393" y="1362"/>
                    <a:pt x="1611" y="1530"/>
                  </a:cubicBezTo>
                  <a:lnTo>
                    <a:pt x="435" y="1530"/>
                  </a:lnTo>
                  <a:cubicBezTo>
                    <a:pt x="430" y="1530"/>
                    <a:pt x="424" y="1530"/>
                    <a:pt x="419" y="1530"/>
                  </a:cubicBezTo>
                  <a:cubicBezTo>
                    <a:pt x="188" y="1530"/>
                    <a:pt x="0" y="1721"/>
                    <a:pt x="8" y="1955"/>
                  </a:cubicBezTo>
                  <a:lnTo>
                    <a:pt x="8" y="3289"/>
                  </a:lnTo>
                  <a:cubicBezTo>
                    <a:pt x="1" y="3524"/>
                    <a:pt x="188" y="3715"/>
                    <a:pt x="423" y="3723"/>
                  </a:cubicBezTo>
                  <a:lnTo>
                    <a:pt x="423" y="9248"/>
                  </a:lnTo>
                  <a:cubicBezTo>
                    <a:pt x="422" y="9329"/>
                    <a:pt x="569" y="9402"/>
                    <a:pt x="569" y="9402"/>
                  </a:cubicBezTo>
                  <a:lnTo>
                    <a:pt x="9076" y="9402"/>
                  </a:lnTo>
                  <a:cubicBezTo>
                    <a:pt x="9157" y="9395"/>
                    <a:pt x="9223" y="9329"/>
                    <a:pt x="9218" y="9248"/>
                  </a:cubicBezTo>
                  <a:lnTo>
                    <a:pt x="9218" y="3723"/>
                  </a:lnTo>
                  <a:cubicBezTo>
                    <a:pt x="9457" y="3716"/>
                    <a:pt x="9645" y="3525"/>
                    <a:pt x="9633" y="3289"/>
                  </a:cubicBezTo>
                  <a:lnTo>
                    <a:pt x="9633" y="1956"/>
                  </a:lnTo>
                  <a:cubicBezTo>
                    <a:pt x="9645" y="1716"/>
                    <a:pt x="9211" y="1530"/>
                    <a:pt x="9211" y="1530"/>
                  </a:cubicBezTo>
                  <a:lnTo>
                    <a:pt x="8034" y="1530"/>
                  </a:lnTo>
                  <a:cubicBezTo>
                    <a:pt x="8034" y="1530"/>
                    <a:pt x="8387" y="1127"/>
                    <a:pt x="8387" y="866"/>
                  </a:cubicBezTo>
                  <a:cubicBezTo>
                    <a:pt x="8387" y="389"/>
                    <a:pt x="7928" y="0"/>
                    <a:pt x="7365" y="0"/>
                  </a:cubicBezTo>
                  <a:cubicBezTo>
                    <a:pt x="6854" y="0"/>
                    <a:pt x="6315" y="265"/>
                    <a:pt x="5805" y="764"/>
                  </a:cubicBezTo>
                  <a:cubicBezTo>
                    <a:pt x="5614" y="952"/>
                    <a:pt x="5440" y="1156"/>
                    <a:pt x="5285" y="1373"/>
                  </a:cubicBezTo>
                  <a:cubicBezTo>
                    <a:pt x="5182" y="1195"/>
                    <a:pt x="5002" y="1106"/>
                    <a:pt x="4822" y="1106"/>
                  </a:cubicBezTo>
                  <a:cubicBezTo>
                    <a:pt x="4642" y="1106"/>
                    <a:pt x="4462" y="1195"/>
                    <a:pt x="4359" y="1373"/>
                  </a:cubicBezTo>
                  <a:cubicBezTo>
                    <a:pt x="4203" y="1156"/>
                    <a:pt x="4030" y="952"/>
                    <a:pt x="3839" y="764"/>
                  </a:cubicBezTo>
                  <a:cubicBezTo>
                    <a:pt x="3330" y="265"/>
                    <a:pt x="2791" y="0"/>
                    <a:pt x="22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 name="Google Shape;2179;p75"/>
          <p:cNvGrpSpPr/>
          <p:nvPr/>
        </p:nvGrpSpPr>
        <p:grpSpPr>
          <a:xfrm>
            <a:off x="4112572" y="2793509"/>
            <a:ext cx="250577" cy="306750"/>
            <a:chOff x="4112572" y="2793509"/>
            <a:chExt cx="250577" cy="306750"/>
          </a:xfrm>
        </p:grpSpPr>
        <p:sp>
          <p:nvSpPr>
            <p:cNvPr id="2180" name="Google Shape;2180;p75"/>
            <p:cNvSpPr/>
            <p:nvPr/>
          </p:nvSpPr>
          <p:spPr>
            <a:xfrm>
              <a:off x="4207778" y="2842553"/>
              <a:ext cx="14986" cy="14986"/>
            </a:xfrm>
            <a:custGeom>
              <a:avLst/>
              <a:gdLst/>
              <a:ahLst/>
              <a:cxnLst/>
              <a:rect l="l" t="t" r="r" b="b"/>
              <a:pathLst>
                <a:path w="473" h="473" extrusionOk="0">
                  <a:moveTo>
                    <a:pt x="237" y="1"/>
                  </a:moveTo>
                  <a:cubicBezTo>
                    <a:pt x="106" y="1"/>
                    <a:pt x="1" y="106"/>
                    <a:pt x="1" y="236"/>
                  </a:cubicBezTo>
                  <a:cubicBezTo>
                    <a:pt x="1" y="367"/>
                    <a:pt x="106" y="473"/>
                    <a:pt x="237" y="473"/>
                  </a:cubicBezTo>
                  <a:cubicBezTo>
                    <a:pt x="367" y="473"/>
                    <a:pt x="473" y="367"/>
                    <a:pt x="473" y="236"/>
                  </a:cubicBezTo>
                  <a:cubicBezTo>
                    <a:pt x="473" y="106"/>
                    <a:pt x="367" y="1"/>
                    <a:pt x="2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5"/>
            <p:cNvSpPr/>
            <p:nvPr/>
          </p:nvSpPr>
          <p:spPr>
            <a:xfrm>
              <a:off x="4253274" y="2842553"/>
              <a:ext cx="15018" cy="14986"/>
            </a:xfrm>
            <a:custGeom>
              <a:avLst/>
              <a:gdLst/>
              <a:ahLst/>
              <a:cxnLst/>
              <a:rect l="l" t="t" r="r" b="b"/>
              <a:pathLst>
                <a:path w="474" h="473" extrusionOk="0">
                  <a:moveTo>
                    <a:pt x="237" y="1"/>
                  </a:moveTo>
                  <a:cubicBezTo>
                    <a:pt x="106" y="1"/>
                    <a:pt x="1" y="106"/>
                    <a:pt x="1" y="236"/>
                  </a:cubicBezTo>
                  <a:cubicBezTo>
                    <a:pt x="1" y="367"/>
                    <a:pt x="106" y="473"/>
                    <a:pt x="237" y="473"/>
                  </a:cubicBezTo>
                  <a:cubicBezTo>
                    <a:pt x="368" y="473"/>
                    <a:pt x="474" y="367"/>
                    <a:pt x="474" y="236"/>
                  </a:cubicBezTo>
                  <a:cubicBezTo>
                    <a:pt x="474" y="106"/>
                    <a:pt x="368" y="1"/>
                    <a:pt x="2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5"/>
            <p:cNvSpPr/>
            <p:nvPr/>
          </p:nvSpPr>
          <p:spPr>
            <a:xfrm>
              <a:off x="4197196" y="2864066"/>
              <a:ext cx="81709" cy="45528"/>
            </a:xfrm>
            <a:custGeom>
              <a:avLst/>
              <a:gdLst/>
              <a:ahLst/>
              <a:cxnLst/>
              <a:rect l="l" t="t" r="r" b="b"/>
              <a:pathLst>
                <a:path w="2579" h="1437" extrusionOk="0">
                  <a:moveTo>
                    <a:pt x="2431" y="1"/>
                  </a:moveTo>
                  <a:cubicBezTo>
                    <a:pt x="2349" y="1"/>
                    <a:pt x="2283" y="67"/>
                    <a:pt x="2283" y="148"/>
                  </a:cubicBezTo>
                  <a:cubicBezTo>
                    <a:pt x="2289" y="702"/>
                    <a:pt x="1842" y="1154"/>
                    <a:pt x="1289" y="1154"/>
                  </a:cubicBezTo>
                  <a:cubicBezTo>
                    <a:pt x="735" y="1154"/>
                    <a:pt x="288" y="702"/>
                    <a:pt x="295" y="148"/>
                  </a:cubicBezTo>
                  <a:cubicBezTo>
                    <a:pt x="293" y="68"/>
                    <a:pt x="227" y="4"/>
                    <a:pt x="148" y="4"/>
                  </a:cubicBezTo>
                  <a:cubicBezTo>
                    <a:pt x="67" y="4"/>
                    <a:pt x="2" y="68"/>
                    <a:pt x="0" y="148"/>
                  </a:cubicBezTo>
                  <a:cubicBezTo>
                    <a:pt x="0" y="860"/>
                    <a:pt x="577" y="1437"/>
                    <a:pt x="1289" y="1437"/>
                  </a:cubicBezTo>
                  <a:cubicBezTo>
                    <a:pt x="2001" y="1437"/>
                    <a:pt x="2578" y="860"/>
                    <a:pt x="2578" y="148"/>
                  </a:cubicBezTo>
                  <a:cubicBezTo>
                    <a:pt x="2578" y="67"/>
                    <a:pt x="2512" y="1"/>
                    <a:pt x="24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5"/>
            <p:cNvSpPr/>
            <p:nvPr/>
          </p:nvSpPr>
          <p:spPr>
            <a:xfrm>
              <a:off x="4229354" y="2938076"/>
              <a:ext cx="17362" cy="17362"/>
            </a:xfrm>
            <a:custGeom>
              <a:avLst/>
              <a:gdLst/>
              <a:ahLst/>
              <a:cxnLst/>
              <a:rect l="l" t="t" r="r" b="b"/>
              <a:pathLst>
                <a:path w="548" h="548" extrusionOk="0">
                  <a:moveTo>
                    <a:pt x="274" y="1"/>
                  </a:moveTo>
                  <a:cubicBezTo>
                    <a:pt x="123" y="1"/>
                    <a:pt x="1" y="123"/>
                    <a:pt x="1" y="274"/>
                  </a:cubicBezTo>
                  <a:cubicBezTo>
                    <a:pt x="1" y="424"/>
                    <a:pt x="123" y="548"/>
                    <a:pt x="274" y="548"/>
                  </a:cubicBezTo>
                  <a:cubicBezTo>
                    <a:pt x="424" y="548"/>
                    <a:pt x="548" y="424"/>
                    <a:pt x="548" y="274"/>
                  </a:cubicBezTo>
                  <a:cubicBezTo>
                    <a:pt x="548" y="123"/>
                    <a:pt x="424" y="1"/>
                    <a:pt x="2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5"/>
            <p:cNvSpPr/>
            <p:nvPr/>
          </p:nvSpPr>
          <p:spPr>
            <a:xfrm>
              <a:off x="4229354" y="2969251"/>
              <a:ext cx="17362" cy="17362"/>
            </a:xfrm>
            <a:custGeom>
              <a:avLst/>
              <a:gdLst/>
              <a:ahLst/>
              <a:cxnLst/>
              <a:rect l="l" t="t" r="r" b="b"/>
              <a:pathLst>
                <a:path w="548" h="548" extrusionOk="0">
                  <a:moveTo>
                    <a:pt x="274" y="0"/>
                  </a:moveTo>
                  <a:cubicBezTo>
                    <a:pt x="123" y="0"/>
                    <a:pt x="1" y="123"/>
                    <a:pt x="1" y="273"/>
                  </a:cubicBezTo>
                  <a:cubicBezTo>
                    <a:pt x="1" y="425"/>
                    <a:pt x="123" y="547"/>
                    <a:pt x="274" y="547"/>
                  </a:cubicBezTo>
                  <a:cubicBezTo>
                    <a:pt x="424" y="547"/>
                    <a:pt x="548" y="425"/>
                    <a:pt x="548" y="273"/>
                  </a:cubicBezTo>
                  <a:cubicBezTo>
                    <a:pt x="548" y="123"/>
                    <a:pt x="424" y="0"/>
                    <a:pt x="2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5"/>
            <p:cNvSpPr/>
            <p:nvPr/>
          </p:nvSpPr>
          <p:spPr>
            <a:xfrm>
              <a:off x="4112572" y="2793509"/>
              <a:ext cx="250577" cy="306750"/>
            </a:xfrm>
            <a:custGeom>
              <a:avLst/>
              <a:gdLst/>
              <a:ahLst/>
              <a:cxnLst/>
              <a:rect l="l" t="t" r="r" b="b"/>
              <a:pathLst>
                <a:path w="7909" h="9682" extrusionOk="0">
                  <a:moveTo>
                    <a:pt x="6999" y="4077"/>
                  </a:moveTo>
                  <a:cubicBezTo>
                    <a:pt x="7337" y="4077"/>
                    <a:pt x="7611" y="4351"/>
                    <a:pt x="7611" y="4689"/>
                  </a:cubicBezTo>
                  <a:cubicBezTo>
                    <a:pt x="7611" y="5027"/>
                    <a:pt x="7337" y="5301"/>
                    <a:pt x="6999" y="5301"/>
                  </a:cubicBezTo>
                  <a:lnTo>
                    <a:pt x="6772" y="5301"/>
                  </a:lnTo>
                  <a:lnTo>
                    <a:pt x="6959" y="5050"/>
                  </a:lnTo>
                  <a:lnTo>
                    <a:pt x="6764" y="4788"/>
                  </a:lnTo>
                  <a:lnTo>
                    <a:pt x="6959" y="4526"/>
                  </a:lnTo>
                  <a:lnTo>
                    <a:pt x="6764" y="4263"/>
                  </a:lnTo>
                  <a:lnTo>
                    <a:pt x="6894" y="4089"/>
                  </a:lnTo>
                  <a:cubicBezTo>
                    <a:pt x="6896" y="4085"/>
                    <a:pt x="6900" y="4082"/>
                    <a:pt x="6902" y="4077"/>
                  </a:cubicBezTo>
                  <a:close/>
                  <a:moveTo>
                    <a:pt x="1178" y="4077"/>
                  </a:moveTo>
                  <a:lnTo>
                    <a:pt x="1039" y="4264"/>
                  </a:lnTo>
                  <a:lnTo>
                    <a:pt x="1235" y="4526"/>
                  </a:lnTo>
                  <a:lnTo>
                    <a:pt x="1039" y="4788"/>
                  </a:lnTo>
                  <a:lnTo>
                    <a:pt x="1235" y="5051"/>
                  </a:lnTo>
                  <a:lnTo>
                    <a:pt x="1104" y="5226"/>
                  </a:lnTo>
                  <a:cubicBezTo>
                    <a:pt x="1088" y="5248"/>
                    <a:pt x="1078" y="5274"/>
                    <a:pt x="1076" y="5302"/>
                  </a:cubicBezTo>
                  <a:lnTo>
                    <a:pt x="922" y="5302"/>
                  </a:lnTo>
                  <a:cubicBezTo>
                    <a:pt x="584" y="5302"/>
                    <a:pt x="310" y="5028"/>
                    <a:pt x="310" y="4690"/>
                  </a:cubicBezTo>
                  <a:cubicBezTo>
                    <a:pt x="310" y="4351"/>
                    <a:pt x="584" y="4077"/>
                    <a:pt x="922" y="4077"/>
                  </a:cubicBezTo>
                  <a:close/>
                  <a:moveTo>
                    <a:pt x="3961" y="309"/>
                  </a:moveTo>
                  <a:cubicBezTo>
                    <a:pt x="5054" y="309"/>
                    <a:pt x="5944" y="1197"/>
                    <a:pt x="5944" y="2288"/>
                  </a:cubicBezTo>
                  <a:cubicBezTo>
                    <a:pt x="5944" y="2878"/>
                    <a:pt x="5679" y="3438"/>
                    <a:pt x="5224" y="3813"/>
                  </a:cubicBezTo>
                  <a:lnTo>
                    <a:pt x="4908" y="4078"/>
                  </a:lnTo>
                  <a:lnTo>
                    <a:pt x="6516" y="4078"/>
                  </a:lnTo>
                  <a:lnTo>
                    <a:pt x="6377" y="4264"/>
                  </a:lnTo>
                  <a:lnTo>
                    <a:pt x="6572" y="4527"/>
                  </a:lnTo>
                  <a:lnTo>
                    <a:pt x="6377" y="4789"/>
                  </a:lnTo>
                  <a:lnTo>
                    <a:pt x="6572" y="5051"/>
                  </a:lnTo>
                  <a:lnTo>
                    <a:pt x="6442" y="5225"/>
                  </a:lnTo>
                  <a:cubicBezTo>
                    <a:pt x="6426" y="5247"/>
                    <a:pt x="6416" y="5273"/>
                    <a:pt x="6413" y="5301"/>
                  </a:cubicBezTo>
                  <a:lnTo>
                    <a:pt x="5555" y="5301"/>
                  </a:lnTo>
                  <a:lnTo>
                    <a:pt x="5555" y="8195"/>
                  </a:lnTo>
                  <a:lnTo>
                    <a:pt x="5342" y="8036"/>
                  </a:lnTo>
                  <a:lnTo>
                    <a:pt x="5081" y="8231"/>
                  </a:lnTo>
                  <a:lnTo>
                    <a:pt x="4819" y="8036"/>
                  </a:lnTo>
                  <a:lnTo>
                    <a:pt x="4557" y="8231"/>
                  </a:lnTo>
                  <a:lnTo>
                    <a:pt x="4383" y="8101"/>
                  </a:lnTo>
                  <a:cubicBezTo>
                    <a:pt x="4368" y="8090"/>
                    <a:pt x="4350" y="8082"/>
                    <a:pt x="4333" y="8077"/>
                  </a:cubicBezTo>
                  <a:lnTo>
                    <a:pt x="4333" y="6960"/>
                  </a:lnTo>
                  <a:lnTo>
                    <a:pt x="3579" y="6960"/>
                  </a:lnTo>
                  <a:lnTo>
                    <a:pt x="3579" y="8277"/>
                  </a:lnTo>
                  <a:lnTo>
                    <a:pt x="3315" y="8077"/>
                  </a:lnTo>
                  <a:lnTo>
                    <a:pt x="3053" y="8276"/>
                  </a:lnTo>
                  <a:lnTo>
                    <a:pt x="2792" y="8077"/>
                  </a:lnTo>
                  <a:lnTo>
                    <a:pt x="2530" y="8276"/>
                  </a:lnTo>
                  <a:lnTo>
                    <a:pt x="2356" y="8143"/>
                  </a:lnTo>
                  <a:lnTo>
                    <a:pt x="2355" y="8143"/>
                  </a:lnTo>
                  <a:lnTo>
                    <a:pt x="2355" y="5302"/>
                  </a:lnTo>
                  <a:lnTo>
                    <a:pt x="1426" y="5302"/>
                  </a:lnTo>
                  <a:lnTo>
                    <a:pt x="1611" y="5047"/>
                  </a:lnTo>
                  <a:lnTo>
                    <a:pt x="1417" y="4780"/>
                  </a:lnTo>
                  <a:lnTo>
                    <a:pt x="1611" y="4514"/>
                  </a:lnTo>
                  <a:lnTo>
                    <a:pt x="1417" y="4248"/>
                  </a:lnTo>
                  <a:lnTo>
                    <a:pt x="1547" y="4071"/>
                  </a:lnTo>
                  <a:cubicBezTo>
                    <a:pt x="1549" y="4067"/>
                    <a:pt x="1552" y="4063"/>
                    <a:pt x="1554" y="4059"/>
                  </a:cubicBezTo>
                  <a:lnTo>
                    <a:pt x="3013" y="4059"/>
                  </a:lnTo>
                  <a:lnTo>
                    <a:pt x="2696" y="3813"/>
                  </a:lnTo>
                  <a:cubicBezTo>
                    <a:pt x="2242" y="3437"/>
                    <a:pt x="1978" y="2878"/>
                    <a:pt x="1979" y="2288"/>
                  </a:cubicBezTo>
                  <a:cubicBezTo>
                    <a:pt x="1979" y="1197"/>
                    <a:pt x="2868" y="309"/>
                    <a:pt x="3961" y="309"/>
                  </a:cubicBezTo>
                  <a:close/>
                  <a:moveTo>
                    <a:pt x="5341" y="8427"/>
                  </a:moveTo>
                  <a:lnTo>
                    <a:pt x="5514" y="8557"/>
                  </a:lnTo>
                  <a:cubicBezTo>
                    <a:pt x="5527" y="8566"/>
                    <a:pt x="5540" y="8573"/>
                    <a:pt x="5554" y="8578"/>
                  </a:cubicBezTo>
                  <a:lnTo>
                    <a:pt x="5554" y="8746"/>
                  </a:lnTo>
                  <a:lnTo>
                    <a:pt x="5555" y="8746"/>
                  </a:lnTo>
                  <a:cubicBezTo>
                    <a:pt x="5549" y="9080"/>
                    <a:pt x="5277" y="9346"/>
                    <a:pt x="4943" y="9346"/>
                  </a:cubicBezTo>
                  <a:cubicBezTo>
                    <a:pt x="4610" y="9346"/>
                    <a:pt x="4338" y="9080"/>
                    <a:pt x="4332" y="8746"/>
                  </a:cubicBezTo>
                  <a:lnTo>
                    <a:pt x="4332" y="8455"/>
                  </a:lnTo>
                  <a:lnTo>
                    <a:pt x="4556" y="8623"/>
                  </a:lnTo>
                  <a:lnTo>
                    <a:pt x="4818" y="8427"/>
                  </a:lnTo>
                  <a:lnTo>
                    <a:pt x="5079" y="8623"/>
                  </a:lnTo>
                  <a:lnTo>
                    <a:pt x="5341" y="8427"/>
                  </a:lnTo>
                  <a:close/>
                  <a:moveTo>
                    <a:pt x="3313" y="8427"/>
                  </a:moveTo>
                  <a:lnTo>
                    <a:pt x="3488" y="8558"/>
                  </a:lnTo>
                  <a:cubicBezTo>
                    <a:pt x="3512" y="8576"/>
                    <a:pt x="3541" y="8587"/>
                    <a:pt x="3572" y="8587"/>
                  </a:cubicBezTo>
                  <a:cubicBezTo>
                    <a:pt x="3574" y="8587"/>
                    <a:pt x="3575" y="8587"/>
                    <a:pt x="3577" y="8587"/>
                  </a:cubicBezTo>
                  <a:lnTo>
                    <a:pt x="3577" y="8748"/>
                  </a:lnTo>
                  <a:lnTo>
                    <a:pt x="3578" y="8748"/>
                  </a:lnTo>
                  <a:cubicBezTo>
                    <a:pt x="3584" y="9092"/>
                    <a:pt x="3309" y="9373"/>
                    <a:pt x="2966" y="9373"/>
                  </a:cubicBezTo>
                  <a:cubicBezTo>
                    <a:pt x="2623" y="9373"/>
                    <a:pt x="2347" y="9092"/>
                    <a:pt x="2353" y="8748"/>
                  </a:cubicBezTo>
                  <a:lnTo>
                    <a:pt x="2353" y="8492"/>
                  </a:lnTo>
                  <a:lnTo>
                    <a:pt x="2529" y="8624"/>
                  </a:lnTo>
                  <a:lnTo>
                    <a:pt x="2790" y="8427"/>
                  </a:lnTo>
                  <a:lnTo>
                    <a:pt x="3052" y="8624"/>
                  </a:lnTo>
                  <a:lnTo>
                    <a:pt x="3313" y="8427"/>
                  </a:lnTo>
                  <a:close/>
                  <a:moveTo>
                    <a:pt x="3956" y="0"/>
                  </a:moveTo>
                  <a:cubicBezTo>
                    <a:pt x="2698" y="0"/>
                    <a:pt x="1674" y="1024"/>
                    <a:pt x="1674" y="2282"/>
                  </a:cubicBezTo>
                  <a:cubicBezTo>
                    <a:pt x="1674" y="2831"/>
                    <a:pt x="1872" y="3362"/>
                    <a:pt x="2233" y="3777"/>
                  </a:cubicBezTo>
                  <a:lnTo>
                    <a:pt x="914" y="3777"/>
                  </a:lnTo>
                  <a:cubicBezTo>
                    <a:pt x="913" y="3777"/>
                    <a:pt x="912" y="3777"/>
                    <a:pt x="912" y="3777"/>
                  </a:cubicBezTo>
                  <a:cubicBezTo>
                    <a:pt x="408" y="3777"/>
                    <a:pt x="1" y="4186"/>
                    <a:pt x="1" y="4690"/>
                  </a:cubicBezTo>
                  <a:cubicBezTo>
                    <a:pt x="1" y="5194"/>
                    <a:pt x="409" y="5603"/>
                    <a:pt x="914" y="5603"/>
                  </a:cubicBezTo>
                  <a:lnTo>
                    <a:pt x="2052" y="5603"/>
                  </a:lnTo>
                  <a:lnTo>
                    <a:pt x="2052" y="8756"/>
                  </a:lnTo>
                  <a:cubicBezTo>
                    <a:pt x="2046" y="9265"/>
                    <a:pt x="2457" y="9681"/>
                    <a:pt x="2966" y="9681"/>
                  </a:cubicBezTo>
                  <a:cubicBezTo>
                    <a:pt x="3474" y="9681"/>
                    <a:pt x="3885" y="9265"/>
                    <a:pt x="3879" y="8756"/>
                  </a:cubicBezTo>
                  <a:lnTo>
                    <a:pt x="3879" y="7261"/>
                  </a:lnTo>
                  <a:lnTo>
                    <a:pt x="4030" y="7261"/>
                  </a:lnTo>
                  <a:lnTo>
                    <a:pt x="4030" y="8756"/>
                  </a:lnTo>
                  <a:cubicBezTo>
                    <a:pt x="4036" y="9257"/>
                    <a:pt x="4443" y="9658"/>
                    <a:pt x="4943" y="9658"/>
                  </a:cubicBezTo>
                  <a:cubicBezTo>
                    <a:pt x="5443" y="9658"/>
                    <a:pt x="5850" y="9257"/>
                    <a:pt x="5857" y="8756"/>
                  </a:cubicBezTo>
                  <a:lnTo>
                    <a:pt x="5857" y="5603"/>
                  </a:lnTo>
                  <a:lnTo>
                    <a:pt x="6996" y="5603"/>
                  </a:lnTo>
                  <a:cubicBezTo>
                    <a:pt x="7499" y="5603"/>
                    <a:pt x="7909" y="5194"/>
                    <a:pt x="7909" y="4690"/>
                  </a:cubicBezTo>
                  <a:cubicBezTo>
                    <a:pt x="7909" y="4185"/>
                    <a:pt x="7499" y="3777"/>
                    <a:pt x="6996" y="3777"/>
                  </a:cubicBezTo>
                  <a:lnTo>
                    <a:pt x="5678" y="3777"/>
                  </a:lnTo>
                  <a:cubicBezTo>
                    <a:pt x="6039" y="3362"/>
                    <a:pt x="6237" y="2831"/>
                    <a:pt x="6237" y="2282"/>
                  </a:cubicBezTo>
                  <a:cubicBezTo>
                    <a:pt x="6237" y="1024"/>
                    <a:pt x="5214" y="0"/>
                    <a:pt x="39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 name="Google Shape;2186;p75"/>
          <p:cNvGrpSpPr/>
          <p:nvPr/>
        </p:nvGrpSpPr>
        <p:grpSpPr>
          <a:xfrm>
            <a:off x="3542097" y="2793794"/>
            <a:ext cx="292525" cy="305514"/>
            <a:chOff x="3542097" y="2793794"/>
            <a:chExt cx="292525" cy="305514"/>
          </a:xfrm>
        </p:grpSpPr>
        <p:sp>
          <p:nvSpPr>
            <p:cNvPr id="2187" name="Google Shape;2187;p75"/>
            <p:cNvSpPr/>
            <p:nvPr/>
          </p:nvSpPr>
          <p:spPr>
            <a:xfrm>
              <a:off x="3626467" y="2981988"/>
              <a:ext cx="25409" cy="25283"/>
            </a:xfrm>
            <a:custGeom>
              <a:avLst/>
              <a:gdLst/>
              <a:ahLst/>
              <a:cxnLst/>
              <a:rect l="l" t="t" r="r" b="b"/>
              <a:pathLst>
                <a:path w="802" h="798" extrusionOk="0">
                  <a:moveTo>
                    <a:pt x="401" y="0"/>
                  </a:moveTo>
                  <a:cubicBezTo>
                    <a:pt x="180" y="0"/>
                    <a:pt x="0" y="178"/>
                    <a:pt x="0" y="398"/>
                  </a:cubicBezTo>
                  <a:cubicBezTo>
                    <a:pt x="0" y="620"/>
                    <a:pt x="180" y="798"/>
                    <a:pt x="401" y="798"/>
                  </a:cubicBezTo>
                  <a:cubicBezTo>
                    <a:pt x="622" y="798"/>
                    <a:pt x="801" y="620"/>
                    <a:pt x="801" y="398"/>
                  </a:cubicBezTo>
                  <a:cubicBezTo>
                    <a:pt x="801" y="178"/>
                    <a:pt x="622"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5"/>
            <p:cNvSpPr/>
            <p:nvPr/>
          </p:nvSpPr>
          <p:spPr>
            <a:xfrm>
              <a:off x="3718600" y="2981386"/>
              <a:ext cx="25409" cy="25314"/>
            </a:xfrm>
            <a:custGeom>
              <a:avLst/>
              <a:gdLst/>
              <a:ahLst/>
              <a:cxnLst/>
              <a:rect l="l" t="t" r="r" b="b"/>
              <a:pathLst>
                <a:path w="802" h="799" extrusionOk="0">
                  <a:moveTo>
                    <a:pt x="401" y="0"/>
                  </a:moveTo>
                  <a:cubicBezTo>
                    <a:pt x="180" y="0"/>
                    <a:pt x="0" y="179"/>
                    <a:pt x="0" y="399"/>
                  </a:cubicBezTo>
                  <a:cubicBezTo>
                    <a:pt x="0" y="619"/>
                    <a:pt x="180" y="798"/>
                    <a:pt x="401" y="798"/>
                  </a:cubicBezTo>
                  <a:cubicBezTo>
                    <a:pt x="622" y="798"/>
                    <a:pt x="802" y="619"/>
                    <a:pt x="802" y="399"/>
                  </a:cubicBezTo>
                  <a:cubicBezTo>
                    <a:pt x="802" y="179"/>
                    <a:pt x="622"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5"/>
            <p:cNvSpPr/>
            <p:nvPr/>
          </p:nvSpPr>
          <p:spPr>
            <a:xfrm>
              <a:off x="3661096" y="3025329"/>
              <a:ext cx="50502" cy="29750"/>
            </a:xfrm>
            <a:custGeom>
              <a:avLst/>
              <a:gdLst/>
              <a:ahLst/>
              <a:cxnLst/>
              <a:rect l="l" t="t" r="r" b="b"/>
              <a:pathLst>
                <a:path w="1594" h="939" extrusionOk="0">
                  <a:moveTo>
                    <a:pt x="148" y="1"/>
                  </a:moveTo>
                  <a:cubicBezTo>
                    <a:pt x="67" y="1"/>
                    <a:pt x="1" y="67"/>
                    <a:pt x="1" y="148"/>
                  </a:cubicBezTo>
                  <a:cubicBezTo>
                    <a:pt x="1" y="584"/>
                    <a:pt x="359" y="938"/>
                    <a:pt x="798" y="938"/>
                  </a:cubicBezTo>
                  <a:cubicBezTo>
                    <a:pt x="1236" y="938"/>
                    <a:pt x="1593" y="584"/>
                    <a:pt x="1593" y="148"/>
                  </a:cubicBezTo>
                  <a:cubicBezTo>
                    <a:pt x="1593" y="67"/>
                    <a:pt x="1527" y="1"/>
                    <a:pt x="1446" y="1"/>
                  </a:cubicBezTo>
                  <a:cubicBezTo>
                    <a:pt x="1364" y="1"/>
                    <a:pt x="1298" y="67"/>
                    <a:pt x="1298" y="148"/>
                  </a:cubicBezTo>
                  <a:cubicBezTo>
                    <a:pt x="1298" y="424"/>
                    <a:pt x="1074" y="649"/>
                    <a:pt x="798" y="649"/>
                  </a:cubicBezTo>
                  <a:cubicBezTo>
                    <a:pt x="520" y="649"/>
                    <a:pt x="296" y="424"/>
                    <a:pt x="296" y="148"/>
                  </a:cubicBezTo>
                  <a:cubicBezTo>
                    <a:pt x="296" y="67"/>
                    <a:pt x="230" y="1"/>
                    <a:pt x="1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5"/>
            <p:cNvSpPr/>
            <p:nvPr/>
          </p:nvSpPr>
          <p:spPr>
            <a:xfrm>
              <a:off x="3596718" y="3007239"/>
              <a:ext cx="42391" cy="40807"/>
            </a:xfrm>
            <a:custGeom>
              <a:avLst/>
              <a:gdLst/>
              <a:ahLst/>
              <a:cxnLst/>
              <a:rect l="l" t="t" r="r" b="b"/>
              <a:pathLst>
                <a:path w="1338" h="1288" extrusionOk="0">
                  <a:moveTo>
                    <a:pt x="691" y="295"/>
                  </a:moveTo>
                  <a:cubicBezTo>
                    <a:pt x="870" y="295"/>
                    <a:pt x="1042" y="434"/>
                    <a:pt x="1043" y="643"/>
                  </a:cubicBezTo>
                  <a:cubicBezTo>
                    <a:pt x="1040" y="836"/>
                    <a:pt x="884" y="992"/>
                    <a:pt x="691" y="992"/>
                  </a:cubicBezTo>
                  <a:cubicBezTo>
                    <a:pt x="691" y="992"/>
                    <a:pt x="690" y="992"/>
                    <a:pt x="689" y="992"/>
                  </a:cubicBezTo>
                  <a:cubicBezTo>
                    <a:pt x="380" y="988"/>
                    <a:pt x="229" y="614"/>
                    <a:pt x="450" y="396"/>
                  </a:cubicBezTo>
                  <a:cubicBezTo>
                    <a:pt x="520" y="326"/>
                    <a:pt x="607" y="295"/>
                    <a:pt x="691" y="295"/>
                  </a:cubicBezTo>
                  <a:close/>
                  <a:moveTo>
                    <a:pt x="691" y="1"/>
                  </a:moveTo>
                  <a:cubicBezTo>
                    <a:pt x="691" y="1"/>
                    <a:pt x="690" y="1"/>
                    <a:pt x="689" y="1"/>
                  </a:cubicBezTo>
                  <a:cubicBezTo>
                    <a:pt x="430" y="3"/>
                    <a:pt x="196" y="160"/>
                    <a:pt x="99" y="401"/>
                  </a:cubicBezTo>
                  <a:cubicBezTo>
                    <a:pt x="1" y="641"/>
                    <a:pt x="57" y="917"/>
                    <a:pt x="242" y="1100"/>
                  </a:cubicBezTo>
                  <a:cubicBezTo>
                    <a:pt x="364" y="1222"/>
                    <a:pt x="527" y="1287"/>
                    <a:pt x="694" y="1287"/>
                  </a:cubicBezTo>
                  <a:cubicBezTo>
                    <a:pt x="777" y="1287"/>
                    <a:pt x="861" y="1271"/>
                    <a:pt x="941" y="1238"/>
                  </a:cubicBezTo>
                  <a:cubicBezTo>
                    <a:pt x="1181" y="1137"/>
                    <a:pt x="1338" y="903"/>
                    <a:pt x="1338" y="643"/>
                  </a:cubicBezTo>
                  <a:cubicBezTo>
                    <a:pt x="1335" y="288"/>
                    <a:pt x="1047" y="1"/>
                    <a:pt x="6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5"/>
            <p:cNvSpPr/>
            <p:nvPr/>
          </p:nvSpPr>
          <p:spPr>
            <a:xfrm>
              <a:off x="3732287" y="3007239"/>
              <a:ext cx="42391" cy="40807"/>
            </a:xfrm>
            <a:custGeom>
              <a:avLst/>
              <a:gdLst/>
              <a:ahLst/>
              <a:cxnLst/>
              <a:rect l="l" t="t" r="r" b="b"/>
              <a:pathLst>
                <a:path w="1338" h="1288" extrusionOk="0">
                  <a:moveTo>
                    <a:pt x="692" y="295"/>
                  </a:moveTo>
                  <a:cubicBezTo>
                    <a:pt x="871" y="295"/>
                    <a:pt x="1042" y="434"/>
                    <a:pt x="1043" y="643"/>
                  </a:cubicBezTo>
                  <a:cubicBezTo>
                    <a:pt x="1041" y="836"/>
                    <a:pt x="884" y="992"/>
                    <a:pt x="692" y="992"/>
                  </a:cubicBezTo>
                  <a:cubicBezTo>
                    <a:pt x="691" y="992"/>
                    <a:pt x="690" y="992"/>
                    <a:pt x="690" y="992"/>
                  </a:cubicBezTo>
                  <a:cubicBezTo>
                    <a:pt x="381" y="988"/>
                    <a:pt x="230" y="614"/>
                    <a:pt x="450" y="396"/>
                  </a:cubicBezTo>
                  <a:cubicBezTo>
                    <a:pt x="521" y="326"/>
                    <a:pt x="607" y="295"/>
                    <a:pt x="692" y="295"/>
                  </a:cubicBezTo>
                  <a:close/>
                  <a:moveTo>
                    <a:pt x="690" y="1"/>
                  </a:moveTo>
                  <a:cubicBezTo>
                    <a:pt x="430" y="3"/>
                    <a:pt x="197" y="160"/>
                    <a:pt x="99" y="401"/>
                  </a:cubicBezTo>
                  <a:cubicBezTo>
                    <a:pt x="1" y="641"/>
                    <a:pt x="57" y="917"/>
                    <a:pt x="241" y="1100"/>
                  </a:cubicBezTo>
                  <a:cubicBezTo>
                    <a:pt x="364" y="1222"/>
                    <a:pt x="528" y="1287"/>
                    <a:pt x="694" y="1287"/>
                  </a:cubicBezTo>
                  <a:cubicBezTo>
                    <a:pt x="778" y="1287"/>
                    <a:pt x="862" y="1271"/>
                    <a:pt x="942" y="1238"/>
                  </a:cubicBezTo>
                  <a:cubicBezTo>
                    <a:pt x="1182" y="1137"/>
                    <a:pt x="1338" y="903"/>
                    <a:pt x="1338" y="643"/>
                  </a:cubicBezTo>
                  <a:cubicBezTo>
                    <a:pt x="1336" y="288"/>
                    <a:pt x="1046" y="1"/>
                    <a:pt x="6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5"/>
            <p:cNvSpPr/>
            <p:nvPr/>
          </p:nvSpPr>
          <p:spPr>
            <a:xfrm>
              <a:off x="3619497" y="2861372"/>
              <a:ext cx="18661" cy="18629"/>
            </a:xfrm>
            <a:custGeom>
              <a:avLst/>
              <a:gdLst/>
              <a:ahLst/>
              <a:cxnLst/>
              <a:rect l="l" t="t" r="r" b="b"/>
              <a:pathLst>
                <a:path w="589" h="588" extrusionOk="0">
                  <a:moveTo>
                    <a:pt x="294" y="1"/>
                  </a:moveTo>
                  <a:lnTo>
                    <a:pt x="0" y="294"/>
                  </a:lnTo>
                  <a:lnTo>
                    <a:pt x="294" y="587"/>
                  </a:lnTo>
                  <a:lnTo>
                    <a:pt x="589" y="294"/>
                  </a:lnTo>
                  <a:lnTo>
                    <a:pt x="29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5"/>
            <p:cNvSpPr/>
            <p:nvPr/>
          </p:nvSpPr>
          <p:spPr>
            <a:xfrm>
              <a:off x="3648994" y="2853515"/>
              <a:ext cx="35674" cy="34344"/>
            </a:xfrm>
            <a:custGeom>
              <a:avLst/>
              <a:gdLst/>
              <a:ahLst/>
              <a:cxnLst/>
              <a:rect l="l" t="t" r="r" b="b"/>
              <a:pathLst>
                <a:path w="1126" h="1084" extrusionOk="0">
                  <a:moveTo>
                    <a:pt x="583" y="295"/>
                  </a:moveTo>
                  <a:cubicBezTo>
                    <a:pt x="709" y="295"/>
                    <a:pt x="830" y="393"/>
                    <a:pt x="831" y="542"/>
                  </a:cubicBezTo>
                  <a:cubicBezTo>
                    <a:pt x="830" y="678"/>
                    <a:pt x="720" y="788"/>
                    <a:pt x="584" y="788"/>
                  </a:cubicBezTo>
                  <a:cubicBezTo>
                    <a:pt x="365" y="788"/>
                    <a:pt x="255" y="523"/>
                    <a:pt x="410" y="368"/>
                  </a:cubicBezTo>
                  <a:cubicBezTo>
                    <a:pt x="461" y="318"/>
                    <a:pt x="522" y="295"/>
                    <a:pt x="583" y="295"/>
                  </a:cubicBezTo>
                  <a:close/>
                  <a:moveTo>
                    <a:pt x="584" y="0"/>
                  </a:moveTo>
                  <a:cubicBezTo>
                    <a:pt x="365" y="0"/>
                    <a:pt x="168" y="132"/>
                    <a:pt x="84" y="335"/>
                  </a:cubicBezTo>
                  <a:cubicBezTo>
                    <a:pt x="0" y="537"/>
                    <a:pt x="46" y="769"/>
                    <a:pt x="201" y="924"/>
                  </a:cubicBezTo>
                  <a:cubicBezTo>
                    <a:pt x="305" y="1028"/>
                    <a:pt x="444" y="1083"/>
                    <a:pt x="584" y="1083"/>
                  </a:cubicBezTo>
                  <a:cubicBezTo>
                    <a:pt x="654" y="1083"/>
                    <a:pt x="724" y="1070"/>
                    <a:pt x="791" y="1042"/>
                  </a:cubicBezTo>
                  <a:cubicBezTo>
                    <a:pt x="994" y="958"/>
                    <a:pt x="1126" y="761"/>
                    <a:pt x="1126" y="542"/>
                  </a:cubicBezTo>
                  <a:cubicBezTo>
                    <a:pt x="1125" y="243"/>
                    <a:pt x="883" y="1"/>
                    <a:pt x="5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5"/>
            <p:cNvSpPr/>
            <p:nvPr/>
          </p:nvSpPr>
          <p:spPr>
            <a:xfrm>
              <a:off x="3697405" y="2861372"/>
              <a:ext cx="18724" cy="18629"/>
            </a:xfrm>
            <a:custGeom>
              <a:avLst/>
              <a:gdLst/>
              <a:ahLst/>
              <a:cxnLst/>
              <a:rect l="l" t="t" r="r" b="b"/>
              <a:pathLst>
                <a:path w="591" h="588" extrusionOk="0">
                  <a:moveTo>
                    <a:pt x="295" y="1"/>
                  </a:moveTo>
                  <a:lnTo>
                    <a:pt x="0" y="294"/>
                  </a:lnTo>
                  <a:lnTo>
                    <a:pt x="295" y="587"/>
                  </a:lnTo>
                  <a:lnTo>
                    <a:pt x="590" y="294"/>
                  </a:lnTo>
                  <a:lnTo>
                    <a:pt x="29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5"/>
            <p:cNvSpPr/>
            <p:nvPr/>
          </p:nvSpPr>
          <p:spPr>
            <a:xfrm>
              <a:off x="3726933" y="2853515"/>
              <a:ext cx="35706" cy="34344"/>
            </a:xfrm>
            <a:custGeom>
              <a:avLst/>
              <a:gdLst/>
              <a:ahLst/>
              <a:cxnLst/>
              <a:rect l="l" t="t" r="r" b="b"/>
              <a:pathLst>
                <a:path w="1127" h="1084" extrusionOk="0">
                  <a:moveTo>
                    <a:pt x="583" y="295"/>
                  </a:moveTo>
                  <a:cubicBezTo>
                    <a:pt x="710" y="295"/>
                    <a:pt x="831" y="393"/>
                    <a:pt x="831" y="542"/>
                  </a:cubicBezTo>
                  <a:cubicBezTo>
                    <a:pt x="831" y="678"/>
                    <a:pt x="720" y="788"/>
                    <a:pt x="585" y="788"/>
                  </a:cubicBezTo>
                  <a:cubicBezTo>
                    <a:pt x="366" y="788"/>
                    <a:pt x="256" y="523"/>
                    <a:pt x="411" y="368"/>
                  </a:cubicBezTo>
                  <a:cubicBezTo>
                    <a:pt x="461" y="318"/>
                    <a:pt x="523" y="295"/>
                    <a:pt x="583" y="295"/>
                  </a:cubicBezTo>
                  <a:close/>
                  <a:moveTo>
                    <a:pt x="585" y="0"/>
                  </a:moveTo>
                  <a:cubicBezTo>
                    <a:pt x="366" y="0"/>
                    <a:pt x="169" y="132"/>
                    <a:pt x="85" y="335"/>
                  </a:cubicBezTo>
                  <a:cubicBezTo>
                    <a:pt x="0" y="537"/>
                    <a:pt x="48" y="769"/>
                    <a:pt x="202" y="924"/>
                  </a:cubicBezTo>
                  <a:cubicBezTo>
                    <a:pt x="306" y="1028"/>
                    <a:pt x="444" y="1083"/>
                    <a:pt x="585" y="1083"/>
                  </a:cubicBezTo>
                  <a:cubicBezTo>
                    <a:pt x="655" y="1083"/>
                    <a:pt x="725" y="1070"/>
                    <a:pt x="792" y="1042"/>
                  </a:cubicBezTo>
                  <a:cubicBezTo>
                    <a:pt x="994" y="958"/>
                    <a:pt x="1126" y="761"/>
                    <a:pt x="1126" y="542"/>
                  </a:cubicBezTo>
                  <a:cubicBezTo>
                    <a:pt x="1125" y="243"/>
                    <a:pt x="883" y="1"/>
                    <a:pt x="5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5"/>
            <p:cNvSpPr/>
            <p:nvPr/>
          </p:nvSpPr>
          <p:spPr>
            <a:xfrm>
              <a:off x="3542097" y="2793794"/>
              <a:ext cx="292525" cy="305514"/>
            </a:xfrm>
            <a:custGeom>
              <a:avLst/>
              <a:gdLst/>
              <a:ahLst/>
              <a:cxnLst/>
              <a:rect l="l" t="t" r="r" b="b"/>
              <a:pathLst>
                <a:path w="9233" h="9643" extrusionOk="0">
                  <a:moveTo>
                    <a:pt x="4553" y="300"/>
                  </a:moveTo>
                  <a:lnTo>
                    <a:pt x="4553" y="300"/>
                  </a:lnTo>
                  <a:cubicBezTo>
                    <a:pt x="5374" y="300"/>
                    <a:pt x="6125" y="587"/>
                    <a:pt x="6746" y="1135"/>
                  </a:cubicBezTo>
                  <a:lnTo>
                    <a:pt x="6686" y="1171"/>
                  </a:lnTo>
                  <a:lnTo>
                    <a:pt x="6104" y="812"/>
                  </a:lnTo>
                  <a:cubicBezTo>
                    <a:pt x="6064" y="788"/>
                    <a:pt x="6020" y="775"/>
                    <a:pt x="5975" y="775"/>
                  </a:cubicBezTo>
                  <a:cubicBezTo>
                    <a:pt x="5930" y="775"/>
                    <a:pt x="5885" y="788"/>
                    <a:pt x="5845" y="812"/>
                  </a:cubicBezTo>
                  <a:lnTo>
                    <a:pt x="5263" y="1171"/>
                  </a:lnTo>
                  <a:lnTo>
                    <a:pt x="4681" y="812"/>
                  </a:lnTo>
                  <a:cubicBezTo>
                    <a:pt x="4642" y="788"/>
                    <a:pt x="4597" y="775"/>
                    <a:pt x="4552" y="775"/>
                  </a:cubicBezTo>
                  <a:cubicBezTo>
                    <a:pt x="4507" y="775"/>
                    <a:pt x="4462" y="788"/>
                    <a:pt x="4423" y="812"/>
                  </a:cubicBezTo>
                  <a:lnTo>
                    <a:pt x="3842" y="1171"/>
                  </a:lnTo>
                  <a:lnTo>
                    <a:pt x="3260" y="812"/>
                  </a:lnTo>
                  <a:cubicBezTo>
                    <a:pt x="3220" y="788"/>
                    <a:pt x="3175" y="775"/>
                    <a:pt x="3130" y="775"/>
                  </a:cubicBezTo>
                  <a:cubicBezTo>
                    <a:pt x="3085" y="775"/>
                    <a:pt x="3041" y="788"/>
                    <a:pt x="3001" y="812"/>
                  </a:cubicBezTo>
                  <a:lnTo>
                    <a:pt x="2419" y="1171"/>
                  </a:lnTo>
                  <a:lnTo>
                    <a:pt x="2354" y="1131"/>
                  </a:lnTo>
                  <a:cubicBezTo>
                    <a:pt x="2970" y="586"/>
                    <a:pt x="3724" y="300"/>
                    <a:pt x="4553" y="300"/>
                  </a:cubicBezTo>
                  <a:close/>
                  <a:moveTo>
                    <a:pt x="1498" y="2181"/>
                  </a:moveTo>
                  <a:cubicBezTo>
                    <a:pt x="1717" y="2181"/>
                    <a:pt x="1827" y="2446"/>
                    <a:pt x="1672" y="2602"/>
                  </a:cubicBezTo>
                  <a:cubicBezTo>
                    <a:pt x="1622" y="2652"/>
                    <a:pt x="1560" y="2674"/>
                    <a:pt x="1499" y="2674"/>
                  </a:cubicBezTo>
                  <a:cubicBezTo>
                    <a:pt x="1373" y="2674"/>
                    <a:pt x="1251" y="2576"/>
                    <a:pt x="1251" y="2428"/>
                  </a:cubicBezTo>
                  <a:cubicBezTo>
                    <a:pt x="1253" y="2291"/>
                    <a:pt x="1363" y="2181"/>
                    <a:pt x="1498" y="2181"/>
                  </a:cubicBezTo>
                  <a:close/>
                  <a:moveTo>
                    <a:pt x="5975" y="1316"/>
                  </a:moveTo>
                  <a:lnTo>
                    <a:pt x="6557" y="1675"/>
                  </a:lnTo>
                  <a:cubicBezTo>
                    <a:pt x="6597" y="1700"/>
                    <a:pt x="6642" y="1712"/>
                    <a:pt x="6687" y="1712"/>
                  </a:cubicBezTo>
                  <a:cubicBezTo>
                    <a:pt x="6732" y="1712"/>
                    <a:pt x="6776" y="1700"/>
                    <a:pt x="6816" y="1675"/>
                  </a:cubicBezTo>
                  <a:lnTo>
                    <a:pt x="7101" y="1499"/>
                  </a:lnTo>
                  <a:cubicBezTo>
                    <a:pt x="7288" y="1717"/>
                    <a:pt x="7453" y="1953"/>
                    <a:pt x="7593" y="2204"/>
                  </a:cubicBezTo>
                  <a:lnTo>
                    <a:pt x="7363" y="2433"/>
                  </a:lnTo>
                  <a:lnTo>
                    <a:pt x="7658" y="2726"/>
                  </a:lnTo>
                  <a:lnTo>
                    <a:pt x="7789" y="2596"/>
                  </a:lnTo>
                  <a:cubicBezTo>
                    <a:pt x="7880" y="2805"/>
                    <a:pt x="7956" y="3021"/>
                    <a:pt x="8018" y="3241"/>
                  </a:cubicBezTo>
                  <a:lnTo>
                    <a:pt x="1093" y="3241"/>
                  </a:lnTo>
                  <a:cubicBezTo>
                    <a:pt x="1126" y="3120"/>
                    <a:pt x="1163" y="3002"/>
                    <a:pt x="1206" y="2887"/>
                  </a:cubicBezTo>
                  <a:cubicBezTo>
                    <a:pt x="1297" y="2945"/>
                    <a:pt x="1398" y="2973"/>
                    <a:pt x="1498" y="2973"/>
                  </a:cubicBezTo>
                  <a:cubicBezTo>
                    <a:pt x="1696" y="2973"/>
                    <a:pt x="1888" y="2864"/>
                    <a:pt x="1983" y="2672"/>
                  </a:cubicBezTo>
                  <a:cubicBezTo>
                    <a:pt x="2126" y="2383"/>
                    <a:pt x="1987" y="2033"/>
                    <a:pt x="1683" y="1923"/>
                  </a:cubicBezTo>
                  <a:cubicBezTo>
                    <a:pt x="1780" y="1774"/>
                    <a:pt x="1886" y="1631"/>
                    <a:pt x="2002" y="1497"/>
                  </a:cubicBezTo>
                  <a:lnTo>
                    <a:pt x="2290" y="1675"/>
                  </a:lnTo>
                  <a:cubicBezTo>
                    <a:pt x="2330" y="1700"/>
                    <a:pt x="2375" y="1712"/>
                    <a:pt x="2419" y="1712"/>
                  </a:cubicBezTo>
                  <a:cubicBezTo>
                    <a:pt x="2464" y="1712"/>
                    <a:pt x="2509" y="1700"/>
                    <a:pt x="2549" y="1675"/>
                  </a:cubicBezTo>
                  <a:lnTo>
                    <a:pt x="3131" y="1316"/>
                  </a:lnTo>
                  <a:lnTo>
                    <a:pt x="3713" y="1675"/>
                  </a:lnTo>
                  <a:cubicBezTo>
                    <a:pt x="3753" y="1700"/>
                    <a:pt x="3797" y="1712"/>
                    <a:pt x="3842" y="1712"/>
                  </a:cubicBezTo>
                  <a:cubicBezTo>
                    <a:pt x="3887" y="1712"/>
                    <a:pt x="3932" y="1700"/>
                    <a:pt x="3972" y="1675"/>
                  </a:cubicBezTo>
                  <a:lnTo>
                    <a:pt x="4553" y="1316"/>
                  </a:lnTo>
                  <a:lnTo>
                    <a:pt x="5135" y="1675"/>
                  </a:lnTo>
                  <a:cubicBezTo>
                    <a:pt x="5174" y="1700"/>
                    <a:pt x="5219" y="1712"/>
                    <a:pt x="5264" y="1712"/>
                  </a:cubicBezTo>
                  <a:cubicBezTo>
                    <a:pt x="5309" y="1712"/>
                    <a:pt x="5354" y="1700"/>
                    <a:pt x="5393" y="1675"/>
                  </a:cubicBezTo>
                  <a:lnTo>
                    <a:pt x="5975" y="1316"/>
                  </a:lnTo>
                  <a:close/>
                  <a:moveTo>
                    <a:pt x="8221" y="3523"/>
                  </a:moveTo>
                  <a:cubicBezTo>
                    <a:pt x="8385" y="3523"/>
                    <a:pt x="8518" y="3656"/>
                    <a:pt x="8519" y="3821"/>
                  </a:cubicBezTo>
                  <a:cubicBezTo>
                    <a:pt x="8519" y="4082"/>
                    <a:pt x="8507" y="4263"/>
                    <a:pt x="8447" y="4359"/>
                  </a:cubicBezTo>
                  <a:cubicBezTo>
                    <a:pt x="8410" y="4417"/>
                    <a:pt x="8332" y="4483"/>
                    <a:pt x="8052" y="4483"/>
                  </a:cubicBezTo>
                  <a:lnTo>
                    <a:pt x="1066" y="4483"/>
                  </a:lnTo>
                  <a:cubicBezTo>
                    <a:pt x="782" y="4483"/>
                    <a:pt x="702" y="4415"/>
                    <a:pt x="664" y="4357"/>
                  </a:cubicBezTo>
                  <a:cubicBezTo>
                    <a:pt x="600" y="4259"/>
                    <a:pt x="588" y="4078"/>
                    <a:pt x="588" y="3821"/>
                  </a:cubicBezTo>
                  <a:cubicBezTo>
                    <a:pt x="588" y="3656"/>
                    <a:pt x="721" y="3523"/>
                    <a:pt x="886" y="3523"/>
                  </a:cubicBezTo>
                  <a:close/>
                  <a:moveTo>
                    <a:pt x="5274" y="4785"/>
                  </a:moveTo>
                  <a:cubicBezTo>
                    <a:pt x="4643" y="5146"/>
                    <a:pt x="3831" y="5345"/>
                    <a:pt x="2982" y="5345"/>
                  </a:cubicBezTo>
                  <a:cubicBezTo>
                    <a:pt x="2394" y="5345"/>
                    <a:pt x="1816" y="5249"/>
                    <a:pt x="1305" y="5065"/>
                  </a:cubicBezTo>
                  <a:lnTo>
                    <a:pt x="1305" y="4785"/>
                  </a:lnTo>
                  <a:close/>
                  <a:moveTo>
                    <a:pt x="7803" y="4785"/>
                  </a:moveTo>
                  <a:lnTo>
                    <a:pt x="7803" y="5439"/>
                  </a:lnTo>
                  <a:cubicBezTo>
                    <a:pt x="7027" y="5439"/>
                    <a:pt x="6321" y="5188"/>
                    <a:pt x="5814" y="4785"/>
                  </a:cubicBezTo>
                  <a:close/>
                  <a:moveTo>
                    <a:pt x="735" y="4741"/>
                  </a:moveTo>
                  <a:cubicBezTo>
                    <a:pt x="823" y="4762"/>
                    <a:pt x="914" y="4774"/>
                    <a:pt x="1004" y="4775"/>
                  </a:cubicBezTo>
                  <a:lnTo>
                    <a:pt x="1004" y="6227"/>
                  </a:lnTo>
                  <a:cubicBezTo>
                    <a:pt x="1003" y="6818"/>
                    <a:pt x="1158" y="7399"/>
                    <a:pt x="1452" y="7912"/>
                  </a:cubicBezTo>
                  <a:cubicBezTo>
                    <a:pt x="793" y="7478"/>
                    <a:pt x="398" y="6742"/>
                    <a:pt x="398" y="5954"/>
                  </a:cubicBezTo>
                  <a:lnTo>
                    <a:pt x="399" y="5953"/>
                  </a:lnTo>
                  <a:cubicBezTo>
                    <a:pt x="398" y="5526"/>
                    <a:pt x="514" y="5106"/>
                    <a:pt x="735" y="4741"/>
                  </a:cubicBezTo>
                  <a:close/>
                  <a:moveTo>
                    <a:pt x="8494" y="4700"/>
                  </a:moveTo>
                  <a:cubicBezTo>
                    <a:pt x="9232" y="5868"/>
                    <a:pt x="8806" y="7417"/>
                    <a:pt x="7576" y="8045"/>
                  </a:cubicBezTo>
                  <a:lnTo>
                    <a:pt x="7576" y="8044"/>
                  </a:lnTo>
                  <a:cubicBezTo>
                    <a:pt x="7922" y="7501"/>
                    <a:pt x="8104" y="6871"/>
                    <a:pt x="8103" y="6227"/>
                  </a:cubicBezTo>
                  <a:lnTo>
                    <a:pt x="8103" y="4776"/>
                  </a:lnTo>
                  <a:cubicBezTo>
                    <a:pt x="8232" y="4774"/>
                    <a:pt x="8373" y="4758"/>
                    <a:pt x="8494" y="4700"/>
                  </a:cubicBezTo>
                  <a:close/>
                  <a:moveTo>
                    <a:pt x="5558" y="4961"/>
                  </a:moveTo>
                  <a:cubicBezTo>
                    <a:pt x="5606" y="5000"/>
                    <a:pt x="5655" y="5039"/>
                    <a:pt x="5706" y="5077"/>
                  </a:cubicBezTo>
                  <a:cubicBezTo>
                    <a:pt x="6277" y="5502"/>
                    <a:pt x="7021" y="5735"/>
                    <a:pt x="7802" y="5735"/>
                  </a:cubicBezTo>
                  <a:lnTo>
                    <a:pt x="7802" y="6236"/>
                  </a:lnTo>
                  <a:cubicBezTo>
                    <a:pt x="7803" y="7959"/>
                    <a:pt x="6389" y="9361"/>
                    <a:pt x="4653" y="9361"/>
                  </a:cubicBezTo>
                  <a:lnTo>
                    <a:pt x="4455" y="9361"/>
                  </a:lnTo>
                  <a:cubicBezTo>
                    <a:pt x="2717" y="9361"/>
                    <a:pt x="1304" y="7959"/>
                    <a:pt x="1304" y="6236"/>
                  </a:cubicBezTo>
                  <a:lnTo>
                    <a:pt x="1304" y="5379"/>
                  </a:lnTo>
                  <a:cubicBezTo>
                    <a:pt x="1823" y="5550"/>
                    <a:pt x="2398" y="5641"/>
                    <a:pt x="2982" y="5641"/>
                  </a:cubicBezTo>
                  <a:cubicBezTo>
                    <a:pt x="3978" y="5641"/>
                    <a:pt x="4887" y="5384"/>
                    <a:pt x="5558" y="4961"/>
                  </a:cubicBezTo>
                  <a:close/>
                  <a:moveTo>
                    <a:pt x="4554" y="0"/>
                  </a:moveTo>
                  <a:cubicBezTo>
                    <a:pt x="3534" y="0"/>
                    <a:pt x="2619" y="398"/>
                    <a:pt x="1907" y="1149"/>
                  </a:cubicBezTo>
                  <a:cubicBezTo>
                    <a:pt x="1691" y="1379"/>
                    <a:pt x="1500" y="1633"/>
                    <a:pt x="1338" y="1905"/>
                  </a:cubicBezTo>
                  <a:cubicBezTo>
                    <a:pt x="1041" y="1997"/>
                    <a:pt x="882" y="2320"/>
                    <a:pt x="991" y="2611"/>
                  </a:cubicBezTo>
                  <a:cubicBezTo>
                    <a:pt x="909" y="2816"/>
                    <a:pt x="840" y="3026"/>
                    <a:pt x="785" y="3240"/>
                  </a:cubicBezTo>
                  <a:cubicBezTo>
                    <a:pt x="501" y="3287"/>
                    <a:pt x="293" y="3534"/>
                    <a:pt x="292" y="3821"/>
                  </a:cubicBezTo>
                  <a:cubicBezTo>
                    <a:pt x="292" y="4155"/>
                    <a:pt x="312" y="4430"/>
                    <a:pt x="482" y="4598"/>
                  </a:cubicBezTo>
                  <a:cubicBezTo>
                    <a:pt x="83" y="5269"/>
                    <a:pt x="0" y="6082"/>
                    <a:pt x="258" y="6820"/>
                  </a:cubicBezTo>
                  <a:cubicBezTo>
                    <a:pt x="515" y="7558"/>
                    <a:pt x="1086" y="8143"/>
                    <a:pt x="1818" y="8420"/>
                  </a:cubicBezTo>
                  <a:cubicBezTo>
                    <a:pt x="2472" y="9195"/>
                    <a:pt x="3436" y="9643"/>
                    <a:pt x="4451" y="9643"/>
                  </a:cubicBezTo>
                  <a:cubicBezTo>
                    <a:pt x="4452" y="9643"/>
                    <a:pt x="4453" y="9643"/>
                    <a:pt x="4455" y="9643"/>
                  </a:cubicBezTo>
                  <a:lnTo>
                    <a:pt x="4652" y="9643"/>
                  </a:lnTo>
                  <a:cubicBezTo>
                    <a:pt x="4653" y="9643"/>
                    <a:pt x="4654" y="9643"/>
                    <a:pt x="4655" y="9643"/>
                  </a:cubicBezTo>
                  <a:cubicBezTo>
                    <a:pt x="5640" y="9643"/>
                    <a:pt x="6577" y="9223"/>
                    <a:pt x="7231" y="8487"/>
                  </a:cubicBezTo>
                  <a:cubicBezTo>
                    <a:pt x="8332" y="8178"/>
                    <a:pt x="9143" y="7158"/>
                    <a:pt x="9143" y="5950"/>
                  </a:cubicBezTo>
                  <a:cubicBezTo>
                    <a:pt x="9144" y="5433"/>
                    <a:pt x="8992" y="4927"/>
                    <a:pt x="8706" y="4494"/>
                  </a:cubicBezTo>
                  <a:cubicBezTo>
                    <a:pt x="8805" y="4324"/>
                    <a:pt x="8814" y="4088"/>
                    <a:pt x="8814" y="3822"/>
                  </a:cubicBezTo>
                  <a:cubicBezTo>
                    <a:pt x="8813" y="3535"/>
                    <a:pt x="8607" y="3290"/>
                    <a:pt x="8326" y="3241"/>
                  </a:cubicBezTo>
                  <a:cubicBezTo>
                    <a:pt x="8120" y="2447"/>
                    <a:pt x="7735" y="1727"/>
                    <a:pt x="7209" y="1169"/>
                  </a:cubicBezTo>
                  <a:cubicBezTo>
                    <a:pt x="6488" y="404"/>
                    <a:pt x="5570" y="0"/>
                    <a:pt x="45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 name="Google Shape;2197;p75"/>
          <p:cNvGrpSpPr/>
          <p:nvPr/>
        </p:nvGrpSpPr>
        <p:grpSpPr>
          <a:xfrm>
            <a:off x="2912978" y="2787806"/>
            <a:ext cx="298829" cy="305546"/>
            <a:chOff x="2912978" y="2787806"/>
            <a:chExt cx="298829" cy="305546"/>
          </a:xfrm>
        </p:grpSpPr>
        <p:sp>
          <p:nvSpPr>
            <p:cNvPr id="2198" name="Google Shape;2198;p75"/>
            <p:cNvSpPr/>
            <p:nvPr/>
          </p:nvSpPr>
          <p:spPr>
            <a:xfrm>
              <a:off x="3033878" y="2980499"/>
              <a:ext cx="56712" cy="31081"/>
            </a:xfrm>
            <a:custGeom>
              <a:avLst/>
              <a:gdLst/>
              <a:ahLst/>
              <a:cxnLst/>
              <a:rect l="l" t="t" r="r" b="b"/>
              <a:pathLst>
                <a:path w="1790" h="981" extrusionOk="0">
                  <a:moveTo>
                    <a:pt x="1489" y="302"/>
                  </a:moveTo>
                  <a:lnTo>
                    <a:pt x="1489" y="679"/>
                  </a:lnTo>
                  <a:lnTo>
                    <a:pt x="302" y="679"/>
                  </a:lnTo>
                  <a:lnTo>
                    <a:pt x="302" y="302"/>
                  </a:lnTo>
                  <a:close/>
                  <a:moveTo>
                    <a:pt x="148" y="1"/>
                  </a:moveTo>
                  <a:cubicBezTo>
                    <a:pt x="66" y="1"/>
                    <a:pt x="0" y="67"/>
                    <a:pt x="0" y="148"/>
                  </a:cubicBezTo>
                  <a:lnTo>
                    <a:pt x="0" y="833"/>
                  </a:lnTo>
                  <a:cubicBezTo>
                    <a:pt x="0" y="914"/>
                    <a:pt x="66" y="980"/>
                    <a:pt x="148" y="980"/>
                  </a:cubicBezTo>
                  <a:lnTo>
                    <a:pt x="1642" y="980"/>
                  </a:lnTo>
                  <a:cubicBezTo>
                    <a:pt x="1724" y="980"/>
                    <a:pt x="1790" y="914"/>
                    <a:pt x="1790" y="833"/>
                  </a:cubicBezTo>
                  <a:lnTo>
                    <a:pt x="1790" y="148"/>
                  </a:lnTo>
                  <a:cubicBezTo>
                    <a:pt x="1790" y="67"/>
                    <a:pt x="1724" y="1"/>
                    <a:pt x="16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5"/>
            <p:cNvSpPr/>
            <p:nvPr/>
          </p:nvSpPr>
          <p:spPr>
            <a:xfrm>
              <a:off x="3033878" y="3016902"/>
              <a:ext cx="56712" cy="60894"/>
            </a:xfrm>
            <a:custGeom>
              <a:avLst/>
              <a:gdLst/>
              <a:ahLst/>
              <a:cxnLst/>
              <a:rect l="l" t="t" r="r" b="b"/>
              <a:pathLst>
                <a:path w="1790" h="1922" extrusionOk="0">
                  <a:moveTo>
                    <a:pt x="1489" y="302"/>
                  </a:moveTo>
                  <a:lnTo>
                    <a:pt x="1489" y="1620"/>
                  </a:lnTo>
                  <a:lnTo>
                    <a:pt x="302" y="1620"/>
                  </a:lnTo>
                  <a:lnTo>
                    <a:pt x="302" y="302"/>
                  </a:lnTo>
                  <a:close/>
                  <a:moveTo>
                    <a:pt x="148" y="1"/>
                  </a:moveTo>
                  <a:cubicBezTo>
                    <a:pt x="66" y="1"/>
                    <a:pt x="0" y="67"/>
                    <a:pt x="0" y="148"/>
                  </a:cubicBezTo>
                  <a:lnTo>
                    <a:pt x="0" y="1774"/>
                  </a:lnTo>
                  <a:cubicBezTo>
                    <a:pt x="0" y="1856"/>
                    <a:pt x="66" y="1922"/>
                    <a:pt x="148" y="1922"/>
                  </a:cubicBezTo>
                  <a:lnTo>
                    <a:pt x="1642" y="1922"/>
                  </a:lnTo>
                  <a:cubicBezTo>
                    <a:pt x="1724" y="1922"/>
                    <a:pt x="1790" y="1856"/>
                    <a:pt x="1790" y="1774"/>
                  </a:cubicBezTo>
                  <a:lnTo>
                    <a:pt x="1790" y="149"/>
                  </a:lnTo>
                  <a:cubicBezTo>
                    <a:pt x="1790" y="67"/>
                    <a:pt x="1724" y="1"/>
                    <a:pt x="16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5"/>
            <p:cNvSpPr/>
            <p:nvPr/>
          </p:nvSpPr>
          <p:spPr>
            <a:xfrm>
              <a:off x="2965254" y="2984079"/>
              <a:ext cx="41219" cy="57345"/>
            </a:xfrm>
            <a:custGeom>
              <a:avLst/>
              <a:gdLst/>
              <a:ahLst/>
              <a:cxnLst/>
              <a:rect l="l" t="t" r="r" b="b"/>
              <a:pathLst>
                <a:path w="1301" h="1810" extrusionOk="0">
                  <a:moveTo>
                    <a:pt x="999" y="302"/>
                  </a:moveTo>
                  <a:lnTo>
                    <a:pt x="999" y="1508"/>
                  </a:lnTo>
                  <a:lnTo>
                    <a:pt x="284" y="1508"/>
                  </a:lnTo>
                  <a:lnTo>
                    <a:pt x="284" y="302"/>
                  </a:lnTo>
                  <a:close/>
                  <a:moveTo>
                    <a:pt x="291" y="0"/>
                  </a:moveTo>
                  <a:cubicBezTo>
                    <a:pt x="131" y="1"/>
                    <a:pt x="1" y="132"/>
                    <a:pt x="1" y="293"/>
                  </a:cubicBezTo>
                  <a:lnTo>
                    <a:pt x="1" y="1517"/>
                  </a:lnTo>
                  <a:cubicBezTo>
                    <a:pt x="1" y="1678"/>
                    <a:pt x="131" y="1809"/>
                    <a:pt x="291" y="1809"/>
                  </a:cubicBezTo>
                  <a:lnTo>
                    <a:pt x="1010" y="1809"/>
                  </a:lnTo>
                  <a:cubicBezTo>
                    <a:pt x="1171" y="1809"/>
                    <a:pt x="1300" y="1678"/>
                    <a:pt x="1300" y="1517"/>
                  </a:cubicBezTo>
                  <a:lnTo>
                    <a:pt x="1300" y="293"/>
                  </a:lnTo>
                  <a:cubicBezTo>
                    <a:pt x="1300" y="132"/>
                    <a:pt x="1171" y="1"/>
                    <a:pt x="10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5"/>
            <p:cNvSpPr/>
            <p:nvPr/>
          </p:nvSpPr>
          <p:spPr>
            <a:xfrm>
              <a:off x="3119801" y="2984079"/>
              <a:ext cx="41219" cy="57345"/>
            </a:xfrm>
            <a:custGeom>
              <a:avLst/>
              <a:gdLst/>
              <a:ahLst/>
              <a:cxnLst/>
              <a:rect l="l" t="t" r="r" b="b"/>
              <a:pathLst>
                <a:path w="1301" h="1810" extrusionOk="0">
                  <a:moveTo>
                    <a:pt x="999" y="302"/>
                  </a:moveTo>
                  <a:lnTo>
                    <a:pt x="999" y="1508"/>
                  </a:lnTo>
                  <a:lnTo>
                    <a:pt x="284" y="1508"/>
                  </a:lnTo>
                  <a:lnTo>
                    <a:pt x="284" y="302"/>
                  </a:lnTo>
                  <a:close/>
                  <a:moveTo>
                    <a:pt x="291" y="0"/>
                  </a:moveTo>
                  <a:cubicBezTo>
                    <a:pt x="131" y="1"/>
                    <a:pt x="1" y="132"/>
                    <a:pt x="1" y="293"/>
                  </a:cubicBezTo>
                  <a:lnTo>
                    <a:pt x="1" y="1517"/>
                  </a:lnTo>
                  <a:cubicBezTo>
                    <a:pt x="1" y="1678"/>
                    <a:pt x="131" y="1809"/>
                    <a:pt x="291" y="1809"/>
                  </a:cubicBezTo>
                  <a:lnTo>
                    <a:pt x="1010" y="1809"/>
                  </a:lnTo>
                  <a:cubicBezTo>
                    <a:pt x="1170" y="1809"/>
                    <a:pt x="1300" y="1678"/>
                    <a:pt x="1300" y="1517"/>
                  </a:cubicBezTo>
                  <a:lnTo>
                    <a:pt x="1300" y="293"/>
                  </a:lnTo>
                  <a:cubicBezTo>
                    <a:pt x="1300" y="132"/>
                    <a:pt x="1170" y="1"/>
                    <a:pt x="10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5"/>
            <p:cNvSpPr/>
            <p:nvPr/>
          </p:nvSpPr>
          <p:spPr>
            <a:xfrm>
              <a:off x="2912978" y="2787806"/>
              <a:ext cx="298829" cy="305546"/>
            </a:xfrm>
            <a:custGeom>
              <a:avLst/>
              <a:gdLst/>
              <a:ahLst/>
              <a:cxnLst/>
              <a:rect l="l" t="t" r="r" b="b"/>
              <a:pathLst>
                <a:path w="9432" h="9644" extrusionOk="0">
                  <a:moveTo>
                    <a:pt x="4099" y="302"/>
                  </a:moveTo>
                  <a:lnTo>
                    <a:pt x="4099" y="734"/>
                  </a:lnTo>
                  <a:lnTo>
                    <a:pt x="2385" y="734"/>
                  </a:lnTo>
                  <a:lnTo>
                    <a:pt x="2385" y="302"/>
                  </a:lnTo>
                  <a:close/>
                  <a:moveTo>
                    <a:pt x="3816" y="1035"/>
                  </a:moveTo>
                  <a:lnTo>
                    <a:pt x="3816" y="1393"/>
                  </a:lnTo>
                  <a:lnTo>
                    <a:pt x="2649" y="1393"/>
                  </a:lnTo>
                  <a:lnTo>
                    <a:pt x="2649" y="1035"/>
                  </a:lnTo>
                  <a:close/>
                  <a:moveTo>
                    <a:pt x="7225" y="1676"/>
                  </a:moveTo>
                  <a:cubicBezTo>
                    <a:pt x="7331" y="1676"/>
                    <a:pt x="7428" y="1732"/>
                    <a:pt x="7482" y="1823"/>
                  </a:cubicBezTo>
                  <a:lnTo>
                    <a:pt x="8648" y="3842"/>
                  </a:lnTo>
                  <a:cubicBezTo>
                    <a:pt x="8558" y="3867"/>
                    <a:pt x="8467" y="3879"/>
                    <a:pt x="8377" y="3879"/>
                  </a:cubicBezTo>
                  <a:cubicBezTo>
                    <a:pt x="8073" y="3879"/>
                    <a:pt x="7778" y="3742"/>
                    <a:pt x="7583" y="3496"/>
                  </a:cubicBezTo>
                  <a:cubicBezTo>
                    <a:pt x="7570" y="3478"/>
                    <a:pt x="7553" y="3464"/>
                    <a:pt x="7533" y="3454"/>
                  </a:cubicBezTo>
                  <a:cubicBezTo>
                    <a:pt x="7512" y="3443"/>
                    <a:pt x="7488" y="3437"/>
                    <a:pt x="7465" y="3437"/>
                  </a:cubicBezTo>
                  <a:cubicBezTo>
                    <a:pt x="7421" y="3437"/>
                    <a:pt x="7378" y="3457"/>
                    <a:pt x="7350" y="3494"/>
                  </a:cubicBezTo>
                  <a:cubicBezTo>
                    <a:pt x="7147" y="3750"/>
                    <a:pt x="6851" y="3879"/>
                    <a:pt x="6555" y="3879"/>
                  </a:cubicBezTo>
                  <a:cubicBezTo>
                    <a:pt x="6260" y="3879"/>
                    <a:pt x="5965" y="3751"/>
                    <a:pt x="5762" y="3496"/>
                  </a:cubicBezTo>
                  <a:cubicBezTo>
                    <a:pt x="5749" y="3478"/>
                    <a:pt x="5732" y="3464"/>
                    <a:pt x="5712" y="3454"/>
                  </a:cubicBezTo>
                  <a:cubicBezTo>
                    <a:pt x="5691" y="3443"/>
                    <a:pt x="5667" y="3437"/>
                    <a:pt x="5644" y="3437"/>
                  </a:cubicBezTo>
                  <a:cubicBezTo>
                    <a:pt x="5600" y="3437"/>
                    <a:pt x="5557" y="3457"/>
                    <a:pt x="5529" y="3494"/>
                  </a:cubicBezTo>
                  <a:cubicBezTo>
                    <a:pt x="5326" y="3751"/>
                    <a:pt x="5029" y="3879"/>
                    <a:pt x="4733" y="3879"/>
                  </a:cubicBezTo>
                  <a:cubicBezTo>
                    <a:pt x="4438" y="3879"/>
                    <a:pt x="4144" y="3752"/>
                    <a:pt x="3942" y="3497"/>
                  </a:cubicBezTo>
                  <a:cubicBezTo>
                    <a:pt x="3928" y="3478"/>
                    <a:pt x="3909" y="3463"/>
                    <a:pt x="3888" y="3452"/>
                  </a:cubicBezTo>
                  <a:cubicBezTo>
                    <a:pt x="3867" y="3442"/>
                    <a:pt x="3845" y="3437"/>
                    <a:pt x="3823" y="3437"/>
                  </a:cubicBezTo>
                  <a:cubicBezTo>
                    <a:pt x="3779" y="3437"/>
                    <a:pt x="3736" y="3457"/>
                    <a:pt x="3707" y="3494"/>
                  </a:cubicBezTo>
                  <a:cubicBezTo>
                    <a:pt x="3505" y="3751"/>
                    <a:pt x="3209" y="3879"/>
                    <a:pt x="2913" y="3879"/>
                  </a:cubicBezTo>
                  <a:cubicBezTo>
                    <a:pt x="2618" y="3879"/>
                    <a:pt x="2323" y="3752"/>
                    <a:pt x="2121" y="3497"/>
                  </a:cubicBezTo>
                  <a:cubicBezTo>
                    <a:pt x="2106" y="3478"/>
                    <a:pt x="2088" y="3463"/>
                    <a:pt x="2067" y="3452"/>
                  </a:cubicBezTo>
                  <a:cubicBezTo>
                    <a:pt x="2046" y="3442"/>
                    <a:pt x="2025" y="3437"/>
                    <a:pt x="2003" y="3437"/>
                  </a:cubicBezTo>
                  <a:cubicBezTo>
                    <a:pt x="1959" y="3437"/>
                    <a:pt x="1915" y="3457"/>
                    <a:pt x="1886" y="3494"/>
                  </a:cubicBezTo>
                  <a:cubicBezTo>
                    <a:pt x="1691" y="3740"/>
                    <a:pt x="1396" y="3879"/>
                    <a:pt x="1091" y="3879"/>
                  </a:cubicBezTo>
                  <a:cubicBezTo>
                    <a:pt x="1001" y="3879"/>
                    <a:pt x="909" y="3867"/>
                    <a:pt x="819" y="3841"/>
                  </a:cubicBezTo>
                  <a:lnTo>
                    <a:pt x="1988" y="1823"/>
                  </a:lnTo>
                  <a:cubicBezTo>
                    <a:pt x="2040" y="1732"/>
                    <a:pt x="2138" y="1676"/>
                    <a:pt x="2244" y="1676"/>
                  </a:cubicBezTo>
                  <a:close/>
                  <a:moveTo>
                    <a:pt x="7464" y="3818"/>
                  </a:moveTo>
                  <a:cubicBezTo>
                    <a:pt x="7712" y="4059"/>
                    <a:pt x="8040" y="4187"/>
                    <a:pt x="8375" y="4187"/>
                  </a:cubicBezTo>
                  <a:cubicBezTo>
                    <a:pt x="8517" y="4187"/>
                    <a:pt x="8660" y="4164"/>
                    <a:pt x="8799" y="4116"/>
                  </a:cubicBezTo>
                  <a:lnTo>
                    <a:pt x="9071" y="4586"/>
                  </a:lnTo>
                  <a:cubicBezTo>
                    <a:pt x="9123" y="4677"/>
                    <a:pt x="9123" y="4789"/>
                    <a:pt x="9072" y="4880"/>
                  </a:cubicBezTo>
                  <a:lnTo>
                    <a:pt x="9071" y="4880"/>
                  </a:lnTo>
                  <a:cubicBezTo>
                    <a:pt x="9018" y="4971"/>
                    <a:pt x="8920" y="5028"/>
                    <a:pt x="8815" y="5029"/>
                  </a:cubicBezTo>
                  <a:lnTo>
                    <a:pt x="652" y="5029"/>
                  </a:lnTo>
                  <a:cubicBezTo>
                    <a:pt x="425" y="5029"/>
                    <a:pt x="282" y="4782"/>
                    <a:pt x="397" y="4586"/>
                  </a:cubicBezTo>
                  <a:lnTo>
                    <a:pt x="667" y="4116"/>
                  </a:lnTo>
                  <a:cubicBezTo>
                    <a:pt x="806" y="4164"/>
                    <a:pt x="949" y="4187"/>
                    <a:pt x="1091" y="4187"/>
                  </a:cubicBezTo>
                  <a:cubicBezTo>
                    <a:pt x="1426" y="4187"/>
                    <a:pt x="1754" y="4059"/>
                    <a:pt x="2002" y="3818"/>
                  </a:cubicBezTo>
                  <a:cubicBezTo>
                    <a:pt x="2256" y="4064"/>
                    <a:pt x="2584" y="4187"/>
                    <a:pt x="2912" y="4187"/>
                  </a:cubicBezTo>
                  <a:cubicBezTo>
                    <a:pt x="3241" y="4187"/>
                    <a:pt x="3569" y="4064"/>
                    <a:pt x="3823" y="3818"/>
                  </a:cubicBezTo>
                  <a:cubicBezTo>
                    <a:pt x="4076" y="4064"/>
                    <a:pt x="4405" y="4187"/>
                    <a:pt x="4733" y="4187"/>
                  </a:cubicBezTo>
                  <a:cubicBezTo>
                    <a:pt x="5061" y="4187"/>
                    <a:pt x="5390" y="4064"/>
                    <a:pt x="5643" y="3818"/>
                  </a:cubicBezTo>
                  <a:cubicBezTo>
                    <a:pt x="5897" y="4064"/>
                    <a:pt x="6225" y="4187"/>
                    <a:pt x="6554" y="4187"/>
                  </a:cubicBezTo>
                  <a:cubicBezTo>
                    <a:pt x="6882" y="4187"/>
                    <a:pt x="7210" y="4064"/>
                    <a:pt x="7464" y="3818"/>
                  </a:cubicBezTo>
                  <a:close/>
                  <a:moveTo>
                    <a:pt x="5607" y="5856"/>
                  </a:moveTo>
                  <a:cubicBezTo>
                    <a:pt x="5740" y="5856"/>
                    <a:pt x="5849" y="5964"/>
                    <a:pt x="5850" y="6097"/>
                  </a:cubicBezTo>
                  <a:lnTo>
                    <a:pt x="5850" y="9341"/>
                  </a:lnTo>
                  <a:lnTo>
                    <a:pt x="3608" y="9341"/>
                  </a:lnTo>
                  <a:lnTo>
                    <a:pt x="3608" y="6097"/>
                  </a:lnTo>
                  <a:cubicBezTo>
                    <a:pt x="3610" y="5964"/>
                    <a:pt x="3718" y="5856"/>
                    <a:pt x="3852" y="5856"/>
                  </a:cubicBezTo>
                  <a:close/>
                  <a:moveTo>
                    <a:pt x="8223" y="5310"/>
                  </a:moveTo>
                  <a:lnTo>
                    <a:pt x="8223" y="9021"/>
                  </a:lnTo>
                  <a:cubicBezTo>
                    <a:pt x="8226" y="9206"/>
                    <a:pt x="8076" y="9357"/>
                    <a:pt x="7891" y="9360"/>
                  </a:cubicBezTo>
                  <a:lnTo>
                    <a:pt x="6152" y="9360"/>
                  </a:lnTo>
                  <a:lnTo>
                    <a:pt x="6152" y="6090"/>
                  </a:lnTo>
                  <a:cubicBezTo>
                    <a:pt x="6150" y="5795"/>
                    <a:pt x="5910" y="5556"/>
                    <a:pt x="5614" y="5556"/>
                  </a:cubicBezTo>
                  <a:cubicBezTo>
                    <a:pt x="5614" y="5556"/>
                    <a:pt x="5613" y="5556"/>
                    <a:pt x="5612" y="5556"/>
                  </a:cubicBezTo>
                  <a:lnTo>
                    <a:pt x="3848" y="5556"/>
                  </a:lnTo>
                  <a:cubicBezTo>
                    <a:pt x="3848" y="5556"/>
                    <a:pt x="3847" y="5556"/>
                    <a:pt x="3846" y="5556"/>
                  </a:cubicBezTo>
                  <a:cubicBezTo>
                    <a:pt x="3550" y="5556"/>
                    <a:pt x="3309" y="5795"/>
                    <a:pt x="3308" y="6090"/>
                  </a:cubicBezTo>
                  <a:lnTo>
                    <a:pt x="3308" y="9341"/>
                  </a:lnTo>
                  <a:lnTo>
                    <a:pt x="1569" y="9341"/>
                  </a:lnTo>
                  <a:cubicBezTo>
                    <a:pt x="1569" y="9341"/>
                    <a:pt x="1568" y="9341"/>
                    <a:pt x="1567" y="9341"/>
                  </a:cubicBezTo>
                  <a:cubicBezTo>
                    <a:pt x="1386" y="9341"/>
                    <a:pt x="1237" y="9193"/>
                    <a:pt x="1236" y="9011"/>
                  </a:cubicBezTo>
                  <a:lnTo>
                    <a:pt x="1236" y="5310"/>
                  </a:lnTo>
                  <a:close/>
                  <a:moveTo>
                    <a:pt x="2372" y="0"/>
                  </a:moveTo>
                  <a:cubicBezTo>
                    <a:pt x="2213" y="0"/>
                    <a:pt x="2084" y="128"/>
                    <a:pt x="2084" y="286"/>
                  </a:cubicBezTo>
                  <a:lnTo>
                    <a:pt x="2084" y="754"/>
                  </a:lnTo>
                  <a:cubicBezTo>
                    <a:pt x="2086" y="910"/>
                    <a:pt x="2211" y="1037"/>
                    <a:pt x="2366" y="1040"/>
                  </a:cubicBezTo>
                  <a:lnTo>
                    <a:pt x="2366" y="1394"/>
                  </a:lnTo>
                  <a:lnTo>
                    <a:pt x="2247" y="1394"/>
                  </a:lnTo>
                  <a:cubicBezTo>
                    <a:pt x="2246" y="1394"/>
                    <a:pt x="2245" y="1394"/>
                    <a:pt x="2244" y="1394"/>
                  </a:cubicBezTo>
                  <a:cubicBezTo>
                    <a:pt x="2032" y="1394"/>
                    <a:pt x="1835" y="1506"/>
                    <a:pt x="1727" y="1689"/>
                  </a:cubicBezTo>
                  <a:lnTo>
                    <a:pt x="108" y="4443"/>
                  </a:lnTo>
                  <a:cubicBezTo>
                    <a:pt x="0" y="4626"/>
                    <a:pt x="0" y="4853"/>
                    <a:pt x="108" y="5035"/>
                  </a:cubicBezTo>
                  <a:cubicBezTo>
                    <a:pt x="217" y="5218"/>
                    <a:pt x="415" y="5330"/>
                    <a:pt x="629" y="5330"/>
                  </a:cubicBezTo>
                  <a:lnTo>
                    <a:pt x="954" y="5330"/>
                  </a:lnTo>
                  <a:lnTo>
                    <a:pt x="954" y="9021"/>
                  </a:lnTo>
                  <a:cubicBezTo>
                    <a:pt x="955" y="9366"/>
                    <a:pt x="1235" y="9644"/>
                    <a:pt x="1580" y="9644"/>
                  </a:cubicBezTo>
                  <a:cubicBezTo>
                    <a:pt x="1580" y="9644"/>
                    <a:pt x="1581" y="9644"/>
                    <a:pt x="1582" y="9644"/>
                  </a:cubicBezTo>
                  <a:lnTo>
                    <a:pt x="7898" y="9644"/>
                  </a:lnTo>
                  <a:cubicBezTo>
                    <a:pt x="7898" y="9644"/>
                    <a:pt x="7899" y="9644"/>
                    <a:pt x="7900" y="9644"/>
                  </a:cubicBezTo>
                  <a:cubicBezTo>
                    <a:pt x="8244" y="9644"/>
                    <a:pt x="8524" y="9366"/>
                    <a:pt x="8525" y="9021"/>
                  </a:cubicBezTo>
                  <a:lnTo>
                    <a:pt x="8525" y="5329"/>
                  </a:lnTo>
                  <a:lnTo>
                    <a:pt x="8815" y="5329"/>
                  </a:lnTo>
                  <a:cubicBezTo>
                    <a:pt x="8815" y="5329"/>
                    <a:pt x="9221" y="5206"/>
                    <a:pt x="9327" y="5023"/>
                  </a:cubicBezTo>
                  <a:cubicBezTo>
                    <a:pt x="9432" y="4840"/>
                    <a:pt x="9432" y="4616"/>
                    <a:pt x="9327" y="4433"/>
                  </a:cubicBezTo>
                  <a:lnTo>
                    <a:pt x="7736" y="1682"/>
                  </a:lnTo>
                  <a:cubicBezTo>
                    <a:pt x="7634" y="1504"/>
                    <a:pt x="7445" y="1394"/>
                    <a:pt x="7239" y="1394"/>
                  </a:cubicBezTo>
                  <a:cubicBezTo>
                    <a:pt x="7234" y="1394"/>
                    <a:pt x="7229" y="1394"/>
                    <a:pt x="7224" y="1394"/>
                  </a:cubicBezTo>
                  <a:lnTo>
                    <a:pt x="4118" y="1394"/>
                  </a:lnTo>
                  <a:lnTo>
                    <a:pt x="4118" y="1034"/>
                  </a:lnTo>
                  <a:cubicBezTo>
                    <a:pt x="4268" y="1030"/>
                    <a:pt x="4401" y="749"/>
                    <a:pt x="4401" y="749"/>
                  </a:cubicBezTo>
                  <a:lnTo>
                    <a:pt x="4401" y="286"/>
                  </a:lnTo>
                  <a:cubicBezTo>
                    <a:pt x="4400" y="128"/>
                    <a:pt x="4271" y="0"/>
                    <a:pt x="41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3" name="Google Shape;2203;p75"/>
          <p:cNvSpPr/>
          <p:nvPr/>
        </p:nvSpPr>
        <p:spPr>
          <a:xfrm>
            <a:off x="2322923" y="2812328"/>
            <a:ext cx="305673" cy="268604"/>
          </a:xfrm>
          <a:custGeom>
            <a:avLst/>
            <a:gdLst/>
            <a:ahLst/>
            <a:cxnLst/>
            <a:rect l="l" t="t" r="r" b="b"/>
            <a:pathLst>
              <a:path w="9648" h="8478" extrusionOk="0">
                <a:moveTo>
                  <a:pt x="4083" y="1421"/>
                </a:moveTo>
                <a:lnTo>
                  <a:pt x="4157" y="1752"/>
                </a:lnTo>
                <a:cubicBezTo>
                  <a:pt x="3982" y="1739"/>
                  <a:pt x="3930" y="1507"/>
                  <a:pt x="4083" y="1421"/>
                </a:cubicBezTo>
                <a:close/>
                <a:moveTo>
                  <a:pt x="4348" y="2617"/>
                </a:moveTo>
                <a:lnTo>
                  <a:pt x="4423" y="2953"/>
                </a:lnTo>
                <a:cubicBezTo>
                  <a:pt x="4236" y="2950"/>
                  <a:pt x="4181" y="2699"/>
                  <a:pt x="4348" y="2617"/>
                </a:cubicBezTo>
                <a:close/>
                <a:moveTo>
                  <a:pt x="4741" y="3867"/>
                </a:moveTo>
                <a:cubicBezTo>
                  <a:pt x="4801" y="3939"/>
                  <a:pt x="4870" y="4002"/>
                  <a:pt x="4947" y="4052"/>
                </a:cubicBezTo>
                <a:cubicBezTo>
                  <a:pt x="4937" y="4054"/>
                  <a:pt x="4927" y="4055"/>
                  <a:pt x="4917" y="4055"/>
                </a:cubicBezTo>
                <a:cubicBezTo>
                  <a:pt x="4819" y="4055"/>
                  <a:pt x="4740" y="3976"/>
                  <a:pt x="4740" y="3878"/>
                </a:cubicBezTo>
                <a:lnTo>
                  <a:pt x="4741" y="3867"/>
                </a:lnTo>
                <a:close/>
                <a:moveTo>
                  <a:pt x="5807" y="4197"/>
                </a:moveTo>
                <a:lnTo>
                  <a:pt x="6017" y="4200"/>
                </a:lnTo>
                <a:lnTo>
                  <a:pt x="6092" y="4201"/>
                </a:lnTo>
                <a:cubicBezTo>
                  <a:pt x="6057" y="4248"/>
                  <a:pt x="6003" y="4271"/>
                  <a:pt x="5951" y="4271"/>
                </a:cubicBezTo>
                <a:cubicBezTo>
                  <a:pt x="5896" y="4271"/>
                  <a:pt x="5843" y="4246"/>
                  <a:pt x="5807" y="4197"/>
                </a:cubicBezTo>
                <a:close/>
                <a:moveTo>
                  <a:pt x="3678" y="301"/>
                </a:moveTo>
                <a:cubicBezTo>
                  <a:pt x="3765" y="301"/>
                  <a:pt x="3841" y="362"/>
                  <a:pt x="3861" y="447"/>
                </a:cubicBezTo>
                <a:lnTo>
                  <a:pt x="4013" y="1131"/>
                </a:lnTo>
                <a:cubicBezTo>
                  <a:pt x="3794" y="1206"/>
                  <a:pt x="3661" y="1427"/>
                  <a:pt x="3698" y="1655"/>
                </a:cubicBezTo>
                <a:cubicBezTo>
                  <a:pt x="3736" y="1882"/>
                  <a:pt x="3932" y="2050"/>
                  <a:pt x="4164" y="2050"/>
                </a:cubicBezTo>
                <a:cubicBezTo>
                  <a:pt x="4181" y="2050"/>
                  <a:pt x="4198" y="2048"/>
                  <a:pt x="4215" y="2046"/>
                </a:cubicBezTo>
                <a:lnTo>
                  <a:pt x="4278" y="2326"/>
                </a:lnTo>
                <a:cubicBezTo>
                  <a:pt x="4055" y="2396"/>
                  <a:pt x="3917" y="2617"/>
                  <a:pt x="3952" y="2848"/>
                </a:cubicBezTo>
                <a:cubicBezTo>
                  <a:pt x="3987" y="3078"/>
                  <a:pt x="4186" y="3248"/>
                  <a:pt x="4419" y="3248"/>
                </a:cubicBezTo>
                <a:cubicBezTo>
                  <a:pt x="4440" y="3248"/>
                  <a:pt x="4461" y="3247"/>
                  <a:pt x="4480" y="3243"/>
                </a:cubicBezTo>
                <a:lnTo>
                  <a:pt x="4530" y="3466"/>
                </a:lnTo>
                <a:lnTo>
                  <a:pt x="4531" y="3469"/>
                </a:lnTo>
                <a:cubicBezTo>
                  <a:pt x="4539" y="3500"/>
                  <a:pt x="4549" y="3532"/>
                  <a:pt x="4559" y="3563"/>
                </a:cubicBezTo>
                <a:cubicBezTo>
                  <a:pt x="4287" y="3866"/>
                  <a:pt x="4502" y="4348"/>
                  <a:pt x="4911" y="4348"/>
                </a:cubicBezTo>
                <a:cubicBezTo>
                  <a:pt x="5048" y="4347"/>
                  <a:pt x="5179" y="4287"/>
                  <a:pt x="5269" y="4181"/>
                </a:cubicBezTo>
                <a:cubicBezTo>
                  <a:pt x="5283" y="4183"/>
                  <a:pt x="5298" y="4185"/>
                  <a:pt x="5312" y="4188"/>
                </a:cubicBezTo>
                <a:cubicBezTo>
                  <a:pt x="5337" y="4190"/>
                  <a:pt x="5361" y="4191"/>
                  <a:pt x="5385" y="4191"/>
                </a:cubicBezTo>
                <a:lnTo>
                  <a:pt x="5481" y="4192"/>
                </a:lnTo>
                <a:cubicBezTo>
                  <a:pt x="5527" y="4404"/>
                  <a:pt x="5712" y="4558"/>
                  <a:pt x="5930" y="4564"/>
                </a:cubicBezTo>
                <a:cubicBezTo>
                  <a:pt x="5934" y="4564"/>
                  <a:pt x="5938" y="4564"/>
                  <a:pt x="5942" y="4564"/>
                </a:cubicBezTo>
                <a:cubicBezTo>
                  <a:pt x="6155" y="4564"/>
                  <a:pt x="6341" y="4421"/>
                  <a:pt x="6397" y="4215"/>
                </a:cubicBezTo>
                <a:cubicBezTo>
                  <a:pt x="6796" y="4268"/>
                  <a:pt x="7161" y="4468"/>
                  <a:pt x="7418" y="4777"/>
                </a:cubicBezTo>
                <a:cubicBezTo>
                  <a:pt x="7424" y="4783"/>
                  <a:pt x="7429" y="4789"/>
                  <a:pt x="7434" y="4796"/>
                </a:cubicBezTo>
                <a:cubicBezTo>
                  <a:pt x="7441" y="4805"/>
                  <a:pt x="7448" y="4814"/>
                  <a:pt x="7456" y="4824"/>
                </a:cubicBezTo>
                <a:cubicBezTo>
                  <a:pt x="7465" y="4835"/>
                  <a:pt x="7473" y="4848"/>
                  <a:pt x="7482" y="4860"/>
                </a:cubicBezTo>
                <a:lnTo>
                  <a:pt x="5014" y="4860"/>
                </a:lnTo>
                <a:cubicBezTo>
                  <a:pt x="4143" y="4860"/>
                  <a:pt x="3434" y="4175"/>
                  <a:pt x="3434" y="3334"/>
                </a:cubicBezTo>
                <a:cubicBezTo>
                  <a:pt x="3434" y="3311"/>
                  <a:pt x="3434" y="3286"/>
                  <a:pt x="3436" y="3260"/>
                </a:cubicBezTo>
                <a:cubicBezTo>
                  <a:pt x="3436" y="3253"/>
                  <a:pt x="3436" y="3248"/>
                  <a:pt x="3436" y="3241"/>
                </a:cubicBezTo>
                <a:cubicBezTo>
                  <a:pt x="3434" y="3223"/>
                  <a:pt x="3434" y="3206"/>
                  <a:pt x="3434" y="3190"/>
                </a:cubicBezTo>
                <a:lnTo>
                  <a:pt x="3434" y="301"/>
                </a:lnTo>
                <a:close/>
                <a:moveTo>
                  <a:pt x="1135" y="4846"/>
                </a:moveTo>
                <a:cubicBezTo>
                  <a:pt x="1542" y="4846"/>
                  <a:pt x="1938" y="4978"/>
                  <a:pt x="2263" y="5223"/>
                </a:cubicBezTo>
                <a:cubicBezTo>
                  <a:pt x="2527" y="5421"/>
                  <a:pt x="2735" y="5685"/>
                  <a:pt x="2866" y="5988"/>
                </a:cubicBezTo>
                <a:lnTo>
                  <a:pt x="800" y="5988"/>
                </a:lnTo>
                <a:cubicBezTo>
                  <a:pt x="785" y="5904"/>
                  <a:pt x="778" y="5819"/>
                  <a:pt x="778" y="5734"/>
                </a:cubicBezTo>
                <a:cubicBezTo>
                  <a:pt x="778" y="5710"/>
                  <a:pt x="779" y="5686"/>
                  <a:pt x="780" y="5660"/>
                </a:cubicBezTo>
                <a:cubicBezTo>
                  <a:pt x="780" y="5653"/>
                  <a:pt x="780" y="5647"/>
                  <a:pt x="780" y="5641"/>
                </a:cubicBezTo>
                <a:cubicBezTo>
                  <a:pt x="779" y="5622"/>
                  <a:pt x="778" y="5605"/>
                  <a:pt x="778" y="5589"/>
                </a:cubicBezTo>
                <a:lnTo>
                  <a:pt x="778" y="4879"/>
                </a:lnTo>
                <a:cubicBezTo>
                  <a:pt x="894" y="4857"/>
                  <a:pt x="1012" y="4846"/>
                  <a:pt x="1130" y="4846"/>
                </a:cubicBezTo>
                <a:cubicBezTo>
                  <a:pt x="1132" y="4846"/>
                  <a:pt x="1133" y="4846"/>
                  <a:pt x="1135" y="4846"/>
                </a:cubicBezTo>
                <a:close/>
                <a:moveTo>
                  <a:pt x="3151" y="301"/>
                </a:moveTo>
                <a:lnTo>
                  <a:pt x="3151" y="3191"/>
                </a:lnTo>
                <a:cubicBezTo>
                  <a:pt x="3151" y="3210"/>
                  <a:pt x="3151" y="3231"/>
                  <a:pt x="3153" y="3254"/>
                </a:cubicBezTo>
                <a:cubicBezTo>
                  <a:pt x="3151" y="3283"/>
                  <a:pt x="3151" y="3309"/>
                  <a:pt x="3151" y="3335"/>
                </a:cubicBezTo>
                <a:cubicBezTo>
                  <a:pt x="3151" y="4342"/>
                  <a:pt x="3994" y="5160"/>
                  <a:pt x="5032" y="5160"/>
                </a:cubicBezTo>
                <a:lnTo>
                  <a:pt x="7671" y="5160"/>
                </a:lnTo>
                <a:cubicBezTo>
                  <a:pt x="7782" y="5421"/>
                  <a:pt x="7815" y="5709"/>
                  <a:pt x="7765" y="5989"/>
                </a:cubicBezTo>
                <a:lnTo>
                  <a:pt x="3199" y="5989"/>
                </a:lnTo>
                <a:cubicBezTo>
                  <a:pt x="3052" y="5590"/>
                  <a:pt x="2795" y="5243"/>
                  <a:pt x="2456" y="4987"/>
                </a:cubicBezTo>
                <a:cubicBezTo>
                  <a:pt x="2081" y="4704"/>
                  <a:pt x="1623" y="4551"/>
                  <a:pt x="1153" y="4551"/>
                </a:cubicBezTo>
                <a:cubicBezTo>
                  <a:pt x="1151" y="4551"/>
                  <a:pt x="1149" y="4551"/>
                  <a:pt x="1147" y="4551"/>
                </a:cubicBezTo>
                <a:cubicBezTo>
                  <a:pt x="1030" y="4551"/>
                  <a:pt x="912" y="4561"/>
                  <a:pt x="795" y="4579"/>
                </a:cubicBezTo>
                <a:lnTo>
                  <a:pt x="796" y="488"/>
                </a:lnTo>
                <a:cubicBezTo>
                  <a:pt x="796" y="385"/>
                  <a:pt x="881" y="301"/>
                  <a:pt x="985" y="301"/>
                </a:cubicBezTo>
                <a:close/>
                <a:moveTo>
                  <a:pt x="7838" y="6289"/>
                </a:moveTo>
                <a:cubicBezTo>
                  <a:pt x="7927" y="6289"/>
                  <a:pt x="8008" y="6353"/>
                  <a:pt x="8021" y="6442"/>
                </a:cubicBezTo>
                <a:cubicBezTo>
                  <a:pt x="8037" y="6550"/>
                  <a:pt x="7952" y="6647"/>
                  <a:pt x="7843" y="6647"/>
                </a:cubicBezTo>
                <a:cubicBezTo>
                  <a:pt x="7842" y="6647"/>
                  <a:pt x="7841" y="6647"/>
                  <a:pt x="7840" y="6647"/>
                </a:cubicBezTo>
                <a:lnTo>
                  <a:pt x="794" y="6647"/>
                </a:lnTo>
                <a:cubicBezTo>
                  <a:pt x="793" y="6647"/>
                  <a:pt x="792" y="6647"/>
                  <a:pt x="791" y="6647"/>
                </a:cubicBezTo>
                <a:cubicBezTo>
                  <a:pt x="681" y="6647"/>
                  <a:pt x="597" y="6550"/>
                  <a:pt x="612" y="6442"/>
                </a:cubicBezTo>
                <a:cubicBezTo>
                  <a:pt x="626" y="6353"/>
                  <a:pt x="706" y="6289"/>
                  <a:pt x="796" y="6289"/>
                </a:cubicBezTo>
                <a:close/>
                <a:moveTo>
                  <a:pt x="5598" y="6948"/>
                </a:moveTo>
                <a:lnTo>
                  <a:pt x="5598" y="7458"/>
                </a:lnTo>
                <a:lnTo>
                  <a:pt x="3170" y="7458"/>
                </a:lnTo>
                <a:lnTo>
                  <a:pt x="3170" y="6948"/>
                </a:lnTo>
                <a:close/>
                <a:moveTo>
                  <a:pt x="9156" y="6031"/>
                </a:moveTo>
                <a:cubicBezTo>
                  <a:pt x="9275" y="6031"/>
                  <a:pt x="9372" y="6126"/>
                  <a:pt x="9372" y="6245"/>
                </a:cubicBezTo>
                <a:cubicBezTo>
                  <a:pt x="9372" y="7319"/>
                  <a:pt x="8475" y="8193"/>
                  <a:pt x="7373" y="8193"/>
                </a:cubicBezTo>
                <a:lnTo>
                  <a:pt x="7373" y="8192"/>
                </a:lnTo>
                <a:lnTo>
                  <a:pt x="533" y="8192"/>
                </a:lnTo>
                <a:cubicBezTo>
                  <a:pt x="417" y="8188"/>
                  <a:pt x="322" y="8093"/>
                  <a:pt x="322" y="7975"/>
                </a:cubicBezTo>
                <a:cubicBezTo>
                  <a:pt x="322" y="7857"/>
                  <a:pt x="417" y="7761"/>
                  <a:pt x="533" y="7758"/>
                </a:cubicBezTo>
                <a:lnTo>
                  <a:pt x="2306" y="7758"/>
                </a:lnTo>
                <a:cubicBezTo>
                  <a:pt x="2388" y="7758"/>
                  <a:pt x="2455" y="7692"/>
                  <a:pt x="2455" y="7611"/>
                </a:cubicBezTo>
                <a:lnTo>
                  <a:pt x="2455" y="6948"/>
                </a:lnTo>
                <a:lnTo>
                  <a:pt x="2887" y="6948"/>
                </a:lnTo>
                <a:lnTo>
                  <a:pt x="2887" y="7611"/>
                </a:lnTo>
                <a:cubicBezTo>
                  <a:pt x="2887" y="7692"/>
                  <a:pt x="2953" y="7758"/>
                  <a:pt x="3035" y="7758"/>
                </a:cubicBezTo>
                <a:lnTo>
                  <a:pt x="5754" y="7758"/>
                </a:lnTo>
                <a:cubicBezTo>
                  <a:pt x="5835" y="7758"/>
                  <a:pt x="5901" y="7692"/>
                  <a:pt x="5901" y="7611"/>
                </a:cubicBezTo>
                <a:lnTo>
                  <a:pt x="5901" y="6948"/>
                </a:lnTo>
                <a:lnTo>
                  <a:pt x="6335" y="6948"/>
                </a:lnTo>
                <a:lnTo>
                  <a:pt x="6335" y="7611"/>
                </a:lnTo>
                <a:cubicBezTo>
                  <a:pt x="6335" y="7692"/>
                  <a:pt x="6401" y="7758"/>
                  <a:pt x="6482" y="7758"/>
                </a:cubicBezTo>
                <a:lnTo>
                  <a:pt x="7373" y="7758"/>
                </a:lnTo>
                <a:cubicBezTo>
                  <a:pt x="8237" y="7758"/>
                  <a:pt x="8940" y="7079"/>
                  <a:pt x="8940" y="6245"/>
                </a:cubicBezTo>
                <a:cubicBezTo>
                  <a:pt x="8940" y="6126"/>
                  <a:pt x="9037" y="6031"/>
                  <a:pt x="9156" y="6031"/>
                </a:cubicBezTo>
                <a:close/>
                <a:moveTo>
                  <a:pt x="3678" y="1"/>
                </a:moveTo>
                <a:cubicBezTo>
                  <a:pt x="3678" y="1"/>
                  <a:pt x="3677" y="1"/>
                  <a:pt x="3676" y="1"/>
                </a:cubicBezTo>
                <a:lnTo>
                  <a:pt x="977" y="1"/>
                </a:lnTo>
                <a:cubicBezTo>
                  <a:pt x="711" y="2"/>
                  <a:pt x="496" y="217"/>
                  <a:pt x="496" y="484"/>
                </a:cubicBezTo>
                <a:lnTo>
                  <a:pt x="496" y="5588"/>
                </a:lnTo>
                <a:cubicBezTo>
                  <a:pt x="496" y="5609"/>
                  <a:pt x="496" y="5630"/>
                  <a:pt x="497" y="5652"/>
                </a:cubicBezTo>
                <a:cubicBezTo>
                  <a:pt x="496" y="5681"/>
                  <a:pt x="496" y="5707"/>
                  <a:pt x="496" y="5734"/>
                </a:cubicBezTo>
                <a:cubicBezTo>
                  <a:pt x="496" y="5848"/>
                  <a:pt x="507" y="5964"/>
                  <a:pt x="529" y="6076"/>
                </a:cubicBezTo>
                <a:cubicBezTo>
                  <a:pt x="388" y="6173"/>
                  <a:pt x="310" y="6335"/>
                  <a:pt x="321" y="6505"/>
                </a:cubicBezTo>
                <a:cubicBezTo>
                  <a:pt x="339" y="6758"/>
                  <a:pt x="555" y="6951"/>
                  <a:pt x="810" y="6951"/>
                </a:cubicBezTo>
                <a:lnTo>
                  <a:pt x="2153" y="6951"/>
                </a:lnTo>
                <a:lnTo>
                  <a:pt x="2153" y="7460"/>
                </a:lnTo>
                <a:lnTo>
                  <a:pt x="530" y="7460"/>
                </a:lnTo>
                <a:cubicBezTo>
                  <a:pt x="523" y="7460"/>
                  <a:pt x="516" y="7460"/>
                  <a:pt x="508" y="7460"/>
                </a:cubicBezTo>
                <a:cubicBezTo>
                  <a:pt x="229" y="7460"/>
                  <a:pt x="1" y="7686"/>
                  <a:pt x="1" y="7968"/>
                </a:cubicBezTo>
                <a:cubicBezTo>
                  <a:pt x="1" y="8250"/>
                  <a:pt x="229" y="8477"/>
                  <a:pt x="508" y="8477"/>
                </a:cubicBezTo>
                <a:cubicBezTo>
                  <a:pt x="516" y="8477"/>
                  <a:pt x="523" y="8477"/>
                  <a:pt x="530" y="8477"/>
                </a:cubicBezTo>
                <a:lnTo>
                  <a:pt x="7359" y="8477"/>
                </a:lnTo>
                <a:cubicBezTo>
                  <a:pt x="8620" y="8477"/>
                  <a:pt x="9647" y="7482"/>
                  <a:pt x="9647" y="6260"/>
                </a:cubicBezTo>
                <a:cubicBezTo>
                  <a:pt x="9648" y="5978"/>
                  <a:pt x="9419" y="5749"/>
                  <a:pt x="9137" y="5749"/>
                </a:cubicBezTo>
                <a:cubicBezTo>
                  <a:pt x="8857" y="5749"/>
                  <a:pt x="8629" y="5977"/>
                  <a:pt x="8629" y="6257"/>
                </a:cubicBezTo>
                <a:cubicBezTo>
                  <a:pt x="8629" y="6920"/>
                  <a:pt x="8059" y="7458"/>
                  <a:pt x="7359" y="7458"/>
                </a:cubicBezTo>
                <a:lnTo>
                  <a:pt x="6616" y="7458"/>
                </a:lnTo>
                <a:lnTo>
                  <a:pt x="6616" y="6949"/>
                </a:lnTo>
                <a:lnTo>
                  <a:pt x="7826" y="6949"/>
                </a:lnTo>
                <a:cubicBezTo>
                  <a:pt x="8071" y="6949"/>
                  <a:pt x="8284" y="6768"/>
                  <a:pt x="8310" y="6522"/>
                </a:cubicBezTo>
                <a:cubicBezTo>
                  <a:pt x="8332" y="6320"/>
                  <a:pt x="8223" y="6124"/>
                  <a:pt x="8038" y="6037"/>
                </a:cubicBezTo>
                <a:cubicBezTo>
                  <a:pt x="8103" y="5666"/>
                  <a:pt x="8048" y="5285"/>
                  <a:pt x="7882" y="4947"/>
                </a:cubicBezTo>
                <a:cubicBezTo>
                  <a:pt x="7882" y="4947"/>
                  <a:pt x="7882" y="4946"/>
                  <a:pt x="7881" y="4945"/>
                </a:cubicBezTo>
                <a:lnTo>
                  <a:pt x="7878" y="4939"/>
                </a:lnTo>
                <a:cubicBezTo>
                  <a:pt x="7871" y="4925"/>
                  <a:pt x="7863" y="4909"/>
                  <a:pt x="7855" y="4895"/>
                </a:cubicBezTo>
                <a:lnTo>
                  <a:pt x="7844" y="4875"/>
                </a:lnTo>
                <a:cubicBezTo>
                  <a:pt x="7838" y="4864"/>
                  <a:pt x="7831" y="4852"/>
                  <a:pt x="7824" y="4840"/>
                </a:cubicBezTo>
                <a:cubicBezTo>
                  <a:pt x="7822" y="4836"/>
                  <a:pt x="7819" y="4831"/>
                  <a:pt x="7817" y="4827"/>
                </a:cubicBezTo>
                <a:cubicBezTo>
                  <a:pt x="7807" y="4810"/>
                  <a:pt x="7797" y="4795"/>
                  <a:pt x="7788" y="4780"/>
                </a:cubicBezTo>
                <a:lnTo>
                  <a:pt x="7779" y="4767"/>
                </a:lnTo>
                <a:cubicBezTo>
                  <a:pt x="7769" y="4752"/>
                  <a:pt x="7759" y="4737"/>
                  <a:pt x="7748" y="4721"/>
                </a:cubicBezTo>
                <a:lnTo>
                  <a:pt x="7748" y="4720"/>
                </a:lnTo>
                <a:cubicBezTo>
                  <a:pt x="7408" y="4230"/>
                  <a:pt x="6857" y="3931"/>
                  <a:pt x="6263" y="3909"/>
                </a:cubicBezTo>
                <a:lnTo>
                  <a:pt x="6189" y="3909"/>
                </a:lnTo>
                <a:lnTo>
                  <a:pt x="5387" y="3899"/>
                </a:lnTo>
                <a:cubicBezTo>
                  <a:pt x="5372" y="3899"/>
                  <a:pt x="5355" y="3898"/>
                  <a:pt x="5341" y="3897"/>
                </a:cubicBezTo>
                <a:cubicBezTo>
                  <a:pt x="5306" y="3893"/>
                  <a:pt x="5272" y="3885"/>
                  <a:pt x="5239" y="3874"/>
                </a:cubicBezTo>
                <a:cubicBezTo>
                  <a:pt x="5234" y="3872"/>
                  <a:pt x="5230" y="3871"/>
                  <a:pt x="5225" y="3868"/>
                </a:cubicBezTo>
                <a:lnTo>
                  <a:pt x="5206" y="3861"/>
                </a:lnTo>
                <a:lnTo>
                  <a:pt x="5202" y="3860"/>
                </a:lnTo>
                <a:cubicBezTo>
                  <a:pt x="5070" y="3804"/>
                  <a:pt x="4949" y="3691"/>
                  <a:pt x="4875" y="3553"/>
                </a:cubicBezTo>
                <a:lnTo>
                  <a:pt x="4873" y="3548"/>
                </a:lnTo>
                <a:cubicBezTo>
                  <a:pt x="4849" y="3502"/>
                  <a:pt x="4830" y="3452"/>
                  <a:pt x="4817" y="3402"/>
                </a:cubicBezTo>
                <a:lnTo>
                  <a:pt x="4734" y="3021"/>
                </a:lnTo>
                <a:lnTo>
                  <a:pt x="4600" y="2423"/>
                </a:lnTo>
                <a:lnTo>
                  <a:pt x="4148" y="379"/>
                </a:lnTo>
                <a:cubicBezTo>
                  <a:pt x="4100" y="159"/>
                  <a:pt x="3904" y="1"/>
                  <a:pt x="36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4" name="Google Shape;2204;p75"/>
          <p:cNvGrpSpPr/>
          <p:nvPr/>
        </p:nvGrpSpPr>
        <p:grpSpPr>
          <a:xfrm>
            <a:off x="1699189" y="2804534"/>
            <a:ext cx="306592" cy="272216"/>
            <a:chOff x="1699189" y="2804534"/>
            <a:chExt cx="306592" cy="272216"/>
          </a:xfrm>
        </p:grpSpPr>
        <p:sp>
          <p:nvSpPr>
            <p:cNvPr id="2205" name="Google Shape;2205;p75"/>
            <p:cNvSpPr/>
            <p:nvPr/>
          </p:nvSpPr>
          <p:spPr>
            <a:xfrm>
              <a:off x="1699189" y="2804534"/>
              <a:ext cx="306592" cy="272216"/>
            </a:xfrm>
            <a:custGeom>
              <a:avLst/>
              <a:gdLst/>
              <a:ahLst/>
              <a:cxnLst/>
              <a:rect l="l" t="t" r="r" b="b"/>
              <a:pathLst>
                <a:path w="9677" h="8592" extrusionOk="0">
                  <a:moveTo>
                    <a:pt x="4838" y="299"/>
                  </a:moveTo>
                  <a:cubicBezTo>
                    <a:pt x="5054" y="299"/>
                    <a:pt x="5271" y="361"/>
                    <a:pt x="5460" y="488"/>
                  </a:cubicBezTo>
                  <a:cubicBezTo>
                    <a:pt x="5906" y="785"/>
                    <a:pt x="6079" y="1356"/>
                    <a:pt x="5874" y="1850"/>
                  </a:cubicBezTo>
                  <a:cubicBezTo>
                    <a:pt x="5698" y="2276"/>
                    <a:pt x="5284" y="2543"/>
                    <a:pt x="4838" y="2543"/>
                  </a:cubicBezTo>
                  <a:cubicBezTo>
                    <a:pt x="4766" y="2543"/>
                    <a:pt x="4692" y="2536"/>
                    <a:pt x="4619" y="2521"/>
                  </a:cubicBezTo>
                  <a:cubicBezTo>
                    <a:pt x="4094" y="2417"/>
                    <a:pt x="3715" y="1957"/>
                    <a:pt x="3715" y="1421"/>
                  </a:cubicBezTo>
                  <a:cubicBezTo>
                    <a:pt x="3714" y="1124"/>
                    <a:pt x="3833" y="838"/>
                    <a:pt x="4044" y="627"/>
                  </a:cubicBezTo>
                  <a:cubicBezTo>
                    <a:pt x="4261" y="410"/>
                    <a:pt x="4548" y="299"/>
                    <a:pt x="4838" y="299"/>
                  </a:cubicBezTo>
                  <a:close/>
                  <a:moveTo>
                    <a:pt x="6030" y="2565"/>
                  </a:moveTo>
                  <a:cubicBezTo>
                    <a:pt x="6031" y="2565"/>
                    <a:pt x="6032" y="2565"/>
                    <a:pt x="6033" y="2565"/>
                  </a:cubicBezTo>
                  <a:lnTo>
                    <a:pt x="6033" y="2566"/>
                  </a:lnTo>
                  <a:cubicBezTo>
                    <a:pt x="6033" y="2566"/>
                    <a:pt x="6034" y="2566"/>
                    <a:pt x="6035" y="2566"/>
                  </a:cubicBezTo>
                  <a:cubicBezTo>
                    <a:pt x="6654" y="2566"/>
                    <a:pt x="7157" y="3069"/>
                    <a:pt x="7157" y="3687"/>
                  </a:cubicBezTo>
                  <a:cubicBezTo>
                    <a:pt x="7157" y="3773"/>
                    <a:pt x="7147" y="3858"/>
                    <a:pt x="7128" y="3941"/>
                  </a:cubicBezTo>
                  <a:cubicBezTo>
                    <a:pt x="7116" y="3991"/>
                    <a:pt x="7102" y="4041"/>
                    <a:pt x="7083" y="4088"/>
                  </a:cubicBezTo>
                  <a:lnTo>
                    <a:pt x="7082" y="4092"/>
                  </a:lnTo>
                  <a:cubicBezTo>
                    <a:pt x="7069" y="4127"/>
                    <a:pt x="7054" y="4161"/>
                    <a:pt x="7037" y="4194"/>
                  </a:cubicBezTo>
                  <a:lnTo>
                    <a:pt x="7034" y="4199"/>
                  </a:lnTo>
                  <a:cubicBezTo>
                    <a:pt x="7028" y="4209"/>
                    <a:pt x="7023" y="4220"/>
                    <a:pt x="7017" y="4230"/>
                  </a:cubicBezTo>
                  <a:cubicBezTo>
                    <a:pt x="7016" y="4232"/>
                    <a:pt x="7015" y="4234"/>
                    <a:pt x="7014" y="4237"/>
                  </a:cubicBezTo>
                  <a:cubicBezTo>
                    <a:pt x="7004" y="4254"/>
                    <a:pt x="6993" y="4272"/>
                    <a:pt x="6983" y="4288"/>
                  </a:cubicBezTo>
                  <a:lnTo>
                    <a:pt x="6976" y="4300"/>
                  </a:lnTo>
                  <a:lnTo>
                    <a:pt x="6960" y="4323"/>
                  </a:lnTo>
                  <a:cubicBezTo>
                    <a:pt x="6956" y="4329"/>
                    <a:pt x="6951" y="4336"/>
                    <a:pt x="6946" y="4341"/>
                  </a:cubicBezTo>
                  <a:cubicBezTo>
                    <a:pt x="6941" y="4348"/>
                    <a:pt x="6937" y="4354"/>
                    <a:pt x="6933" y="4361"/>
                  </a:cubicBezTo>
                  <a:cubicBezTo>
                    <a:pt x="6924" y="4372"/>
                    <a:pt x="6915" y="4384"/>
                    <a:pt x="6905" y="4395"/>
                  </a:cubicBezTo>
                  <a:lnTo>
                    <a:pt x="6895" y="4407"/>
                  </a:lnTo>
                  <a:cubicBezTo>
                    <a:pt x="6887" y="4416"/>
                    <a:pt x="6880" y="4425"/>
                    <a:pt x="6871" y="4435"/>
                  </a:cubicBezTo>
                  <a:lnTo>
                    <a:pt x="6861" y="4447"/>
                  </a:lnTo>
                  <a:cubicBezTo>
                    <a:pt x="6850" y="4459"/>
                    <a:pt x="6839" y="4470"/>
                    <a:pt x="6827" y="4482"/>
                  </a:cubicBezTo>
                  <a:cubicBezTo>
                    <a:pt x="6617" y="4693"/>
                    <a:pt x="6331" y="4811"/>
                    <a:pt x="6033" y="4811"/>
                  </a:cubicBezTo>
                  <a:cubicBezTo>
                    <a:pt x="6015" y="4811"/>
                    <a:pt x="5998" y="4811"/>
                    <a:pt x="5982" y="4810"/>
                  </a:cubicBezTo>
                  <a:cubicBezTo>
                    <a:pt x="5976" y="4810"/>
                    <a:pt x="5972" y="4809"/>
                    <a:pt x="5966" y="4809"/>
                  </a:cubicBezTo>
                  <a:cubicBezTo>
                    <a:pt x="5954" y="4808"/>
                    <a:pt x="5942" y="4808"/>
                    <a:pt x="5931" y="4807"/>
                  </a:cubicBezTo>
                  <a:lnTo>
                    <a:pt x="5915" y="4804"/>
                  </a:lnTo>
                  <a:cubicBezTo>
                    <a:pt x="5899" y="4803"/>
                    <a:pt x="5884" y="4801"/>
                    <a:pt x="5869" y="4799"/>
                  </a:cubicBezTo>
                  <a:cubicBezTo>
                    <a:pt x="5863" y="4798"/>
                    <a:pt x="5858" y="4797"/>
                    <a:pt x="5853" y="4797"/>
                  </a:cubicBezTo>
                  <a:cubicBezTo>
                    <a:pt x="5842" y="4794"/>
                    <a:pt x="5831" y="4792"/>
                    <a:pt x="5820" y="4791"/>
                  </a:cubicBezTo>
                  <a:lnTo>
                    <a:pt x="5800" y="4786"/>
                  </a:lnTo>
                  <a:cubicBezTo>
                    <a:pt x="5792" y="4783"/>
                    <a:pt x="5783" y="4782"/>
                    <a:pt x="5774" y="4780"/>
                  </a:cubicBezTo>
                  <a:lnTo>
                    <a:pt x="5752" y="4775"/>
                  </a:lnTo>
                  <a:cubicBezTo>
                    <a:pt x="5739" y="4771"/>
                    <a:pt x="5724" y="4767"/>
                    <a:pt x="5711" y="4764"/>
                  </a:cubicBezTo>
                  <a:cubicBezTo>
                    <a:pt x="5702" y="4761"/>
                    <a:pt x="5695" y="4758"/>
                    <a:pt x="5687" y="4756"/>
                  </a:cubicBezTo>
                  <a:lnTo>
                    <a:pt x="5666" y="4749"/>
                  </a:lnTo>
                  <a:lnTo>
                    <a:pt x="5641" y="4739"/>
                  </a:lnTo>
                  <a:lnTo>
                    <a:pt x="5622" y="4733"/>
                  </a:lnTo>
                  <a:cubicBezTo>
                    <a:pt x="5604" y="4726"/>
                    <a:pt x="5588" y="4719"/>
                    <a:pt x="5570" y="4711"/>
                  </a:cubicBezTo>
                  <a:lnTo>
                    <a:pt x="5559" y="4706"/>
                  </a:lnTo>
                  <a:cubicBezTo>
                    <a:pt x="5551" y="4702"/>
                    <a:pt x="5542" y="4698"/>
                    <a:pt x="5534" y="4693"/>
                  </a:cubicBezTo>
                  <a:lnTo>
                    <a:pt x="5518" y="4686"/>
                  </a:lnTo>
                  <a:cubicBezTo>
                    <a:pt x="5509" y="4681"/>
                    <a:pt x="5500" y="4677"/>
                    <a:pt x="5492" y="4671"/>
                  </a:cubicBezTo>
                  <a:lnTo>
                    <a:pt x="5478" y="4664"/>
                  </a:lnTo>
                  <a:cubicBezTo>
                    <a:pt x="5459" y="4654"/>
                    <a:pt x="5442" y="4643"/>
                    <a:pt x="5425" y="4632"/>
                  </a:cubicBezTo>
                  <a:cubicBezTo>
                    <a:pt x="5358" y="4588"/>
                    <a:pt x="5294" y="4537"/>
                    <a:pt x="5238" y="4481"/>
                  </a:cubicBezTo>
                  <a:cubicBezTo>
                    <a:pt x="5125" y="4368"/>
                    <a:pt x="5037" y="4231"/>
                    <a:pt x="4981" y="4081"/>
                  </a:cubicBezTo>
                  <a:cubicBezTo>
                    <a:pt x="4979" y="4079"/>
                    <a:pt x="4979" y="4077"/>
                    <a:pt x="4978" y="4075"/>
                  </a:cubicBezTo>
                  <a:cubicBezTo>
                    <a:pt x="4886" y="3824"/>
                    <a:pt x="4886" y="3550"/>
                    <a:pt x="4978" y="3299"/>
                  </a:cubicBezTo>
                  <a:cubicBezTo>
                    <a:pt x="4979" y="3297"/>
                    <a:pt x="4979" y="3295"/>
                    <a:pt x="4981" y="3292"/>
                  </a:cubicBezTo>
                  <a:cubicBezTo>
                    <a:pt x="5145" y="2855"/>
                    <a:pt x="5563" y="2565"/>
                    <a:pt x="6030" y="2565"/>
                  </a:cubicBezTo>
                  <a:close/>
                  <a:moveTo>
                    <a:pt x="3644" y="2566"/>
                  </a:moveTo>
                  <a:cubicBezTo>
                    <a:pt x="3932" y="2566"/>
                    <a:pt x="4220" y="2675"/>
                    <a:pt x="4439" y="2894"/>
                  </a:cubicBezTo>
                  <a:cubicBezTo>
                    <a:pt x="4543" y="2996"/>
                    <a:pt x="4624" y="3119"/>
                    <a:pt x="4680" y="3252"/>
                  </a:cubicBezTo>
                  <a:cubicBezTo>
                    <a:pt x="4646" y="3356"/>
                    <a:pt x="4625" y="3464"/>
                    <a:pt x="4616" y="3574"/>
                  </a:cubicBezTo>
                  <a:lnTo>
                    <a:pt x="4616" y="3584"/>
                  </a:lnTo>
                  <a:cubicBezTo>
                    <a:pt x="4615" y="3599"/>
                    <a:pt x="4614" y="3616"/>
                    <a:pt x="4614" y="3632"/>
                  </a:cubicBezTo>
                  <a:lnTo>
                    <a:pt x="4614" y="3639"/>
                  </a:lnTo>
                  <a:cubicBezTo>
                    <a:pt x="4613" y="3656"/>
                    <a:pt x="4613" y="3671"/>
                    <a:pt x="4613" y="3689"/>
                  </a:cubicBezTo>
                  <a:cubicBezTo>
                    <a:pt x="4613" y="3705"/>
                    <a:pt x="4613" y="3722"/>
                    <a:pt x="4614" y="3738"/>
                  </a:cubicBezTo>
                  <a:lnTo>
                    <a:pt x="4614" y="3744"/>
                  </a:lnTo>
                  <a:cubicBezTo>
                    <a:pt x="4614" y="3760"/>
                    <a:pt x="4615" y="3777"/>
                    <a:pt x="4616" y="3792"/>
                  </a:cubicBezTo>
                  <a:lnTo>
                    <a:pt x="4616" y="3802"/>
                  </a:lnTo>
                  <a:cubicBezTo>
                    <a:pt x="4625" y="3912"/>
                    <a:pt x="4646" y="4020"/>
                    <a:pt x="4680" y="4124"/>
                  </a:cubicBezTo>
                  <a:cubicBezTo>
                    <a:pt x="4624" y="4257"/>
                    <a:pt x="4543" y="4380"/>
                    <a:pt x="4439" y="4482"/>
                  </a:cubicBezTo>
                  <a:cubicBezTo>
                    <a:pt x="4382" y="4538"/>
                    <a:pt x="4319" y="4590"/>
                    <a:pt x="4251" y="4633"/>
                  </a:cubicBezTo>
                  <a:cubicBezTo>
                    <a:pt x="4235" y="4644"/>
                    <a:pt x="4217" y="4655"/>
                    <a:pt x="4199" y="4665"/>
                  </a:cubicBezTo>
                  <a:lnTo>
                    <a:pt x="4185" y="4672"/>
                  </a:lnTo>
                  <a:cubicBezTo>
                    <a:pt x="4176" y="4678"/>
                    <a:pt x="4169" y="4682"/>
                    <a:pt x="4160" y="4687"/>
                  </a:cubicBezTo>
                  <a:lnTo>
                    <a:pt x="4143" y="4694"/>
                  </a:lnTo>
                  <a:lnTo>
                    <a:pt x="4117" y="4708"/>
                  </a:lnTo>
                  <a:lnTo>
                    <a:pt x="4106" y="4712"/>
                  </a:lnTo>
                  <a:cubicBezTo>
                    <a:pt x="4089" y="4720"/>
                    <a:pt x="4073" y="4727"/>
                    <a:pt x="4055" y="4734"/>
                  </a:cubicBezTo>
                  <a:lnTo>
                    <a:pt x="4036" y="4741"/>
                  </a:lnTo>
                  <a:lnTo>
                    <a:pt x="4011" y="4749"/>
                  </a:lnTo>
                  <a:lnTo>
                    <a:pt x="3990" y="4757"/>
                  </a:lnTo>
                  <a:lnTo>
                    <a:pt x="3966" y="4765"/>
                  </a:lnTo>
                  <a:cubicBezTo>
                    <a:pt x="3953" y="4768"/>
                    <a:pt x="3939" y="4772"/>
                    <a:pt x="3925" y="4776"/>
                  </a:cubicBezTo>
                  <a:lnTo>
                    <a:pt x="3903" y="4781"/>
                  </a:lnTo>
                  <a:lnTo>
                    <a:pt x="3877" y="4787"/>
                  </a:lnTo>
                  <a:lnTo>
                    <a:pt x="3855" y="4791"/>
                  </a:lnTo>
                  <a:cubicBezTo>
                    <a:pt x="3845" y="4793"/>
                    <a:pt x="3834" y="4794"/>
                    <a:pt x="3823" y="4797"/>
                  </a:cubicBezTo>
                  <a:cubicBezTo>
                    <a:pt x="3819" y="4798"/>
                    <a:pt x="3813" y="4798"/>
                    <a:pt x="3808" y="4799"/>
                  </a:cubicBezTo>
                  <a:cubicBezTo>
                    <a:pt x="3792" y="4801"/>
                    <a:pt x="3777" y="4803"/>
                    <a:pt x="3761" y="4804"/>
                  </a:cubicBezTo>
                  <a:lnTo>
                    <a:pt x="3745" y="4807"/>
                  </a:lnTo>
                  <a:cubicBezTo>
                    <a:pt x="3734" y="4808"/>
                    <a:pt x="3722" y="4808"/>
                    <a:pt x="3710" y="4809"/>
                  </a:cubicBezTo>
                  <a:lnTo>
                    <a:pt x="3694" y="4810"/>
                  </a:lnTo>
                  <a:cubicBezTo>
                    <a:pt x="3678" y="4810"/>
                    <a:pt x="3661" y="4811"/>
                    <a:pt x="3645" y="4811"/>
                  </a:cubicBezTo>
                  <a:cubicBezTo>
                    <a:pt x="3643" y="4811"/>
                    <a:pt x="3642" y="4811"/>
                    <a:pt x="3641" y="4811"/>
                  </a:cubicBezTo>
                  <a:cubicBezTo>
                    <a:pt x="3343" y="4811"/>
                    <a:pt x="3058" y="4692"/>
                    <a:pt x="2849" y="4482"/>
                  </a:cubicBezTo>
                  <a:cubicBezTo>
                    <a:pt x="2838" y="4470"/>
                    <a:pt x="2826" y="4459"/>
                    <a:pt x="2815" y="4447"/>
                  </a:cubicBezTo>
                  <a:cubicBezTo>
                    <a:pt x="2812" y="4442"/>
                    <a:pt x="2808" y="4438"/>
                    <a:pt x="2804" y="4435"/>
                  </a:cubicBezTo>
                  <a:cubicBezTo>
                    <a:pt x="2797" y="4426"/>
                    <a:pt x="2791" y="4418"/>
                    <a:pt x="2783" y="4409"/>
                  </a:cubicBezTo>
                  <a:cubicBezTo>
                    <a:pt x="2779" y="4405"/>
                    <a:pt x="2774" y="4401"/>
                    <a:pt x="2771" y="4395"/>
                  </a:cubicBezTo>
                  <a:cubicBezTo>
                    <a:pt x="2762" y="4384"/>
                    <a:pt x="2753" y="4374"/>
                    <a:pt x="2746" y="4363"/>
                  </a:cubicBezTo>
                  <a:cubicBezTo>
                    <a:pt x="2738" y="4352"/>
                    <a:pt x="2733" y="4346"/>
                    <a:pt x="2727" y="4337"/>
                  </a:cubicBezTo>
                  <a:cubicBezTo>
                    <a:pt x="2725" y="4334"/>
                    <a:pt x="2723" y="4331"/>
                    <a:pt x="2720" y="4328"/>
                  </a:cubicBezTo>
                  <a:cubicBezTo>
                    <a:pt x="2639" y="4211"/>
                    <a:pt x="2581" y="4079"/>
                    <a:pt x="2550" y="3941"/>
                  </a:cubicBezTo>
                  <a:cubicBezTo>
                    <a:pt x="2550" y="3939"/>
                    <a:pt x="2550" y="3938"/>
                    <a:pt x="2549" y="3937"/>
                  </a:cubicBezTo>
                  <a:cubicBezTo>
                    <a:pt x="2530" y="3856"/>
                    <a:pt x="2521" y="3772"/>
                    <a:pt x="2521" y="3689"/>
                  </a:cubicBezTo>
                  <a:cubicBezTo>
                    <a:pt x="2520" y="3390"/>
                    <a:pt x="2638" y="3104"/>
                    <a:pt x="2849" y="2894"/>
                  </a:cubicBezTo>
                  <a:cubicBezTo>
                    <a:pt x="3069" y="2675"/>
                    <a:pt x="3356" y="2566"/>
                    <a:pt x="3644" y="2566"/>
                  </a:cubicBezTo>
                  <a:close/>
                  <a:moveTo>
                    <a:pt x="4839" y="4458"/>
                  </a:moveTo>
                  <a:cubicBezTo>
                    <a:pt x="4894" y="4542"/>
                    <a:pt x="4956" y="4621"/>
                    <a:pt x="5028" y="4692"/>
                  </a:cubicBezTo>
                  <a:cubicBezTo>
                    <a:pt x="5074" y="4738"/>
                    <a:pt x="5124" y="4781"/>
                    <a:pt x="5175" y="4821"/>
                  </a:cubicBezTo>
                  <a:cubicBezTo>
                    <a:pt x="5118" y="5142"/>
                    <a:pt x="5001" y="5436"/>
                    <a:pt x="4839" y="5666"/>
                  </a:cubicBezTo>
                  <a:lnTo>
                    <a:pt x="4839" y="5667"/>
                  </a:lnTo>
                  <a:cubicBezTo>
                    <a:pt x="4676" y="5436"/>
                    <a:pt x="4559" y="5142"/>
                    <a:pt x="4502" y="4821"/>
                  </a:cubicBezTo>
                  <a:cubicBezTo>
                    <a:pt x="4554" y="4781"/>
                    <a:pt x="4603" y="4738"/>
                    <a:pt x="4649" y="4692"/>
                  </a:cubicBezTo>
                  <a:cubicBezTo>
                    <a:pt x="4721" y="4621"/>
                    <a:pt x="4784" y="4542"/>
                    <a:pt x="4839" y="4458"/>
                  </a:cubicBezTo>
                  <a:close/>
                  <a:moveTo>
                    <a:pt x="2323" y="4213"/>
                  </a:moveTo>
                  <a:cubicBezTo>
                    <a:pt x="2386" y="4370"/>
                    <a:pt x="2475" y="4514"/>
                    <a:pt x="2587" y="4638"/>
                  </a:cubicBezTo>
                  <a:cubicBezTo>
                    <a:pt x="2588" y="4638"/>
                    <a:pt x="2588" y="4639"/>
                    <a:pt x="2590" y="4639"/>
                  </a:cubicBezTo>
                  <a:cubicBezTo>
                    <a:pt x="2605" y="4657"/>
                    <a:pt x="2621" y="4675"/>
                    <a:pt x="2639" y="4692"/>
                  </a:cubicBezTo>
                  <a:cubicBezTo>
                    <a:pt x="2814" y="4868"/>
                    <a:pt x="3033" y="4995"/>
                    <a:pt x="3273" y="5059"/>
                  </a:cubicBezTo>
                  <a:lnTo>
                    <a:pt x="1918" y="6443"/>
                  </a:lnTo>
                  <a:cubicBezTo>
                    <a:pt x="1861" y="6501"/>
                    <a:pt x="1862" y="6594"/>
                    <a:pt x="1920" y="6651"/>
                  </a:cubicBezTo>
                  <a:cubicBezTo>
                    <a:pt x="1949" y="6679"/>
                    <a:pt x="1987" y="6693"/>
                    <a:pt x="2024" y="6693"/>
                  </a:cubicBezTo>
                  <a:cubicBezTo>
                    <a:pt x="2062" y="6693"/>
                    <a:pt x="2101" y="6678"/>
                    <a:pt x="2130" y="6649"/>
                  </a:cubicBezTo>
                  <a:lnTo>
                    <a:pt x="3637" y="5108"/>
                  </a:lnTo>
                  <a:lnTo>
                    <a:pt x="3645" y="5108"/>
                  </a:lnTo>
                  <a:cubicBezTo>
                    <a:pt x="3669" y="5108"/>
                    <a:pt x="3694" y="5107"/>
                    <a:pt x="3718" y="5106"/>
                  </a:cubicBezTo>
                  <a:cubicBezTo>
                    <a:pt x="3725" y="5106"/>
                    <a:pt x="3732" y="5105"/>
                    <a:pt x="3737" y="5105"/>
                  </a:cubicBezTo>
                  <a:cubicBezTo>
                    <a:pt x="3756" y="5104"/>
                    <a:pt x="3775" y="5103"/>
                    <a:pt x="3792" y="5100"/>
                  </a:cubicBezTo>
                  <a:cubicBezTo>
                    <a:pt x="3800" y="5100"/>
                    <a:pt x="3806" y="5098"/>
                    <a:pt x="3813" y="5098"/>
                  </a:cubicBezTo>
                  <a:cubicBezTo>
                    <a:pt x="3831" y="5096"/>
                    <a:pt x="3848" y="5094"/>
                    <a:pt x="3867" y="5090"/>
                  </a:cubicBezTo>
                  <a:lnTo>
                    <a:pt x="3886" y="5087"/>
                  </a:lnTo>
                  <a:cubicBezTo>
                    <a:pt x="3903" y="5085"/>
                    <a:pt x="3922" y="5082"/>
                    <a:pt x="3941" y="5077"/>
                  </a:cubicBezTo>
                  <a:lnTo>
                    <a:pt x="3957" y="5074"/>
                  </a:lnTo>
                  <a:cubicBezTo>
                    <a:pt x="3976" y="5070"/>
                    <a:pt x="3995" y="5065"/>
                    <a:pt x="4013" y="5060"/>
                  </a:cubicBezTo>
                  <a:lnTo>
                    <a:pt x="4028" y="5056"/>
                  </a:lnTo>
                  <a:cubicBezTo>
                    <a:pt x="4046" y="5051"/>
                    <a:pt x="4066" y="5045"/>
                    <a:pt x="4085" y="5039"/>
                  </a:cubicBezTo>
                  <a:lnTo>
                    <a:pt x="4097" y="5034"/>
                  </a:lnTo>
                  <a:cubicBezTo>
                    <a:pt x="4117" y="5028"/>
                    <a:pt x="4137" y="5021"/>
                    <a:pt x="4156" y="5013"/>
                  </a:cubicBezTo>
                  <a:lnTo>
                    <a:pt x="4165" y="5010"/>
                  </a:lnTo>
                  <a:cubicBezTo>
                    <a:pt x="4186" y="5001"/>
                    <a:pt x="4206" y="4994"/>
                    <a:pt x="4227" y="4984"/>
                  </a:cubicBezTo>
                  <a:cubicBezTo>
                    <a:pt x="4228" y="4984"/>
                    <a:pt x="4229" y="4983"/>
                    <a:pt x="4231" y="4983"/>
                  </a:cubicBezTo>
                  <a:cubicBezTo>
                    <a:pt x="4303" y="5307"/>
                    <a:pt x="4430" y="5605"/>
                    <a:pt x="4601" y="5845"/>
                  </a:cubicBezTo>
                  <a:cubicBezTo>
                    <a:pt x="4339" y="6104"/>
                    <a:pt x="4129" y="6435"/>
                    <a:pt x="3988" y="6811"/>
                  </a:cubicBezTo>
                  <a:cubicBezTo>
                    <a:pt x="3909" y="7019"/>
                    <a:pt x="3855" y="7237"/>
                    <a:pt x="3827" y="7458"/>
                  </a:cubicBezTo>
                  <a:cubicBezTo>
                    <a:pt x="3611" y="7488"/>
                    <a:pt x="3398" y="7543"/>
                    <a:pt x="3195" y="7623"/>
                  </a:cubicBezTo>
                  <a:cubicBezTo>
                    <a:pt x="2824" y="7769"/>
                    <a:pt x="2497" y="7985"/>
                    <a:pt x="2244" y="8255"/>
                  </a:cubicBezTo>
                  <a:cubicBezTo>
                    <a:pt x="2130" y="8190"/>
                    <a:pt x="2012" y="8134"/>
                    <a:pt x="1890" y="8087"/>
                  </a:cubicBezTo>
                  <a:cubicBezTo>
                    <a:pt x="1585" y="7966"/>
                    <a:pt x="1260" y="7903"/>
                    <a:pt x="932" y="7900"/>
                  </a:cubicBezTo>
                  <a:cubicBezTo>
                    <a:pt x="832" y="7900"/>
                    <a:pt x="732" y="7906"/>
                    <a:pt x="633" y="7919"/>
                  </a:cubicBezTo>
                  <a:cubicBezTo>
                    <a:pt x="697" y="7501"/>
                    <a:pt x="643" y="7038"/>
                    <a:pt x="477" y="6594"/>
                  </a:cubicBezTo>
                  <a:cubicBezTo>
                    <a:pt x="441" y="6498"/>
                    <a:pt x="399" y="6403"/>
                    <a:pt x="352" y="6311"/>
                  </a:cubicBezTo>
                  <a:cubicBezTo>
                    <a:pt x="639" y="6048"/>
                    <a:pt x="876" y="5687"/>
                    <a:pt x="1027" y="5284"/>
                  </a:cubicBezTo>
                  <a:cubicBezTo>
                    <a:pt x="1106" y="5075"/>
                    <a:pt x="1160" y="4857"/>
                    <a:pt x="1189" y="4636"/>
                  </a:cubicBezTo>
                  <a:cubicBezTo>
                    <a:pt x="1406" y="4607"/>
                    <a:pt x="1618" y="4551"/>
                    <a:pt x="1821" y="4471"/>
                  </a:cubicBezTo>
                  <a:cubicBezTo>
                    <a:pt x="1998" y="4403"/>
                    <a:pt x="2166" y="4316"/>
                    <a:pt x="2323" y="4213"/>
                  </a:cubicBezTo>
                  <a:close/>
                  <a:moveTo>
                    <a:pt x="7355" y="4213"/>
                  </a:moveTo>
                  <a:cubicBezTo>
                    <a:pt x="7512" y="4316"/>
                    <a:pt x="7680" y="4403"/>
                    <a:pt x="7856" y="4471"/>
                  </a:cubicBezTo>
                  <a:cubicBezTo>
                    <a:pt x="8059" y="4551"/>
                    <a:pt x="8272" y="4606"/>
                    <a:pt x="8490" y="4636"/>
                  </a:cubicBezTo>
                  <a:cubicBezTo>
                    <a:pt x="8517" y="4857"/>
                    <a:pt x="8571" y="5074"/>
                    <a:pt x="8650" y="5283"/>
                  </a:cubicBezTo>
                  <a:cubicBezTo>
                    <a:pt x="8802" y="5687"/>
                    <a:pt x="9039" y="6047"/>
                    <a:pt x="9325" y="6310"/>
                  </a:cubicBezTo>
                  <a:cubicBezTo>
                    <a:pt x="9279" y="6402"/>
                    <a:pt x="9237" y="6497"/>
                    <a:pt x="9200" y="6594"/>
                  </a:cubicBezTo>
                  <a:cubicBezTo>
                    <a:pt x="9034" y="7038"/>
                    <a:pt x="8980" y="7500"/>
                    <a:pt x="9045" y="7919"/>
                  </a:cubicBezTo>
                  <a:cubicBezTo>
                    <a:pt x="8952" y="7906"/>
                    <a:pt x="8859" y="7900"/>
                    <a:pt x="8766" y="7900"/>
                  </a:cubicBezTo>
                  <a:cubicBezTo>
                    <a:pt x="8759" y="7900"/>
                    <a:pt x="8752" y="7900"/>
                    <a:pt x="8745" y="7900"/>
                  </a:cubicBezTo>
                  <a:cubicBezTo>
                    <a:pt x="8431" y="7900"/>
                    <a:pt x="8099" y="7963"/>
                    <a:pt x="7786" y="8087"/>
                  </a:cubicBezTo>
                  <a:cubicBezTo>
                    <a:pt x="7665" y="8134"/>
                    <a:pt x="7548" y="8190"/>
                    <a:pt x="7434" y="8255"/>
                  </a:cubicBezTo>
                  <a:cubicBezTo>
                    <a:pt x="7180" y="7985"/>
                    <a:pt x="6854" y="7769"/>
                    <a:pt x="6484" y="7623"/>
                  </a:cubicBezTo>
                  <a:cubicBezTo>
                    <a:pt x="6280" y="7543"/>
                    <a:pt x="6068" y="7488"/>
                    <a:pt x="5850" y="7458"/>
                  </a:cubicBezTo>
                  <a:cubicBezTo>
                    <a:pt x="5822" y="7237"/>
                    <a:pt x="5767" y="7019"/>
                    <a:pt x="5689" y="6810"/>
                  </a:cubicBezTo>
                  <a:cubicBezTo>
                    <a:pt x="5548" y="6435"/>
                    <a:pt x="5338" y="6104"/>
                    <a:pt x="5076" y="5845"/>
                  </a:cubicBezTo>
                  <a:cubicBezTo>
                    <a:pt x="5248" y="5604"/>
                    <a:pt x="5376" y="5307"/>
                    <a:pt x="5447" y="4982"/>
                  </a:cubicBezTo>
                  <a:lnTo>
                    <a:pt x="5452" y="4984"/>
                  </a:lnTo>
                  <a:cubicBezTo>
                    <a:pt x="5471" y="4993"/>
                    <a:pt x="5492" y="5001"/>
                    <a:pt x="5512" y="5009"/>
                  </a:cubicBezTo>
                  <a:lnTo>
                    <a:pt x="5522" y="5013"/>
                  </a:lnTo>
                  <a:cubicBezTo>
                    <a:pt x="5542" y="5021"/>
                    <a:pt x="5562" y="5028"/>
                    <a:pt x="5581" y="5034"/>
                  </a:cubicBezTo>
                  <a:lnTo>
                    <a:pt x="5593" y="5039"/>
                  </a:lnTo>
                  <a:cubicBezTo>
                    <a:pt x="5612" y="5044"/>
                    <a:pt x="5631" y="5050"/>
                    <a:pt x="5651" y="5055"/>
                  </a:cubicBezTo>
                  <a:lnTo>
                    <a:pt x="5665" y="5060"/>
                  </a:lnTo>
                  <a:cubicBezTo>
                    <a:pt x="5684" y="5064"/>
                    <a:pt x="5702" y="5068"/>
                    <a:pt x="5721" y="5073"/>
                  </a:cubicBezTo>
                  <a:cubicBezTo>
                    <a:pt x="5727" y="5074"/>
                    <a:pt x="5732" y="5076"/>
                    <a:pt x="5738" y="5077"/>
                  </a:cubicBezTo>
                  <a:cubicBezTo>
                    <a:pt x="5756" y="5081"/>
                    <a:pt x="5774" y="5084"/>
                    <a:pt x="5793" y="5087"/>
                  </a:cubicBezTo>
                  <a:lnTo>
                    <a:pt x="5811" y="5090"/>
                  </a:lnTo>
                  <a:cubicBezTo>
                    <a:pt x="5829" y="5093"/>
                    <a:pt x="5848" y="5095"/>
                    <a:pt x="5865" y="5097"/>
                  </a:cubicBezTo>
                  <a:cubicBezTo>
                    <a:pt x="5872" y="5098"/>
                    <a:pt x="5878" y="5099"/>
                    <a:pt x="5885" y="5100"/>
                  </a:cubicBezTo>
                  <a:cubicBezTo>
                    <a:pt x="5904" y="5101"/>
                    <a:pt x="5921" y="5104"/>
                    <a:pt x="5940" y="5105"/>
                  </a:cubicBezTo>
                  <a:lnTo>
                    <a:pt x="5960" y="5106"/>
                  </a:lnTo>
                  <a:cubicBezTo>
                    <a:pt x="5984" y="5107"/>
                    <a:pt x="6009" y="5108"/>
                    <a:pt x="6034" y="5108"/>
                  </a:cubicBezTo>
                  <a:lnTo>
                    <a:pt x="6042" y="5108"/>
                  </a:lnTo>
                  <a:lnTo>
                    <a:pt x="7585" y="6685"/>
                  </a:lnTo>
                  <a:cubicBezTo>
                    <a:pt x="7614" y="6714"/>
                    <a:pt x="7652" y="6729"/>
                    <a:pt x="7691" y="6729"/>
                  </a:cubicBezTo>
                  <a:cubicBezTo>
                    <a:pt x="7728" y="6729"/>
                    <a:pt x="7765" y="6715"/>
                    <a:pt x="7794" y="6687"/>
                  </a:cubicBezTo>
                  <a:cubicBezTo>
                    <a:pt x="7852" y="6630"/>
                    <a:pt x="7854" y="6536"/>
                    <a:pt x="7796" y="6478"/>
                  </a:cubicBezTo>
                  <a:lnTo>
                    <a:pt x="6406" y="5059"/>
                  </a:lnTo>
                  <a:cubicBezTo>
                    <a:pt x="6645" y="4994"/>
                    <a:pt x="6863" y="4867"/>
                    <a:pt x="7038" y="4692"/>
                  </a:cubicBezTo>
                  <a:lnTo>
                    <a:pt x="7043" y="4687"/>
                  </a:lnTo>
                  <a:cubicBezTo>
                    <a:pt x="7058" y="4671"/>
                    <a:pt x="7073" y="4656"/>
                    <a:pt x="7088" y="4639"/>
                  </a:cubicBezTo>
                  <a:cubicBezTo>
                    <a:pt x="7090" y="4637"/>
                    <a:pt x="7092" y="4635"/>
                    <a:pt x="7093" y="4633"/>
                  </a:cubicBezTo>
                  <a:cubicBezTo>
                    <a:pt x="7108" y="4617"/>
                    <a:pt x="7122" y="4601"/>
                    <a:pt x="7135" y="4584"/>
                  </a:cubicBezTo>
                  <a:lnTo>
                    <a:pt x="7136" y="4583"/>
                  </a:lnTo>
                  <a:cubicBezTo>
                    <a:pt x="7227" y="4472"/>
                    <a:pt x="7301" y="4348"/>
                    <a:pt x="7355" y="4213"/>
                  </a:cubicBezTo>
                  <a:close/>
                  <a:moveTo>
                    <a:pt x="4839" y="0"/>
                  </a:moveTo>
                  <a:cubicBezTo>
                    <a:pt x="4302" y="0"/>
                    <a:pt x="3810" y="303"/>
                    <a:pt x="3569" y="784"/>
                  </a:cubicBezTo>
                  <a:cubicBezTo>
                    <a:pt x="3327" y="1263"/>
                    <a:pt x="3377" y="1839"/>
                    <a:pt x="3699" y="2270"/>
                  </a:cubicBezTo>
                  <a:cubicBezTo>
                    <a:pt x="3680" y="2269"/>
                    <a:pt x="3662" y="2269"/>
                    <a:pt x="3645" y="2269"/>
                  </a:cubicBezTo>
                  <a:cubicBezTo>
                    <a:pt x="3644" y="2269"/>
                    <a:pt x="3643" y="2269"/>
                    <a:pt x="3643" y="2269"/>
                  </a:cubicBezTo>
                  <a:cubicBezTo>
                    <a:pt x="2858" y="2269"/>
                    <a:pt x="2223" y="2905"/>
                    <a:pt x="2223" y="3689"/>
                  </a:cubicBezTo>
                  <a:cubicBezTo>
                    <a:pt x="2223" y="3762"/>
                    <a:pt x="2229" y="3837"/>
                    <a:pt x="2241" y="3910"/>
                  </a:cubicBezTo>
                  <a:cubicBezTo>
                    <a:pt x="2077" y="4026"/>
                    <a:pt x="1900" y="4122"/>
                    <a:pt x="1713" y="4195"/>
                  </a:cubicBezTo>
                  <a:cubicBezTo>
                    <a:pt x="1498" y="4279"/>
                    <a:pt x="1271" y="4333"/>
                    <a:pt x="1040" y="4353"/>
                  </a:cubicBezTo>
                  <a:cubicBezTo>
                    <a:pt x="968" y="4359"/>
                    <a:pt x="910" y="4417"/>
                    <a:pt x="904" y="4490"/>
                  </a:cubicBezTo>
                  <a:cubicBezTo>
                    <a:pt x="885" y="4725"/>
                    <a:pt x="832" y="4957"/>
                    <a:pt x="749" y="5180"/>
                  </a:cubicBezTo>
                  <a:cubicBezTo>
                    <a:pt x="599" y="5577"/>
                    <a:pt x="359" y="5926"/>
                    <a:pt x="72" y="6161"/>
                  </a:cubicBezTo>
                  <a:cubicBezTo>
                    <a:pt x="16" y="6206"/>
                    <a:pt x="0" y="6285"/>
                    <a:pt x="36" y="6348"/>
                  </a:cubicBezTo>
                  <a:cubicBezTo>
                    <a:pt x="98" y="6460"/>
                    <a:pt x="152" y="6577"/>
                    <a:pt x="197" y="6698"/>
                  </a:cubicBezTo>
                  <a:cubicBezTo>
                    <a:pt x="373" y="7167"/>
                    <a:pt x="410" y="7654"/>
                    <a:pt x="297" y="8069"/>
                  </a:cubicBezTo>
                  <a:cubicBezTo>
                    <a:pt x="271" y="8166"/>
                    <a:pt x="346" y="8257"/>
                    <a:pt x="440" y="8257"/>
                  </a:cubicBezTo>
                  <a:cubicBezTo>
                    <a:pt x="452" y="8257"/>
                    <a:pt x="465" y="8255"/>
                    <a:pt x="478" y="8252"/>
                  </a:cubicBezTo>
                  <a:cubicBezTo>
                    <a:pt x="622" y="8215"/>
                    <a:pt x="771" y="8197"/>
                    <a:pt x="920" y="8197"/>
                  </a:cubicBezTo>
                  <a:cubicBezTo>
                    <a:pt x="924" y="8197"/>
                    <a:pt x="928" y="8197"/>
                    <a:pt x="932" y="8197"/>
                  </a:cubicBezTo>
                  <a:cubicBezTo>
                    <a:pt x="1223" y="8200"/>
                    <a:pt x="1511" y="8256"/>
                    <a:pt x="1782" y="8364"/>
                  </a:cubicBezTo>
                  <a:cubicBezTo>
                    <a:pt x="1923" y="8419"/>
                    <a:pt x="2059" y="8488"/>
                    <a:pt x="2189" y="8569"/>
                  </a:cubicBezTo>
                  <a:cubicBezTo>
                    <a:pt x="2213" y="8584"/>
                    <a:pt x="2240" y="8591"/>
                    <a:pt x="2267" y="8591"/>
                  </a:cubicBezTo>
                  <a:cubicBezTo>
                    <a:pt x="2289" y="8591"/>
                    <a:pt x="2311" y="8586"/>
                    <a:pt x="2332" y="8576"/>
                  </a:cubicBezTo>
                  <a:lnTo>
                    <a:pt x="2344" y="8571"/>
                  </a:lnTo>
                  <a:cubicBezTo>
                    <a:pt x="2363" y="8562"/>
                    <a:pt x="2379" y="8549"/>
                    <a:pt x="2393" y="8533"/>
                  </a:cubicBezTo>
                  <a:cubicBezTo>
                    <a:pt x="2625" y="8262"/>
                    <a:pt x="2938" y="8043"/>
                    <a:pt x="3303" y="7901"/>
                  </a:cubicBezTo>
                  <a:cubicBezTo>
                    <a:pt x="3517" y="7815"/>
                    <a:pt x="3744" y="7762"/>
                    <a:pt x="3975" y="7742"/>
                  </a:cubicBezTo>
                  <a:cubicBezTo>
                    <a:pt x="4047" y="7736"/>
                    <a:pt x="4105" y="7678"/>
                    <a:pt x="4111" y="7606"/>
                  </a:cubicBezTo>
                  <a:cubicBezTo>
                    <a:pt x="4130" y="7369"/>
                    <a:pt x="4183" y="7137"/>
                    <a:pt x="4266" y="6916"/>
                  </a:cubicBezTo>
                  <a:cubicBezTo>
                    <a:pt x="4397" y="6566"/>
                    <a:pt x="4594" y="6261"/>
                    <a:pt x="4839" y="6029"/>
                  </a:cubicBezTo>
                  <a:cubicBezTo>
                    <a:pt x="5082" y="6261"/>
                    <a:pt x="5279" y="6566"/>
                    <a:pt x="5410" y="6916"/>
                  </a:cubicBezTo>
                  <a:cubicBezTo>
                    <a:pt x="5494" y="7137"/>
                    <a:pt x="5547" y="7369"/>
                    <a:pt x="5567" y="7606"/>
                  </a:cubicBezTo>
                  <a:cubicBezTo>
                    <a:pt x="5573" y="7677"/>
                    <a:pt x="5630" y="7736"/>
                    <a:pt x="5702" y="7742"/>
                  </a:cubicBezTo>
                  <a:cubicBezTo>
                    <a:pt x="5933" y="7762"/>
                    <a:pt x="6160" y="7815"/>
                    <a:pt x="6376" y="7901"/>
                  </a:cubicBezTo>
                  <a:cubicBezTo>
                    <a:pt x="6739" y="8043"/>
                    <a:pt x="7054" y="8262"/>
                    <a:pt x="7285" y="8533"/>
                  </a:cubicBezTo>
                  <a:cubicBezTo>
                    <a:pt x="7298" y="8549"/>
                    <a:pt x="7314" y="8562"/>
                    <a:pt x="7333" y="8571"/>
                  </a:cubicBezTo>
                  <a:lnTo>
                    <a:pt x="7345" y="8576"/>
                  </a:lnTo>
                  <a:cubicBezTo>
                    <a:pt x="7366" y="8586"/>
                    <a:pt x="7388" y="8591"/>
                    <a:pt x="7411" y="8591"/>
                  </a:cubicBezTo>
                  <a:cubicBezTo>
                    <a:pt x="7438" y="8591"/>
                    <a:pt x="7465" y="8584"/>
                    <a:pt x="7489" y="8569"/>
                  </a:cubicBezTo>
                  <a:cubicBezTo>
                    <a:pt x="7618" y="8488"/>
                    <a:pt x="7755" y="8419"/>
                    <a:pt x="7897" y="8363"/>
                  </a:cubicBezTo>
                  <a:cubicBezTo>
                    <a:pt x="8166" y="8256"/>
                    <a:pt x="8454" y="8199"/>
                    <a:pt x="8746" y="8197"/>
                  </a:cubicBezTo>
                  <a:cubicBezTo>
                    <a:pt x="8750" y="8197"/>
                    <a:pt x="8754" y="8197"/>
                    <a:pt x="8759" y="8197"/>
                  </a:cubicBezTo>
                  <a:cubicBezTo>
                    <a:pt x="8907" y="8197"/>
                    <a:pt x="9055" y="8215"/>
                    <a:pt x="9199" y="8252"/>
                  </a:cubicBezTo>
                  <a:cubicBezTo>
                    <a:pt x="9212" y="8255"/>
                    <a:pt x="9225" y="8257"/>
                    <a:pt x="9237" y="8257"/>
                  </a:cubicBezTo>
                  <a:cubicBezTo>
                    <a:pt x="9331" y="8257"/>
                    <a:pt x="9407" y="8166"/>
                    <a:pt x="9381" y="8069"/>
                  </a:cubicBezTo>
                  <a:cubicBezTo>
                    <a:pt x="9269" y="7654"/>
                    <a:pt x="9304" y="7167"/>
                    <a:pt x="9480" y="6697"/>
                  </a:cubicBezTo>
                  <a:cubicBezTo>
                    <a:pt x="9525" y="6577"/>
                    <a:pt x="9579" y="6459"/>
                    <a:pt x="9642" y="6347"/>
                  </a:cubicBezTo>
                  <a:cubicBezTo>
                    <a:pt x="9677" y="6284"/>
                    <a:pt x="9661" y="6205"/>
                    <a:pt x="9605" y="6160"/>
                  </a:cubicBezTo>
                  <a:cubicBezTo>
                    <a:pt x="9318" y="5925"/>
                    <a:pt x="9078" y="5577"/>
                    <a:pt x="8929" y="5178"/>
                  </a:cubicBezTo>
                  <a:cubicBezTo>
                    <a:pt x="8845" y="4957"/>
                    <a:pt x="8792" y="4725"/>
                    <a:pt x="8773" y="4489"/>
                  </a:cubicBezTo>
                  <a:cubicBezTo>
                    <a:pt x="8767" y="4416"/>
                    <a:pt x="8710" y="4359"/>
                    <a:pt x="8637" y="4352"/>
                  </a:cubicBezTo>
                  <a:cubicBezTo>
                    <a:pt x="8406" y="4332"/>
                    <a:pt x="8179" y="4278"/>
                    <a:pt x="7964" y="4194"/>
                  </a:cubicBezTo>
                  <a:cubicBezTo>
                    <a:pt x="7778" y="4121"/>
                    <a:pt x="7601" y="4025"/>
                    <a:pt x="7438" y="3910"/>
                  </a:cubicBezTo>
                  <a:cubicBezTo>
                    <a:pt x="7449" y="3836"/>
                    <a:pt x="7454" y="3762"/>
                    <a:pt x="7455" y="3687"/>
                  </a:cubicBezTo>
                  <a:cubicBezTo>
                    <a:pt x="7454" y="2904"/>
                    <a:pt x="6818" y="2269"/>
                    <a:pt x="6035" y="2269"/>
                  </a:cubicBezTo>
                  <a:cubicBezTo>
                    <a:pt x="6034" y="2269"/>
                    <a:pt x="6033" y="2269"/>
                    <a:pt x="6033" y="2269"/>
                  </a:cubicBezTo>
                  <a:cubicBezTo>
                    <a:pt x="6015" y="2269"/>
                    <a:pt x="5997" y="2269"/>
                    <a:pt x="5979" y="2270"/>
                  </a:cubicBezTo>
                  <a:cubicBezTo>
                    <a:pt x="6300" y="1839"/>
                    <a:pt x="6351" y="1263"/>
                    <a:pt x="6108" y="784"/>
                  </a:cubicBezTo>
                  <a:cubicBezTo>
                    <a:pt x="5867" y="303"/>
                    <a:pt x="5376" y="0"/>
                    <a:pt x="48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5"/>
            <p:cNvSpPr/>
            <p:nvPr/>
          </p:nvSpPr>
          <p:spPr>
            <a:xfrm>
              <a:off x="1863305" y="2820660"/>
              <a:ext cx="16031" cy="15493"/>
            </a:xfrm>
            <a:custGeom>
              <a:avLst/>
              <a:gdLst/>
              <a:ahLst/>
              <a:cxnLst/>
              <a:rect l="l" t="t" r="r" b="b"/>
              <a:pathLst>
                <a:path w="506" h="489" extrusionOk="0">
                  <a:moveTo>
                    <a:pt x="151" y="1"/>
                  </a:moveTo>
                  <a:cubicBezTo>
                    <a:pt x="109" y="1"/>
                    <a:pt x="74" y="14"/>
                    <a:pt x="48" y="39"/>
                  </a:cubicBezTo>
                  <a:cubicBezTo>
                    <a:pt x="13" y="73"/>
                    <a:pt x="1" y="128"/>
                    <a:pt x="15" y="192"/>
                  </a:cubicBezTo>
                  <a:cubicBezTo>
                    <a:pt x="44" y="323"/>
                    <a:pt x="175" y="453"/>
                    <a:pt x="307" y="483"/>
                  </a:cubicBezTo>
                  <a:cubicBezTo>
                    <a:pt x="324" y="486"/>
                    <a:pt x="341" y="488"/>
                    <a:pt x="357" y="488"/>
                  </a:cubicBezTo>
                  <a:cubicBezTo>
                    <a:pt x="399" y="488"/>
                    <a:pt x="434" y="475"/>
                    <a:pt x="460" y="450"/>
                  </a:cubicBezTo>
                  <a:cubicBezTo>
                    <a:pt x="495" y="414"/>
                    <a:pt x="506" y="360"/>
                    <a:pt x="493" y="297"/>
                  </a:cubicBezTo>
                  <a:cubicBezTo>
                    <a:pt x="463" y="166"/>
                    <a:pt x="333" y="36"/>
                    <a:pt x="201" y="6"/>
                  </a:cubicBezTo>
                  <a:cubicBezTo>
                    <a:pt x="184" y="3"/>
                    <a:pt x="167" y="1"/>
                    <a:pt x="1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5"/>
            <p:cNvSpPr/>
            <p:nvPr/>
          </p:nvSpPr>
          <p:spPr>
            <a:xfrm>
              <a:off x="1902021" y="2893720"/>
              <a:ext cx="16031" cy="15461"/>
            </a:xfrm>
            <a:custGeom>
              <a:avLst/>
              <a:gdLst/>
              <a:ahLst/>
              <a:cxnLst/>
              <a:rect l="l" t="t" r="r" b="b"/>
              <a:pathLst>
                <a:path w="506" h="488" extrusionOk="0">
                  <a:moveTo>
                    <a:pt x="148" y="0"/>
                  </a:moveTo>
                  <a:cubicBezTo>
                    <a:pt x="107" y="0"/>
                    <a:pt x="72" y="13"/>
                    <a:pt x="46" y="38"/>
                  </a:cubicBezTo>
                  <a:cubicBezTo>
                    <a:pt x="11" y="74"/>
                    <a:pt x="0" y="129"/>
                    <a:pt x="13" y="191"/>
                  </a:cubicBezTo>
                  <a:cubicBezTo>
                    <a:pt x="43" y="323"/>
                    <a:pt x="173" y="453"/>
                    <a:pt x="305" y="482"/>
                  </a:cubicBezTo>
                  <a:cubicBezTo>
                    <a:pt x="323" y="486"/>
                    <a:pt x="341" y="488"/>
                    <a:pt x="357" y="488"/>
                  </a:cubicBezTo>
                  <a:cubicBezTo>
                    <a:pt x="398" y="488"/>
                    <a:pt x="433" y="475"/>
                    <a:pt x="458" y="450"/>
                  </a:cubicBezTo>
                  <a:cubicBezTo>
                    <a:pt x="493" y="415"/>
                    <a:pt x="505" y="360"/>
                    <a:pt x="491" y="297"/>
                  </a:cubicBezTo>
                  <a:cubicBezTo>
                    <a:pt x="462" y="165"/>
                    <a:pt x="331" y="35"/>
                    <a:pt x="200" y="7"/>
                  </a:cubicBezTo>
                  <a:cubicBezTo>
                    <a:pt x="182" y="2"/>
                    <a:pt x="165" y="0"/>
                    <a:pt x="1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5"/>
            <p:cNvSpPr/>
            <p:nvPr/>
          </p:nvSpPr>
          <p:spPr>
            <a:xfrm>
              <a:off x="1826458" y="2893720"/>
              <a:ext cx="16031" cy="15461"/>
            </a:xfrm>
            <a:custGeom>
              <a:avLst/>
              <a:gdLst/>
              <a:ahLst/>
              <a:cxnLst/>
              <a:rect l="l" t="t" r="r" b="b"/>
              <a:pathLst>
                <a:path w="506" h="488" extrusionOk="0">
                  <a:moveTo>
                    <a:pt x="149" y="0"/>
                  </a:moveTo>
                  <a:cubicBezTo>
                    <a:pt x="108" y="0"/>
                    <a:pt x="72" y="13"/>
                    <a:pt x="48" y="38"/>
                  </a:cubicBezTo>
                  <a:cubicBezTo>
                    <a:pt x="13" y="74"/>
                    <a:pt x="1" y="129"/>
                    <a:pt x="15" y="191"/>
                  </a:cubicBezTo>
                  <a:cubicBezTo>
                    <a:pt x="44" y="323"/>
                    <a:pt x="175" y="453"/>
                    <a:pt x="306" y="482"/>
                  </a:cubicBezTo>
                  <a:cubicBezTo>
                    <a:pt x="324" y="486"/>
                    <a:pt x="341" y="488"/>
                    <a:pt x="358" y="488"/>
                  </a:cubicBezTo>
                  <a:cubicBezTo>
                    <a:pt x="399" y="488"/>
                    <a:pt x="434" y="475"/>
                    <a:pt x="459" y="450"/>
                  </a:cubicBezTo>
                  <a:cubicBezTo>
                    <a:pt x="494" y="415"/>
                    <a:pt x="506" y="360"/>
                    <a:pt x="492" y="297"/>
                  </a:cubicBezTo>
                  <a:cubicBezTo>
                    <a:pt x="463" y="165"/>
                    <a:pt x="332" y="35"/>
                    <a:pt x="201" y="7"/>
                  </a:cubicBezTo>
                  <a:cubicBezTo>
                    <a:pt x="183" y="2"/>
                    <a:pt x="165" y="0"/>
                    <a:pt x="1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9" name="Google Shape;2209;p75"/>
          <p:cNvGrpSpPr/>
          <p:nvPr/>
        </p:nvGrpSpPr>
        <p:grpSpPr>
          <a:xfrm>
            <a:off x="6479477" y="2196040"/>
            <a:ext cx="316128" cy="294235"/>
            <a:chOff x="6479477" y="2196040"/>
            <a:chExt cx="316128" cy="294235"/>
          </a:xfrm>
        </p:grpSpPr>
        <p:sp>
          <p:nvSpPr>
            <p:cNvPr id="2210" name="Google Shape;2210;p75"/>
            <p:cNvSpPr/>
            <p:nvPr/>
          </p:nvSpPr>
          <p:spPr>
            <a:xfrm>
              <a:off x="6668114" y="2218313"/>
              <a:ext cx="10202" cy="10170"/>
            </a:xfrm>
            <a:custGeom>
              <a:avLst/>
              <a:gdLst/>
              <a:ahLst/>
              <a:cxnLst/>
              <a:rect l="l" t="t" r="r" b="b"/>
              <a:pathLst>
                <a:path w="322" h="321" extrusionOk="0">
                  <a:moveTo>
                    <a:pt x="1" y="1"/>
                  </a:moveTo>
                  <a:lnTo>
                    <a:pt x="1" y="321"/>
                  </a:lnTo>
                  <a:lnTo>
                    <a:pt x="321" y="321"/>
                  </a:lnTo>
                  <a:lnTo>
                    <a:pt x="32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5"/>
            <p:cNvSpPr/>
            <p:nvPr/>
          </p:nvSpPr>
          <p:spPr>
            <a:xfrm>
              <a:off x="6696787" y="2247524"/>
              <a:ext cx="10170" cy="10170"/>
            </a:xfrm>
            <a:custGeom>
              <a:avLst/>
              <a:gdLst/>
              <a:ahLst/>
              <a:cxnLst/>
              <a:rect l="l" t="t" r="r" b="b"/>
              <a:pathLst>
                <a:path w="321" h="321" extrusionOk="0">
                  <a:moveTo>
                    <a:pt x="0" y="1"/>
                  </a:moveTo>
                  <a:lnTo>
                    <a:pt x="0" y="321"/>
                  </a:lnTo>
                  <a:lnTo>
                    <a:pt x="321" y="321"/>
                  </a:lnTo>
                  <a:lnTo>
                    <a:pt x="32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5"/>
            <p:cNvSpPr/>
            <p:nvPr/>
          </p:nvSpPr>
          <p:spPr>
            <a:xfrm>
              <a:off x="6725396" y="2276197"/>
              <a:ext cx="10202" cy="10170"/>
            </a:xfrm>
            <a:custGeom>
              <a:avLst/>
              <a:gdLst/>
              <a:ahLst/>
              <a:cxnLst/>
              <a:rect l="l" t="t" r="r" b="b"/>
              <a:pathLst>
                <a:path w="322" h="321" extrusionOk="0">
                  <a:moveTo>
                    <a:pt x="1" y="0"/>
                  </a:moveTo>
                  <a:lnTo>
                    <a:pt x="1" y="320"/>
                  </a:lnTo>
                  <a:lnTo>
                    <a:pt x="321" y="320"/>
                  </a:lnTo>
                  <a:lnTo>
                    <a:pt x="32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5"/>
            <p:cNvSpPr/>
            <p:nvPr/>
          </p:nvSpPr>
          <p:spPr>
            <a:xfrm>
              <a:off x="6754069" y="2304838"/>
              <a:ext cx="10170" cy="10170"/>
            </a:xfrm>
            <a:custGeom>
              <a:avLst/>
              <a:gdLst/>
              <a:ahLst/>
              <a:cxnLst/>
              <a:rect l="l" t="t" r="r" b="b"/>
              <a:pathLst>
                <a:path w="321" h="321" extrusionOk="0">
                  <a:moveTo>
                    <a:pt x="0" y="1"/>
                  </a:moveTo>
                  <a:lnTo>
                    <a:pt x="0" y="321"/>
                  </a:lnTo>
                  <a:lnTo>
                    <a:pt x="321" y="321"/>
                  </a:lnTo>
                  <a:lnTo>
                    <a:pt x="32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5"/>
            <p:cNvSpPr/>
            <p:nvPr/>
          </p:nvSpPr>
          <p:spPr>
            <a:xfrm>
              <a:off x="6479477" y="2196040"/>
              <a:ext cx="316128" cy="294235"/>
            </a:xfrm>
            <a:custGeom>
              <a:avLst/>
              <a:gdLst/>
              <a:ahLst/>
              <a:cxnLst/>
              <a:rect l="l" t="t" r="r" b="b"/>
              <a:pathLst>
                <a:path w="9978" h="9287" extrusionOk="0">
                  <a:moveTo>
                    <a:pt x="6949" y="296"/>
                  </a:moveTo>
                  <a:cubicBezTo>
                    <a:pt x="7586" y="296"/>
                    <a:pt x="8219" y="542"/>
                    <a:pt x="8697" y="1026"/>
                  </a:cubicBezTo>
                  <a:cubicBezTo>
                    <a:pt x="9598" y="1935"/>
                    <a:pt x="9657" y="3375"/>
                    <a:pt x="8876" y="4355"/>
                  </a:cubicBezTo>
                  <a:lnTo>
                    <a:pt x="8245" y="4266"/>
                  </a:lnTo>
                  <a:lnTo>
                    <a:pt x="8133" y="3456"/>
                  </a:lnTo>
                  <a:lnTo>
                    <a:pt x="7330" y="3342"/>
                  </a:lnTo>
                  <a:lnTo>
                    <a:pt x="7218" y="2532"/>
                  </a:lnTo>
                  <a:lnTo>
                    <a:pt x="6415" y="2419"/>
                  </a:lnTo>
                  <a:lnTo>
                    <a:pt x="6304" y="1609"/>
                  </a:lnTo>
                  <a:lnTo>
                    <a:pt x="5501" y="1496"/>
                  </a:lnTo>
                  <a:lnTo>
                    <a:pt x="5410" y="840"/>
                  </a:lnTo>
                  <a:cubicBezTo>
                    <a:pt x="5862" y="475"/>
                    <a:pt x="6407" y="296"/>
                    <a:pt x="6949" y="296"/>
                  </a:cubicBezTo>
                  <a:close/>
                  <a:moveTo>
                    <a:pt x="5145" y="1084"/>
                  </a:moveTo>
                  <a:lnTo>
                    <a:pt x="5239" y="1758"/>
                  </a:lnTo>
                  <a:lnTo>
                    <a:pt x="6042" y="1871"/>
                  </a:lnTo>
                  <a:lnTo>
                    <a:pt x="6154" y="2681"/>
                  </a:lnTo>
                  <a:lnTo>
                    <a:pt x="6956" y="2794"/>
                  </a:lnTo>
                  <a:lnTo>
                    <a:pt x="7069" y="3604"/>
                  </a:lnTo>
                  <a:lnTo>
                    <a:pt x="7871" y="3716"/>
                  </a:lnTo>
                  <a:lnTo>
                    <a:pt x="7983" y="4526"/>
                  </a:lnTo>
                  <a:lnTo>
                    <a:pt x="8633" y="4619"/>
                  </a:lnTo>
                  <a:lnTo>
                    <a:pt x="7961" y="5297"/>
                  </a:lnTo>
                  <a:lnTo>
                    <a:pt x="7313" y="5205"/>
                  </a:lnTo>
                  <a:lnTo>
                    <a:pt x="7201" y="4395"/>
                  </a:lnTo>
                  <a:lnTo>
                    <a:pt x="6398" y="4282"/>
                  </a:lnTo>
                  <a:lnTo>
                    <a:pt x="6286" y="3472"/>
                  </a:lnTo>
                  <a:lnTo>
                    <a:pt x="5483" y="3359"/>
                  </a:lnTo>
                  <a:lnTo>
                    <a:pt x="5371" y="2550"/>
                  </a:lnTo>
                  <a:lnTo>
                    <a:pt x="4569" y="2437"/>
                  </a:lnTo>
                  <a:lnTo>
                    <a:pt x="4475" y="1760"/>
                  </a:lnTo>
                  <a:lnTo>
                    <a:pt x="5145" y="1084"/>
                  </a:lnTo>
                  <a:close/>
                  <a:moveTo>
                    <a:pt x="2838" y="1687"/>
                  </a:moveTo>
                  <a:cubicBezTo>
                    <a:pt x="3290" y="1687"/>
                    <a:pt x="3657" y="2058"/>
                    <a:pt x="3657" y="2515"/>
                  </a:cubicBezTo>
                  <a:lnTo>
                    <a:pt x="3657" y="4130"/>
                  </a:lnTo>
                  <a:cubicBezTo>
                    <a:pt x="3649" y="4218"/>
                    <a:pt x="3718" y="4295"/>
                    <a:pt x="3807" y="4296"/>
                  </a:cubicBezTo>
                  <a:cubicBezTo>
                    <a:pt x="3896" y="4296"/>
                    <a:pt x="3967" y="4220"/>
                    <a:pt x="3959" y="4131"/>
                  </a:cubicBezTo>
                  <a:lnTo>
                    <a:pt x="3959" y="2506"/>
                  </a:lnTo>
                  <a:cubicBezTo>
                    <a:pt x="3959" y="2437"/>
                    <a:pt x="3952" y="2367"/>
                    <a:pt x="3939" y="2298"/>
                  </a:cubicBezTo>
                  <a:lnTo>
                    <a:pt x="4222" y="2013"/>
                  </a:lnTo>
                  <a:lnTo>
                    <a:pt x="4315" y="2690"/>
                  </a:lnTo>
                  <a:lnTo>
                    <a:pt x="5122" y="2803"/>
                  </a:lnTo>
                  <a:lnTo>
                    <a:pt x="5234" y="3616"/>
                  </a:lnTo>
                  <a:lnTo>
                    <a:pt x="6040" y="3730"/>
                  </a:lnTo>
                  <a:lnTo>
                    <a:pt x="6153" y="4543"/>
                  </a:lnTo>
                  <a:lnTo>
                    <a:pt x="6958" y="4656"/>
                  </a:lnTo>
                  <a:lnTo>
                    <a:pt x="7071" y="5469"/>
                  </a:lnTo>
                  <a:lnTo>
                    <a:pt x="7724" y="5562"/>
                  </a:lnTo>
                  <a:lnTo>
                    <a:pt x="5908" y="7395"/>
                  </a:lnTo>
                  <a:lnTo>
                    <a:pt x="2019" y="3472"/>
                  </a:lnTo>
                  <a:lnTo>
                    <a:pt x="2019" y="2515"/>
                  </a:lnTo>
                  <a:cubicBezTo>
                    <a:pt x="2019" y="2058"/>
                    <a:pt x="2387" y="1687"/>
                    <a:pt x="2838" y="1687"/>
                  </a:cubicBezTo>
                  <a:close/>
                  <a:moveTo>
                    <a:pt x="1458" y="3477"/>
                  </a:moveTo>
                  <a:cubicBezTo>
                    <a:pt x="1548" y="3477"/>
                    <a:pt x="1637" y="3512"/>
                    <a:pt x="1705" y="3581"/>
                  </a:cubicBezTo>
                  <a:lnTo>
                    <a:pt x="5726" y="7637"/>
                  </a:lnTo>
                  <a:cubicBezTo>
                    <a:pt x="5864" y="7777"/>
                    <a:pt x="5864" y="8000"/>
                    <a:pt x="5727" y="8141"/>
                  </a:cubicBezTo>
                  <a:lnTo>
                    <a:pt x="4987" y="8887"/>
                  </a:lnTo>
                  <a:cubicBezTo>
                    <a:pt x="4918" y="8956"/>
                    <a:pt x="4828" y="8991"/>
                    <a:pt x="4739" y="8991"/>
                  </a:cubicBezTo>
                  <a:cubicBezTo>
                    <a:pt x="4649" y="8991"/>
                    <a:pt x="4559" y="8956"/>
                    <a:pt x="4492" y="8887"/>
                  </a:cubicBezTo>
                  <a:lnTo>
                    <a:pt x="470" y="4832"/>
                  </a:lnTo>
                  <a:cubicBezTo>
                    <a:pt x="332" y="4692"/>
                    <a:pt x="332" y="4468"/>
                    <a:pt x="470" y="4328"/>
                  </a:cubicBezTo>
                  <a:lnTo>
                    <a:pt x="1210" y="3581"/>
                  </a:lnTo>
                  <a:cubicBezTo>
                    <a:pt x="1278" y="3512"/>
                    <a:pt x="1368" y="3477"/>
                    <a:pt x="1458" y="3477"/>
                  </a:cubicBezTo>
                  <a:close/>
                  <a:moveTo>
                    <a:pt x="6944" y="0"/>
                  </a:moveTo>
                  <a:cubicBezTo>
                    <a:pt x="6235" y="0"/>
                    <a:pt x="5526" y="273"/>
                    <a:pt x="4988" y="818"/>
                  </a:cubicBezTo>
                  <a:lnTo>
                    <a:pt x="3818" y="1997"/>
                  </a:lnTo>
                  <a:cubicBezTo>
                    <a:pt x="3628" y="1626"/>
                    <a:pt x="3247" y="1392"/>
                    <a:pt x="2830" y="1391"/>
                  </a:cubicBezTo>
                  <a:cubicBezTo>
                    <a:pt x="2216" y="1391"/>
                    <a:pt x="1716" y="1895"/>
                    <a:pt x="1716" y="2514"/>
                  </a:cubicBezTo>
                  <a:lnTo>
                    <a:pt x="1716" y="3238"/>
                  </a:lnTo>
                  <a:cubicBezTo>
                    <a:pt x="1631" y="3199"/>
                    <a:pt x="1541" y="3181"/>
                    <a:pt x="1452" y="3181"/>
                  </a:cubicBezTo>
                  <a:cubicBezTo>
                    <a:pt x="1283" y="3181"/>
                    <a:pt x="1117" y="3247"/>
                    <a:pt x="993" y="3372"/>
                  </a:cubicBezTo>
                  <a:lnTo>
                    <a:pt x="253" y="4119"/>
                  </a:lnTo>
                  <a:cubicBezTo>
                    <a:pt x="1" y="4374"/>
                    <a:pt x="1" y="4784"/>
                    <a:pt x="253" y="5038"/>
                  </a:cubicBezTo>
                  <a:lnTo>
                    <a:pt x="4275" y="9096"/>
                  </a:lnTo>
                  <a:cubicBezTo>
                    <a:pt x="4401" y="9223"/>
                    <a:pt x="4566" y="9287"/>
                    <a:pt x="4732" y="9287"/>
                  </a:cubicBezTo>
                  <a:cubicBezTo>
                    <a:pt x="4898" y="9287"/>
                    <a:pt x="5063" y="9223"/>
                    <a:pt x="5189" y="9096"/>
                  </a:cubicBezTo>
                  <a:lnTo>
                    <a:pt x="5931" y="8348"/>
                  </a:lnTo>
                  <a:cubicBezTo>
                    <a:pt x="6119" y="8156"/>
                    <a:pt x="6172" y="7870"/>
                    <a:pt x="6063" y="7624"/>
                  </a:cubicBezTo>
                  <a:lnTo>
                    <a:pt x="8901" y="4762"/>
                  </a:lnTo>
                  <a:cubicBezTo>
                    <a:pt x="9978" y="3675"/>
                    <a:pt x="9978" y="1905"/>
                    <a:pt x="8901" y="818"/>
                  </a:cubicBezTo>
                  <a:cubicBezTo>
                    <a:pt x="8362" y="273"/>
                    <a:pt x="7653" y="0"/>
                    <a:pt x="69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5" name="Google Shape;2215;p75"/>
          <p:cNvGrpSpPr/>
          <p:nvPr/>
        </p:nvGrpSpPr>
        <p:grpSpPr>
          <a:xfrm>
            <a:off x="7175288" y="2187264"/>
            <a:ext cx="233753" cy="305578"/>
            <a:chOff x="7175288" y="2187264"/>
            <a:chExt cx="233753" cy="305578"/>
          </a:xfrm>
        </p:grpSpPr>
        <p:sp>
          <p:nvSpPr>
            <p:cNvPr id="2216" name="Google Shape;2216;p75"/>
            <p:cNvSpPr/>
            <p:nvPr/>
          </p:nvSpPr>
          <p:spPr>
            <a:xfrm>
              <a:off x="7245243" y="2377359"/>
              <a:ext cx="21259" cy="21291"/>
            </a:xfrm>
            <a:custGeom>
              <a:avLst/>
              <a:gdLst/>
              <a:ahLst/>
              <a:cxnLst/>
              <a:rect l="l" t="t" r="r" b="b"/>
              <a:pathLst>
                <a:path w="671" h="672" extrusionOk="0">
                  <a:moveTo>
                    <a:pt x="335" y="0"/>
                  </a:moveTo>
                  <a:cubicBezTo>
                    <a:pt x="150" y="0"/>
                    <a:pt x="0" y="150"/>
                    <a:pt x="0" y="336"/>
                  </a:cubicBezTo>
                  <a:cubicBezTo>
                    <a:pt x="0" y="522"/>
                    <a:pt x="150" y="672"/>
                    <a:pt x="335" y="672"/>
                  </a:cubicBezTo>
                  <a:cubicBezTo>
                    <a:pt x="520" y="672"/>
                    <a:pt x="670" y="522"/>
                    <a:pt x="670" y="336"/>
                  </a:cubicBezTo>
                  <a:cubicBezTo>
                    <a:pt x="670" y="150"/>
                    <a:pt x="520" y="0"/>
                    <a:pt x="3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5"/>
            <p:cNvSpPr/>
            <p:nvPr/>
          </p:nvSpPr>
          <p:spPr>
            <a:xfrm>
              <a:off x="7318683" y="2376820"/>
              <a:ext cx="24902" cy="21354"/>
            </a:xfrm>
            <a:custGeom>
              <a:avLst/>
              <a:gdLst/>
              <a:ahLst/>
              <a:cxnLst/>
              <a:rect l="l" t="t" r="r" b="b"/>
              <a:pathLst>
                <a:path w="786" h="674" extrusionOk="0">
                  <a:moveTo>
                    <a:pt x="449" y="1"/>
                  </a:moveTo>
                  <a:cubicBezTo>
                    <a:pt x="151" y="1"/>
                    <a:pt x="1" y="362"/>
                    <a:pt x="212" y="574"/>
                  </a:cubicBezTo>
                  <a:cubicBezTo>
                    <a:pt x="280" y="643"/>
                    <a:pt x="365" y="674"/>
                    <a:pt x="447" y="674"/>
                  </a:cubicBezTo>
                  <a:cubicBezTo>
                    <a:pt x="620" y="674"/>
                    <a:pt x="785" y="540"/>
                    <a:pt x="785" y="337"/>
                  </a:cubicBezTo>
                  <a:cubicBezTo>
                    <a:pt x="785" y="152"/>
                    <a:pt x="636" y="1"/>
                    <a:pt x="451" y="1"/>
                  </a:cubicBezTo>
                  <a:cubicBezTo>
                    <a:pt x="450" y="1"/>
                    <a:pt x="450" y="1"/>
                    <a:pt x="4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5"/>
            <p:cNvSpPr/>
            <p:nvPr/>
          </p:nvSpPr>
          <p:spPr>
            <a:xfrm>
              <a:off x="7175288" y="2187264"/>
              <a:ext cx="233753" cy="305578"/>
            </a:xfrm>
            <a:custGeom>
              <a:avLst/>
              <a:gdLst/>
              <a:ahLst/>
              <a:cxnLst/>
              <a:rect l="l" t="t" r="r" b="b"/>
              <a:pathLst>
                <a:path w="7378" h="9645" extrusionOk="0">
                  <a:moveTo>
                    <a:pt x="3789" y="300"/>
                  </a:moveTo>
                  <a:cubicBezTo>
                    <a:pt x="4145" y="301"/>
                    <a:pt x="4432" y="587"/>
                    <a:pt x="4435" y="942"/>
                  </a:cubicBezTo>
                  <a:lnTo>
                    <a:pt x="3142" y="942"/>
                  </a:lnTo>
                  <a:cubicBezTo>
                    <a:pt x="3146" y="587"/>
                    <a:pt x="3434" y="300"/>
                    <a:pt x="3789" y="300"/>
                  </a:cubicBezTo>
                  <a:close/>
                  <a:moveTo>
                    <a:pt x="5077" y="1244"/>
                  </a:moveTo>
                  <a:lnTo>
                    <a:pt x="3789" y="1986"/>
                  </a:lnTo>
                  <a:lnTo>
                    <a:pt x="2502" y="1244"/>
                  </a:lnTo>
                  <a:close/>
                  <a:moveTo>
                    <a:pt x="5945" y="1244"/>
                  </a:moveTo>
                  <a:cubicBezTo>
                    <a:pt x="6160" y="1244"/>
                    <a:pt x="6335" y="1419"/>
                    <a:pt x="6335" y="1634"/>
                  </a:cubicBezTo>
                  <a:lnTo>
                    <a:pt x="6335" y="1897"/>
                  </a:lnTo>
                  <a:lnTo>
                    <a:pt x="3783" y="3368"/>
                  </a:lnTo>
                  <a:lnTo>
                    <a:pt x="1231" y="1897"/>
                  </a:lnTo>
                  <a:lnTo>
                    <a:pt x="1231" y="1634"/>
                  </a:lnTo>
                  <a:cubicBezTo>
                    <a:pt x="1231" y="1419"/>
                    <a:pt x="1406" y="1244"/>
                    <a:pt x="1621" y="1244"/>
                  </a:cubicBezTo>
                  <a:cubicBezTo>
                    <a:pt x="1621" y="1244"/>
                    <a:pt x="1622" y="1244"/>
                    <a:pt x="1623" y="1244"/>
                  </a:cubicBezTo>
                  <a:lnTo>
                    <a:pt x="1903" y="1244"/>
                  </a:lnTo>
                  <a:lnTo>
                    <a:pt x="3783" y="2326"/>
                  </a:lnTo>
                  <a:lnTo>
                    <a:pt x="5662" y="1244"/>
                  </a:lnTo>
                  <a:lnTo>
                    <a:pt x="5943" y="1244"/>
                  </a:lnTo>
                  <a:cubicBezTo>
                    <a:pt x="5943" y="1244"/>
                    <a:pt x="5944" y="1244"/>
                    <a:pt x="5945" y="1244"/>
                  </a:cubicBezTo>
                  <a:close/>
                  <a:moveTo>
                    <a:pt x="6335" y="2230"/>
                  </a:moveTo>
                  <a:lnTo>
                    <a:pt x="6335" y="4087"/>
                  </a:lnTo>
                  <a:lnTo>
                    <a:pt x="1231" y="4087"/>
                  </a:lnTo>
                  <a:lnTo>
                    <a:pt x="1231" y="2230"/>
                  </a:lnTo>
                  <a:lnTo>
                    <a:pt x="3783" y="3701"/>
                  </a:lnTo>
                  <a:lnTo>
                    <a:pt x="6335" y="2230"/>
                  </a:lnTo>
                  <a:close/>
                  <a:moveTo>
                    <a:pt x="6550" y="4388"/>
                  </a:moveTo>
                  <a:cubicBezTo>
                    <a:pt x="6692" y="4388"/>
                    <a:pt x="6806" y="4503"/>
                    <a:pt x="6806" y="4645"/>
                  </a:cubicBezTo>
                  <a:lnTo>
                    <a:pt x="6806" y="4867"/>
                  </a:lnTo>
                  <a:cubicBezTo>
                    <a:pt x="6806" y="5008"/>
                    <a:pt x="6691" y="5122"/>
                    <a:pt x="6550" y="5122"/>
                  </a:cubicBezTo>
                  <a:lnTo>
                    <a:pt x="1034" y="5122"/>
                  </a:lnTo>
                  <a:cubicBezTo>
                    <a:pt x="892" y="5122"/>
                    <a:pt x="779" y="5008"/>
                    <a:pt x="779" y="4867"/>
                  </a:cubicBezTo>
                  <a:lnTo>
                    <a:pt x="779" y="4645"/>
                  </a:lnTo>
                  <a:cubicBezTo>
                    <a:pt x="779" y="4503"/>
                    <a:pt x="892" y="4388"/>
                    <a:pt x="1034" y="4388"/>
                  </a:cubicBezTo>
                  <a:close/>
                  <a:moveTo>
                    <a:pt x="6768" y="5688"/>
                  </a:moveTo>
                  <a:cubicBezTo>
                    <a:pt x="7169" y="5914"/>
                    <a:pt x="7169" y="6490"/>
                    <a:pt x="6768" y="6717"/>
                  </a:cubicBezTo>
                  <a:lnTo>
                    <a:pt x="6768" y="5688"/>
                  </a:lnTo>
                  <a:close/>
                  <a:moveTo>
                    <a:pt x="798" y="5701"/>
                  </a:moveTo>
                  <a:lnTo>
                    <a:pt x="798" y="6730"/>
                  </a:lnTo>
                  <a:cubicBezTo>
                    <a:pt x="397" y="6504"/>
                    <a:pt x="397" y="5927"/>
                    <a:pt x="798" y="5701"/>
                  </a:cubicBezTo>
                  <a:close/>
                  <a:moveTo>
                    <a:pt x="5790" y="6787"/>
                  </a:moveTo>
                  <a:cubicBezTo>
                    <a:pt x="5857" y="6787"/>
                    <a:pt x="5924" y="6812"/>
                    <a:pt x="5979" y="6866"/>
                  </a:cubicBezTo>
                  <a:cubicBezTo>
                    <a:pt x="6151" y="7037"/>
                    <a:pt x="6030" y="7329"/>
                    <a:pt x="5789" y="7329"/>
                  </a:cubicBezTo>
                  <a:cubicBezTo>
                    <a:pt x="5788" y="7329"/>
                    <a:pt x="5787" y="7329"/>
                    <a:pt x="5787" y="7329"/>
                  </a:cubicBezTo>
                  <a:cubicBezTo>
                    <a:pt x="5638" y="7329"/>
                    <a:pt x="5518" y="7208"/>
                    <a:pt x="5518" y="7060"/>
                  </a:cubicBezTo>
                  <a:lnTo>
                    <a:pt x="5517" y="7059"/>
                  </a:lnTo>
                  <a:cubicBezTo>
                    <a:pt x="5516" y="6896"/>
                    <a:pt x="5650" y="6787"/>
                    <a:pt x="5790" y="6787"/>
                  </a:cubicBezTo>
                  <a:close/>
                  <a:moveTo>
                    <a:pt x="1790" y="6789"/>
                  </a:moveTo>
                  <a:cubicBezTo>
                    <a:pt x="1940" y="6789"/>
                    <a:pt x="2061" y="6910"/>
                    <a:pt x="2061" y="7060"/>
                  </a:cubicBezTo>
                  <a:lnTo>
                    <a:pt x="2061" y="7059"/>
                  </a:lnTo>
                  <a:lnTo>
                    <a:pt x="2061" y="7059"/>
                  </a:lnTo>
                  <a:cubicBezTo>
                    <a:pt x="2062" y="7223"/>
                    <a:pt x="1928" y="7332"/>
                    <a:pt x="1788" y="7332"/>
                  </a:cubicBezTo>
                  <a:cubicBezTo>
                    <a:pt x="1722" y="7332"/>
                    <a:pt x="1654" y="7308"/>
                    <a:pt x="1599" y="7253"/>
                  </a:cubicBezTo>
                  <a:cubicBezTo>
                    <a:pt x="1428" y="7082"/>
                    <a:pt x="1549" y="6789"/>
                    <a:pt x="1790" y="6789"/>
                  </a:cubicBezTo>
                  <a:close/>
                  <a:moveTo>
                    <a:pt x="2780" y="7905"/>
                  </a:moveTo>
                  <a:cubicBezTo>
                    <a:pt x="2857" y="7917"/>
                    <a:pt x="2932" y="7927"/>
                    <a:pt x="3000" y="7936"/>
                  </a:cubicBezTo>
                  <a:lnTo>
                    <a:pt x="3000" y="8324"/>
                  </a:lnTo>
                  <a:lnTo>
                    <a:pt x="2624" y="8324"/>
                  </a:lnTo>
                  <a:lnTo>
                    <a:pt x="2624" y="8164"/>
                  </a:lnTo>
                  <a:cubicBezTo>
                    <a:pt x="2624" y="8055"/>
                    <a:pt x="2685" y="7955"/>
                    <a:pt x="2780" y="7905"/>
                  </a:cubicBezTo>
                  <a:close/>
                  <a:moveTo>
                    <a:pt x="3642" y="7900"/>
                  </a:moveTo>
                  <a:lnTo>
                    <a:pt x="3642" y="8324"/>
                  </a:lnTo>
                  <a:lnTo>
                    <a:pt x="3302" y="8324"/>
                  </a:lnTo>
                  <a:lnTo>
                    <a:pt x="3302" y="7967"/>
                  </a:lnTo>
                  <a:cubicBezTo>
                    <a:pt x="3343" y="7970"/>
                    <a:pt x="3375" y="7972"/>
                    <a:pt x="3397" y="7972"/>
                  </a:cubicBezTo>
                  <a:cubicBezTo>
                    <a:pt x="3484" y="7972"/>
                    <a:pt x="3568" y="7947"/>
                    <a:pt x="3642" y="7900"/>
                  </a:cubicBezTo>
                  <a:close/>
                  <a:moveTo>
                    <a:pt x="4803" y="7905"/>
                  </a:moveTo>
                  <a:cubicBezTo>
                    <a:pt x="4900" y="7955"/>
                    <a:pt x="4959" y="8055"/>
                    <a:pt x="4959" y="8164"/>
                  </a:cubicBezTo>
                  <a:lnTo>
                    <a:pt x="4960" y="8324"/>
                  </a:lnTo>
                  <a:lnTo>
                    <a:pt x="4583" y="8324"/>
                  </a:lnTo>
                  <a:lnTo>
                    <a:pt x="4583" y="7936"/>
                  </a:lnTo>
                  <a:cubicBezTo>
                    <a:pt x="4652" y="7927"/>
                    <a:pt x="4727" y="7917"/>
                    <a:pt x="4803" y="7905"/>
                  </a:cubicBezTo>
                  <a:close/>
                  <a:moveTo>
                    <a:pt x="3942" y="7901"/>
                  </a:moveTo>
                  <a:cubicBezTo>
                    <a:pt x="4016" y="7948"/>
                    <a:pt x="4101" y="7972"/>
                    <a:pt x="4188" y="7972"/>
                  </a:cubicBezTo>
                  <a:cubicBezTo>
                    <a:pt x="4210" y="7972"/>
                    <a:pt x="4243" y="7971"/>
                    <a:pt x="4282" y="7968"/>
                  </a:cubicBezTo>
                  <a:lnTo>
                    <a:pt x="4282" y="8326"/>
                  </a:lnTo>
                  <a:lnTo>
                    <a:pt x="3942" y="8324"/>
                  </a:lnTo>
                  <a:lnTo>
                    <a:pt x="3942" y="7901"/>
                  </a:lnTo>
                  <a:close/>
                  <a:moveTo>
                    <a:pt x="6484" y="5405"/>
                  </a:moveTo>
                  <a:lnTo>
                    <a:pt x="6484" y="6743"/>
                  </a:lnTo>
                  <a:lnTo>
                    <a:pt x="6485" y="6743"/>
                  </a:lnTo>
                  <a:cubicBezTo>
                    <a:pt x="6485" y="7679"/>
                    <a:pt x="5988" y="8499"/>
                    <a:pt x="5242" y="8962"/>
                  </a:cubicBezTo>
                  <a:lnTo>
                    <a:pt x="5242" y="8168"/>
                  </a:lnTo>
                  <a:cubicBezTo>
                    <a:pt x="5242" y="8055"/>
                    <a:pt x="5209" y="7944"/>
                    <a:pt x="5146" y="7848"/>
                  </a:cubicBezTo>
                  <a:cubicBezTo>
                    <a:pt x="5474" y="7785"/>
                    <a:pt x="5787" y="7702"/>
                    <a:pt x="5913" y="7609"/>
                  </a:cubicBezTo>
                  <a:cubicBezTo>
                    <a:pt x="6139" y="7555"/>
                    <a:pt x="6307" y="7369"/>
                    <a:pt x="6341" y="7139"/>
                  </a:cubicBezTo>
                  <a:cubicBezTo>
                    <a:pt x="6374" y="6910"/>
                    <a:pt x="6264" y="6685"/>
                    <a:pt x="6064" y="6568"/>
                  </a:cubicBezTo>
                  <a:cubicBezTo>
                    <a:pt x="5975" y="6517"/>
                    <a:pt x="5877" y="6492"/>
                    <a:pt x="5779" y="6492"/>
                  </a:cubicBezTo>
                  <a:cubicBezTo>
                    <a:pt x="5656" y="6492"/>
                    <a:pt x="5533" y="6532"/>
                    <a:pt x="5431" y="6612"/>
                  </a:cubicBezTo>
                  <a:cubicBezTo>
                    <a:pt x="5249" y="6755"/>
                    <a:pt x="5171" y="6994"/>
                    <a:pt x="5236" y="7216"/>
                  </a:cubicBezTo>
                  <a:cubicBezTo>
                    <a:pt x="4951" y="7158"/>
                    <a:pt x="4643" y="7114"/>
                    <a:pt x="4425" y="7090"/>
                  </a:cubicBezTo>
                  <a:cubicBezTo>
                    <a:pt x="4442" y="7030"/>
                    <a:pt x="4451" y="6968"/>
                    <a:pt x="4451" y="6906"/>
                  </a:cubicBezTo>
                  <a:lnTo>
                    <a:pt x="4451" y="6818"/>
                  </a:lnTo>
                  <a:cubicBezTo>
                    <a:pt x="4451" y="6740"/>
                    <a:pt x="4391" y="6672"/>
                    <a:pt x="4313" y="6671"/>
                  </a:cubicBezTo>
                  <a:cubicBezTo>
                    <a:pt x="4312" y="6671"/>
                    <a:pt x="4311" y="6671"/>
                    <a:pt x="4309" y="6671"/>
                  </a:cubicBezTo>
                  <a:cubicBezTo>
                    <a:pt x="4232" y="6671"/>
                    <a:pt x="4168" y="6734"/>
                    <a:pt x="4168" y="6811"/>
                  </a:cubicBezTo>
                  <a:lnTo>
                    <a:pt x="4168" y="6898"/>
                  </a:lnTo>
                  <a:cubicBezTo>
                    <a:pt x="4168" y="7095"/>
                    <a:pt x="4022" y="7265"/>
                    <a:pt x="3827" y="7282"/>
                  </a:cubicBezTo>
                  <a:cubicBezTo>
                    <a:pt x="3815" y="7284"/>
                    <a:pt x="3803" y="7284"/>
                    <a:pt x="3791" y="7284"/>
                  </a:cubicBezTo>
                  <a:cubicBezTo>
                    <a:pt x="3585" y="7284"/>
                    <a:pt x="3415" y="7117"/>
                    <a:pt x="3415" y="6908"/>
                  </a:cubicBezTo>
                  <a:lnTo>
                    <a:pt x="3415" y="6817"/>
                  </a:lnTo>
                  <a:cubicBezTo>
                    <a:pt x="3423" y="6729"/>
                    <a:pt x="3354" y="6652"/>
                    <a:pt x="3265" y="6652"/>
                  </a:cubicBezTo>
                  <a:cubicBezTo>
                    <a:pt x="3264" y="6652"/>
                    <a:pt x="3263" y="6652"/>
                    <a:pt x="3263" y="6652"/>
                  </a:cubicBezTo>
                  <a:cubicBezTo>
                    <a:pt x="3176" y="6652"/>
                    <a:pt x="3106" y="6728"/>
                    <a:pt x="3114" y="6816"/>
                  </a:cubicBezTo>
                  <a:lnTo>
                    <a:pt x="3114" y="6907"/>
                  </a:lnTo>
                  <a:cubicBezTo>
                    <a:pt x="3114" y="6969"/>
                    <a:pt x="3123" y="7030"/>
                    <a:pt x="3139" y="7090"/>
                  </a:cubicBezTo>
                  <a:cubicBezTo>
                    <a:pt x="2921" y="7114"/>
                    <a:pt x="2613" y="7159"/>
                    <a:pt x="2328" y="7217"/>
                  </a:cubicBezTo>
                  <a:cubicBezTo>
                    <a:pt x="2393" y="6994"/>
                    <a:pt x="2316" y="6754"/>
                    <a:pt x="2133" y="6611"/>
                  </a:cubicBezTo>
                  <a:cubicBezTo>
                    <a:pt x="2031" y="6531"/>
                    <a:pt x="1907" y="6490"/>
                    <a:pt x="1783" y="6490"/>
                  </a:cubicBezTo>
                  <a:cubicBezTo>
                    <a:pt x="1685" y="6490"/>
                    <a:pt x="1587" y="6516"/>
                    <a:pt x="1498" y="6567"/>
                  </a:cubicBezTo>
                  <a:cubicBezTo>
                    <a:pt x="1298" y="6684"/>
                    <a:pt x="1188" y="6910"/>
                    <a:pt x="1221" y="7140"/>
                  </a:cubicBezTo>
                  <a:cubicBezTo>
                    <a:pt x="1255" y="7369"/>
                    <a:pt x="1425" y="7555"/>
                    <a:pt x="1650" y="7610"/>
                  </a:cubicBezTo>
                  <a:cubicBezTo>
                    <a:pt x="1777" y="7703"/>
                    <a:pt x="2089" y="7785"/>
                    <a:pt x="2417" y="7849"/>
                  </a:cubicBezTo>
                  <a:cubicBezTo>
                    <a:pt x="2355" y="7944"/>
                    <a:pt x="2322" y="8055"/>
                    <a:pt x="2322" y="8169"/>
                  </a:cubicBezTo>
                  <a:lnTo>
                    <a:pt x="2322" y="8953"/>
                  </a:lnTo>
                  <a:cubicBezTo>
                    <a:pt x="1559" y="8475"/>
                    <a:pt x="1097" y="7639"/>
                    <a:pt x="1097" y="6740"/>
                  </a:cubicBezTo>
                  <a:lnTo>
                    <a:pt x="1097" y="5405"/>
                  </a:lnTo>
                  <a:close/>
                  <a:moveTo>
                    <a:pt x="4960" y="8626"/>
                  </a:moveTo>
                  <a:lnTo>
                    <a:pt x="4960" y="9048"/>
                  </a:lnTo>
                  <a:cubicBezTo>
                    <a:pt x="4960" y="9210"/>
                    <a:pt x="4830" y="9341"/>
                    <a:pt x="4670" y="9342"/>
                  </a:cubicBezTo>
                  <a:lnTo>
                    <a:pt x="2916" y="9342"/>
                  </a:lnTo>
                  <a:cubicBezTo>
                    <a:pt x="2754" y="9341"/>
                    <a:pt x="2624" y="9210"/>
                    <a:pt x="2624" y="9048"/>
                  </a:cubicBezTo>
                  <a:lnTo>
                    <a:pt x="2624" y="8626"/>
                  </a:lnTo>
                  <a:close/>
                  <a:moveTo>
                    <a:pt x="3789" y="0"/>
                  </a:moveTo>
                  <a:cubicBezTo>
                    <a:pt x="3269" y="0"/>
                    <a:pt x="2848" y="422"/>
                    <a:pt x="2848" y="942"/>
                  </a:cubicBezTo>
                  <a:lnTo>
                    <a:pt x="1631" y="942"/>
                  </a:lnTo>
                  <a:cubicBezTo>
                    <a:pt x="1630" y="942"/>
                    <a:pt x="1629" y="942"/>
                    <a:pt x="1629" y="942"/>
                  </a:cubicBezTo>
                  <a:cubicBezTo>
                    <a:pt x="1250" y="942"/>
                    <a:pt x="944" y="1250"/>
                    <a:pt x="948" y="1629"/>
                  </a:cubicBezTo>
                  <a:lnTo>
                    <a:pt x="948" y="4096"/>
                  </a:lnTo>
                  <a:cubicBezTo>
                    <a:pt x="680" y="4138"/>
                    <a:pt x="477" y="4639"/>
                    <a:pt x="477" y="4639"/>
                  </a:cubicBezTo>
                  <a:lnTo>
                    <a:pt x="477" y="4858"/>
                  </a:lnTo>
                  <a:cubicBezTo>
                    <a:pt x="477" y="5074"/>
                    <a:pt x="602" y="5269"/>
                    <a:pt x="798" y="5359"/>
                  </a:cubicBezTo>
                  <a:lnTo>
                    <a:pt x="798" y="5377"/>
                  </a:lnTo>
                  <a:cubicBezTo>
                    <a:pt x="670" y="5421"/>
                    <a:pt x="555" y="5493"/>
                    <a:pt x="462" y="5589"/>
                  </a:cubicBezTo>
                  <a:cubicBezTo>
                    <a:pt x="1" y="6059"/>
                    <a:pt x="191" y="6848"/>
                    <a:pt x="814" y="7057"/>
                  </a:cubicBezTo>
                  <a:cubicBezTo>
                    <a:pt x="920" y="8035"/>
                    <a:pt x="1513" y="8894"/>
                    <a:pt x="2392" y="9340"/>
                  </a:cubicBezTo>
                  <a:cubicBezTo>
                    <a:pt x="2495" y="9516"/>
                    <a:pt x="2685" y="9624"/>
                    <a:pt x="2889" y="9625"/>
                  </a:cubicBezTo>
                  <a:lnTo>
                    <a:pt x="3365" y="9625"/>
                  </a:lnTo>
                  <a:cubicBezTo>
                    <a:pt x="3365" y="9625"/>
                    <a:pt x="3560" y="9644"/>
                    <a:pt x="3681" y="9644"/>
                  </a:cubicBezTo>
                  <a:cubicBezTo>
                    <a:pt x="3690" y="9644"/>
                    <a:pt x="3699" y="9644"/>
                    <a:pt x="3707" y="9644"/>
                  </a:cubicBezTo>
                  <a:lnTo>
                    <a:pt x="3872" y="9644"/>
                  </a:lnTo>
                  <a:cubicBezTo>
                    <a:pt x="3891" y="9644"/>
                    <a:pt x="3910" y="9645"/>
                    <a:pt x="3929" y="9645"/>
                  </a:cubicBezTo>
                  <a:cubicBezTo>
                    <a:pt x="4024" y="9645"/>
                    <a:pt x="4119" y="9638"/>
                    <a:pt x="4213" y="9625"/>
                  </a:cubicBezTo>
                  <a:lnTo>
                    <a:pt x="4664" y="9625"/>
                  </a:lnTo>
                  <a:cubicBezTo>
                    <a:pt x="4666" y="9625"/>
                    <a:pt x="4668" y="9625"/>
                    <a:pt x="4670" y="9625"/>
                  </a:cubicBezTo>
                  <a:cubicBezTo>
                    <a:pt x="4875" y="9625"/>
                    <a:pt x="5063" y="9518"/>
                    <a:pt x="5167" y="9342"/>
                  </a:cubicBezTo>
                  <a:cubicBezTo>
                    <a:pt x="6035" y="8908"/>
                    <a:pt x="6657" y="8052"/>
                    <a:pt x="6760" y="7045"/>
                  </a:cubicBezTo>
                  <a:cubicBezTo>
                    <a:pt x="7120" y="6927"/>
                    <a:pt x="7366" y="6594"/>
                    <a:pt x="7372" y="6214"/>
                  </a:cubicBezTo>
                  <a:cubicBezTo>
                    <a:pt x="7378" y="5835"/>
                    <a:pt x="7142" y="5494"/>
                    <a:pt x="6787" y="5366"/>
                  </a:cubicBezTo>
                  <a:lnTo>
                    <a:pt x="6787" y="5364"/>
                  </a:lnTo>
                  <a:lnTo>
                    <a:pt x="6787" y="5361"/>
                  </a:lnTo>
                  <a:cubicBezTo>
                    <a:pt x="6967" y="5274"/>
                    <a:pt x="7107" y="4861"/>
                    <a:pt x="7107" y="4861"/>
                  </a:cubicBezTo>
                  <a:lnTo>
                    <a:pt x="7107" y="4639"/>
                  </a:lnTo>
                  <a:cubicBezTo>
                    <a:pt x="7107" y="4365"/>
                    <a:pt x="6902" y="4138"/>
                    <a:pt x="6636" y="4096"/>
                  </a:cubicBezTo>
                  <a:lnTo>
                    <a:pt x="6636" y="1629"/>
                  </a:lnTo>
                  <a:cubicBezTo>
                    <a:pt x="6636" y="1250"/>
                    <a:pt x="6324" y="942"/>
                    <a:pt x="5940" y="942"/>
                  </a:cubicBezTo>
                  <a:lnTo>
                    <a:pt x="4731" y="942"/>
                  </a:lnTo>
                  <a:cubicBezTo>
                    <a:pt x="4731" y="422"/>
                    <a:pt x="4310" y="0"/>
                    <a:pt x="37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 name="Google Shape;2219;p75"/>
          <p:cNvGrpSpPr/>
          <p:nvPr/>
        </p:nvGrpSpPr>
        <p:grpSpPr>
          <a:xfrm>
            <a:off x="5322558" y="2198923"/>
            <a:ext cx="305895" cy="294521"/>
            <a:chOff x="5322558" y="2198923"/>
            <a:chExt cx="305895" cy="294521"/>
          </a:xfrm>
        </p:grpSpPr>
        <p:sp>
          <p:nvSpPr>
            <p:cNvPr id="2220" name="Google Shape;2220;p75"/>
            <p:cNvSpPr/>
            <p:nvPr/>
          </p:nvSpPr>
          <p:spPr>
            <a:xfrm>
              <a:off x="5506539" y="2361866"/>
              <a:ext cx="20974" cy="21037"/>
            </a:xfrm>
            <a:custGeom>
              <a:avLst/>
              <a:gdLst/>
              <a:ahLst/>
              <a:cxnLst/>
              <a:rect l="l" t="t" r="r" b="b"/>
              <a:pathLst>
                <a:path w="662" h="664" extrusionOk="0">
                  <a:moveTo>
                    <a:pt x="331" y="1"/>
                  </a:moveTo>
                  <a:cubicBezTo>
                    <a:pt x="148" y="1"/>
                    <a:pt x="0" y="148"/>
                    <a:pt x="0" y="332"/>
                  </a:cubicBezTo>
                  <a:cubicBezTo>
                    <a:pt x="0" y="515"/>
                    <a:pt x="148" y="663"/>
                    <a:pt x="331" y="663"/>
                  </a:cubicBezTo>
                  <a:cubicBezTo>
                    <a:pt x="514" y="663"/>
                    <a:pt x="662" y="515"/>
                    <a:pt x="662" y="332"/>
                  </a:cubicBezTo>
                  <a:cubicBezTo>
                    <a:pt x="662" y="148"/>
                    <a:pt x="514" y="1"/>
                    <a:pt x="3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5"/>
            <p:cNvSpPr/>
            <p:nvPr/>
          </p:nvSpPr>
          <p:spPr>
            <a:xfrm>
              <a:off x="5424418" y="2361866"/>
              <a:ext cx="21005" cy="21037"/>
            </a:xfrm>
            <a:custGeom>
              <a:avLst/>
              <a:gdLst/>
              <a:ahLst/>
              <a:cxnLst/>
              <a:rect l="l" t="t" r="r" b="b"/>
              <a:pathLst>
                <a:path w="663" h="664" extrusionOk="0">
                  <a:moveTo>
                    <a:pt x="332" y="1"/>
                  </a:moveTo>
                  <a:cubicBezTo>
                    <a:pt x="148" y="1"/>
                    <a:pt x="1" y="148"/>
                    <a:pt x="1" y="332"/>
                  </a:cubicBezTo>
                  <a:cubicBezTo>
                    <a:pt x="1" y="515"/>
                    <a:pt x="148" y="663"/>
                    <a:pt x="332" y="663"/>
                  </a:cubicBezTo>
                  <a:cubicBezTo>
                    <a:pt x="515" y="663"/>
                    <a:pt x="662" y="515"/>
                    <a:pt x="662" y="332"/>
                  </a:cubicBezTo>
                  <a:cubicBezTo>
                    <a:pt x="662" y="148"/>
                    <a:pt x="515" y="1"/>
                    <a:pt x="3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5"/>
            <p:cNvSpPr/>
            <p:nvPr/>
          </p:nvSpPr>
          <p:spPr>
            <a:xfrm>
              <a:off x="5322558" y="2198923"/>
              <a:ext cx="305895" cy="294521"/>
            </a:xfrm>
            <a:custGeom>
              <a:avLst/>
              <a:gdLst/>
              <a:ahLst/>
              <a:cxnLst/>
              <a:rect l="l" t="t" r="r" b="b"/>
              <a:pathLst>
                <a:path w="9655" h="9296" extrusionOk="0">
                  <a:moveTo>
                    <a:pt x="1781" y="314"/>
                  </a:moveTo>
                  <a:cubicBezTo>
                    <a:pt x="1870" y="314"/>
                    <a:pt x="1942" y="386"/>
                    <a:pt x="1942" y="475"/>
                  </a:cubicBezTo>
                  <a:lnTo>
                    <a:pt x="1942" y="1611"/>
                  </a:lnTo>
                  <a:cubicBezTo>
                    <a:pt x="1942" y="1851"/>
                    <a:pt x="2130" y="2045"/>
                    <a:pt x="2361" y="2045"/>
                  </a:cubicBezTo>
                  <a:lnTo>
                    <a:pt x="2770" y="2045"/>
                  </a:lnTo>
                  <a:lnTo>
                    <a:pt x="2770" y="1361"/>
                  </a:lnTo>
                  <a:cubicBezTo>
                    <a:pt x="2770" y="1272"/>
                    <a:pt x="2842" y="1200"/>
                    <a:pt x="2930" y="1200"/>
                  </a:cubicBezTo>
                  <a:cubicBezTo>
                    <a:pt x="3019" y="1200"/>
                    <a:pt x="3090" y="1272"/>
                    <a:pt x="3090" y="1361"/>
                  </a:cubicBezTo>
                  <a:lnTo>
                    <a:pt x="3090" y="2045"/>
                  </a:lnTo>
                  <a:lnTo>
                    <a:pt x="3641" y="2045"/>
                  </a:lnTo>
                  <a:cubicBezTo>
                    <a:pt x="3641" y="2045"/>
                    <a:pt x="3642" y="2045"/>
                    <a:pt x="3643" y="2045"/>
                  </a:cubicBezTo>
                  <a:cubicBezTo>
                    <a:pt x="3732" y="2045"/>
                    <a:pt x="3805" y="2118"/>
                    <a:pt x="3806" y="2208"/>
                  </a:cubicBezTo>
                  <a:lnTo>
                    <a:pt x="3806" y="3099"/>
                  </a:lnTo>
                  <a:lnTo>
                    <a:pt x="3467" y="3099"/>
                  </a:lnTo>
                  <a:lnTo>
                    <a:pt x="3467" y="2366"/>
                  </a:lnTo>
                  <a:lnTo>
                    <a:pt x="2355" y="2366"/>
                  </a:lnTo>
                  <a:lnTo>
                    <a:pt x="2355" y="2362"/>
                  </a:lnTo>
                  <a:cubicBezTo>
                    <a:pt x="1950" y="2362"/>
                    <a:pt x="1621" y="2030"/>
                    <a:pt x="1621" y="1621"/>
                  </a:cubicBezTo>
                  <a:lnTo>
                    <a:pt x="1621" y="475"/>
                  </a:lnTo>
                  <a:cubicBezTo>
                    <a:pt x="1621" y="386"/>
                    <a:pt x="1693" y="314"/>
                    <a:pt x="1781" y="314"/>
                  </a:cubicBezTo>
                  <a:close/>
                  <a:moveTo>
                    <a:pt x="7884" y="354"/>
                  </a:moveTo>
                  <a:cubicBezTo>
                    <a:pt x="7973" y="354"/>
                    <a:pt x="8044" y="426"/>
                    <a:pt x="8044" y="515"/>
                  </a:cubicBezTo>
                  <a:lnTo>
                    <a:pt x="8044" y="1622"/>
                  </a:lnTo>
                  <a:cubicBezTo>
                    <a:pt x="8044" y="2031"/>
                    <a:pt x="7714" y="2363"/>
                    <a:pt x="7305" y="2364"/>
                  </a:cubicBezTo>
                  <a:lnTo>
                    <a:pt x="6179" y="2364"/>
                  </a:lnTo>
                  <a:lnTo>
                    <a:pt x="6179" y="3099"/>
                  </a:lnTo>
                  <a:lnTo>
                    <a:pt x="5859" y="3099"/>
                  </a:lnTo>
                  <a:lnTo>
                    <a:pt x="5859" y="2214"/>
                  </a:lnTo>
                  <a:cubicBezTo>
                    <a:pt x="5859" y="2121"/>
                    <a:pt x="5935" y="2045"/>
                    <a:pt x="6028" y="2045"/>
                  </a:cubicBezTo>
                  <a:lnTo>
                    <a:pt x="6575" y="2045"/>
                  </a:lnTo>
                  <a:lnTo>
                    <a:pt x="6575" y="1361"/>
                  </a:lnTo>
                  <a:cubicBezTo>
                    <a:pt x="6575" y="1272"/>
                    <a:pt x="6647" y="1200"/>
                    <a:pt x="6735" y="1200"/>
                  </a:cubicBezTo>
                  <a:cubicBezTo>
                    <a:pt x="6823" y="1200"/>
                    <a:pt x="6895" y="1272"/>
                    <a:pt x="6895" y="1361"/>
                  </a:cubicBezTo>
                  <a:lnTo>
                    <a:pt x="6895" y="2045"/>
                  </a:lnTo>
                  <a:lnTo>
                    <a:pt x="7305" y="2045"/>
                  </a:lnTo>
                  <a:cubicBezTo>
                    <a:pt x="7537" y="2043"/>
                    <a:pt x="7725" y="1854"/>
                    <a:pt x="7724" y="1622"/>
                  </a:cubicBezTo>
                  <a:lnTo>
                    <a:pt x="7724" y="515"/>
                  </a:lnTo>
                  <a:cubicBezTo>
                    <a:pt x="7724" y="426"/>
                    <a:pt x="7796" y="354"/>
                    <a:pt x="7884" y="354"/>
                  </a:cubicBezTo>
                  <a:close/>
                  <a:moveTo>
                    <a:pt x="1942" y="3401"/>
                  </a:moveTo>
                  <a:lnTo>
                    <a:pt x="1942" y="4362"/>
                  </a:lnTo>
                  <a:lnTo>
                    <a:pt x="1599" y="4362"/>
                  </a:lnTo>
                  <a:cubicBezTo>
                    <a:pt x="1256" y="4362"/>
                    <a:pt x="934" y="4264"/>
                    <a:pt x="692" y="4086"/>
                  </a:cubicBezTo>
                  <a:cubicBezTo>
                    <a:pt x="448" y="3909"/>
                    <a:pt x="313" y="3671"/>
                    <a:pt x="313" y="3416"/>
                  </a:cubicBezTo>
                  <a:cubicBezTo>
                    <a:pt x="313" y="3408"/>
                    <a:pt x="320" y="3401"/>
                    <a:pt x="330" y="3401"/>
                  </a:cubicBezTo>
                  <a:close/>
                  <a:moveTo>
                    <a:pt x="9340" y="3401"/>
                  </a:moveTo>
                  <a:cubicBezTo>
                    <a:pt x="9349" y="3401"/>
                    <a:pt x="9357" y="3409"/>
                    <a:pt x="9357" y="3417"/>
                  </a:cubicBezTo>
                  <a:cubicBezTo>
                    <a:pt x="9357" y="3671"/>
                    <a:pt x="9222" y="3908"/>
                    <a:pt x="8977" y="4086"/>
                  </a:cubicBezTo>
                  <a:cubicBezTo>
                    <a:pt x="8735" y="4264"/>
                    <a:pt x="8413" y="4362"/>
                    <a:pt x="8070" y="4362"/>
                  </a:cubicBezTo>
                  <a:lnTo>
                    <a:pt x="7743" y="4362"/>
                  </a:lnTo>
                  <a:lnTo>
                    <a:pt x="7743" y="3401"/>
                  </a:lnTo>
                  <a:close/>
                  <a:moveTo>
                    <a:pt x="4858" y="6149"/>
                  </a:moveTo>
                  <a:cubicBezTo>
                    <a:pt x="5045" y="6158"/>
                    <a:pt x="5206" y="6277"/>
                    <a:pt x="5271" y="6452"/>
                  </a:cubicBezTo>
                  <a:cubicBezTo>
                    <a:pt x="5336" y="6626"/>
                    <a:pt x="5291" y="6823"/>
                    <a:pt x="5157" y="6952"/>
                  </a:cubicBezTo>
                  <a:cubicBezTo>
                    <a:pt x="5068" y="7035"/>
                    <a:pt x="4953" y="7080"/>
                    <a:pt x="4835" y="7080"/>
                  </a:cubicBezTo>
                  <a:cubicBezTo>
                    <a:pt x="4773" y="7080"/>
                    <a:pt x="4711" y="7068"/>
                    <a:pt x="4652" y="7042"/>
                  </a:cubicBezTo>
                  <a:cubicBezTo>
                    <a:pt x="4480" y="6968"/>
                    <a:pt x="4370" y="6800"/>
                    <a:pt x="4369" y="6614"/>
                  </a:cubicBezTo>
                  <a:lnTo>
                    <a:pt x="4370" y="6614"/>
                  </a:lnTo>
                  <a:cubicBezTo>
                    <a:pt x="4370" y="6366"/>
                    <a:pt x="4563" y="6163"/>
                    <a:pt x="4810" y="6149"/>
                  </a:cubicBezTo>
                  <a:close/>
                  <a:moveTo>
                    <a:pt x="7328" y="7123"/>
                  </a:moveTo>
                  <a:cubicBezTo>
                    <a:pt x="7078" y="7557"/>
                    <a:pt x="6720" y="8099"/>
                    <a:pt x="6293" y="8533"/>
                  </a:cubicBezTo>
                  <a:lnTo>
                    <a:pt x="6293" y="8533"/>
                  </a:lnTo>
                  <a:cubicBezTo>
                    <a:pt x="6794" y="8191"/>
                    <a:pt x="7156" y="7691"/>
                    <a:pt x="7328" y="7123"/>
                  </a:cubicBezTo>
                  <a:close/>
                  <a:moveTo>
                    <a:pt x="4096" y="6431"/>
                  </a:moveTo>
                  <a:lnTo>
                    <a:pt x="4096" y="6431"/>
                  </a:lnTo>
                  <a:cubicBezTo>
                    <a:pt x="3975" y="6910"/>
                    <a:pt x="4337" y="7375"/>
                    <a:pt x="4831" y="7375"/>
                  </a:cubicBezTo>
                  <a:cubicBezTo>
                    <a:pt x="5325" y="7375"/>
                    <a:pt x="5688" y="6910"/>
                    <a:pt x="5567" y="6431"/>
                  </a:cubicBezTo>
                  <a:lnTo>
                    <a:pt x="5567" y="6431"/>
                  </a:lnTo>
                  <a:cubicBezTo>
                    <a:pt x="5813" y="6647"/>
                    <a:pt x="5952" y="6958"/>
                    <a:pt x="5952" y="7285"/>
                  </a:cubicBezTo>
                  <a:lnTo>
                    <a:pt x="5952" y="8727"/>
                  </a:lnTo>
                  <a:lnTo>
                    <a:pt x="5954" y="8727"/>
                  </a:lnTo>
                  <a:cubicBezTo>
                    <a:pt x="5601" y="8898"/>
                    <a:pt x="5219" y="8984"/>
                    <a:pt x="4837" y="8984"/>
                  </a:cubicBezTo>
                  <a:cubicBezTo>
                    <a:pt x="4451" y="8984"/>
                    <a:pt x="4066" y="8896"/>
                    <a:pt x="3711" y="8722"/>
                  </a:cubicBezTo>
                  <a:lnTo>
                    <a:pt x="3711" y="7285"/>
                  </a:lnTo>
                  <a:cubicBezTo>
                    <a:pt x="3711" y="6958"/>
                    <a:pt x="3851" y="6647"/>
                    <a:pt x="4096" y="6431"/>
                  </a:cubicBezTo>
                  <a:close/>
                  <a:moveTo>
                    <a:pt x="7885" y="1"/>
                  </a:moveTo>
                  <a:cubicBezTo>
                    <a:pt x="7629" y="1"/>
                    <a:pt x="7423" y="208"/>
                    <a:pt x="7423" y="463"/>
                  </a:cubicBezTo>
                  <a:lnTo>
                    <a:pt x="7423" y="1604"/>
                  </a:lnTo>
                  <a:cubicBezTo>
                    <a:pt x="7424" y="1680"/>
                    <a:pt x="7364" y="1742"/>
                    <a:pt x="7289" y="1744"/>
                  </a:cubicBezTo>
                  <a:lnTo>
                    <a:pt x="7197" y="1744"/>
                  </a:lnTo>
                  <a:lnTo>
                    <a:pt x="7197" y="1354"/>
                  </a:lnTo>
                  <a:cubicBezTo>
                    <a:pt x="7193" y="1102"/>
                    <a:pt x="6987" y="901"/>
                    <a:pt x="6736" y="901"/>
                  </a:cubicBezTo>
                  <a:cubicBezTo>
                    <a:pt x="6484" y="901"/>
                    <a:pt x="6278" y="1102"/>
                    <a:pt x="6274" y="1354"/>
                  </a:cubicBezTo>
                  <a:lnTo>
                    <a:pt x="6274" y="1744"/>
                  </a:lnTo>
                  <a:lnTo>
                    <a:pt x="6035" y="1744"/>
                  </a:lnTo>
                  <a:cubicBezTo>
                    <a:pt x="5782" y="1744"/>
                    <a:pt x="5577" y="1950"/>
                    <a:pt x="5577" y="2203"/>
                  </a:cubicBezTo>
                  <a:lnTo>
                    <a:pt x="5577" y="3099"/>
                  </a:lnTo>
                  <a:lnTo>
                    <a:pt x="4107" y="3099"/>
                  </a:lnTo>
                  <a:lnTo>
                    <a:pt x="4107" y="2203"/>
                  </a:lnTo>
                  <a:cubicBezTo>
                    <a:pt x="4107" y="1950"/>
                    <a:pt x="3902" y="1744"/>
                    <a:pt x="3649" y="1744"/>
                  </a:cubicBezTo>
                  <a:lnTo>
                    <a:pt x="3392" y="1744"/>
                  </a:lnTo>
                  <a:lnTo>
                    <a:pt x="3392" y="1354"/>
                  </a:lnTo>
                  <a:cubicBezTo>
                    <a:pt x="3392" y="1099"/>
                    <a:pt x="3185" y="893"/>
                    <a:pt x="2931" y="893"/>
                  </a:cubicBezTo>
                  <a:cubicBezTo>
                    <a:pt x="2676" y="893"/>
                    <a:pt x="2469" y="1099"/>
                    <a:pt x="2469" y="1354"/>
                  </a:cubicBezTo>
                  <a:lnTo>
                    <a:pt x="2469" y="1744"/>
                  </a:lnTo>
                  <a:lnTo>
                    <a:pt x="2377" y="1744"/>
                  </a:lnTo>
                  <a:cubicBezTo>
                    <a:pt x="2301" y="1743"/>
                    <a:pt x="2242" y="1680"/>
                    <a:pt x="2243" y="1605"/>
                  </a:cubicBezTo>
                  <a:lnTo>
                    <a:pt x="2243" y="469"/>
                  </a:lnTo>
                  <a:cubicBezTo>
                    <a:pt x="2243" y="213"/>
                    <a:pt x="2036" y="7"/>
                    <a:pt x="1781" y="7"/>
                  </a:cubicBezTo>
                  <a:cubicBezTo>
                    <a:pt x="1527" y="7"/>
                    <a:pt x="1320" y="213"/>
                    <a:pt x="1320" y="469"/>
                  </a:cubicBezTo>
                  <a:lnTo>
                    <a:pt x="1320" y="1624"/>
                  </a:lnTo>
                  <a:cubicBezTo>
                    <a:pt x="1320" y="2199"/>
                    <a:pt x="1792" y="2667"/>
                    <a:pt x="2371" y="2667"/>
                  </a:cubicBezTo>
                  <a:lnTo>
                    <a:pt x="3185" y="2667"/>
                  </a:lnTo>
                  <a:lnTo>
                    <a:pt x="3185" y="3099"/>
                  </a:lnTo>
                  <a:lnTo>
                    <a:pt x="312" y="3099"/>
                  </a:lnTo>
                  <a:cubicBezTo>
                    <a:pt x="140" y="3101"/>
                    <a:pt x="1" y="3240"/>
                    <a:pt x="1" y="3412"/>
                  </a:cubicBezTo>
                  <a:cubicBezTo>
                    <a:pt x="1" y="3765"/>
                    <a:pt x="179" y="4091"/>
                    <a:pt x="505" y="4329"/>
                  </a:cubicBezTo>
                  <a:cubicBezTo>
                    <a:pt x="799" y="4544"/>
                    <a:pt x="1187" y="4663"/>
                    <a:pt x="1596" y="4663"/>
                  </a:cubicBezTo>
                  <a:lnTo>
                    <a:pt x="1942" y="4663"/>
                  </a:lnTo>
                  <a:lnTo>
                    <a:pt x="1942" y="6364"/>
                  </a:lnTo>
                  <a:cubicBezTo>
                    <a:pt x="1941" y="7414"/>
                    <a:pt x="2501" y="8384"/>
                    <a:pt x="3411" y="8908"/>
                  </a:cubicBezTo>
                  <a:lnTo>
                    <a:pt x="3495" y="8950"/>
                  </a:lnTo>
                  <a:cubicBezTo>
                    <a:pt x="3866" y="9145"/>
                    <a:pt x="4274" y="9256"/>
                    <a:pt x="4693" y="9277"/>
                  </a:cubicBezTo>
                  <a:lnTo>
                    <a:pt x="4696" y="9277"/>
                  </a:lnTo>
                  <a:cubicBezTo>
                    <a:pt x="4719" y="9278"/>
                    <a:pt x="4741" y="9279"/>
                    <a:pt x="4764" y="9280"/>
                  </a:cubicBezTo>
                  <a:lnTo>
                    <a:pt x="4797" y="9280"/>
                  </a:lnTo>
                  <a:cubicBezTo>
                    <a:pt x="4800" y="9280"/>
                    <a:pt x="4804" y="9281"/>
                    <a:pt x="4807" y="9281"/>
                  </a:cubicBezTo>
                  <a:cubicBezTo>
                    <a:pt x="4816" y="9281"/>
                    <a:pt x="4825" y="9279"/>
                    <a:pt x="4834" y="9277"/>
                  </a:cubicBezTo>
                  <a:lnTo>
                    <a:pt x="4838" y="9296"/>
                  </a:lnTo>
                  <a:lnTo>
                    <a:pt x="4842" y="9296"/>
                  </a:lnTo>
                  <a:cubicBezTo>
                    <a:pt x="5372" y="9290"/>
                    <a:pt x="5867" y="8965"/>
                    <a:pt x="6293" y="8533"/>
                  </a:cubicBezTo>
                  <a:lnTo>
                    <a:pt x="6293" y="8533"/>
                  </a:lnTo>
                  <a:cubicBezTo>
                    <a:pt x="6280" y="8542"/>
                    <a:pt x="6268" y="8550"/>
                    <a:pt x="6255" y="8558"/>
                  </a:cubicBezTo>
                  <a:lnTo>
                    <a:pt x="6254" y="8558"/>
                  </a:lnTo>
                  <a:lnTo>
                    <a:pt x="6254" y="7286"/>
                  </a:lnTo>
                  <a:cubicBezTo>
                    <a:pt x="6254" y="6508"/>
                    <a:pt x="5638" y="5873"/>
                    <a:pt x="4872" y="5853"/>
                  </a:cubicBezTo>
                  <a:cubicBezTo>
                    <a:pt x="4858" y="5851"/>
                    <a:pt x="4845" y="5851"/>
                    <a:pt x="4832" y="5851"/>
                  </a:cubicBezTo>
                  <a:cubicBezTo>
                    <a:pt x="4819" y="5851"/>
                    <a:pt x="4806" y="5851"/>
                    <a:pt x="4793" y="5853"/>
                  </a:cubicBezTo>
                  <a:cubicBezTo>
                    <a:pt x="4027" y="5873"/>
                    <a:pt x="3411" y="6508"/>
                    <a:pt x="3411" y="7286"/>
                  </a:cubicBezTo>
                  <a:lnTo>
                    <a:pt x="3411" y="8553"/>
                  </a:lnTo>
                  <a:cubicBezTo>
                    <a:pt x="2679" y="8063"/>
                    <a:pt x="2241" y="7240"/>
                    <a:pt x="2242" y="6361"/>
                  </a:cubicBezTo>
                  <a:lnTo>
                    <a:pt x="2242" y="3401"/>
                  </a:lnTo>
                  <a:lnTo>
                    <a:pt x="7441" y="3401"/>
                  </a:lnTo>
                  <a:lnTo>
                    <a:pt x="7441" y="6359"/>
                  </a:lnTo>
                  <a:cubicBezTo>
                    <a:pt x="7442" y="6621"/>
                    <a:pt x="7403" y="6879"/>
                    <a:pt x="7328" y="7123"/>
                  </a:cubicBezTo>
                  <a:lnTo>
                    <a:pt x="7328" y="7123"/>
                  </a:lnTo>
                  <a:cubicBezTo>
                    <a:pt x="7580" y="6688"/>
                    <a:pt x="7724" y="6361"/>
                    <a:pt x="7724" y="6361"/>
                  </a:cubicBezTo>
                  <a:lnTo>
                    <a:pt x="7724" y="4663"/>
                  </a:lnTo>
                  <a:lnTo>
                    <a:pt x="8055" y="4663"/>
                  </a:lnTo>
                  <a:cubicBezTo>
                    <a:pt x="8463" y="4663"/>
                    <a:pt x="8852" y="4544"/>
                    <a:pt x="9148" y="4327"/>
                  </a:cubicBezTo>
                  <a:cubicBezTo>
                    <a:pt x="9475" y="4089"/>
                    <a:pt x="9654" y="3761"/>
                    <a:pt x="9652" y="3404"/>
                  </a:cubicBezTo>
                  <a:cubicBezTo>
                    <a:pt x="9649" y="3235"/>
                    <a:pt x="9511" y="3099"/>
                    <a:pt x="9342" y="3099"/>
                  </a:cubicBezTo>
                  <a:cubicBezTo>
                    <a:pt x="9342" y="3099"/>
                    <a:pt x="9341" y="3099"/>
                    <a:pt x="9340" y="3099"/>
                  </a:cubicBezTo>
                  <a:lnTo>
                    <a:pt x="6481" y="3099"/>
                  </a:lnTo>
                  <a:lnTo>
                    <a:pt x="6481" y="2667"/>
                  </a:lnTo>
                  <a:lnTo>
                    <a:pt x="7289" y="2667"/>
                  </a:lnTo>
                  <a:cubicBezTo>
                    <a:pt x="7871" y="2667"/>
                    <a:pt x="8346" y="2191"/>
                    <a:pt x="8346" y="1604"/>
                  </a:cubicBezTo>
                  <a:lnTo>
                    <a:pt x="8346" y="463"/>
                  </a:lnTo>
                  <a:cubicBezTo>
                    <a:pt x="8346" y="208"/>
                    <a:pt x="8139" y="1"/>
                    <a:pt x="78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3" name="Google Shape;2223;p75"/>
          <p:cNvGrpSpPr/>
          <p:nvPr/>
        </p:nvGrpSpPr>
        <p:grpSpPr>
          <a:xfrm>
            <a:off x="5971891" y="2193442"/>
            <a:ext cx="222189" cy="305388"/>
            <a:chOff x="5971891" y="2193442"/>
            <a:chExt cx="222189" cy="305388"/>
          </a:xfrm>
        </p:grpSpPr>
        <p:sp>
          <p:nvSpPr>
            <p:cNvPr id="2224" name="Google Shape;2224;p75"/>
            <p:cNvSpPr/>
            <p:nvPr/>
          </p:nvSpPr>
          <p:spPr>
            <a:xfrm>
              <a:off x="5971891" y="2193442"/>
              <a:ext cx="222189" cy="305388"/>
            </a:xfrm>
            <a:custGeom>
              <a:avLst/>
              <a:gdLst/>
              <a:ahLst/>
              <a:cxnLst/>
              <a:rect l="l" t="t" r="r" b="b"/>
              <a:pathLst>
                <a:path w="7013" h="9639" extrusionOk="0">
                  <a:moveTo>
                    <a:pt x="3515" y="294"/>
                  </a:moveTo>
                  <a:cubicBezTo>
                    <a:pt x="3743" y="296"/>
                    <a:pt x="3950" y="427"/>
                    <a:pt x="4048" y="633"/>
                  </a:cubicBezTo>
                  <a:cubicBezTo>
                    <a:pt x="4146" y="840"/>
                    <a:pt x="4117" y="1083"/>
                    <a:pt x="3975" y="1261"/>
                  </a:cubicBezTo>
                  <a:lnTo>
                    <a:pt x="3969" y="1269"/>
                  </a:lnTo>
                  <a:cubicBezTo>
                    <a:pt x="3964" y="1274"/>
                    <a:pt x="3959" y="1280"/>
                    <a:pt x="3954" y="1285"/>
                  </a:cubicBezTo>
                  <a:lnTo>
                    <a:pt x="3951" y="1291"/>
                  </a:lnTo>
                  <a:cubicBezTo>
                    <a:pt x="3874" y="1374"/>
                    <a:pt x="3775" y="1435"/>
                    <a:pt x="3665" y="1463"/>
                  </a:cubicBezTo>
                  <a:lnTo>
                    <a:pt x="3663" y="1463"/>
                  </a:lnTo>
                  <a:cubicBezTo>
                    <a:pt x="3655" y="1466"/>
                    <a:pt x="3646" y="1468"/>
                    <a:pt x="3639" y="1469"/>
                  </a:cubicBezTo>
                  <a:lnTo>
                    <a:pt x="3630" y="1471"/>
                  </a:lnTo>
                  <a:cubicBezTo>
                    <a:pt x="3623" y="1472"/>
                    <a:pt x="3617" y="1473"/>
                    <a:pt x="3610" y="1474"/>
                  </a:cubicBezTo>
                  <a:lnTo>
                    <a:pt x="3597" y="1477"/>
                  </a:lnTo>
                  <a:lnTo>
                    <a:pt x="3579" y="1479"/>
                  </a:lnTo>
                  <a:lnTo>
                    <a:pt x="3560" y="1480"/>
                  </a:lnTo>
                  <a:cubicBezTo>
                    <a:pt x="3556" y="1480"/>
                    <a:pt x="3553" y="1481"/>
                    <a:pt x="3548" y="1481"/>
                  </a:cubicBezTo>
                  <a:cubicBezTo>
                    <a:pt x="3537" y="1482"/>
                    <a:pt x="3526" y="1482"/>
                    <a:pt x="3515" y="1482"/>
                  </a:cubicBezTo>
                  <a:cubicBezTo>
                    <a:pt x="3504" y="1482"/>
                    <a:pt x="3494" y="1482"/>
                    <a:pt x="3483" y="1481"/>
                  </a:cubicBezTo>
                  <a:lnTo>
                    <a:pt x="3469" y="1480"/>
                  </a:lnTo>
                  <a:lnTo>
                    <a:pt x="3452" y="1479"/>
                  </a:lnTo>
                  <a:lnTo>
                    <a:pt x="3434" y="1477"/>
                  </a:lnTo>
                  <a:lnTo>
                    <a:pt x="3421" y="1474"/>
                  </a:lnTo>
                  <a:cubicBezTo>
                    <a:pt x="3413" y="1473"/>
                    <a:pt x="3406" y="1472"/>
                    <a:pt x="3400" y="1471"/>
                  </a:cubicBezTo>
                  <a:lnTo>
                    <a:pt x="3391" y="1469"/>
                  </a:lnTo>
                  <a:cubicBezTo>
                    <a:pt x="3383" y="1468"/>
                    <a:pt x="3376" y="1466"/>
                    <a:pt x="3368" y="1463"/>
                  </a:cubicBezTo>
                  <a:lnTo>
                    <a:pt x="3366" y="1463"/>
                  </a:lnTo>
                  <a:cubicBezTo>
                    <a:pt x="3256" y="1435"/>
                    <a:pt x="3157" y="1374"/>
                    <a:pt x="3080" y="1291"/>
                  </a:cubicBezTo>
                  <a:lnTo>
                    <a:pt x="3075" y="1285"/>
                  </a:lnTo>
                  <a:cubicBezTo>
                    <a:pt x="3071" y="1280"/>
                    <a:pt x="3065" y="1274"/>
                    <a:pt x="3061" y="1269"/>
                  </a:cubicBezTo>
                  <a:lnTo>
                    <a:pt x="3054" y="1260"/>
                  </a:lnTo>
                  <a:cubicBezTo>
                    <a:pt x="2911" y="1082"/>
                    <a:pt x="2884" y="838"/>
                    <a:pt x="2982" y="633"/>
                  </a:cubicBezTo>
                  <a:cubicBezTo>
                    <a:pt x="3080" y="427"/>
                    <a:pt x="3286" y="296"/>
                    <a:pt x="3514" y="294"/>
                  </a:cubicBezTo>
                  <a:close/>
                  <a:moveTo>
                    <a:pt x="4132" y="1525"/>
                  </a:moveTo>
                  <a:cubicBezTo>
                    <a:pt x="4791" y="1930"/>
                    <a:pt x="5544" y="2675"/>
                    <a:pt x="5898" y="3535"/>
                  </a:cubicBezTo>
                  <a:lnTo>
                    <a:pt x="1110" y="3535"/>
                  </a:lnTo>
                  <a:cubicBezTo>
                    <a:pt x="1470" y="2689"/>
                    <a:pt x="2232" y="1941"/>
                    <a:pt x="2900" y="1526"/>
                  </a:cubicBezTo>
                  <a:lnTo>
                    <a:pt x="2900" y="1525"/>
                  </a:lnTo>
                  <a:cubicBezTo>
                    <a:pt x="3041" y="1664"/>
                    <a:pt x="3226" y="1750"/>
                    <a:pt x="3423" y="1770"/>
                  </a:cubicBezTo>
                  <a:lnTo>
                    <a:pt x="3426" y="1770"/>
                  </a:lnTo>
                  <a:cubicBezTo>
                    <a:pt x="3438" y="1772"/>
                    <a:pt x="3450" y="1773"/>
                    <a:pt x="3464" y="1773"/>
                  </a:cubicBezTo>
                  <a:lnTo>
                    <a:pt x="3471" y="1773"/>
                  </a:lnTo>
                  <a:cubicBezTo>
                    <a:pt x="3486" y="1774"/>
                    <a:pt x="3501" y="1774"/>
                    <a:pt x="3515" y="1774"/>
                  </a:cubicBezTo>
                  <a:cubicBezTo>
                    <a:pt x="3531" y="1774"/>
                    <a:pt x="3546" y="1774"/>
                    <a:pt x="3560" y="1773"/>
                  </a:cubicBezTo>
                  <a:lnTo>
                    <a:pt x="3568" y="1773"/>
                  </a:lnTo>
                  <a:cubicBezTo>
                    <a:pt x="3580" y="1773"/>
                    <a:pt x="3593" y="1772"/>
                    <a:pt x="3606" y="1770"/>
                  </a:cubicBezTo>
                  <a:lnTo>
                    <a:pt x="3609" y="1770"/>
                  </a:lnTo>
                  <a:cubicBezTo>
                    <a:pt x="3806" y="1750"/>
                    <a:pt x="3991" y="1664"/>
                    <a:pt x="4132" y="1525"/>
                  </a:cubicBezTo>
                  <a:close/>
                  <a:moveTo>
                    <a:pt x="6037" y="3838"/>
                  </a:moveTo>
                  <a:cubicBezTo>
                    <a:pt x="6049" y="3838"/>
                    <a:pt x="6062" y="3838"/>
                    <a:pt x="6074" y="3839"/>
                  </a:cubicBezTo>
                  <a:lnTo>
                    <a:pt x="6076" y="3839"/>
                  </a:lnTo>
                  <a:cubicBezTo>
                    <a:pt x="6088" y="3840"/>
                    <a:pt x="6100" y="3841"/>
                    <a:pt x="6112" y="3844"/>
                  </a:cubicBezTo>
                  <a:cubicBezTo>
                    <a:pt x="6320" y="3881"/>
                    <a:pt x="6473" y="4059"/>
                    <a:pt x="6477" y="4270"/>
                  </a:cubicBezTo>
                  <a:cubicBezTo>
                    <a:pt x="6482" y="4482"/>
                    <a:pt x="6337" y="4667"/>
                    <a:pt x="6131" y="4712"/>
                  </a:cubicBezTo>
                  <a:lnTo>
                    <a:pt x="6130" y="4713"/>
                  </a:lnTo>
                  <a:cubicBezTo>
                    <a:pt x="6122" y="4714"/>
                    <a:pt x="6115" y="4715"/>
                    <a:pt x="6108" y="4716"/>
                  </a:cubicBezTo>
                  <a:cubicBezTo>
                    <a:pt x="6100" y="4718"/>
                    <a:pt x="6092" y="4719"/>
                    <a:pt x="6085" y="4719"/>
                  </a:cubicBezTo>
                  <a:cubicBezTo>
                    <a:pt x="6077" y="4721"/>
                    <a:pt x="6069" y="4722"/>
                    <a:pt x="6062" y="4722"/>
                  </a:cubicBezTo>
                  <a:lnTo>
                    <a:pt x="6060" y="4722"/>
                  </a:lnTo>
                  <a:cubicBezTo>
                    <a:pt x="6053" y="4722"/>
                    <a:pt x="6045" y="4723"/>
                    <a:pt x="6037" y="4723"/>
                  </a:cubicBezTo>
                  <a:lnTo>
                    <a:pt x="966" y="4723"/>
                  </a:lnTo>
                  <a:cubicBezTo>
                    <a:pt x="958" y="4723"/>
                    <a:pt x="950" y="4723"/>
                    <a:pt x="943" y="4722"/>
                  </a:cubicBezTo>
                  <a:lnTo>
                    <a:pt x="941" y="4722"/>
                  </a:lnTo>
                  <a:cubicBezTo>
                    <a:pt x="934" y="4722"/>
                    <a:pt x="926" y="4721"/>
                    <a:pt x="919" y="4719"/>
                  </a:cubicBezTo>
                  <a:cubicBezTo>
                    <a:pt x="911" y="4718"/>
                    <a:pt x="903" y="4717"/>
                    <a:pt x="894" y="4716"/>
                  </a:cubicBezTo>
                  <a:cubicBezTo>
                    <a:pt x="888" y="4715"/>
                    <a:pt x="880" y="4714"/>
                    <a:pt x="872" y="4713"/>
                  </a:cubicBezTo>
                  <a:cubicBezTo>
                    <a:pt x="667" y="4666"/>
                    <a:pt x="521" y="4481"/>
                    <a:pt x="527" y="4268"/>
                  </a:cubicBezTo>
                  <a:cubicBezTo>
                    <a:pt x="532" y="4057"/>
                    <a:pt x="686" y="3879"/>
                    <a:pt x="895" y="3844"/>
                  </a:cubicBezTo>
                  <a:cubicBezTo>
                    <a:pt x="906" y="3841"/>
                    <a:pt x="917" y="3840"/>
                    <a:pt x="928" y="3839"/>
                  </a:cubicBezTo>
                  <a:lnTo>
                    <a:pt x="933" y="3839"/>
                  </a:lnTo>
                  <a:cubicBezTo>
                    <a:pt x="943" y="3838"/>
                    <a:pt x="959" y="3838"/>
                    <a:pt x="969" y="3838"/>
                  </a:cubicBezTo>
                  <a:close/>
                  <a:moveTo>
                    <a:pt x="6295" y="5332"/>
                  </a:moveTo>
                  <a:cubicBezTo>
                    <a:pt x="6545" y="5401"/>
                    <a:pt x="6717" y="5627"/>
                    <a:pt x="6717" y="5886"/>
                  </a:cubicBezTo>
                  <a:cubicBezTo>
                    <a:pt x="6717" y="6146"/>
                    <a:pt x="6545" y="6372"/>
                    <a:pt x="6295" y="6440"/>
                  </a:cubicBezTo>
                  <a:lnTo>
                    <a:pt x="6295" y="5332"/>
                  </a:lnTo>
                  <a:close/>
                  <a:moveTo>
                    <a:pt x="719" y="5346"/>
                  </a:moveTo>
                  <a:lnTo>
                    <a:pt x="719" y="6455"/>
                  </a:lnTo>
                  <a:cubicBezTo>
                    <a:pt x="470" y="6385"/>
                    <a:pt x="297" y="6159"/>
                    <a:pt x="297" y="5900"/>
                  </a:cubicBezTo>
                  <a:cubicBezTo>
                    <a:pt x="297" y="5640"/>
                    <a:pt x="470" y="5414"/>
                    <a:pt x="719" y="5346"/>
                  </a:cubicBezTo>
                  <a:close/>
                  <a:moveTo>
                    <a:pt x="5506" y="5004"/>
                  </a:moveTo>
                  <a:lnTo>
                    <a:pt x="5506" y="5581"/>
                  </a:lnTo>
                  <a:cubicBezTo>
                    <a:pt x="5506" y="6140"/>
                    <a:pt x="5055" y="6594"/>
                    <a:pt x="4501" y="6594"/>
                  </a:cubicBezTo>
                  <a:cubicBezTo>
                    <a:pt x="4398" y="6594"/>
                    <a:pt x="4294" y="6579"/>
                    <a:pt x="4196" y="6547"/>
                  </a:cubicBezTo>
                  <a:cubicBezTo>
                    <a:pt x="4196" y="6542"/>
                    <a:pt x="4196" y="6535"/>
                    <a:pt x="4195" y="6530"/>
                  </a:cubicBezTo>
                  <a:cubicBezTo>
                    <a:pt x="4195" y="6523"/>
                    <a:pt x="4195" y="6519"/>
                    <a:pt x="4195" y="6514"/>
                  </a:cubicBezTo>
                  <a:cubicBezTo>
                    <a:pt x="4195" y="6509"/>
                    <a:pt x="4194" y="6501"/>
                    <a:pt x="4194" y="6495"/>
                  </a:cubicBezTo>
                  <a:cubicBezTo>
                    <a:pt x="4194" y="6489"/>
                    <a:pt x="4193" y="6484"/>
                    <a:pt x="4193" y="6479"/>
                  </a:cubicBezTo>
                  <a:cubicBezTo>
                    <a:pt x="4192" y="6473"/>
                    <a:pt x="4191" y="6467"/>
                    <a:pt x="4191" y="6461"/>
                  </a:cubicBezTo>
                  <a:cubicBezTo>
                    <a:pt x="4190" y="6455"/>
                    <a:pt x="4190" y="6449"/>
                    <a:pt x="4189" y="6445"/>
                  </a:cubicBezTo>
                  <a:cubicBezTo>
                    <a:pt x="4188" y="6439"/>
                    <a:pt x="4187" y="6433"/>
                    <a:pt x="4185" y="6427"/>
                  </a:cubicBezTo>
                  <a:cubicBezTo>
                    <a:pt x="4184" y="6422"/>
                    <a:pt x="4183" y="6416"/>
                    <a:pt x="4182" y="6411"/>
                  </a:cubicBezTo>
                  <a:cubicBezTo>
                    <a:pt x="4181" y="6405"/>
                    <a:pt x="4180" y="6400"/>
                    <a:pt x="4179" y="6394"/>
                  </a:cubicBezTo>
                  <a:cubicBezTo>
                    <a:pt x="4178" y="6389"/>
                    <a:pt x="4177" y="6383"/>
                    <a:pt x="4174" y="6378"/>
                  </a:cubicBezTo>
                  <a:cubicBezTo>
                    <a:pt x="4173" y="6372"/>
                    <a:pt x="4172" y="6367"/>
                    <a:pt x="4170" y="6362"/>
                  </a:cubicBezTo>
                  <a:cubicBezTo>
                    <a:pt x="4169" y="6357"/>
                    <a:pt x="4167" y="6350"/>
                    <a:pt x="4166" y="6345"/>
                  </a:cubicBezTo>
                  <a:cubicBezTo>
                    <a:pt x="4163" y="6339"/>
                    <a:pt x="4162" y="6335"/>
                    <a:pt x="4160" y="6330"/>
                  </a:cubicBezTo>
                  <a:cubicBezTo>
                    <a:pt x="4159" y="6325"/>
                    <a:pt x="4157" y="6318"/>
                    <a:pt x="4155" y="6313"/>
                  </a:cubicBezTo>
                  <a:cubicBezTo>
                    <a:pt x="4152" y="6307"/>
                    <a:pt x="4150" y="6304"/>
                    <a:pt x="4149" y="6298"/>
                  </a:cubicBezTo>
                  <a:cubicBezTo>
                    <a:pt x="4147" y="6294"/>
                    <a:pt x="4145" y="6287"/>
                    <a:pt x="4143" y="6281"/>
                  </a:cubicBezTo>
                  <a:cubicBezTo>
                    <a:pt x="4139" y="6275"/>
                    <a:pt x="4138" y="6273"/>
                    <a:pt x="4136" y="6269"/>
                  </a:cubicBezTo>
                  <a:cubicBezTo>
                    <a:pt x="4135" y="6264"/>
                    <a:pt x="4132" y="6257"/>
                    <a:pt x="4128" y="6251"/>
                  </a:cubicBezTo>
                  <a:cubicBezTo>
                    <a:pt x="4125" y="6246"/>
                    <a:pt x="4124" y="6243"/>
                    <a:pt x="4122" y="6239"/>
                  </a:cubicBezTo>
                  <a:cubicBezTo>
                    <a:pt x="4119" y="6235"/>
                    <a:pt x="4116" y="6227"/>
                    <a:pt x="4113" y="6221"/>
                  </a:cubicBezTo>
                  <a:cubicBezTo>
                    <a:pt x="4110" y="6216"/>
                    <a:pt x="4108" y="6214"/>
                    <a:pt x="4106" y="6210"/>
                  </a:cubicBezTo>
                  <a:cubicBezTo>
                    <a:pt x="4104" y="6206"/>
                    <a:pt x="4100" y="6198"/>
                    <a:pt x="4096" y="6193"/>
                  </a:cubicBezTo>
                  <a:cubicBezTo>
                    <a:pt x="4094" y="6188"/>
                    <a:pt x="4092" y="6185"/>
                    <a:pt x="4090" y="6182"/>
                  </a:cubicBezTo>
                  <a:cubicBezTo>
                    <a:pt x="4086" y="6176"/>
                    <a:pt x="4082" y="6171"/>
                    <a:pt x="4079" y="6164"/>
                  </a:cubicBezTo>
                  <a:lnTo>
                    <a:pt x="4071" y="6154"/>
                  </a:lnTo>
                  <a:cubicBezTo>
                    <a:pt x="4068" y="6149"/>
                    <a:pt x="4063" y="6143"/>
                    <a:pt x="4059" y="6138"/>
                  </a:cubicBezTo>
                  <a:cubicBezTo>
                    <a:pt x="4057" y="6135"/>
                    <a:pt x="4055" y="6131"/>
                    <a:pt x="4052" y="6128"/>
                  </a:cubicBezTo>
                  <a:cubicBezTo>
                    <a:pt x="4048" y="6122"/>
                    <a:pt x="4044" y="6117"/>
                    <a:pt x="4039" y="6111"/>
                  </a:cubicBezTo>
                  <a:cubicBezTo>
                    <a:pt x="4036" y="6108"/>
                    <a:pt x="4034" y="6106"/>
                    <a:pt x="4031" y="6103"/>
                  </a:cubicBezTo>
                  <a:cubicBezTo>
                    <a:pt x="4027" y="6097"/>
                    <a:pt x="4022" y="6092"/>
                    <a:pt x="4017" y="6087"/>
                  </a:cubicBezTo>
                  <a:cubicBezTo>
                    <a:pt x="4015" y="6084"/>
                    <a:pt x="4012" y="6081"/>
                    <a:pt x="4009" y="6078"/>
                  </a:cubicBezTo>
                  <a:cubicBezTo>
                    <a:pt x="4005" y="6073"/>
                    <a:pt x="3999" y="6067"/>
                    <a:pt x="3995" y="6063"/>
                  </a:cubicBezTo>
                  <a:lnTo>
                    <a:pt x="3986" y="6055"/>
                  </a:lnTo>
                  <a:cubicBezTo>
                    <a:pt x="3981" y="6050"/>
                    <a:pt x="3976" y="6045"/>
                    <a:pt x="3971" y="6040"/>
                  </a:cubicBezTo>
                  <a:lnTo>
                    <a:pt x="3962" y="6033"/>
                  </a:lnTo>
                  <a:cubicBezTo>
                    <a:pt x="3957" y="6028"/>
                    <a:pt x="3951" y="6023"/>
                    <a:pt x="3946" y="6019"/>
                  </a:cubicBezTo>
                  <a:lnTo>
                    <a:pt x="3937" y="6011"/>
                  </a:lnTo>
                  <a:cubicBezTo>
                    <a:pt x="3931" y="6008"/>
                    <a:pt x="3926" y="6002"/>
                    <a:pt x="3920" y="5998"/>
                  </a:cubicBezTo>
                  <a:lnTo>
                    <a:pt x="3910" y="5991"/>
                  </a:lnTo>
                  <a:cubicBezTo>
                    <a:pt x="3903" y="5987"/>
                    <a:pt x="3895" y="5984"/>
                    <a:pt x="3889" y="5979"/>
                  </a:cubicBezTo>
                  <a:lnTo>
                    <a:pt x="3891" y="5979"/>
                  </a:lnTo>
                  <a:lnTo>
                    <a:pt x="3880" y="5973"/>
                  </a:lnTo>
                  <a:cubicBezTo>
                    <a:pt x="3874" y="5969"/>
                    <a:pt x="3869" y="5965"/>
                    <a:pt x="3862" y="5962"/>
                  </a:cubicBezTo>
                  <a:cubicBezTo>
                    <a:pt x="3859" y="5960"/>
                    <a:pt x="3855" y="5957"/>
                    <a:pt x="3851" y="5955"/>
                  </a:cubicBezTo>
                  <a:cubicBezTo>
                    <a:pt x="3845" y="5952"/>
                    <a:pt x="3840" y="5949"/>
                    <a:pt x="3833" y="5945"/>
                  </a:cubicBezTo>
                  <a:cubicBezTo>
                    <a:pt x="3830" y="5943"/>
                    <a:pt x="3826" y="5941"/>
                    <a:pt x="3822" y="5939"/>
                  </a:cubicBezTo>
                  <a:lnTo>
                    <a:pt x="3804" y="5930"/>
                  </a:lnTo>
                  <a:lnTo>
                    <a:pt x="3793" y="5924"/>
                  </a:lnTo>
                  <a:cubicBezTo>
                    <a:pt x="3786" y="5922"/>
                    <a:pt x="3781" y="5919"/>
                    <a:pt x="3774" y="5917"/>
                  </a:cubicBezTo>
                  <a:cubicBezTo>
                    <a:pt x="3770" y="5914"/>
                    <a:pt x="3765" y="5913"/>
                    <a:pt x="3762" y="5911"/>
                  </a:cubicBezTo>
                  <a:cubicBezTo>
                    <a:pt x="3755" y="5909"/>
                    <a:pt x="3749" y="5906"/>
                    <a:pt x="3743" y="5903"/>
                  </a:cubicBezTo>
                  <a:cubicBezTo>
                    <a:pt x="3737" y="5901"/>
                    <a:pt x="3733" y="5901"/>
                    <a:pt x="3729" y="5899"/>
                  </a:cubicBezTo>
                  <a:cubicBezTo>
                    <a:pt x="3724" y="5898"/>
                    <a:pt x="3717" y="5895"/>
                    <a:pt x="3711" y="5894"/>
                  </a:cubicBezTo>
                  <a:cubicBezTo>
                    <a:pt x="3705" y="5891"/>
                    <a:pt x="3701" y="5890"/>
                    <a:pt x="3697" y="5889"/>
                  </a:cubicBezTo>
                  <a:lnTo>
                    <a:pt x="3679" y="5884"/>
                  </a:lnTo>
                  <a:lnTo>
                    <a:pt x="3664" y="5880"/>
                  </a:lnTo>
                  <a:cubicBezTo>
                    <a:pt x="3657" y="5879"/>
                    <a:pt x="3652" y="5877"/>
                    <a:pt x="3645" y="5876"/>
                  </a:cubicBezTo>
                  <a:cubicBezTo>
                    <a:pt x="3640" y="5875"/>
                    <a:pt x="3634" y="5874"/>
                    <a:pt x="3629" y="5873"/>
                  </a:cubicBezTo>
                  <a:cubicBezTo>
                    <a:pt x="3623" y="5872"/>
                    <a:pt x="3618" y="5870"/>
                    <a:pt x="3612" y="5870"/>
                  </a:cubicBezTo>
                  <a:cubicBezTo>
                    <a:pt x="3607" y="5869"/>
                    <a:pt x="3599" y="5868"/>
                    <a:pt x="3592" y="5867"/>
                  </a:cubicBezTo>
                  <a:lnTo>
                    <a:pt x="3578" y="5866"/>
                  </a:lnTo>
                  <a:cubicBezTo>
                    <a:pt x="3569" y="5865"/>
                    <a:pt x="3562" y="5864"/>
                    <a:pt x="3554" y="5864"/>
                  </a:cubicBezTo>
                  <a:lnTo>
                    <a:pt x="3543" y="5863"/>
                  </a:lnTo>
                  <a:cubicBezTo>
                    <a:pt x="3531" y="5863"/>
                    <a:pt x="3520" y="5862"/>
                    <a:pt x="3508" y="5862"/>
                  </a:cubicBezTo>
                  <a:cubicBezTo>
                    <a:pt x="3496" y="5862"/>
                    <a:pt x="3485" y="5862"/>
                    <a:pt x="3472" y="5863"/>
                  </a:cubicBezTo>
                  <a:lnTo>
                    <a:pt x="3461" y="5864"/>
                  </a:lnTo>
                  <a:cubicBezTo>
                    <a:pt x="3454" y="5864"/>
                    <a:pt x="3446" y="5865"/>
                    <a:pt x="3437" y="5866"/>
                  </a:cubicBezTo>
                  <a:lnTo>
                    <a:pt x="3423" y="5867"/>
                  </a:lnTo>
                  <a:lnTo>
                    <a:pt x="3403" y="5870"/>
                  </a:lnTo>
                  <a:cubicBezTo>
                    <a:pt x="3398" y="5870"/>
                    <a:pt x="3392" y="5872"/>
                    <a:pt x="3387" y="5873"/>
                  </a:cubicBezTo>
                  <a:cubicBezTo>
                    <a:pt x="3381" y="5874"/>
                    <a:pt x="3376" y="5875"/>
                    <a:pt x="3370" y="5876"/>
                  </a:cubicBezTo>
                  <a:cubicBezTo>
                    <a:pt x="3363" y="5877"/>
                    <a:pt x="3358" y="5879"/>
                    <a:pt x="3351" y="5880"/>
                  </a:cubicBezTo>
                  <a:lnTo>
                    <a:pt x="3336" y="5884"/>
                  </a:lnTo>
                  <a:lnTo>
                    <a:pt x="3318" y="5889"/>
                  </a:lnTo>
                  <a:lnTo>
                    <a:pt x="3305" y="5894"/>
                  </a:lnTo>
                  <a:cubicBezTo>
                    <a:pt x="3299" y="5895"/>
                    <a:pt x="3293" y="5897"/>
                    <a:pt x="3286" y="5899"/>
                  </a:cubicBezTo>
                  <a:cubicBezTo>
                    <a:pt x="3281" y="5901"/>
                    <a:pt x="3278" y="5902"/>
                    <a:pt x="3273" y="5903"/>
                  </a:cubicBezTo>
                  <a:cubicBezTo>
                    <a:pt x="3268" y="5906"/>
                    <a:pt x="3260" y="5909"/>
                    <a:pt x="3255" y="5911"/>
                  </a:cubicBezTo>
                  <a:cubicBezTo>
                    <a:pt x="3248" y="5913"/>
                    <a:pt x="3246" y="5914"/>
                    <a:pt x="3241" y="5917"/>
                  </a:cubicBezTo>
                  <a:cubicBezTo>
                    <a:pt x="3236" y="5919"/>
                    <a:pt x="3229" y="5922"/>
                    <a:pt x="3223" y="5924"/>
                  </a:cubicBezTo>
                  <a:lnTo>
                    <a:pt x="3212" y="5930"/>
                  </a:lnTo>
                  <a:lnTo>
                    <a:pt x="3193" y="5940"/>
                  </a:lnTo>
                  <a:lnTo>
                    <a:pt x="3182" y="5945"/>
                  </a:lnTo>
                  <a:cubicBezTo>
                    <a:pt x="3175" y="5949"/>
                    <a:pt x="3170" y="5952"/>
                    <a:pt x="3164" y="5955"/>
                  </a:cubicBezTo>
                  <a:lnTo>
                    <a:pt x="3153" y="5962"/>
                  </a:lnTo>
                  <a:cubicBezTo>
                    <a:pt x="3147" y="5965"/>
                    <a:pt x="3141" y="5969"/>
                    <a:pt x="3136" y="5973"/>
                  </a:cubicBezTo>
                  <a:lnTo>
                    <a:pt x="3125" y="5979"/>
                  </a:lnTo>
                  <a:lnTo>
                    <a:pt x="3108" y="5991"/>
                  </a:lnTo>
                  <a:cubicBezTo>
                    <a:pt x="3105" y="5994"/>
                    <a:pt x="3102" y="5996"/>
                    <a:pt x="3098" y="5999"/>
                  </a:cubicBezTo>
                  <a:cubicBezTo>
                    <a:pt x="3093" y="6002"/>
                    <a:pt x="3087" y="6007"/>
                    <a:pt x="3082" y="6011"/>
                  </a:cubicBezTo>
                  <a:lnTo>
                    <a:pt x="3072" y="6019"/>
                  </a:lnTo>
                  <a:cubicBezTo>
                    <a:pt x="3066" y="6023"/>
                    <a:pt x="3062" y="6028"/>
                    <a:pt x="3056" y="6033"/>
                  </a:cubicBezTo>
                  <a:lnTo>
                    <a:pt x="3048" y="6040"/>
                  </a:lnTo>
                  <a:cubicBezTo>
                    <a:pt x="3042" y="6045"/>
                    <a:pt x="3037" y="6050"/>
                    <a:pt x="3032" y="6055"/>
                  </a:cubicBezTo>
                  <a:lnTo>
                    <a:pt x="3023" y="6063"/>
                  </a:lnTo>
                  <a:cubicBezTo>
                    <a:pt x="3018" y="6068"/>
                    <a:pt x="3014" y="6073"/>
                    <a:pt x="3009" y="6078"/>
                  </a:cubicBezTo>
                  <a:cubicBezTo>
                    <a:pt x="3006" y="6082"/>
                    <a:pt x="3004" y="6084"/>
                    <a:pt x="3000" y="6087"/>
                  </a:cubicBezTo>
                  <a:cubicBezTo>
                    <a:pt x="2996" y="6093"/>
                    <a:pt x="2992" y="6097"/>
                    <a:pt x="2987" y="6103"/>
                  </a:cubicBezTo>
                  <a:cubicBezTo>
                    <a:pt x="2985" y="6106"/>
                    <a:pt x="2982" y="6109"/>
                    <a:pt x="2979" y="6111"/>
                  </a:cubicBezTo>
                  <a:cubicBezTo>
                    <a:pt x="2975" y="6117"/>
                    <a:pt x="2971" y="6122"/>
                    <a:pt x="2966" y="6128"/>
                  </a:cubicBezTo>
                  <a:cubicBezTo>
                    <a:pt x="2964" y="6131"/>
                    <a:pt x="2962" y="6135"/>
                    <a:pt x="2959" y="6138"/>
                  </a:cubicBezTo>
                  <a:lnTo>
                    <a:pt x="2948" y="6154"/>
                  </a:lnTo>
                  <a:lnTo>
                    <a:pt x="2940" y="6165"/>
                  </a:lnTo>
                  <a:cubicBezTo>
                    <a:pt x="2935" y="6171"/>
                    <a:pt x="2932" y="6176"/>
                    <a:pt x="2929" y="6182"/>
                  </a:cubicBezTo>
                  <a:cubicBezTo>
                    <a:pt x="2927" y="6185"/>
                    <a:pt x="2924" y="6190"/>
                    <a:pt x="2922" y="6193"/>
                  </a:cubicBezTo>
                  <a:cubicBezTo>
                    <a:pt x="2918" y="6198"/>
                    <a:pt x="2916" y="6204"/>
                    <a:pt x="2911" y="6210"/>
                  </a:cubicBezTo>
                  <a:cubicBezTo>
                    <a:pt x="2908" y="6216"/>
                    <a:pt x="2907" y="6218"/>
                    <a:pt x="2906" y="6221"/>
                  </a:cubicBezTo>
                  <a:cubicBezTo>
                    <a:pt x="2902" y="6227"/>
                    <a:pt x="2899" y="6234"/>
                    <a:pt x="2896" y="6239"/>
                  </a:cubicBezTo>
                  <a:cubicBezTo>
                    <a:pt x="2894" y="6245"/>
                    <a:pt x="2891" y="6247"/>
                    <a:pt x="2890" y="6251"/>
                  </a:cubicBezTo>
                  <a:cubicBezTo>
                    <a:pt x="2888" y="6256"/>
                    <a:pt x="2885" y="6263"/>
                    <a:pt x="2882" y="6269"/>
                  </a:cubicBezTo>
                  <a:cubicBezTo>
                    <a:pt x="2879" y="6274"/>
                    <a:pt x="2878" y="6278"/>
                    <a:pt x="2876" y="6282"/>
                  </a:cubicBezTo>
                  <a:cubicBezTo>
                    <a:pt x="2875" y="6285"/>
                    <a:pt x="2872" y="6293"/>
                    <a:pt x="2869" y="6298"/>
                  </a:cubicBezTo>
                  <a:cubicBezTo>
                    <a:pt x="2867" y="6305"/>
                    <a:pt x="2865" y="6308"/>
                    <a:pt x="2864" y="6313"/>
                  </a:cubicBezTo>
                  <a:cubicBezTo>
                    <a:pt x="2862" y="6317"/>
                    <a:pt x="2860" y="6324"/>
                    <a:pt x="2858" y="6330"/>
                  </a:cubicBezTo>
                  <a:cubicBezTo>
                    <a:pt x="2856" y="6336"/>
                    <a:pt x="2854" y="6340"/>
                    <a:pt x="2853" y="6345"/>
                  </a:cubicBezTo>
                  <a:cubicBezTo>
                    <a:pt x="2852" y="6350"/>
                    <a:pt x="2850" y="6356"/>
                    <a:pt x="2849" y="6362"/>
                  </a:cubicBezTo>
                  <a:cubicBezTo>
                    <a:pt x="2846" y="6368"/>
                    <a:pt x="2845" y="6372"/>
                    <a:pt x="2844" y="6378"/>
                  </a:cubicBezTo>
                  <a:cubicBezTo>
                    <a:pt x="2842" y="6382"/>
                    <a:pt x="2841" y="6389"/>
                    <a:pt x="2840" y="6394"/>
                  </a:cubicBezTo>
                  <a:cubicBezTo>
                    <a:pt x="2839" y="6400"/>
                    <a:pt x="2836" y="6405"/>
                    <a:pt x="2835" y="6411"/>
                  </a:cubicBezTo>
                  <a:cubicBezTo>
                    <a:pt x="2834" y="6416"/>
                    <a:pt x="2834" y="6422"/>
                    <a:pt x="2833" y="6427"/>
                  </a:cubicBezTo>
                  <a:cubicBezTo>
                    <a:pt x="2832" y="6433"/>
                    <a:pt x="2831" y="6438"/>
                    <a:pt x="2830" y="6445"/>
                  </a:cubicBezTo>
                  <a:cubicBezTo>
                    <a:pt x="2829" y="6450"/>
                    <a:pt x="2829" y="6456"/>
                    <a:pt x="2828" y="6461"/>
                  </a:cubicBezTo>
                  <a:cubicBezTo>
                    <a:pt x="2827" y="6467"/>
                    <a:pt x="2825" y="6472"/>
                    <a:pt x="2825" y="6479"/>
                  </a:cubicBezTo>
                  <a:cubicBezTo>
                    <a:pt x="2824" y="6484"/>
                    <a:pt x="2824" y="6490"/>
                    <a:pt x="2824" y="6495"/>
                  </a:cubicBezTo>
                  <a:cubicBezTo>
                    <a:pt x="2823" y="6500"/>
                    <a:pt x="2823" y="6508"/>
                    <a:pt x="2822" y="6514"/>
                  </a:cubicBezTo>
                  <a:cubicBezTo>
                    <a:pt x="2822" y="6520"/>
                    <a:pt x="2822" y="6524"/>
                    <a:pt x="2822" y="6530"/>
                  </a:cubicBezTo>
                  <a:lnTo>
                    <a:pt x="2822" y="6547"/>
                  </a:lnTo>
                  <a:cubicBezTo>
                    <a:pt x="2724" y="6579"/>
                    <a:pt x="2622" y="6594"/>
                    <a:pt x="2518" y="6594"/>
                  </a:cubicBezTo>
                  <a:cubicBezTo>
                    <a:pt x="1964" y="6594"/>
                    <a:pt x="1513" y="6140"/>
                    <a:pt x="1513" y="5581"/>
                  </a:cubicBezTo>
                  <a:lnTo>
                    <a:pt x="1513" y="5004"/>
                  </a:lnTo>
                  <a:close/>
                  <a:moveTo>
                    <a:pt x="3500" y="6154"/>
                  </a:moveTo>
                  <a:cubicBezTo>
                    <a:pt x="3719" y="6154"/>
                    <a:pt x="3895" y="6334"/>
                    <a:pt x="3892" y="6553"/>
                  </a:cubicBezTo>
                  <a:cubicBezTo>
                    <a:pt x="3892" y="6565"/>
                    <a:pt x="3891" y="6577"/>
                    <a:pt x="3889" y="6589"/>
                  </a:cubicBezTo>
                  <a:cubicBezTo>
                    <a:pt x="3889" y="6596"/>
                    <a:pt x="3887" y="6601"/>
                    <a:pt x="3887" y="6608"/>
                  </a:cubicBezTo>
                  <a:cubicBezTo>
                    <a:pt x="3861" y="6801"/>
                    <a:pt x="3696" y="6945"/>
                    <a:pt x="3500" y="6945"/>
                  </a:cubicBezTo>
                  <a:cubicBezTo>
                    <a:pt x="3305" y="6945"/>
                    <a:pt x="3140" y="6801"/>
                    <a:pt x="3114" y="6608"/>
                  </a:cubicBezTo>
                  <a:cubicBezTo>
                    <a:pt x="3113" y="6601"/>
                    <a:pt x="3112" y="6596"/>
                    <a:pt x="3112" y="6589"/>
                  </a:cubicBezTo>
                  <a:cubicBezTo>
                    <a:pt x="3110" y="6577"/>
                    <a:pt x="3109" y="6565"/>
                    <a:pt x="3109" y="6553"/>
                  </a:cubicBezTo>
                  <a:cubicBezTo>
                    <a:pt x="3105" y="6334"/>
                    <a:pt x="3282" y="6154"/>
                    <a:pt x="3500" y="6154"/>
                  </a:cubicBezTo>
                  <a:close/>
                  <a:moveTo>
                    <a:pt x="5992" y="5006"/>
                  </a:moveTo>
                  <a:lnTo>
                    <a:pt x="5992" y="6927"/>
                  </a:lnTo>
                  <a:cubicBezTo>
                    <a:pt x="5992" y="8256"/>
                    <a:pt x="4914" y="9338"/>
                    <a:pt x="3588" y="9338"/>
                  </a:cubicBezTo>
                  <a:lnTo>
                    <a:pt x="3588" y="9337"/>
                  </a:lnTo>
                  <a:lnTo>
                    <a:pt x="3411" y="9337"/>
                  </a:lnTo>
                  <a:cubicBezTo>
                    <a:pt x="2083" y="9337"/>
                    <a:pt x="1002" y="8254"/>
                    <a:pt x="1002" y="6922"/>
                  </a:cubicBezTo>
                  <a:lnTo>
                    <a:pt x="1002" y="5006"/>
                  </a:lnTo>
                  <a:lnTo>
                    <a:pt x="1209" y="5006"/>
                  </a:lnTo>
                  <a:lnTo>
                    <a:pt x="1209" y="5581"/>
                  </a:lnTo>
                  <a:cubicBezTo>
                    <a:pt x="1209" y="6303"/>
                    <a:pt x="1791" y="6890"/>
                    <a:pt x="2507" y="6890"/>
                  </a:cubicBezTo>
                  <a:cubicBezTo>
                    <a:pt x="2631" y="6890"/>
                    <a:pt x="2754" y="6873"/>
                    <a:pt x="2873" y="6838"/>
                  </a:cubicBezTo>
                  <a:cubicBezTo>
                    <a:pt x="2984" y="7082"/>
                    <a:pt x="3228" y="7240"/>
                    <a:pt x="3497" y="7240"/>
                  </a:cubicBezTo>
                  <a:cubicBezTo>
                    <a:pt x="3766" y="7240"/>
                    <a:pt x="4009" y="7082"/>
                    <a:pt x="4121" y="6838"/>
                  </a:cubicBezTo>
                  <a:cubicBezTo>
                    <a:pt x="4239" y="6873"/>
                    <a:pt x="4363" y="6890"/>
                    <a:pt x="4487" y="6890"/>
                  </a:cubicBezTo>
                  <a:cubicBezTo>
                    <a:pt x="5203" y="6890"/>
                    <a:pt x="5785" y="6303"/>
                    <a:pt x="5785" y="5581"/>
                  </a:cubicBezTo>
                  <a:lnTo>
                    <a:pt x="5785" y="5006"/>
                  </a:lnTo>
                  <a:close/>
                  <a:moveTo>
                    <a:pt x="3522" y="0"/>
                  </a:moveTo>
                  <a:cubicBezTo>
                    <a:pt x="2862" y="0"/>
                    <a:pt x="2433" y="697"/>
                    <a:pt x="2731" y="1286"/>
                  </a:cubicBezTo>
                  <a:cubicBezTo>
                    <a:pt x="1988" y="1754"/>
                    <a:pt x="1140" y="2607"/>
                    <a:pt x="785" y="3565"/>
                  </a:cubicBezTo>
                  <a:cubicBezTo>
                    <a:pt x="486" y="3654"/>
                    <a:pt x="276" y="3923"/>
                    <a:pt x="262" y="4234"/>
                  </a:cubicBezTo>
                  <a:cubicBezTo>
                    <a:pt x="246" y="4546"/>
                    <a:pt x="430" y="4832"/>
                    <a:pt x="719" y="4949"/>
                  </a:cubicBezTo>
                  <a:lnTo>
                    <a:pt x="719" y="5040"/>
                  </a:lnTo>
                  <a:cubicBezTo>
                    <a:pt x="303" y="5113"/>
                    <a:pt x="1" y="5474"/>
                    <a:pt x="1" y="5896"/>
                  </a:cubicBezTo>
                  <a:cubicBezTo>
                    <a:pt x="1" y="6318"/>
                    <a:pt x="303" y="6679"/>
                    <a:pt x="719" y="6752"/>
                  </a:cubicBezTo>
                  <a:lnTo>
                    <a:pt x="719" y="6923"/>
                  </a:lnTo>
                  <a:cubicBezTo>
                    <a:pt x="719" y="8421"/>
                    <a:pt x="1935" y="9638"/>
                    <a:pt x="3430" y="9638"/>
                  </a:cubicBezTo>
                  <a:lnTo>
                    <a:pt x="3584" y="9638"/>
                  </a:lnTo>
                  <a:cubicBezTo>
                    <a:pt x="5078" y="9638"/>
                    <a:pt x="6294" y="8421"/>
                    <a:pt x="6294" y="6923"/>
                  </a:cubicBezTo>
                  <a:lnTo>
                    <a:pt x="6294" y="6739"/>
                  </a:lnTo>
                  <a:cubicBezTo>
                    <a:pt x="6709" y="6666"/>
                    <a:pt x="7012" y="6305"/>
                    <a:pt x="7012" y="5883"/>
                  </a:cubicBezTo>
                  <a:cubicBezTo>
                    <a:pt x="7012" y="5461"/>
                    <a:pt x="6709" y="5100"/>
                    <a:pt x="6294" y="5026"/>
                  </a:cubicBezTo>
                  <a:lnTo>
                    <a:pt x="6294" y="4949"/>
                  </a:lnTo>
                  <a:cubicBezTo>
                    <a:pt x="6582" y="4833"/>
                    <a:pt x="6765" y="4548"/>
                    <a:pt x="6751" y="4237"/>
                  </a:cubicBezTo>
                  <a:cubicBezTo>
                    <a:pt x="6737" y="3927"/>
                    <a:pt x="6530" y="3659"/>
                    <a:pt x="6233" y="3567"/>
                  </a:cubicBezTo>
                  <a:cubicBezTo>
                    <a:pt x="5884" y="2594"/>
                    <a:pt x="5047" y="1744"/>
                    <a:pt x="4313" y="1286"/>
                  </a:cubicBezTo>
                  <a:cubicBezTo>
                    <a:pt x="4611" y="697"/>
                    <a:pt x="4182" y="0"/>
                    <a:pt x="35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5"/>
            <p:cNvSpPr/>
            <p:nvPr/>
          </p:nvSpPr>
          <p:spPr>
            <a:xfrm>
              <a:off x="6034021" y="2368900"/>
              <a:ext cx="19770" cy="19865"/>
            </a:xfrm>
            <a:custGeom>
              <a:avLst/>
              <a:gdLst/>
              <a:ahLst/>
              <a:cxnLst/>
              <a:rect l="l" t="t" r="r" b="b"/>
              <a:pathLst>
                <a:path w="624" h="627" extrusionOk="0">
                  <a:moveTo>
                    <a:pt x="312" y="0"/>
                  </a:moveTo>
                  <a:cubicBezTo>
                    <a:pt x="140" y="0"/>
                    <a:pt x="1" y="140"/>
                    <a:pt x="1" y="314"/>
                  </a:cubicBezTo>
                  <a:cubicBezTo>
                    <a:pt x="1" y="486"/>
                    <a:pt x="140" y="626"/>
                    <a:pt x="312" y="626"/>
                  </a:cubicBezTo>
                  <a:cubicBezTo>
                    <a:pt x="485" y="626"/>
                    <a:pt x="623" y="486"/>
                    <a:pt x="623" y="314"/>
                  </a:cubicBezTo>
                  <a:cubicBezTo>
                    <a:pt x="623" y="140"/>
                    <a:pt x="485"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5"/>
            <p:cNvSpPr/>
            <p:nvPr/>
          </p:nvSpPr>
          <p:spPr>
            <a:xfrm>
              <a:off x="6105655" y="2368900"/>
              <a:ext cx="19770" cy="19865"/>
            </a:xfrm>
            <a:custGeom>
              <a:avLst/>
              <a:gdLst/>
              <a:ahLst/>
              <a:cxnLst/>
              <a:rect l="l" t="t" r="r" b="b"/>
              <a:pathLst>
                <a:path w="624" h="627" extrusionOk="0">
                  <a:moveTo>
                    <a:pt x="312" y="0"/>
                  </a:moveTo>
                  <a:cubicBezTo>
                    <a:pt x="141" y="0"/>
                    <a:pt x="1" y="140"/>
                    <a:pt x="1" y="314"/>
                  </a:cubicBezTo>
                  <a:cubicBezTo>
                    <a:pt x="1" y="486"/>
                    <a:pt x="141" y="626"/>
                    <a:pt x="312" y="626"/>
                  </a:cubicBezTo>
                  <a:cubicBezTo>
                    <a:pt x="484" y="626"/>
                    <a:pt x="624" y="486"/>
                    <a:pt x="624" y="314"/>
                  </a:cubicBezTo>
                  <a:cubicBezTo>
                    <a:pt x="624" y="140"/>
                    <a:pt x="484"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7" name="Google Shape;2227;p75"/>
          <p:cNvSpPr/>
          <p:nvPr/>
        </p:nvSpPr>
        <p:spPr>
          <a:xfrm>
            <a:off x="4683427" y="2196959"/>
            <a:ext cx="305578" cy="292271"/>
          </a:xfrm>
          <a:custGeom>
            <a:avLst/>
            <a:gdLst/>
            <a:ahLst/>
            <a:cxnLst/>
            <a:rect l="l" t="t" r="r" b="b"/>
            <a:pathLst>
              <a:path w="9645" h="9225" extrusionOk="0">
                <a:moveTo>
                  <a:pt x="4816" y="296"/>
                </a:moveTo>
                <a:cubicBezTo>
                  <a:pt x="5151" y="296"/>
                  <a:pt x="5452" y="498"/>
                  <a:pt x="5580" y="807"/>
                </a:cubicBezTo>
                <a:cubicBezTo>
                  <a:pt x="5707" y="1115"/>
                  <a:pt x="5637" y="1471"/>
                  <a:pt x="5400" y="1707"/>
                </a:cubicBezTo>
                <a:cubicBezTo>
                  <a:pt x="5242" y="1865"/>
                  <a:pt x="5031" y="1949"/>
                  <a:pt x="4815" y="1949"/>
                </a:cubicBezTo>
                <a:cubicBezTo>
                  <a:pt x="4709" y="1949"/>
                  <a:pt x="4601" y="1928"/>
                  <a:pt x="4499" y="1886"/>
                </a:cubicBezTo>
                <a:cubicBezTo>
                  <a:pt x="4191" y="1759"/>
                  <a:pt x="3990" y="1457"/>
                  <a:pt x="3990" y="1123"/>
                </a:cubicBezTo>
                <a:cubicBezTo>
                  <a:pt x="3990" y="666"/>
                  <a:pt x="4359" y="296"/>
                  <a:pt x="4816" y="296"/>
                </a:cubicBezTo>
                <a:close/>
                <a:moveTo>
                  <a:pt x="5602" y="1921"/>
                </a:moveTo>
                <a:cubicBezTo>
                  <a:pt x="6040" y="2260"/>
                  <a:pt x="6581" y="2805"/>
                  <a:pt x="7110" y="3543"/>
                </a:cubicBezTo>
                <a:cubicBezTo>
                  <a:pt x="7580" y="4198"/>
                  <a:pt x="8282" y="5359"/>
                  <a:pt x="8623" y="6815"/>
                </a:cubicBezTo>
                <a:lnTo>
                  <a:pt x="1014" y="6815"/>
                </a:lnTo>
                <a:cubicBezTo>
                  <a:pt x="1099" y="6464"/>
                  <a:pt x="1207" y="6118"/>
                  <a:pt x="1337" y="5781"/>
                </a:cubicBezTo>
                <a:lnTo>
                  <a:pt x="1336" y="5781"/>
                </a:lnTo>
                <a:cubicBezTo>
                  <a:pt x="1634" y="5006"/>
                  <a:pt x="2046" y="4253"/>
                  <a:pt x="2561" y="3544"/>
                </a:cubicBezTo>
                <a:cubicBezTo>
                  <a:pt x="3094" y="2813"/>
                  <a:pt x="3629" y="2279"/>
                  <a:pt x="4051" y="1941"/>
                </a:cubicBezTo>
                <a:cubicBezTo>
                  <a:pt x="4266" y="2143"/>
                  <a:pt x="4541" y="2244"/>
                  <a:pt x="4815" y="2244"/>
                </a:cubicBezTo>
                <a:cubicBezTo>
                  <a:pt x="5100" y="2244"/>
                  <a:pt x="5384" y="2136"/>
                  <a:pt x="5602" y="1921"/>
                </a:cubicBezTo>
                <a:close/>
                <a:moveTo>
                  <a:pt x="9110" y="7116"/>
                </a:moveTo>
                <a:cubicBezTo>
                  <a:pt x="9237" y="7116"/>
                  <a:pt x="9342" y="7218"/>
                  <a:pt x="9343" y="7347"/>
                </a:cubicBezTo>
                <a:lnTo>
                  <a:pt x="9343" y="8698"/>
                </a:lnTo>
                <a:lnTo>
                  <a:pt x="9336" y="8698"/>
                </a:lnTo>
                <a:cubicBezTo>
                  <a:pt x="9336" y="8823"/>
                  <a:pt x="9232" y="8924"/>
                  <a:pt x="9103" y="8924"/>
                </a:cubicBezTo>
                <a:lnTo>
                  <a:pt x="518" y="8924"/>
                </a:lnTo>
                <a:cubicBezTo>
                  <a:pt x="389" y="8924"/>
                  <a:pt x="285" y="8823"/>
                  <a:pt x="285" y="8698"/>
                </a:cubicBezTo>
                <a:lnTo>
                  <a:pt x="285" y="7347"/>
                </a:lnTo>
                <a:cubicBezTo>
                  <a:pt x="285" y="7218"/>
                  <a:pt x="389" y="7116"/>
                  <a:pt x="518" y="7116"/>
                </a:cubicBezTo>
                <a:close/>
                <a:moveTo>
                  <a:pt x="4816" y="0"/>
                </a:moveTo>
                <a:cubicBezTo>
                  <a:pt x="4811" y="0"/>
                  <a:pt x="4806" y="0"/>
                  <a:pt x="4801" y="0"/>
                </a:cubicBezTo>
                <a:cubicBezTo>
                  <a:pt x="4397" y="5"/>
                  <a:pt x="4026" y="228"/>
                  <a:pt x="3832" y="582"/>
                </a:cubicBezTo>
                <a:cubicBezTo>
                  <a:pt x="3638" y="938"/>
                  <a:pt x="3650" y="1369"/>
                  <a:pt x="3863" y="1713"/>
                </a:cubicBezTo>
                <a:cubicBezTo>
                  <a:pt x="3818" y="1749"/>
                  <a:pt x="3776" y="1783"/>
                  <a:pt x="3739" y="1815"/>
                </a:cubicBezTo>
                <a:cubicBezTo>
                  <a:pt x="3262" y="2217"/>
                  <a:pt x="2759" y="2771"/>
                  <a:pt x="2323" y="3372"/>
                </a:cubicBezTo>
                <a:cubicBezTo>
                  <a:pt x="1792" y="4100"/>
                  <a:pt x="1367" y="4876"/>
                  <a:pt x="1060" y="5676"/>
                </a:cubicBezTo>
                <a:cubicBezTo>
                  <a:pt x="915" y="6052"/>
                  <a:pt x="798" y="6439"/>
                  <a:pt x="711" y="6833"/>
                </a:cubicBezTo>
                <a:lnTo>
                  <a:pt x="522" y="6833"/>
                </a:lnTo>
                <a:cubicBezTo>
                  <a:pt x="518" y="6833"/>
                  <a:pt x="513" y="6833"/>
                  <a:pt x="508" y="6833"/>
                </a:cubicBezTo>
                <a:cubicBezTo>
                  <a:pt x="223" y="6833"/>
                  <a:pt x="1" y="7343"/>
                  <a:pt x="1" y="7343"/>
                </a:cubicBezTo>
                <a:lnTo>
                  <a:pt x="1" y="8698"/>
                </a:lnTo>
                <a:cubicBezTo>
                  <a:pt x="2" y="8988"/>
                  <a:pt x="237" y="9224"/>
                  <a:pt x="528" y="9224"/>
                </a:cubicBezTo>
                <a:cubicBezTo>
                  <a:pt x="529" y="9224"/>
                  <a:pt x="529" y="9224"/>
                  <a:pt x="530" y="9224"/>
                </a:cubicBezTo>
                <a:lnTo>
                  <a:pt x="9115" y="9224"/>
                </a:lnTo>
                <a:cubicBezTo>
                  <a:pt x="9116" y="9224"/>
                  <a:pt x="9116" y="9224"/>
                  <a:pt x="9117" y="9224"/>
                </a:cubicBezTo>
                <a:cubicBezTo>
                  <a:pt x="9408" y="9224"/>
                  <a:pt x="9643" y="8988"/>
                  <a:pt x="9644" y="8698"/>
                </a:cubicBezTo>
                <a:lnTo>
                  <a:pt x="9644" y="7342"/>
                </a:lnTo>
                <a:cubicBezTo>
                  <a:pt x="9643" y="7050"/>
                  <a:pt x="9407" y="6815"/>
                  <a:pt x="9115" y="6815"/>
                </a:cubicBezTo>
                <a:lnTo>
                  <a:pt x="8927" y="6815"/>
                </a:lnTo>
                <a:cubicBezTo>
                  <a:pt x="8927" y="6815"/>
                  <a:pt x="7842" y="4057"/>
                  <a:pt x="7351" y="3372"/>
                </a:cubicBezTo>
                <a:cubicBezTo>
                  <a:pt x="6852" y="2675"/>
                  <a:pt x="6285" y="2075"/>
                  <a:pt x="5784" y="1688"/>
                </a:cubicBezTo>
                <a:cubicBezTo>
                  <a:pt x="5989" y="1338"/>
                  <a:pt x="5989" y="906"/>
                  <a:pt x="5785" y="557"/>
                </a:cubicBezTo>
                <a:cubicBezTo>
                  <a:pt x="5584" y="211"/>
                  <a:pt x="5215" y="0"/>
                  <a:pt x="48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8" name="Google Shape;2228;p75"/>
          <p:cNvGrpSpPr/>
          <p:nvPr/>
        </p:nvGrpSpPr>
        <p:grpSpPr>
          <a:xfrm>
            <a:off x="4151763" y="2183937"/>
            <a:ext cx="210055" cy="305863"/>
            <a:chOff x="4151763" y="2183937"/>
            <a:chExt cx="210055" cy="305863"/>
          </a:xfrm>
        </p:grpSpPr>
        <p:sp>
          <p:nvSpPr>
            <p:cNvPr id="2229" name="Google Shape;2229;p75"/>
            <p:cNvSpPr/>
            <p:nvPr/>
          </p:nvSpPr>
          <p:spPr>
            <a:xfrm>
              <a:off x="4151763" y="2183937"/>
              <a:ext cx="210055" cy="305863"/>
            </a:xfrm>
            <a:custGeom>
              <a:avLst/>
              <a:gdLst/>
              <a:ahLst/>
              <a:cxnLst/>
              <a:rect l="l" t="t" r="r" b="b"/>
              <a:pathLst>
                <a:path w="6630" h="9654" extrusionOk="0">
                  <a:moveTo>
                    <a:pt x="3325" y="315"/>
                  </a:moveTo>
                  <a:cubicBezTo>
                    <a:pt x="4119" y="315"/>
                    <a:pt x="4765" y="940"/>
                    <a:pt x="4765" y="1710"/>
                  </a:cubicBezTo>
                  <a:lnTo>
                    <a:pt x="4765" y="2534"/>
                  </a:lnTo>
                  <a:lnTo>
                    <a:pt x="1884" y="2534"/>
                  </a:lnTo>
                  <a:lnTo>
                    <a:pt x="1883" y="1710"/>
                  </a:lnTo>
                  <a:cubicBezTo>
                    <a:pt x="1883" y="940"/>
                    <a:pt x="2530" y="315"/>
                    <a:pt x="3325" y="315"/>
                  </a:cubicBezTo>
                  <a:close/>
                  <a:moveTo>
                    <a:pt x="1721" y="3438"/>
                  </a:moveTo>
                  <a:cubicBezTo>
                    <a:pt x="1939" y="3438"/>
                    <a:pt x="2048" y="3702"/>
                    <a:pt x="1893" y="3856"/>
                  </a:cubicBezTo>
                  <a:cubicBezTo>
                    <a:pt x="1843" y="3906"/>
                    <a:pt x="1782" y="3928"/>
                    <a:pt x="1722" y="3928"/>
                  </a:cubicBezTo>
                  <a:cubicBezTo>
                    <a:pt x="1597" y="3928"/>
                    <a:pt x="1476" y="3830"/>
                    <a:pt x="1476" y="3683"/>
                  </a:cubicBezTo>
                  <a:cubicBezTo>
                    <a:pt x="1476" y="3547"/>
                    <a:pt x="1586" y="3438"/>
                    <a:pt x="1721" y="3438"/>
                  </a:cubicBezTo>
                  <a:close/>
                  <a:moveTo>
                    <a:pt x="4885" y="3438"/>
                  </a:moveTo>
                  <a:cubicBezTo>
                    <a:pt x="5019" y="3438"/>
                    <a:pt x="5129" y="3547"/>
                    <a:pt x="5129" y="3683"/>
                  </a:cubicBezTo>
                  <a:cubicBezTo>
                    <a:pt x="5130" y="3831"/>
                    <a:pt x="5009" y="3929"/>
                    <a:pt x="4883" y="3929"/>
                  </a:cubicBezTo>
                  <a:cubicBezTo>
                    <a:pt x="4823" y="3929"/>
                    <a:pt x="4761" y="3907"/>
                    <a:pt x="4711" y="3856"/>
                  </a:cubicBezTo>
                  <a:cubicBezTo>
                    <a:pt x="4556" y="3702"/>
                    <a:pt x="4666" y="3438"/>
                    <a:pt x="4885" y="3438"/>
                  </a:cubicBezTo>
                  <a:close/>
                  <a:moveTo>
                    <a:pt x="6347" y="2817"/>
                  </a:moveTo>
                  <a:lnTo>
                    <a:pt x="6347" y="8881"/>
                  </a:lnTo>
                  <a:lnTo>
                    <a:pt x="6339" y="8881"/>
                  </a:lnTo>
                  <a:cubicBezTo>
                    <a:pt x="6339" y="9140"/>
                    <a:pt x="6121" y="9352"/>
                    <a:pt x="5852" y="9352"/>
                  </a:cubicBezTo>
                  <a:lnTo>
                    <a:pt x="786" y="9352"/>
                  </a:lnTo>
                  <a:cubicBezTo>
                    <a:pt x="519" y="9352"/>
                    <a:pt x="302" y="9141"/>
                    <a:pt x="302" y="8884"/>
                  </a:cubicBezTo>
                  <a:lnTo>
                    <a:pt x="302" y="2817"/>
                  </a:lnTo>
                  <a:lnTo>
                    <a:pt x="1583" y="2817"/>
                  </a:lnTo>
                  <a:lnTo>
                    <a:pt x="1583" y="3152"/>
                  </a:lnTo>
                  <a:cubicBezTo>
                    <a:pt x="1342" y="3210"/>
                    <a:pt x="1163" y="3424"/>
                    <a:pt x="1163" y="3677"/>
                  </a:cubicBezTo>
                  <a:cubicBezTo>
                    <a:pt x="1163" y="3974"/>
                    <a:pt x="1411" y="4216"/>
                    <a:pt x="1715" y="4216"/>
                  </a:cubicBezTo>
                  <a:cubicBezTo>
                    <a:pt x="2018" y="4216"/>
                    <a:pt x="2266" y="3974"/>
                    <a:pt x="2266" y="3677"/>
                  </a:cubicBezTo>
                  <a:cubicBezTo>
                    <a:pt x="2265" y="3440"/>
                    <a:pt x="2110" y="3231"/>
                    <a:pt x="1883" y="3162"/>
                  </a:cubicBezTo>
                  <a:lnTo>
                    <a:pt x="1883" y="2817"/>
                  </a:lnTo>
                  <a:lnTo>
                    <a:pt x="4765" y="2817"/>
                  </a:lnTo>
                  <a:lnTo>
                    <a:pt x="4765" y="3151"/>
                  </a:lnTo>
                  <a:cubicBezTo>
                    <a:pt x="4522" y="3207"/>
                    <a:pt x="4341" y="3422"/>
                    <a:pt x="4341" y="3677"/>
                  </a:cubicBezTo>
                  <a:cubicBezTo>
                    <a:pt x="4341" y="3974"/>
                    <a:pt x="4589" y="4216"/>
                    <a:pt x="4893" y="4216"/>
                  </a:cubicBezTo>
                  <a:cubicBezTo>
                    <a:pt x="5196" y="4216"/>
                    <a:pt x="5444" y="3974"/>
                    <a:pt x="5444" y="3677"/>
                  </a:cubicBezTo>
                  <a:cubicBezTo>
                    <a:pt x="5443" y="3442"/>
                    <a:pt x="5290" y="3235"/>
                    <a:pt x="5066" y="3164"/>
                  </a:cubicBezTo>
                  <a:lnTo>
                    <a:pt x="5066" y="2817"/>
                  </a:lnTo>
                  <a:close/>
                  <a:moveTo>
                    <a:pt x="3315" y="1"/>
                  </a:moveTo>
                  <a:cubicBezTo>
                    <a:pt x="2360" y="1"/>
                    <a:pt x="1582" y="759"/>
                    <a:pt x="1582" y="1691"/>
                  </a:cubicBezTo>
                  <a:lnTo>
                    <a:pt x="1582" y="2515"/>
                  </a:lnTo>
                  <a:lnTo>
                    <a:pt x="0" y="2515"/>
                  </a:lnTo>
                  <a:lnTo>
                    <a:pt x="0" y="8888"/>
                  </a:lnTo>
                  <a:cubicBezTo>
                    <a:pt x="0" y="9310"/>
                    <a:pt x="350" y="9653"/>
                    <a:pt x="782" y="9653"/>
                  </a:cubicBezTo>
                  <a:lnTo>
                    <a:pt x="5849" y="9653"/>
                  </a:lnTo>
                  <a:cubicBezTo>
                    <a:pt x="6280" y="9653"/>
                    <a:pt x="6630" y="9310"/>
                    <a:pt x="6630" y="8888"/>
                  </a:cubicBezTo>
                  <a:lnTo>
                    <a:pt x="6630" y="2515"/>
                  </a:lnTo>
                  <a:lnTo>
                    <a:pt x="5048" y="2515"/>
                  </a:lnTo>
                  <a:lnTo>
                    <a:pt x="5048" y="1691"/>
                  </a:lnTo>
                  <a:cubicBezTo>
                    <a:pt x="5048" y="759"/>
                    <a:pt x="4271" y="1"/>
                    <a:pt x="3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5"/>
            <p:cNvSpPr/>
            <p:nvPr/>
          </p:nvSpPr>
          <p:spPr>
            <a:xfrm>
              <a:off x="4192729" y="2326794"/>
              <a:ext cx="128726" cy="124797"/>
            </a:xfrm>
            <a:custGeom>
              <a:avLst/>
              <a:gdLst/>
              <a:ahLst/>
              <a:cxnLst/>
              <a:rect l="l" t="t" r="r" b="b"/>
              <a:pathLst>
                <a:path w="4063" h="3939" extrusionOk="0">
                  <a:moveTo>
                    <a:pt x="1421" y="503"/>
                  </a:moveTo>
                  <a:lnTo>
                    <a:pt x="1872" y="943"/>
                  </a:lnTo>
                  <a:lnTo>
                    <a:pt x="1872" y="1622"/>
                  </a:lnTo>
                  <a:lnTo>
                    <a:pt x="1421" y="1182"/>
                  </a:lnTo>
                  <a:lnTo>
                    <a:pt x="1421" y="503"/>
                  </a:lnTo>
                  <a:close/>
                  <a:moveTo>
                    <a:pt x="2626" y="502"/>
                  </a:moveTo>
                  <a:lnTo>
                    <a:pt x="2626" y="1182"/>
                  </a:lnTo>
                  <a:lnTo>
                    <a:pt x="2173" y="1622"/>
                  </a:lnTo>
                  <a:lnTo>
                    <a:pt x="2173" y="942"/>
                  </a:lnTo>
                  <a:lnTo>
                    <a:pt x="2626" y="502"/>
                  </a:lnTo>
                  <a:close/>
                  <a:moveTo>
                    <a:pt x="1219" y="1396"/>
                  </a:moveTo>
                  <a:lnTo>
                    <a:pt x="1664" y="1829"/>
                  </a:lnTo>
                  <a:lnTo>
                    <a:pt x="965" y="1829"/>
                  </a:lnTo>
                  <a:lnTo>
                    <a:pt x="521" y="1396"/>
                  </a:lnTo>
                  <a:close/>
                  <a:moveTo>
                    <a:pt x="3546" y="1396"/>
                  </a:moveTo>
                  <a:lnTo>
                    <a:pt x="3110" y="1829"/>
                  </a:lnTo>
                  <a:lnTo>
                    <a:pt x="2397" y="1829"/>
                  </a:lnTo>
                  <a:lnTo>
                    <a:pt x="2842" y="1396"/>
                  </a:lnTo>
                  <a:close/>
                  <a:moveTo>
                    <a:pt x="1664" y="2130"/>
                  </a:moveTo>
                  <a:lnTo>
                    <a:pt x="1219" y="2564"/>
                  </a:lnTo>
                  <a:lnTo>
                    <a:pt x="521" y="2564"/>
                  </a:lnTo>
                  <a:lnTo>
                    <a:pt x="965" y="2130"/>
                  </a:lnTo>
                  <a:close/>
                  <a:moveTo>
                    <a:pt x="3081" y="2130"/>
                  </a:moveTo>
                  <a:lnTo>
                    <a:pt x="3536" y="2564"/>
                  </a:lnTo>
                  <a:lnTo>
                    <a:pt x="2841" y="2564"/>
                  </a:lnTo>
                  <a:lnTo>
                    <a:pt x="2397" y="2130"/>
                  </a:lnTo>
                  <a:close/>
                  <a:moveTo>
                    <a:pt x="1872" y="2329"/>
                  </a:moveTo>
                  <a:lnTo>
                    <a:pt x="1872" y="2995"/>
                  </a:lnTo>
                  <a:lnTo>
                    <a:pt x="1421" y="3444"/>
                  </a:lnTo>
                  <a:lnTo>
                    <a:pt x="1421" y="2769"/>
                  </a:lnTo>
                  <a:lnTo>
                    <a:pt x="1872" y="2329"/>
                  </a:lnTo>
                  <a:close/>
                  <a:moveTo>
                    <a:pt x="2173" y="2329"/>
                  </a:moveTo>
                  <a:lnTo>
                    <a:pt x="2626" y="2769"/>
                  </a:lnTo>
                  <a:lnTo>
                    <a:pt x="2626" y="3453"/>
                  </a:lnTo>
                  <a:lnTo>
                    <a:pt x="2173" y="3021"/>
                  </a:lnTo>
                  <a:lnTo>
                    <a:pt x="2173" y="2329"/>
                  </a:lnTo>
                  <a:close/>
                  <a:moveTo>
                    <a:pt x="1285" y="1"/>
                  </a:moveTo>
                  <a:cubicBezTo>
                    <a:pt x="1250" y="1"/>
                    <a:pt x="1215" y="13"/>
                    <a:pt x="1188" y="38"/>
                  </a:cubicBezTo>
                  <a:cubicBezTo>
                    <a:pt x="1156" y="67"/>
                    <a:pt x="1137" y="109"/>
                    <a:pt x="1138" y="153"/>
                  </a:cubicBezTo>
                  <a:lnTo>
                    <a:pt x="1138" y="1095"/>
                  </a:lnTo>
                  <a:lnTo>
                    <a:pt x="166" y="1095"/>
                  </a:lnTo>
                  <a:cubicBezTo>
                    <a:pt x="165" y="1095"/>
                    <a:pt x="164" y="1095"/>
                    <a:pt x="163" y="1095"/>
                  </a:cubicBezTo>
                  <a:cubicBezTo>
                    <a:pt x="120" y="1095"/>
                    <a:pt x="80" y="1113"/>
                    <a:pt x="51" y="1145"/>
                  </a:cubicBezTo>
                  <a:cubicBezTo>
                    <a:pt x="0" y="1205"/>
                    <a:pt x="5" y="1293"/>
                    <a:pt x="61" y="1347"/>
                  </a:cubicBezTo>
                  <a:lnTo>
                    <a:pt x="700" y="1971"/>
                  </a:lnTo>
                  <a:lnTo>
                    <a:pt x="63" y="2590"/>
                  </a:lnTo>
                  <a:cubicBezTo>
                    <a:pt x="31" y="2621"/>
                    <a:pt x="13" y="2664"/>
                    <a:pt x="16" y="2708"/>
                  </a:cubicBezTo>
                  <a:cubicBezTo>
                    <a:pt x="21" y="2785"/>
                    <a:pt x="85" y="2845"/>
                    <a:pt x="163" y="2845"/>
                  </a:cubicBezTo>
                  <a:lnTo>
                    <a:pt x="1137" y="2845"/>
                  </a:lnTo>
                  <a:lnTo>
                    <a:pt x="1137" y="3787"/>
                  </a:lnTo>
                  <a:cubicBezTo>
                    <a:pt x="1136" y="3832"/>
                    <a:pt x="1156" y="3875"/>
                    <a:pt x="1191" y="3905"/>
                  </a:cubicBezTo>
                  <a:cubicBezTo>
                    <a:pt x="1218" y="3928"/>
                    <a:pt x="1251" y="3939"/>
                    <a:pt x="1284" y="3939"/>
                  </a:cubicBezTo>
                  <a:cubicBezTo>
                    <a:pt x="1321" y="3939"/>
                    <a:pt x="1359" y="3924"/>
                    <a:pt x="1388" y="3895"/>
                  </a:cubicBezTo>
                  <a:lnTo>
                    <a:pt x="2019" y="3268"/>
                  </a:lnTo>
                  <a:lnTo>
                    <a:pt x="2677" y="3897"/>
                  </a:lnTo>
                  <a:cubicBezTo>
                    <a:pt x="2706" y="3925"/>
                    <a:pt x="2743" y="3938"/>
                    <a:pt x="2780" y="3938"/>
                  </a:cubicBezTo>
                  <a:cubicBezTo>
                    <a:pt x="2814" y="3938"/>
                    <a:pt x="2849" y="3926"/>
                    <a:pt x="2877" y="3902"/>
                  </a:cubicBezTo>
                  <a:cubicBezTo>
                    <a:pt x="2910" y="3873"/>
                    <a:pt x="2927" y="3831"/>
                    <a:pt x="2926" y="3787"/>
                  </a:cubicBezTo>
                  <a:lnTo>
                    <a:pt x="2926" y="2845"/>
                  </a:lnTo>
                  <a:lnTo>
                    <a:pt x="3897" y="2845"/>
                  </a:lnTo>
                  <a:cubicBezTo>
                    <a:pt x="3898" y="2845"/>
                    <a:pt x="3899" y="2845"/>
                    <a:pt x="3900" y="2845"/>
                  </a:cubicBezTo>
                  <a:cubicBezTo>
                    <a:pt x="3943" y="2845"/>
                    <a:pt x="3984" y="2827"/>
                    <a:pt x="4013" y="2794"/>
                  </a:cubicBezTo>
                  <a:cubicBezTo>
                    <a:pt x="4063" y="2734"/>
                    <a:pt x="4058" y="2646"/>
                    <a:pt x="4002" y="2592"/>
                  </a:cubicBezTo>
                  <a:lnTo>
                    <a:pt x="3365" y="1983"/>
                  </a:lnTo>
                  <a:lnTo>
                    <a:pt x="4002" y="1349"/>
                  </a:lnTo>
                  <a:cubicBezTo>
                    <a:pt x="4034" y="1318"/>
                    <a:pt x="4051" y="1275"/>
                    <a:pt x="4048" y="1232"/>
                  </a:cubicBezTo>
                  <a:cubicBezTo>
                    <a:pt x="4043" y="1154"/>
                    <a:pt x="3979" y="1095"/>
                    <a:pt x="3901" y="1095"/>
                  </a:cubicBezTo>
                  <a:lnTo>
                    <a:pt x="2927" y="1095"/>
                  </a:lnTo>
                  <a:lnTo>
                    <a:pt x="2927" y="153"/>
                  </a:lnTo>
                  <a:cubicBezTo>
                    <a:pt x="2928" y="109"/>
                    <a:pt x="2910" y="67"/>
                    <a:pt x="2878" y="38"/>
                  </a:cubicBezTo>
                  <a:cubicBezTo>
                    <a:pt x="2849" y="14"/>
                    <a:pt x="2815" y="2"/>
                    <a:pt x="2780" y="2"/>
                  </a:cubicBezTo>
                  <a:cubicBezTo>
                    <a:pt x="2743" y="2"/>
                    <a:pt x="2706" y="16"/>
                    <a:pt x="2677" y="43"/>
                  </a:cubicBezTo>
                  <a:lnTo>
                    <a:pt x="2033" y="672"/>
                  </a:lnTo>
                  <a:lnTo>
                    <a:pt x="1388" y="43"/>
                  </a:lnTo>
                  <a:cubicBezTo>
                    <a:pt x="1359" y="15"/>
                    <a:pt x="1322" y="1"/>
                    <a:pt x="12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1" name="Google Shape;2231;p75"/>
          <p:cNvSpPr/>
          <p:nvPr/>
        </p:nvSpPr>
        <p:spPr>
          <a:xfrm>
            <a:off x="3499611" y="2209093"/>
            <a:ext cx="306275" cy="292239"/>
          </a:xfrm>
          <a:custGeom>
            <a:avLst/>
            <a:gdLst/>
            <a:ahLst/>
            <a:cxnLst/>
            <a:rect l="l" t="t" r="r" b="b"/>
            <a:pathLst>
              <a:path w="9667" h="9224" extrusionOk="0">
                <a:moveTo>
                  <a:pt x="5634" y="289"/>
                </a:moveTo>
                <a:cubicBezTo>
                  <a:pt x="5732" y="289"/>
                  <a:pt x="5812" y="370"/>
                  <a:pt x="5812" y="469"/>
                </a:cubicBezTo>
                <a:lnTo>
                  <a:pt x="5812" y="740"/>
                </a:lnTo>
                <a:cubicBezTo>
                  <a:pt x="5812" y="800"/>
                  <a:pt x="5848" y="853"/>
                  <a:pt x="5905" y="876"/>
                </a:cubicBezTo>
                <a:cubicBezTo>
                  <a:pt x="5923" y="883"/>
                  <a:pt x="5942" y="887"/>
                  <a:pt x="5961" y="887"/>
                </a:cubicBezTo>
                <a:cubicBezTo>
                  <a:pt x="5999" y="887"/>
                  <a:pt x="6038" y="872"/>
                  <a:pt x="6066" y="844"/>
                </a:cubicBezTo>
                <a:lnTo>
                  <a:pt x="6462" y="450"/>
                </a:lnTo>
                <a:cubicBezTo>
                  <a:pt x="6497" y="417"/>
                  <a:pt x="6542" y="401"/>
                  <a:pt x="6586" y="401"/>
                </a:cubicBezTo>
                <a:cubicBezTo>
                  <a:pt x="6632" y="401"/>
                  <a:pt x="6678" y="418"/>
                  <a:pt x="6712" y="453"/>
                </a:cubicBezTo>
                <a:cubicBezTo>
                  <a:pt x="6782" y="522"/>
                  <a:pt x="6783" y="633"/>
                  <a:pt x="6714" y="703"/>
                </a:cubicBezTo>
                <a:lnTo>
                  <a:pt x="6386" y="1030"/>
                </a:lnTo>
                <a:lnTo>
                  <a:pt x="4881" y="1030"/>
                </a:lnTo>
                <a:lnTo>
                  <a:pt x="4552" y="703"/>
                </a:lnTo>
                <a:cubicBezTo>
                  <a:pt x="4482" y="633"/>
                  <a:pt x="4482" y="521"/>
                  <a:pt x="4552" y="450"/>
                </a:cubicBezTo>
                <a:cubicBezTo>
                  <a:pt x="4587" y="415"/>
                  <a:pt x="4633" y="397"/>
                  <a:pt x="4678" y="397"/>
                </a:cubicBezTo>
                <a:cubicBezTo>
                  <a:pt x="4724" y="397"/>
                  <a:pt x="4770" y="415"/>
                  <a:pt x="4804" y="450"/>
                </a:cubicBezTo>
                <a:lnTo>
                  <a:pt x="5200" y="844"/>
                </a:lnTo>
                <a:cubicBezTo>
                  <a:pt x="5229" y="872"/>
                  <a:pt x="5267" y="887"/>
                  <a:pt x="5306" y="887"/>
                </a:cubicBezTo>
                <a:cubicBezTo>
                  <a:pt x="5325" y="887"/>
                  <a:pt x="5344" y="884"/>
                  <a:pt x="5362" y="876"/>
                </a:cubicBezTo>
                <a:cubicBezTo>
                  <a:pt x="5418" y="853"/>
                  <a:pt x="5454" y="800"/>
                  <a:pt x="5454" y="740"/>
                </a:cubicBezTo>
                <a:lnTo>
                  <a:pt x="5454" y="469"/>
                </a:lnTo>
                <a:cubicBezTo>
                  <a:pt x="5454" y="370"/>
                  <a:pt x="5535" y="289"/>
                  <a:pt x="5634" y="289"/>
                </a:cubicBezTo>
                <a:close/>
                <a:moveTo>
                  <a:pt x="4946" y="1332"/>
                </a:moveTo>
                <a:lnTo>
                  <a:pt x="4946" y="1745"/>
                </a:lnTo>
                <a:lnTo>
                  <a:pt x="4806" y="1745"/>
                </a:lnTo>
                <a:cubicBezTo>
                  <a:pt x="4694" y="1743"/>
                  <a:pt x="4605" y="1651"/>
                  <a:pt x="4605" y="1538"/>
                </a:cubicBezTo>
                <a:cubicBezTo>
                  <a:pt x="4605" y="1426"/>
                  <a:pt x="4694" y="1334"/>
                  <a:pt x="4806" y="1332"/>
                </a:cubicBezTo>
                <a:close/>
                <a:moveTo>
                  <a:pt x="5473" y="1332"/>
                </a:moveTo>
                <a:lnTo>
                  <a:pt x="5473" y="1745"/>
                </a:lnTo>
                <a:lnTo>
                  <a:pt x="5229" y="1745"/>
                </a:lnTo>
                <a:lnTo>
                  <a:pt x="5229" y="1332"/>
                </a:lnTo>
                <a:close/>
                <a:moveTo>
                  <a:pt x="6001" y="1332"/>
                </a:moveTo>
                <a:lnTo>
                  <a:pt x="6001" y="1745"/>
                </a:lnTo>
                <a:lnTo>
                  <a:pt x="5756" y="1745"/>
                </a:lnTo>
                <a:lnTo>
                  <a:pt x="5756" y="1332"/>
                </a:lnTo>
                <a:close/>
                <a:moveTo>
                  <a:pt x="6488" y="1332"/>
                </a:moveTo>
                <a:cubicBezTo>
                  <a:pt x="6602" y="1332"/>
                  <a:pt x="6695" y="1425"/>
                  <a:pt x="6693" y="1538"/>
                </a:cubicBezTo>
                <a:cubicBezTo>
                  <a:pt x="6695" y="1652"/>
                  <a:pt x="6602" y="1745"/>
                  <a:pt x="6488" y="1745"/>
                </a:cubicBezTo>
                <a:lnTo>
                  <a:pt x="6283" y="1745"/>
                </a:lnTo>
                <a:lnTo>
                  <a:pt x="6283" y="1332"/>
                </a:lnTo>
                <a:close/>
                <a:moveTo>
                  <a:pt x="6631" y="2008"/>
                </a:moveTo>
                <a:cubicBezTo>
                  <a:pt x="7071" y="2162"/>
                  <a:pt x="7469" y="2414"/>
                  <a:pt x="7796" y="2745"/>
                </a:cubicBezTo>
                <a:lnTo>
                  <a:pt x="7294" y="3049"/>
                </a:lnTo>
                <a:lnTo>
                  <a:pt x="6744" y="2716"/>
                </a:lnTo>
                <a:lnTo>
                  <a:pt x="6195" y="3049"/>
                </a:lnTo>
                <a:lnTo>
                  <a:pt x="5646" y="2716"/>
                </a:lnTo>
                <a:lnTo>
                  <a:pt x="5096" y="3049"/>
                </a:lnTo>
                <a:lnTo>
                  <a:pt x="4547" y="2716"/>
                </a:lnTo>
                <a:lnTo>
                  <a:pt x="3997" y="3049"/>
                </a:lnTo>
                <a:lnTo>
                  <a:pt x="3496" y="2745"/>
                </a:lnTo>
                <a:cubicBezTo>
                  <a:pt x="3824" y="2414"/>
                  <a:pt x="4223" y="2162"/>
                  <a:pt x="4663" y="2009"/>
                </a:cubicBezTo>
                <a:lnTo>
                  <a:pt x="4663" y="2008"/>
                </a:lnTo>
                <a:cubicBezTo>
                  <a:pt x="4707" y="2021"/>
                  <a:pt x="4754" y="2028"/>
                  <a:pt x="4801" y="2028"/>
                </a:cubicBezTo>
                <a:lnTo>
                  <a:pt x="6494" y="2028"/>
                </a:lnTo>
                <a:cubicBezTo>
                  <a:pt x="6541" y="2028"/>
                  <a:pt x="6587" y="2021"/>
                  <a:pt x="6631" y="2008"/>
                </a:cubicBezTo>
                <a:close/>
                <a:moveTo>
                  <a:pt x="7844" y="3063"/>
                </a:moveTo>
                <a:lnTo>
                  <a:pt x="8225" y="3293"/>
                </a:lnTo>
                <a:cubicBezTo>
                  <a:pt x="8228" y="3301"/>
                  <a:pt x="8233" y="3308"/>
                  <a:pt x="8237" y="3314"/>
                </a:cubicBezTo>
                <a:cubicBezTo>
                  <a:pt x="8248" y="3333"/>
                  <a:pt x="8259" y="3352"/>
                  <a:pt x="8270" y="3369"/>
                </a:cubicBezTo>
                <a:cubicBezTo>
                  <a:pt x="8277" y="3383"/>
                  <a:pt x="8285" y="3395"/>
                  <a:pt x="8291" y="3408"/>
                </a:cubicBezTo>
                <a:cubicBezTo>
                  <a:pt x="8302" y="3428"/>
                  <a:pt x="8313" y="3446"/>
                  <a:pt x="8323" y="3466"/>
                </a:cubicBezTo>
                <a:cubicBezTo>
                  <a:pt x="8329" y="3477"/>
                  <a:pt x="8334" y="3488"/>
                  <a:pt x="8340" y="3499"/>
                </a:cubicBezTo>
                <a:cubicBezTo>
                  <a:pt x="8347" y="3515"/>
                  <a:pt x="8355" y="3530"/>
                  <a:pt x="8363" y="3545"/>
                </a:cubicBezTo>
                <a:cubicBezTo>
                  <a:pt x="8303" y="3565"/>
                  <a:pt x="8245" y="3586"/>
                  <a:pt x="8187" y="3608"/>
                </a:cubicBezTo>
                <a:lnTo>
                  <a:pt x="7843" y="3402"/>
                </a:lnTo>
                <a:lnTo>
                  <a:pt x="7294" y="3735"/>
                </a:lnTo>
                <a:lnTo>
                  <a:pt x="6744" y="3402"/>
                </a:lnTo>
                <a:lnTo>
                  <a:pt x="6195" y="3735"/>
                </a:lnTo>
                <a:lnTo>
                  <a:pt x="5646" y="3402"/>
                </a:lnTo>
                <a:lnTo>
                  <a:pt x="5096" y="3735"/>
                </a:lnTo>
                <a:lnTo>
                  <a:pt x="4547" y="3402"/>
                </a:lnTo>
                <a:lnTo>
                  <a:pt x="3998" y="3735"/>
                </a:lnTo>
                <a:lnTo>
                  <a:pt x="3449" y="3402"/>
                </a:lnTo>
                <a:lnTo>
                  <a:pt x="2898" y="3735"/>
                </a:lnTo>
                <a:lnTo>
                  <a:pt x="2857" y="3709"/>
                </a:lnTo>
                <a:cubicBezTo>
                  <a:pt x="2857" y="3709"/>
                  <a:pt x="2857" y="3708"/>
                  <a:pt x="2858" y="3708"/>
                </a:cubicBezTo>
                <a:lnTo>
                  <a:pt x="2857" y="3707"/>
                </a:lnTo>
                <a:cubicBezTo>
                  <a:pt x="2872" y="3673"/>
                  <a:pt x="2887" y="3638"/>
                  <a:pt x="2903" y="3604"/>
                </a:cubicBezTo>
                <a:lnTo>
                  <a:pt x="2905" y="3600"/>
                </a:lnTo>
                <a:cubicBezTo>
                  <a:pt x="2920" y="3566"/>
                  <a:pt x="2937" y="3533"/>
                  <a:pt x="2953" y="3499"/>
                </a:cubicBezTo>
                <a:cubicBezTo>
                  <a:pt x="2954" y="3498"/>
                  <a:pt x="2956" y="3496"/>
                  <a:pt x="2957" y="3495"/>
                </a:cubicBezTo>
                <a:cubicBezTo>
                  <a:pt x="2973" y="3462"/>
                  <a:pt x="2991" y="3430"/>
                  <a:pt x="3008" y="3397"/>
                </a:cubicBezTo>
                <a:cubicBezTo>
                  <a:pt x="3011" y="3395"/>
                  <a:pt x="3012" y="3392"/>
                  <a:pt x="3013" y="3390"/>
                </a:cubicBezTo>
                <a:cubicBezTo>
                  <a:pt x="3030" y="3358"/>
                  <a:pt x="3049" y="3328"/>
                  <a:pt x="3068" y="3297"/>
                </a:cubicBezTo>
                <a:lnTo>
                  <a:pt x="3071" y="3292"/>
                </a:lnTo>
                <a:lnTo>
                  <a:pt x="3449" y="3063"/>
                </a:lnTo>
                <a:lnTo>
                  <a:pt x="3998" y="3397"/>
                </a:lnTo>
                <a:lnTo>
                  <a:pt x="4547" y="3063"/>
                </a:lnTo>
                <a:lnTo>
                  <a:pt x="5097" y="3397"/>
                </a:lnTo>
                <a:lnTo>
                  <a:pt x="5647" y="3063"/>
                </a:lnTo>
                <a:lnTo>
                  <a:pt x="6196" y="3397"/>
                </a:lnTo>
                <a:lnTo>
                  <a:pt x="6745" y="3063"/>
                </a:lnTo>
                <a:lnTo>
                  <a:pt x="7295" y="3397"/>
                </a:lnTo>
                <a:lnTo>
                  <a:pt x="7844" y="3063"/>
                </a:lnTo>
                <a:close/>
                <a:moveTo>
                  <a:pt x="7846" y="3748"/>
                </a:moveTo>
                <a:lnTo>
                  <a:pt x="7863" y="3759"/>
                </a:lnTo>
                <a:cubicBezTo>
                  <a:pt x="6889" y="4274"/>
                  <a:pt x="6256" y="5260"/>
                  <a:pt x="6192" y="6360"/>
                </a:cubicBezTo>
                <a:lnTo>
                  <a:pt x="3955" y="6360"/>
                </a:lnTo>
                <a:cubicBezTo>
                  <a:pt x="3816" y="5841"/>
                  <a:pt x="3573" y="5475"/>
                  <a:pt x="3214" y="5244"/>
                </a:cubicBezTo>
                <a:cubicBezTo>
                  <a:pt x="3047" y="5137"/>
                  <a:pt x="2852" y="5057"/>
                  <a:pt x="2624" y="5004"/>
                </a:cubicBezTo>
                <a:cubicBezTo>
                  <a:pt x="2623" y="4967"/>
                  <a:pt x="2622" y="4930"/>
                  <a:pt x="2622" y="4891"/>
                </a:cubicBezTo>
                <a:cubicBezTo>
                  <a:pt x="2621" y="4587"/>
                  <a:pt x="2666" y="4285"/>
                  <a:pt x="2754" y="3994"/>
                </a:cubicBezTo>
                <a:lnTo>
                  <a:pt x="2754" y="3993"/>
                </a:lnTo>
                <a:lnTo>
                  <a:pt x="2898" y="4081"/>
                </a:lnTo>
                <a:lnTo>
                  <a:pt x="3449" y="3748"/>
                </a:lnTo>
                <a:lnTo>
                  <a:pt x="3998" y="4081"/>
                </a:lnTo>
                <a:lnTo>
                  <a:pt x="4548" y="3748"/>
                </a:lnTo>
                <a:lnTo>
                  <a:pt x="5097" y="4081"/>
                </a:lnTo>
                <a:lnTo>
                  <a:pt x="5647" y="3748"/>
                </a:lnTo>
                <a:lnTo>
                  <a:pt x="6196" y="4081"/>
                </a:lnTo>
                <a:lnTo>
                  <a:pt x="6746" y="3748"/>
                </a:lnTo>
                <a:lnTo>
                  <a:pt x="7295" y="4081"/>
                </a:lnTo>
                <a:lnTo>
                  <a:pt x="7846" y="3748"/>
                </a:lnTo>
                <a:close/>
                <a:moveTo>
                  <a:pt x="9308" y="3677"/>
                </a:moveTo>
                <a:lnTo>
                  <a:pt x="8756" y="6505"/>
                </a:lnTo>
                <a:lnTo>
                  <a:pt x="8754" y="6515"/>
                </a:lnTo>
                <a:cubicBezTo>
                  <a:pt x="8715" y="6830"/>
                  <a:pt x="8592" y="7097"/>
                  <a:pt x="8399" y="7290"/>
                </a:cubicBezTo>
                <a:cubicBezTo>
                  <a:pt x="8206" y="7483"/>
                  <a:pt x="7954" y="7584"/>
                  <a:pt x="7672" y="7584"/>
                </a:cubicBezTo>
                <a:lnTo>
                  <a:pt x="3194" y="7584"/>
                </a:lnTo>
                <a:cubicBezTo>
                  <a:pt x="2632" y="7584"/>
                  <a:pt x="2188" y="7145"/>
                  <a:pt x="2113" y="6515"/>
                </a:cubicBezTo>
                <a:lnTo>
                  <a:pt x="2112" y="6509"/>
                </a:lnTo>
                <a:lnTo>
                  <a:pt x="1827" y="5199"/>
                </a:lnTo>
                <a:lnTo>
                  <a:pt x="1827" y="5199"/>
                </a:lnTo>
                <a:cubicBezTo>
                  <a:pt x="2372" y="5206"/>
                  <a:pt x="2761" y="5295"/>
                  <a:pt x="3046" y="5478"/>
                </a:cubicBezTo>
                <a:cubicBezTo>
                  <a:pt x="3367" y="5683"/>
                  <a:pt x="3571" y="6018"/>
                  <a:pt x="3687" y="6527"/>
                </a:cubicBezTo>
                <a:lnTo>
                  <a:pt x="3713" y="6642"/>
                </a:lnTo>
                <a:lnTo>
                  <a:pt x="6471" y="6642"/>
                </a:lnTo>
                <a:lnTo>
                  <a:pt x="6473" y="6497"/>
                </a:lnTo>
                <a:cubicBezTo>
                  <a:pt x="6481" y="5746"/>
                  <a:pt x="6784" y="5030"/>
                  <a:pt x="7316" y="4502"/>
                </a:cubicBezTo>
                <a:cubicBezTo>
                  <a:pt x="7844" y="3973"/>
                  <a:pt x="8561" y="3677"/>
                  <a:pt x="9308" y="3677"/>
                </a:cubicBezTo>
                <a:close/>
                <a:moveTo>
                  <a:pt x="1635" y="7766"/>
                </a:moveTo>
                <a:cubicBezTo>
                  <a:pt x="1714" y="7836"/>
                  <a:pt x="1799" y="7899"/>
                  <a:pt x="1889" y="7955"/>
                </a:cubicBezTo>
                <a:lnTo>
                  <a:pt x="1889" y="7955"/>
                </a:lnTo>
                <a:cubicBezTo>
                  <a:pt x="1804" y="7896"/>
                  <a:pt x="1719" y="7833"/>
                  <a:pt x="1635" y="7766"/>
                </a:cubicBezTo>
                <a:close/>
                <a:moveTo>
                  <a:pt x="6679" y="7886"/>
                </a:moveTo>
                <a:lnTo>
                  <a:pt x="6679" y="8244"/>
                </a:lnTo>
                <a:lnTo>
                  <a:pt x="4363" y="8244"/>
                </a:lnTo>
                <a:lnTo>
                  <a:pt x="4363" y="7886"/>
                </a:lnTo>
                <a:close/>
                <a:moveTo>
                  <a:pt x="5633" y="0"/>
                </a:moveTo>
                <a:cubicBezTo>
                  <a:pt x="5403" y="0"/>
                  <a:pt x="5206" y="166"/>
                  <a:pt x="5168" y="394"/>
                </a:cubicBezTo>
                <a:lnTo>
                  <a:pt x="5021" y="247"/>
                </a:lnTo>
                <a:cubicBezTo>
                  <a:pt x="4929" y="154"/>
                  <a:pt x="4808" y="108"/>
                  <a:pt x="4688" y="108"/>
                </a:cubicBezTo>
                <a:cubicBezTo>
                  <a:pt x="4567" y="108"/>
                  <a:pt x="4446" y="154"/>
                  <a:pt x="4354" y="247"/>
                </a:cubicBezTo>
                <a:cubicBezTo>
                  <a:pt x="4170" y="431"/>
                  <a:pt x="4170" y="730"/>
                  <a:pt x="4354" y="914"/>
                </a:cubicBezTo>
                <a:lnTo>
                  <a:pt x="4544" y="1106"/>
                </a:lnTo>
                <a:cubicBezTo>
                  <a:pt x="4302" y="1251"/>
                  <a:pt x="4231" y="1568"/>
                  <a:pt x="4384" y="1805"/>
                </a:cubicBezTo>
                <a:cubicBezTo>
                  <a:pt x="3831" y="2035"/>
                  <a:pt x="3351" y="2410"/>
                  <a:pt x="2991" y="2889"/>
                </a:cubicBezTo>
                <a:cubicBezTo>
                  <a:pt x="2945" y="2950"/>
                  <a:pt x="2902" y="3013"/>
                  <a:pt x="2860" y="3077"/>
                </a:cubicBezTo>
                <a:lnTo>
                  <a:pt x="2842" y="3105"/>
                </a:lnTo>
                <a:cubicBezTo>
                  <a:pt x="2827" y="3129"/>
                  <a:pt x="2811" y="3154"/>
                  <a:pt x="2797" y="3178"/>
                </a:cubicBezTo>
                <a:lnTo>
                  <a:pt x="2795" y="3182"/>
                </a:lnTo>
                <a:cubicBezTo>
                  <a:pt x="2782" y="3204"/>
                  <a:pt x="2769" y="3227"/>
                  <a:pt x="2755" y="3249"/>
                </a:cubicBezTo>
                <a:lnTo>
                  <a:pt x="2751" y="3258"/>
                </a:lnTo>
                <a:cubicBezTo>
                  <a:pt x="2696" y="3356"/>
                  <a:pt x="2646" y="3457"/>
                  <a:pt x="2601" y="3561"/>
                </a:cubicBezTo>
                <a:cubicBezTo>
                  <a:pt x="2578" y="3615"/>
                  <a:pt x="2555" y="3670"/>
                  <a:pt x="2535" y="3726"/>
                </a:cubicBezTo>
                <a:lnTo>
                  <a:pt x="2495" y="3834"/>
                </a:lnTo>
                <a:lnTo>
                  <a:pt x="2497" y="3835"/>
                </a:lnTo>
                <a:cubicBezTo>
                  <a:pt x="2385" y="4175"/>
                  <a:pt x="2327" y="4531"/>
                  <a:pt x="2328" y="4889"/>
                </a:cubicBezTo>
                <a:cubicBezTo>
                  <a:pt x="2328" y="4910"/>
                  <a:pt x="2328" y="4930"/>
                  <a:pt x="2328" y="4949"/>
                </a:cubicBezTo>
                <a:cubicBezTo>
                  <a:pt x="2154" y="4928"/>
                  <a:pt x="1978" y="4917"/>
                  <a:pt x="1801" y="4917"/>
                </a:cubicBezTo>
                <a:cubicBezTo>
                  <a:pt x="1793" y="4917"/>
                  <a:pt x="1784" y="4918"/>
                  <a:pt x="1776" y="4918"/>
                </a:cubicBezTo>
                <a:lnTo>
                  <a:pt x="1737" y="4918"/>
                </a:lnTo>
                <a:cubicBezTo>
                  <a:pt x="1716" y="4918"/>
                  <a:pt x="1694" y="4917"/>
                  <a:pt x="1674" y="4917"/>
                </a:cubicBezTo>
                <a:cubicBezTo>
                  <a:pt x="1665" y="4917"/>
                  <a:pt x="1655" y="4917"/>
                  <a:pt x="1646" y="4918"/>
                </a:cubicBezTo>
                <a:lnTo>
                  <a:pt x="1473" y="4927"/>
                </a:lnTo>
                <a:lnTo>
                  <a:pt x="1831" y="6568"/>
                </a:lnTo>
                <a:cubicBezTo>
                  <a:pt x="1878" y="6950"/>
                  <a:pt x="2038" y="7279"/>
                  <a:pt x="2291" y="7520"/>
                </a:cubicBezTo>
                <a:cubicBezTo>
                  <a:pt x="2540" y="7756"/>
                  <a:pt x="2864" y="7886"/>
                  <a:pt x="3203" y="7905"/>
                </a:cubicBezTo>
                <a:lnTo>
                  <a:pt x="3384" y="7905"/>
                </a:lnTo>
                <a:lnTo>
                  <a:pt x="3384" y="8244"/>
                </a:lnTo>
                <a:lnTo>
                  <a:pt x="2897" y="8244"/>
                </a:lnTo>
                <a:cubicBezTo>
                  <a:pt x="2528" y="8244"/>
                  <a:pt x="2182" y="8138"/>
                  <a:pt x="1889" y="7955"/>
                </a:cubicBezTo>
                <a:lnTo>
                  <a:pt x="1889" y="7955"/>
                </a:lnTo>
                <a:cubicBezTo>
                  <a:pt x="2411" y="8321"/>
                  <a:pt x="2907" y="8545"/>
                  <a:pt x="2907" y="8545"/>
                </a:cubicBezTo>
                <a:lnTo>
                  <a:pt x="3684" y="8545"/>
                </a:lnTo>
                <a:lnTo>
                  <a:pt x="3684" y="7886"/>
                </a:lnTo>
                <a:lnTo>
                  <a:pt x="4061" y="7886"/>
                </a:lnTo>
                <a:lnTo>
                  <a:pt x="4061" y="8547"/>
                </a:lnTo>
                <a:lnTo>
                  <a:pt x="6981" y="8547"/>
                </a:lnTo>
                <a:lnTo>
                  <a:pt x="6981" y="7886"/>
                </a:lnTo>
                <a:lnTo>
                  <a:pt x="7357" y="7886"/>
                </a:lnTo>
                <a:lnTo>
                  <a:pt x="7357" y="8547"/>
                </a:lnTo>
                <a:lnTo>
                  <a:pt x="8847" y="8547"/>
                </a:lnTo>
                <a:cubicBezTo>
                  <a:pt x="8848" y="8547"/>
                  <a:pt x="8848" y="8547"/>
                  <a:pt x="8849" y="8547"/>
                </a:cubicBezTo>
                <a:cubicBezTo>
                  <a:pt x="8954" y="8547"/>
                  <a:pt x="9038" y="8633"/>
                  <a:pt x="9038" y="8739"/>
                </a:cubicBezTo>
                <a:cubicBezTo>
                  <a:pt x="9038" y="8845"/>
                  <a:pt x="8953" y="8932"/>
                  <a:pt x="8847" y="8940"/>
                </a:cubicBezTo>
                <a:lnTo>
                  <a:pt x="2907" y="8940"/>
                </a:lnTo>
                <a:cubicBezTo>
                  <a:pt x="1479" y="8932"/>
                  <a:pt x="317" y="7763"/>
                  <a:pt x="317" y="6327"/>
                </a:cubicBezTo>
                <a:cubicBezTo>
                  <a:pt x="317" y="6221"/>
                  <a:pt x="403" y="6136"/>
                  <a:pt x="510" y="6136"/>
                </a:cubicBezTo>
                <a:cubicBezTo>
                  <a:pt x="615" y="6136"/>
                  <a:pt x="701" y="6221"/>
                  <a:pt x="701" y="6327"/>
                </a:cubicBezTo>
                <a:cubicBezTo>
                  <a:pt x="701" y="6876"/>
                  <a:pt x="1145" y="7379"/>
                  <a:pt x="1635" y="7766"/>
                </a:cubicBezTo>
                <a:lnTo>
                  <a:pt x="1635" y="7766"/>
                </a:lnTo>
                <a:cubicBezTo>
                  <a:pt x="1232" y="7412"/>
                  <a:pt x="977" y="6891"/>
                  <a:pt x="977" y="6312"/>
                </a:cubicBezTo>
                <a:cubicBezTo>
                  <a:pt x="977" y="6042"/>
                  <a:pt x="758" y="5824"/>
                  <a:pt x="489" y="5824"/>
                </a:cubicBezTo>
                <a:cubicBezTo>
                  <a:pt x="219" y="5824"/>
                  <a:pt x="0" y="6042"/>
                  <a:pt x="0" y="6312"/>
                </a:cubicBezTo>
                <a:cubicBezTo>
                  <a:pt x="0" y="7917"/>
                  <a:pt x="1300" y="9223"/>
                  <a:pt x="2897" y="9223"/>
                </a:cubicBezTo>
                <a:lnTo>
                  <a:pt x="8849" y="9223"/>
                </a:lnTo>
                <a:cubicBezTo>
                  <a:pt x="9120" y="9223"/>
                  <a:pt x="9339" y="9003"/>
                  <a:pt x="9339" y="8734"/>
                </a:cubicBezTo>
                <a:cubicBezTo>
                  <a:pt x="9339" y="8463"/>
                  <a:pt x="9120" y="8244"/>
                  <a:pt x="8849" y="8244"/>
                </a:cubicBezTo>
                <a:lnTo>
                  <a:pt x="7658" y="8244"/>
                </a:lnTo>
                <a:lnTo>
                  <a:pt x="7658" y="7886"/>
                </a:lnTo>
                <a:lnTo>
                  <a:pt x="7677" y="7886"/>
                </a:lnTo>
                <a:cubicBezTo>
                  <a:pt x="8398" y="7886"/>
                  <a:pt x="8949" y="7356"/>
                  <a:pt x="9049" y="6566"/>
                </a:cubicBezTo>
                <a:lnTo>
                  <a:pt x="9667" y="3413"/>
                </a:lnTo>
                <a:lnTo>
                  <a:pt x="9498" y="3403"/>
                </a:lnTo>
                <a:cubicBezTo>
                  <a:pt x="9436" y="3400"/>
                  <a:pt x="9374" y="3398"/>
                  <a:pt x="9315" y="3398"/>
                </a:cubicBezTo>
                <a:cubicBezTo>
                  <a:pt x="9092" y="3398"/>
                  <a:pt x="8870" y="3422"/>
                  <a:pt x="8653" y="3468"/>
                </a:cubicBezTo>
                <a:cubicBezTo>
                  <a:pt x="8595" y="3344"/>
                  <a:pt x="8529" y="3224"/>
                  <a:pt x="8456" y="3109"/>
                </a:cubicBezTo>
                <a:lnTo>
                  <a:pt x="8438" y="3079"/>
                </a:lnTo>
                <a:lnTo>
                  <a:pt x="8436" y="3079"/>
                </a:lnTo>
                <a:cubicBezTo>
                  <a:pt x="8395" y="3015"/>
                  <a:pt x="8351" y="2951"/>
                  <a:pt x="8304" y="2889"/>
                </a:cubicBezTo>
                <a:cubicBezTo>
                  <a:pt x="7945" y="2410"/>
                  <a:pt x="7464" y="2036"/>
                  <a:pt x="6911" y="1805"/>
                </a:cubicBezTo>
                <a:cubicBezTo>
                  <a:pt x="7070" y="1561"/>
                  <a:pt x="6987" y="1235"/>
                  <a:pt x="6732" y="1095"/>
                </a:cubicBezTo>
                <a:lnTo>
                  <a:pt x="6911" y="914"/>
                </a:lnTo>
                <a:cubicBezTo>
                  <a:pt x="7094" y="730"/>
                  <a:pt x="7094" y="431"/>
                  <a:pt x="6911" y="247"/>
                </a:cubicBezTo>
                <a:cubicBezTo>
                  <a:pt x="6819" y="154"/>
                  <a:pt x="6699" y="108"/>
                  <a:pt x="6578" y="108"/>
                </a:cubicBezTo>
                <a:cubicBezTo>
                  <a:pt x="6457" y="108"/>
                  <a:pt x="6336" y="154"/>
                  <a:pt x="6245" y="247"/>
                </a:cubicBezTo>
                <a:lnTo>
                  <a:pt x="6097" y="394"/>
                </a:lnTo>
                <a:cubicBezTo>
                  <a:pt x="6060" y="166"/>
                  <a:pt x="5863" y="0"/>
                  <a:pt x="56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2" name="Google Shape;2232;p75"/>
          <p:cNvGrpSpPr/>
          <p:nvPr/>
        </p:nvGrpSpPr>
        <p:grpSpPr>
          <a:xfrm>
            <a:off x="2948240" y="2206844"/>
            <a:ext cx="274687" cy="304057"/>
            <a:chOff x="2948240" y="2206844"/>
            <a:chExt cx="274687" cy="304057"/>
          </a:xfrm>
        </p:grpSpPr>
        <p:sp>
          <p:nvSpPr>
            <p:cNvPr id="2233" name="Google Shape;2233;p75"/>
            <p:cNvSpPr/>
            <p:nvPr/>
          </p:nvSpPr>
          <p:spPr>
            <a:xfrm>
              <a:off x="2948240" y="2206844"/>
              <a:ext cx="274687" cy="304057"/>
            </a:xfrm>
            <a:custGeom>
              <a:avLst/>
              <a:gdLst/>
              <a:ahLst/>
              <a:cxnLst/>
              <a:rect l="l" t="t" r="r" b="b"/>
              <a:pathLst>
                <a:path w="8670" h="9597" extrusionOk="0">
                  <a:moveTo>
                    <a:pt x="4328" y="2798"/>
                  </a:moveTo>
                  <a:cubicBezTo>
                    <a:pt x="4879" y="2798"/>
                    <a:pt x="5372" y="3142"/>
                    <a:pt x="5560" y="3660"/>
                  </a:cubicBezTo>
                  <a:cubicBezTo>
                    <a:pt x="5749" y="4179"/>
                    <a:pt x="5593" y="4759"/>
                    <a:pt x="5172" y="5114"/>
                  </a:cubicBezTo>
                  <a:lnTo>
                    <a:pt x="5011" y="5249"/>
                  </a:lnTo>
                  <a:lnTo>
                    <a:pt x="5192" y="5354"/>
                  </a:lnTo>
                  <a:cubicBezTo>
                    <a:pt x="5921" y="5775"/>
                    <a:pt x="6241" y="6660"/>
                    <a:pt x="5949" y="7450"/>
                  </a:cubicBezTo>
                  <a:lnTo>
                    <a:pt x="2706" y="7450"/>
                  </a:lnTo>
                  <a:cubicBezTo>
                    <a:pt x="2415" y="6660"/>
                    <a:pt x="2735" y="5775"/>
                    <a:pt x="3464" y="5354"/>
                  </a:cubicBezTo>
                  <a:lnTo>
                    <a:pt x="3645" y="5249"/>
                  </a:lnTo>
                  <a:lnTo>
                    <a:pt x="3485" y="5114"/>
                  </a:lnTo>
                  <a:cubicBezTo>
                    <a:pt x="3062" y="4759"/>
                    <a:pt x="2907" y="4179"/>
                    <a:pt x="3095" y="3660"/>
                  </a:cubicBezTo>
                  <a:cubicBezTo>
                    <a:pt x="3284" y="3142"/>
                    <a:pt x="3776" y="2798"/>
                    <a:pt x="4328" y="2798"/>
                  </a:cubicBezTo>
                  <a:close/>
                  <a:moveTo>
                    <a:pt x="4328" y="255"/>
                  </a:moveTo>
                  <a:cubicBezTo>
                    <a:pt x="6554" y="255"/>
                    <a:pt x="8365" y="2066"/>
                    <a:pt x="8365" y="4293"/>
                  </a:cubicBezTo>
                  <a:cubicBezTo>
                    <a:pt x="8366" y="4923"/>
                    <a:pt x="8219" y="5542"/>
                    <a:pt x="7937" y="6104"/>
                  </a:cubicBezTo>
                  <a:cubicBezTo>
                    <a:pt x="7673" y="6627"/>
                    <a:pt x="7300" y="7088"/>
                    <a:pt x="6842" y="7453"/>
                  </a:cubicBezTo>
                  <a:cubicBezTo>
                    <a:pt x="6831" y="7452"/>
                    <a:pt x="6820" y="7451"/>
                    <a:pt x="6808" y="7450"/>
                  </a:cubicBezTo>
                  <a:lnTo>
                    <a:pt x="6804" y="7450"/>
                  </a:lnTo>
                  <a:cubicBezTo>
                    <a:pt x="6792" y="7450"/>
                    <a:pt x="6780" y="7449"/>
                    <a:pt x="6768" y="7449"/>
                  </a:cubicBezTo>
                  <a:lnTo>
                    <a:pt x="6261" y="7449"/>
                  </a:lnTo>
                  <a:cubicBezTo>
                    <a:pt x="6519" y="6616"/>
                    <a:pt x="6214" y="5712"/>
                    <a:pt x="5504" y="5204"/>
                  </a:cubicBezTo>
                  <a:cubicBezTo>
                    <a:pt x="5781" y="4907"/>
                    <a:pt x="5935" y="4515"/>
                    <a:pt x="5935" y="4109"/>
                  </a:cubicBezTo>
                  <a:cubicBezTo>
                    <a:pt x="5935" y="3222"/>
                    <a:pt x="5214" y="2502"/>
                    <a:pt x="4328" y="2502"/>
                  </a:cubicBezTo>
                  <a:cubicBezTo>
                    <a:pt x="3442" y="2502"/>
                    <a:pt x="2721" y="3222"/>
                    <a:pt x="2721" y="4109"/>
                  </a:cubicBezTo>
                  <a:cubicBezTo>
                    <a:pt x="2721" y="4515"/>
                    <a:pt x="2875" y="4907"/>
                    <a:pt x="3152" y="5204"/>
                  </a:cubicBezTo>
                  <a:cubicBezTo>
                    <a:pt x="2443" y="5712"/>
                    <a:pt x="2137" y="6616"/>
                    <a:pt x="2394" y="7449"/>
                  </a:cubicBezTo>
                  <a:lnTo>
                    <a:pt x="1887" y="7449"/>
                  </a:lnTo>
                  <a:cubicBezTo>
                    <a:pt x="1875" y="7449"/>
                    <a:pt x="1863" y="7449"/>
                    <a:pt x="1851" y="7450"/>
                  </a:cubicBezTo>
                  <a:lnTo>
                    <a:pt x="1847" y="7450"/>
                  </a:lnTo>
                  <a:cubicBezTo>
                    <a:pt x="1836" y="7451"/>
                    <a:pt x="1825" y="7452"/>
                    <a:pt x="1814" y="7453"/>
                  </a:cubicBezTo>
                  <a:cubicBezTo>
                    <a:pt x="1357" y="7087"/>
                    <a:pt x="982" y="6627"/>
                    <a:pt x="718" y="6104"/>
                  </a:cubicBezTo>
                  <a:cubicBezTo>
                    <a:pt x="436" y="5542"/>
                    <a:pt x="289" y="4921"/>
                    <a:pt x="291" y="4293"/>
                  </a:cubicBezTo>
                  <a:cubicBezTo>
                    <a:pt x="291" y="2066"/>
                    <a:pt x="2103" y="255"/>
                    <a:pt x="4328" y="255"/>
                  </a:cubicBezTo>
                  <a:close/>
                  <a:moveTo>
                    <a:pt x="6764" y="7750"/>
                  </a:moveTo>
                  <a:cubicBezTo>
                    <a:pt x="6771" y="7750"/>
                    <a:pt x="6784" y="7752"/>
                    <a:pt x="6791" y="7753"/>
                  </a:cubicBezTo>
                  <a:lnTo>
                    <a:pt x="6796" y="7753"/>
                  </a:lnTo>
                  <a:cubicBezTo>
                    <a:pt x="6806" y="7753"/>
                    <a:pt x="6815" y="7755"/>
                    <a:pt x="6825" y="7757"/>
                  </a:cubicBezTo>
                  <a:lnTo>
                    <a:pt x="6833" y="7758"/>
                  </a:lnTo>
                  <a:cubicBezTo>
                    <a:pt x="6999" y="7793"/>
                    <a:pt x="7120" y="7938"/>
                    <a:pt x="7127" y="8108"/>
                  </a:cubicBezTo>
                  <a:lnTo>
                    <a:pt x="1510" y="8108"/>
                  </a:lnTo>
                  <a:cubicBezTo>
                    <a:pt x="1516" y="7936"/>
                    <a:pt x="1638" y="7792"/>
                    <a:pt x="1807" y="7758"/>
                  </a:cubicBezTo>
                  <a:lnTo>
                    <a:pt x="1814" y="7757"/>
                  </a:lnTo>
                  <a:cubicBezTo>
                    <a:pt x="1824" y="7755"/>
                    <a:pt x="1834" y="7753"/>
                    <a:pt x="1845" y="7753"/>
                  </a:cubicBezTo>
                  <a:lnTo>
                    <a:pt x="1851" y="7753"/>
                  </a:lnTo>
                  <a:cubicBezTo>
                    <a:pt x="1862" y="7752"/>
                    <a:pt x="1873" y="7750"/>
                    <a:pt x="1884" y="7750"/>
                  </a:cubicBezTo>
                  <a:close/>
                  <a:moveTo>
                    <a:pt x="7662" y="8391"/>
                  </a:moveTo>
                  <a:cubicBezTo>
                    <a:pt x="7666" y="8391"/>
                    <a:pt x="7669" y="8394"/>
                    <a:pt x="7669" y="8399"/>
                  </a:cubicBezTo>
                  <a:lnTo>
                    <a:pt x="7669" y="9288"/>
                  </a:lnTo>
                  <a:cubicBezTo>
                    <a:pt x="7669" y="9292"/>
                    <a:pt x="7666" y="9295"/>
                    <a:pt x="7662" y="9295"/>
                  </a:cubicBezTo>
                  <a:lnTo>
                    <a:pt x="991" y="9295"/>
                  </a:lnTo>
                  <a:cubicBezTo>
                    <a:pt x="987" y="9295"/>
                    <a:pt x="984" y="9292"/>
                    <a:pt x="984" y="9288"/>
                  </a:cubicBezTo>
                  <a:lnTo>
                    <a:pt x="984" y="8399"/>
                  </a:lnTo>
                  <a:cubicBezTo>
                    <a:pt x="984" y="8394"/>
                    <a:pt x="987" y="8391"/>
                    <a:pt x="991" y="8391"/>
                  </a:cubicBezTo>
                  <a:close/>
                  <a:moveTo>
                    <a:pt x="4335" y="0"/>
                  </a:moveTo>
                  <a:cubicBezTo>
                    <a:pt x="3227" y="0"/>
                    <a:pt x="2119" y="422"/>
                    <a:pt x="1272" y="1264"/>
                  </a:cubicBezTo>
                  <a:cubicBezTo>
                    <a:pt x="453" y="2078"/>
                    <a:pt x="3" y="3162"/>
                    <a:pt x="3" y="4314"/>
                  </a:cubicBezTo>
                  <a:cubicBezTo>
                    <a:pt x="1" y="4985"/>
                    <a:pt x="158" y="5648"/>
                    <a:pt x="462" y="6247"/>
                  </a:cubicBezTo>
                  <a:cubicBezTo>
                    <a:pt x="719" y="6755"/>
                    <a:pt x="1074" y="7207"/>
                    <a:pt x="1505" y="7579"/>
                  </a:cubicBezTo>
                  <a:cubicBezTo>
                    <a:pt x="1332" y="7700"/>
                    <a:pt x="1228" y="7897"/>
                    <a:pt x="1223" y="8109"/>
                  </a:cubicBezTo>
                  <a:lnTo>
                    <a:pt x="1002" y="8109"/>
                  </a:lnTo>
                  <a:cubicBezTo>
                    <a:pt x="836" y="8109"/>
                    <a:pt x="700" y="8245"/>
                    <a:pt x="700" y="8412"/>
                  </a:cubicBezTo>
                  <a:lnTo>
                    <a:pt x="700" y="9294"/>
                  </a:lnTo>
                  <a:cubicBezTo>
                    <a:pt x="700" y="9462"/>
                    <a:pt x="836" y="9597"/>
                    <a:pt x="1002" y="9597"/>
                  </a:cubicBezTo>
                  <a:lnTo>
                    <a:pt x="7667" y="9597"/>
                  </a:lnTo>
                  <a:cubicBezTo>
                    <a:pt x="7834" y="9597"/>
                    <a:pt x="7970" y="9462"/>
                    <a:pt x="7970" y="9294"/>
                  </a:cubicBezTo>
                  <a:lnTo>
                    <a:pt x="7970" y="8411"/>
                  </a:lnTo>
                  <a:cubicBezTo>
                    <a:pt x="7970" y="8243"/>
                    <a:pt x="7834" y="8108"/>
                    <a:pt x="7667" y="8108"/>
                  </a:cubicBezTo>
                  <a:lnTo>
                    <a:pt x="7447" y="8108"/>
                  </a:lnTo>
                  <a:cubicBezTo>
                    <a:pt x="7443" y="7897"/>
                    <a:pt x="7338" y="7700"/>
                    <a:pt x="7165" y="7578"/>
                  </a:cubicBezTo>
                  <a:cubicBezTo>
                    <a:pt x="7597" y="7207"/>
                    <a:pt x="7951" y="6755"/>
                    <a:pt x="8208" y="6247"/>
                  </a:cubicBezTo>
                  <a:cubicBezTo>
                    <a:pt x="8512" y="5648"/>
                    <a:pt x="8670" y="4985"/>
                    <a:pt x="8667" y="4314"/>
                  </a:cubicBezTo>
                  <a:cubicBezTo>
                    <a:pt x="8667" y="3162"/>
                    <a:pt x="8217" y="2078"/>
                    <a:pt x="7399" y="1264"/>
                  </a:cubicBezTo>
                  <a:cubicBezTo>
                    <a:pt x="6551" y="422"/>
                    <a:pt x="5443" y="0"/>
                    <a:pt x="43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5"/>
            <p:cNvSpPr/>
            <p:nvPr/>
          </p:nvSpPr>
          <p:spPr>
            <a:xfrm>
              <a:off x="2990061" y="2309907"/>
              <a:ext cx="14954" cy="14986"/>
            </a:xfrm>
            <a:custGeom>
              <a:avLst/>
              <a:gdLst/>
              <a:ahLst/>
              <a:cxnLst/>
              <a:rect l="l" t="t" r="r" b="b"/>
              <a:pathLst>
                <a:path w="472" h="473" extrusionOk="0">
                  <a:moveTo>
                    <a:pt x="236" y="0"/>
                  </a:moveTo>
                  <a:cubicBezTo>
                    <a:pt x="106" y="0"/>
                    <a:pt x="0" y="106"/>
                    <a:pt x="0" y="237"/>
                  </a:cubicBezTo>
                  <a:cubicBezTo>
                    <a:pt x="0" y="367"/>
                    <a:pt x="106" y="472"/>
                    <a:pt x="236" y="472"/>
                  </a:cubicBezTo>
                  <a:cubicBezTo>
                    <a:pt x="367" y="472"/>
                    <a:pt x="471" y="367"/>
                    <a:pt x="471" y="237"/>
                  </a:cubicBezTo>
                  <a:cubicBezTo>
                    <a:pt x="471" y="106"/>
                    <a:pt x="367" y="0"/>
                    <a:pt x="2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5"/>
            <p:cNvSpPr/>
            <p:nvPr/>
          </p:nvSpPr>
          <p:spPr>
            <a:xfrm>
              <a:off x="3140775" y="2353534"/>
              <a:ext cx="14986" cy="14986"/>
            </a:xfrm>
            <a:custGeom>
              <a:avLst/>
              <a:gdLst/>
              <a:ahLst/>
              <a:cxnLst/>
              <a:rect l="l" t="t" r="r" b="b"/>
              <a:pathLst>
                <a:path w="473" h="473" extrusionOk="0">
                  <a:moveTo>
                    <a:pt x="237" y="1"/>
                  </a:moveTo>
                  <a:cubicBezTo>
                    <a:pt x="106" y="1"/>
                    <a:pt x="0" y="107"/>
                    <a:pt x="0" y="238"/>
                  </a:cubicBezTo>
                  <a:cubicBezTo>
                    <a:pt x="0" y="367"/>
                    <a:pt x="106" y="473"/>
                    <a:pt x="237" y="473"/>
                  </a:cubicBezTo>
                  <a:cubicBezTo>
                    <a:pt x="367" y="473"/>
                    <a:pt x="472" y="367"/>
                    <a:pt x="472" y="238"/>
                  </a:cubicBezTo>
                  <a:cubicBezTo>
                    <a:pt x="472" y="107"/>
                    <a:pt x="367" y="1"/>
                    <a:pt x="2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5"/>
            <p:cNvSpPr/>
            <p:nvPr/>
          </p:nvSpPr>
          <p:spPr>
            <a:xfrm>
              <a:off x="3008754" y="2351062"/>
              <a:ext cx="14986" cy="14986"/>
            </a:xfrm>
            <a:custGeom>
              <a:avLst/>
              <a:gdLst/>
              <a:ahLst/>
              <a:cxnLst/>
              <a:rect l="l" t="t" r="r" b="b"/>
              <a:pathLst>
                <a:path w="473" h="473" extrusionOk="0">
                  <a:moveTo>
                    <a:pt x="236" y="1"/>
                  </a:moveTo>
                  <a:cubicBezTo>
                    <a:pt x="106" y="1"/>
                    <a:pt x="0" y="106"/>
                    <a:pt x="0" y="236"/>
                  </a:cubicBezTo>
                  <a:cubicBezTo>
                    <a:pt x="0" y="367"/>
                    <a:pt x="106" y="473"/>
                    <a:pt x="236" y="473"/>
                  </a:cubicBezTo>
                  <a:cubicBezTo>
                    <a:pt x="366" y="473"/>
                    <a:pt x="472" y="367"/>
                    <a:pt x="472" y="236"/>
                  </a:cubicBezTo>
                  <a:cubicBezTo>
                    <a:pt x="472" y="106"/>
                    <a:pt x="366" y="1"/>
                    <a:pt x="2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5"/>
            <p:cNvSpPr/>
            <p:nvPr/>
          </p:nvSpPr>
          <p:spPr>
            <a:xfrm>
              <a:off x="3173154" y="2332338"/>
              <a:ext cx="14986" cy="14986"/>
            </a:xfrm>
            <a:custGeom>
              <a:avLst/>
              <a:gdLst/>
              <a:ahLst/>
              <a:cxnLst/>
              <a:rect l="l" t="t" r="r" b="b"/>
              <a:pathLst>
                <a:path w="473" h="473" extrusionOk="0">
                  <a:moveTo>
                    <a:pt x="237" y="1"/>
                  </a:moveTo>
                  <a:cubicBezTo>
                    <a:pt x="106" y="1"/>
                    <a:pt x="0" y="107"/>
                    <a:pt x="0" y="238"/>
                  </a:cubicBezTo>
                  <a:cubicBezTo>
                    <a:pt x="0" y="367"/>
                    <a:pt x="106" y="473"/>
                    <a:pt x="237" y="473"/>
                  </a:cubicBezTo>
                  <a:cubicBezTo>
                    <a:pt x="367" y="473"/>
                    <a:pt x="472" y="367"/>
                    <a:pt x="472" y="238"/>
                  </a:cubicBezTo>
                  <a:cubicBezTo>
                    <a:pt x="472" y="107"/>
                    <a:pt x="367" y="1"/>
                    <a:pt x="2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5"/>
            <p:cNvSpPr/>
            <p:nvPr/>
          </p:nvSpPr>
          <p:spPr>
            <a:xfrm>
              <a:off x="3155729" y="2385977"/>
              <a:ext cx="14986" cy="15018"/>
            </a:xfrm>
            <a:custGeom>
              <a:avLst/>
              <a:gdLst/>
              <a:ahLst/>
              <a:cxnLst/>
              <a:rect l="l" t="t" r="r" b="b"/>
              <a:pathLst>
                <a:path w="473" h="474" extrusionOk="0">
                  <a:moveTo>
                    <a:pt x="237" y="0"/>
                  </a:moveTo>
                  <a:cubicBezTo>
                    <a:pt x="106" y="0"/>
                    <a:pt x="0" y="106"/>
                    <a:pt x="0" y="237"/>
                  </a:cubicBezTo>
                  <a:cubicBezTo>
                    <a:pt x="0" y="367"/>
                    <a:pt x="106" y="473"/>
                    <a:pt x="237" y="473"/>
                  </a:cubicBezTo>
                  <a:cubicBezTo>
                    <a:pt x="367" y="473"/>
                    <a:pt x="472" y="367"/>
                    <a:pt x="472" y="237"/>
                  </a:cubicBezTo>
                  <a:cubicBezTo>
                    <a:pt x="472" y="106"/>
                    <a:pt x="367" y="0"/>
                    <a:pt x="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5"/>
            <p:cNvSpPr/>
            <p:nvPr/>
          </p:nvSpPr>
          <p:spPr>
            <a:xfrm>
              <a:off x="2985055" y="2381604"/>
              <a:ext cx="14986" cy="14986"/>
            </a:xfrm>
            <a:custGeom>
              <a:avLst/>
              <a:gdLst/>
              <a:ahLst/>
              <a:cxnLst/>
              <a:rect l="l" t="t" r="r" b="b"/>
              <a:pathLst>
                <a:path w="473" h="473" extrusionOk="0">
                  <a:moveTo>
                    <a:pt x="236" y="1"/>
                  </a:moveTo>
                  <a:cubicBezTo>
                    <a:pt x="107" y="1"/>
                    <a:pt x="1" y="106"/>
                    <a:pt x="1" y="237"/>
                  </a:cubicBezTo>
                  <a:cubicBezTo>
                    <a:pt x="1" y="367"/>
                    <a:pt x="107" y="473"/>
                    <a:pt x="236" y="473"/>
                  </a:cubicBezTo>
                  <a:cubicBezTo>
                    <a:pt x="367" y="473"/>
                    <a:pt x="473" y="367"/>
                    <a:pt x="473" y="237"/>
                  </a:cubicBezTo>
                  <a:cubicBezTo>
                    <a:pt x="473" y="106"/>
                    <a:pt x="367" y="1"/>
                    <a:pt x="2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5"/>
            <p:cNvSpPr/>
            <p:nvPr/>
          </p:nvSpPr>
          <p:spPr>
            <a:xfrm>
              <a:off x="3062772" y="2330469"/>
              <a:ext cx="9758" cy="9822"/>
            </a:xfrm>
            <a:custGeom>
              <a:avLst/>
              <a:gdLst/>
              <a:ahLst/>
              <a:cxnLst/>
              <a:rect l="l" t="t" r="r" b="b"/>
              <a:pathLst>
                <a:path w="308" h="310" extrusionOk="0">
                  <a:moveTo>
                    <a:pt x="155" y="1"/>
                  </a:moveTo>
                  <a:cubicBezTo>
                    <a:pt x="69" y="1"/>
                    <a:pt x="1" y="70"/>
                    <a:pt x="1" y="155"/>
                  </a:cubicBezTo>
                  <a:cubicBezTo>
                    <a:pt x="1" y="240"/>
                    <a:pt x="69" y="310"/>
                    <a:pt x="155" y="310"/>
                  </a:cubicBezTo>
                  <a:cubicBezTo>
                    <a:pt x="239" y="310"/>
                    <a:pt x="308" y="240"/>
                    <a:pt x="308" y="155"/>
                  </a:cubicBezTo>
                  <a:cubicBezTo>
                    <a:pt x="308" y="70"/>
                    <a:pt x="239" y="1"/>
                    <a:pt x="15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5"/>
            <p:cNvSpPr/>
            <p:nvPr/>
          </p:nvSpPr>
          <p:spPr>
            <a:xfrm>
              <a:off x="3098162" y="2330469"/>
              <a:ext cx="9790" cy="9822"/>
            </a:xfrm>
            <a:custGeom>
              <a:avLst/>
              <a:gdLst/>
              <a:ahLst/>
              <a:cxnLst/>
              <a:rect l="l" t="t" r="r" b="b"/>
              <a:pathLst>
                <a:path w="309" h="310" extrusionOk="0">
                  <a:moveTo>
                    <a:pt x="155" y="1"/>
                  </a:moveTo>
                  <a:cubicBezTo>
                    <a:pt x="70" y="1"/>
                    <a:pt x="0" y="70"/>
                    <a:pt x="0" y="155"/>
                  </a:cubicBezTo>
                  <a:cubicBezTo>
                    <a:pt x="0" y="240"/>
                    <a:pt x="70" y="310"/>
                    <a:pt x="155" y="310"/>
                  </a:cubicBezTo>
                  <a:cubicBezTo>
                    <a:pt x="239" y="310"/>
                    <a:pt x="309" y="240"/>
                    <a:pt x="309" y="155"/>
                  </a:cubicBezTo>
                  <a:cubicBezTo>
                    <a:pt x="309" y="70"/>
                    <a:pt x="239" y="1"/>
                    <a:pt x="15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5"/>
            <p:cNvSpPr/>
            <p:nvPr/>
          </p:nvSpPr>
          <p:spPr>
            <a:xfrm>
              <a:off x="3077758" y="2337851"/>
              <a:ext cx="16887" cy="16982"/>
            </a:xfrm>
            <a:custGeom>
              <a:avLst/>
              <a:gdLst/>
              <a:ahLst/>
              <a:cxnLst/>
              <a:rect l="l" t="t" r="r" b="b"/>
              <a:pathLst>
                <a:path w="533" h="536" extrusionOk="0">
                  <a:moveTo>
                    <a:pt x="266" y="1"/>
                  </a:moveTo>
                  <a:cubicBezTo>
                    <a:pt x="120" y="1"/>
                    <a:pt x="1" y="121"/>
                    <a:pt x="1" y="268"/>
                  </a:cubicBezTo>
                  <a:cubicBezTo>
                    <a:pt x="1" y="416"/>
                    <a:pt x="120" y="536"/>
                    <a:pt x="266" y="536"/>
                  </a:cubicBezTo>
                  <a:cubicBezTo>
                    <a:pt x="413" y="536"/>
                    <a:pt x="532" y="416"/>
                    <a:pt x="532" y="268"/>
                  </a:cubicBezTo>
                  <a:cubicBezTo>
                    <a:pt x="532" y="121"/>
                    <a:pt x="413" y="1"/>
                    <a:pt x="2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5"/>
            <p:cNvSpPr/>
            <p:nvPr/>
          </p:nvSpPr>
          <p:spPr>
            <a:xfrm>
              <a:off x="3126898" y="2235580"/>
              <a:ext cx="65805" cy="64062"/>
            </a:xfrm>
            <a:custGeom>
              <a:avLst/>
              <a:gdLst/>
              <a:ahLst/>
              <a:cxnLst/>
              <a:rect l="l" t="t" r="r" b="b"/>
              <a:pathLst>
                <a:path w="2077" h="2022" extrusionOk="0">
                  <a:moveTo>
                    <a:pt x="167" y="1"/>
                  </a:moveTo>
                  <a:cubicBezTo>
                    <a:pt x="111" y="1"/>
                    <a:pt x="58" y="33"/>
                    <a:pt x="33" y="87"/>
                  </a:cubicBezTo>
                  <a:cubicBezTo>
                    <a:pt x="0" y="160"/>
                    <a:pt x="30" y="246"/>
                    <a:pt x="102" y="281"/>
                  </a:cubicBezTo>
                  <a:cubicBezTo>
                    <a:pt x="838" y="618"/>
                    <a:pt x="1431" y="1204"/>
                    <a:pt x="1775" y="1937"/>
                  </a:cubicBezTo>
                  <a:cubicBezTo>
                    <a:pt x="1799" y="1989"/>
                    <a:pt x="1851" y="2022"/>
                    <a:pt x="1908" y="2022"/>
                  </a:cubicBezTo>
                  <a:cubicBezTo>
                    <a:pt x="1930" y="2022"/>
                    <a:pt x="1951" y="2017"/>
                    <a:pt x="1971" y="2008"/>
                  </a:cubicBezTo>
                  <a:cubicBezTo>
                    <a:pt x="2045" y="1973"/>
                    <a:pt x="2077" y="1885"/>
                    <a:pt x="2042" y="1812"/>
                  </a:cubicBezTo>
                  <a:cubicBezTo>
                    <a:pt x="1668" y="1016"/>
                    <a:pt x="1025" y="378"/>
                    <a:pt x="225" y="12"/>
                  </a:cubicBezTo>
                  <a:cubicBezTo>
                    <a:pt x="206" y="5"/>
                    <a:pt x="187" y="1"/>
                    <a:pt x="1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4" name="Google Shape;2244;p75"/>
          <p:cNvGrpSpPr/>
          <p:nvPr/>
        </p:nvGrpSpPr>
        <p:grpSpPr>
          <a:xfrm>
            <a:off x="2314559" y="2197814"/>
            <a:ext cx="274687" cy="304025"/>
            <a:chOff x="2314559" y="2197814"/>
            <a:chExt cx="274687" cy="304025"/>
          </a:xfrm>
        </p:grpSpPr>
        <p:sp>
          <p:nvSpPr>
            <p:cNvPr id="2245" name="Google Shape;2245;p75"/>
            <p:cNvSpPr/>
            <p:nvPr/>
          </p:nvSpPr>
          <p:spPr>
            <a:xfrm>
              <a:off x="2356348" y="2300877"/>
              <a:ext cx="14986" cy="14986"/>
            </a:xfrm>
            <a:custGeom>
              <a:avLst/>
              <a:gdLst/>
              <a:ahLst/>
              <a:cxnLst/>
              <a:rect l="l" t="t" r="r" b="b"/>
              <a:pathLst>
                <a:path w="473" h="473" extrusionOk="0">
                  <a:moveTo>
                    <a:pt x="237" y="0"/>
                  </a:moveTo>
                  <a:cubicBezTo>
                    <a:pt x="106" y="0"/>
                    <a:pt x="0" y="106"/>
                    <a:pt x="0" y="236"/>
                  </a:cubicBezTo>
                  <a:cubicBezTo>
                    <a:pt x="0" y="367"/>
                    <a:pt x="106" y="472"/>
                    <a:pt x="237" y="472"/>
                  </a:cubicBezTo>
                  <a:cubicBezTo>
                    <a:pt x="366" y="472"/>
                    <a:pt x="472" y="367"/>
                    <a:pt x="472" y="236"/>
                  </a:cubicBezTo>
                  <a:cubicBezTo>
                    <a:pt x="472" y="106"/>
                    <a:pt x="366" y="0"/>
                    <a:pt x="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5"/>
            <p:cNvSpPr/>
            <p:nvPr/>
          </p:nvSpPr>
          <p:spPr>
            <a:xfrm>
              <a:off x="2507061" y="2344473"/>
              <a:ext cx="15018" cy="15049"/>
            </a:xfrm>
            <a:custGeom>
              <a:avLst/>
              <a:gdLst/>
              <a:ahLst/>
              <a:cxnLst/>
              <a:rect l="l" t="t" r="r" b="b"/>
              <a:pathLst>
                <a:path w="474" h="475" extrusionOk="0">
                  <a:moveTo>
                    <a:pt x="236" y="1"/>
                  </a:moveTo>
                  <a:cubicBezTo>
                    <a:pt x="107" y="1"/>
                    <a:pt x="1" y="108"/>
                    <a:pt x="1" y="237"/>
                  </a:cubicBezTo>
                  <a:cubicBezTo>
                    <a:pt x="1" y="368"/>
                    <a:pt x="107" y="474"/>
                    <a:pt x="236" y="474"/>
                  </a:cubicBezTo>
                  <a:cubicBezTo>
                    <a:pt x="367" y="474"/>
                    <a:pt x="473" y="368"/>
                    <a:pt x="473" y="237"/>
                  </a:cubicBezTo>
                  <a:cubicBezTo>
                    <a:pt x="473" y="108"/>
                    <a:pt x="367" y="1"/>
                    <a:pt x="2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5"/>
            <p:cNvSpPr/>
            <p:nvPr/>
          </p:nvSpPr>
          <p:spPr>
            <a:xfrm>
              <a:off x="2375009" y="2342001"/>
              <a:ext cx="14986" cy="14986"/>
            </a:xfrm>
            <a:custGeom>
              <a:avLst/>
              <a:gdLst/>
              <a:ahLst/>
              <a:cxnLst/>
              <a:rect l="l" t="t" r="r" b="b"/>
              <a:pathLst>
                <a:path w="473" h="473" extrusionOk="0">
                  <a:moveTo>
                    <a:pt x="237" y="1"/>
                  </a:moveTo>
                  <a:cubicBezTo>
                    <a:pt x="106" y="1"/>
                    <a:pt x="1" y="106"/>
                    <a:pt x="1" y="237"/>
                  </a:cubicBezTo>
                  <a:cubicBezTo>
                    <a:pt x="1" y="367"/>
                    <a:pt x="106" y="473"/>
                    <a:pt x="237" y="473"/>
                  </a:cubicBezTo>
                  <a:cubicBezTo>
                    <a:pt x="367" y="473"/>
                    <a:pt x="473" y="367"/>
                    <a:pt x="473" y="237"/>
                  </a:cubicBezTo>
                  <a:cubicBezTo>
                    <a:pt x="473" y="106"/>
                    <a:pt x="367" y="1"/>
                    <a:pt x="2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5"/>
            <p:cNvSpPr/>
            <p:nvPr/>
          </p:nvSpPr>
          <p:spPr>
            <a:xfrm>
              <a:off x="2539473" y="2323277"/>
              <a:ext cx="14986" cy="15018"/>
            </a:xfrm>
            <a:custGeom>
              <a:avLst/>
              <a:gdLst/>
              <a:ahLst/>
              <a:cxnLst/>
              <a:rect l="l" t="t" r="r" b="b"/>
              <a:pathLst>
                <a:path w="473" h="474" extrusionOk="0">
                  <a:moveTo>
                    <a:pt x="236" y="1"/>
                  </a:moveTo>
                  <a:cubicBezTo>
                    <a:pt x="106" y="1"/>
                    <a:pt x="0" y="106"/>
                    <a:pt x="0" y="237"/>
                  </a:cubicBezTo>
                  <a:cubicBezTo>
                    <a:pt x="0" y="368"/>
                    <a:pt x="106" y="474"/>
                    <a:pt x="236" y="474"/>
                  </a:cubicBezTo>
                  <a:cubicBezTo>
                    <a:pt x="367" y="474"/>
                    <a:pt x="472" y="368"/>
                    <a:pt x="472" y="237"/>
                  </a:cubicBezTo>
                  <a:cubicBezTo>
                    <a:pt x="472" y="106"/>
                    <a:pt x="367" y="1"/>
                    <a:pt x="2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5"/>
            <p:cNvSpPr/>
            <p:nvPr/>
          </p:nvSpPr>
          <p:spPr>
            <a:xfrm>
              <a:off x="2522047" y="2376915"/>
              <a:ext cx="14986" cy="15018"/>
            </a:xfrm>
            <a:custGeom>
              <a:avLst/>
              <a:gdLst/>
              <a:ahLst/>
              <a:cxnLst/>
              <a:rect l="l" t="t" r="r" b="b"/>
              <a:pathLst>
                <a:path w="473" h="474" extrusionOk="0">
                  <a:moveTo>
                    <a:pt x="235" y="0"/>
                  </a:moveTo>
                  <a:cubicBezTo>
                    <a:pt x="106" y="0"/>
                    <a:pt x="0" y="107"/>
                    <a:pt x="0" y="237"/>
                  </a:cubicBezTo>
                  <a:cubicBezTo>
                    <a:pt x="0" y="368"/>
                    <a:pt x="106" y="473"/>
                    <a:pt x="235" y="473"/>
                  </a:cubicBezTo>
                  <a:cubicBezTo>
                    <a:pt x="366" y="473"/>
                    <a:pt x="472" y="368"/>
                    <a:pt x="472" y="237"/>
                  </a:cubicBezTo>
                  <a:cubicBezTo>
                    <a:pt x="472" y="107"/>
                    <a:pt x="366" y="0"/>
                    <a:pt x="2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5"/>
            <p:cNvSpPr/>
            <p:nvPr/>
          </p:nvSpPr>
          <p:spPr>
            <a:xfrm>
              <a:off x="2351374" y="2372543"/>
              <a:ext cx="14954" cy="15018"/>
            </a:xfrm>
            <a:custGeom>
              <a:avLst/>
              <a:gdLst/>
              <a:ahLst/>
              <a:cxnLst/>
              <a:rect l="l" t="t" r="r" b="b"/>
              <a:pathLst>
                <a:path w="472" h="474" extrusionOk="0">
                  <a:moveTo>
                    <a:pt x="236" y="1"/>
                  </a:moveTo>
                  <a:cubicBezTo>
                    <a:pt x="105" y="1"/>
                    <a:pt x="1" y="106"/>
                    <a:pt x="1" y="237"/>
                  </a:cubicBezTo>
                  <a:cubicBezTo>
                    <a:pt x="1" y="367"/>
                    <a:pt x="105" y="474"/>
                    <a:pt x="236" y="474"/>
                  </a:cubicBezTo>
                  <a:cubicBezTo>
                    <a:pt x="366" y="474"/>
                    <a:pt x="472" y="367"/>
                    <a:pt x="472" y="237"/>
                  </a:cubicBezTo>
                  <a:cubicBezTo>
                    <a:pt x="472" y="106"/>
                    <a:pt x="366" y="1"/>
                    <a:pt x="2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5"/>
            <p:cNvSpPr/>
            <p:nvPr/>
          </p:nvSpPr>
          <p:spPr>
            <a:xfrm>
              <a:off x="2314559" y="2197814"/>
              <a:ext cx="274687" cy="304025"/>
            </a:xfrm>
            <a:custGeom>
              <a:avLst/>
              <a:gdLst/>
              <a:ahLst/>
              <a:cxnLst/>
              <a:rect l="l" t="t" r="r" b="b"/>
              <a:pathLst>
                <a:path w="8670" h="9596" extrusionOk="0">
                  <a:moveTo>
                    <a:pt x="4327" y="2797"/>
                  </a:moveTo>
                  <a:lnTo>
                    <a:pt x="5078" y="4096"/>
                  </a:lnTo>
                  <a:lnTo>
                    <a:pt x="3577" y="4096"/>
                  </a:lnTo>
                  <a:lnTo>
                    <a:pt x="4327" y="2797"/>
                  </a:lnTo>
                  <a:close/>
                  <a:moveTo>
                    <a:pt x="4979" y="4398"/>
                  </a:moveTo>
                  <a:lnTo>
                    <a:pt x="5523" y="5340"/>
                  </a:lnTo>
                  <a:lnTo>
                    <a:pt x="3131" y="5340"/>
                  </a:lnTo>
                  <a:lnTo>
                    <a:pt x="3676" y="4398"/>
                  </a:lnTo>
                  <a:close/>
                  <a:moveTo>
                    <a:pt x="5470" y="5641"/>
                  </a:moveTo>
                  <a:lnTo>
                    <a:pt x="6177" y="6865"/>
                  </a:lnTo>
                  <a:lnTo>
                    <a:pt x="2479" y="6865"/>
                  </a:lnTo>
                  <a:lnTo>
                    <a:pt x="3186" y="5641"/>
                  </a:lnTo>
                  <a:close/>
                  <a:moveTo>
                    <a:pt x="4505" y="7166"/>
                  </a:moveTo>
                  <a:lnTo>
                    <a:pt x="4505" y="7449"/>
                  </a:lnTo>
                  <a:lnTo>
                    <a:pt x="4166" y="7449"/>
                  </a:lnTo>
                  <a:lnTo>
                    <a:pt x="4166" y="7166"/>
                  </a:lnTo>
                  <a:close/>
                  <a:moveTo>
                    <a:pt x="4335" y="209"/>
                  </a:moveTo>
                  <a:cubicBezTo>
                    <a:pt x="6573" y="209"/>
                    <a:pt x="8395" y="2032"/>
                    <a:pt x="8395" y="4273"/>
                  </a:cubicBezTo>
                  <a:cubicBezTo>
                    <a:pt x="8398" y="4906"/>
                    <a:pt x="8250" y="5531"/>
                    <a:pt x="7965" y="6097"/>
                  </a:cubicBezTo>
                  <a:cubicBezTo>
                    <a:pt x="7700" y="6623"/>
                    <a:pt x="7324" y="7085"/>
                    <a:pt x="6864" y="7453"/>
                  </a:cubicBezTo>
                  <a:cubicBezTo>
                    <a:pt x="6853" y="7452"/>
                    <a:pt x="6841" y="7451"/>
                    <a:pt x="6830" y="7450"/>
                  </a:cubicBezTo>
                  <a:lnTo>
                    <a:pt x="6826" y="7450"/>
                  </a:lnTo>
                  <a:cubicBezTo>
                    <a:pt x="6814" y="7450"/>
                    <a:pt x="6802" y="7449"/>
                    <a:pt x="6790" y="7449"/>
                  </a:cubicBezTo>
                  <a:lnTo>
                    <a:pt x="4806" y="7449"/>
                  </a:lnTo>
                  <a:lnTo>
                    <a:pt x="4806" y="7167"/>
                  </a:lnTo>
                  <a:lnTo>
                    <a:pt x="6325" y="7167"/>
                  </a:lnTo>
                  <a:cubicBezTo>
                    <a:pt x="6496" y="7167"/>
                    <a:pt x="6603" y="6981"/>
                    <a:pt x="6517" y="6833"/>
                  </a:cubicBezTo>
                  <a:lnTo>
                    <a:pt x="5803" y="5597"/>
                  </a:lnTo>
                  <a:cubicBezTo>
                    <a:pt x="5829" y="5578"/>
                    <a:pt x="5853" y="5554"/>
                    <a:pt x="5869" y="5527"/>
                  </a:cubicBezTo>
                  <a:lnTo>
                    <a:pt x="5870" y="5524"/>
                  </a:lnTo>
                  <a:cubicBezTo>
                    <a:pt x="5909" y="5456"/>
                    <a:pt x="5909" y="5372"/>
                    <a:pt x="5870" y="5303"/>
                  </a:cubicBezTo>
                  <a:lnTo>
                    <a:pt x="5324" y="4358"/>
                  </a:lnTo>
                  <a:cubicBezTo>
                    <a:pt x="5361" y="4338"/>
                    <a:pt x="5391" y="4310"/>
                    <a:pt x="5412" y="4273"/>
                  </a:cubicBezTo>
                  <a:cubicBezTo>
                    <a:pt x="5452" y="4204"/>
                    <a:pt x="5452" y="4119"/>
                    <a:pt x="5412" y="4050"/>
                  </a:cubicBezTo>
                  <a:lnTo>
                    <a:pt x="4528" y="2518"/>
                  </a:lnTo>
                  <a:cubicBezTo>
                    <a:pt x="4485" y="2445"/>
                    <a:pt x="4410" y="2408"/>
                    <a:pt x="4335" y="2408"/>
                  </a:cubicBezTo>
                  <a:cubicBezTo>
                    <a:pt x="4260" y="2408"/>
                    <a:pt x="4185" y="2445"/>
                    <a:pt x="4143" y="2518"/>
                  </a:cubicBezTo>
                  <a:lnTo>
                    <a:pt x="3259" y="4049"/>
                  </a:lnTo>
                  <a:cubicBezTo>
                    <a:pt x="3195" y="4158"/>
                    <a:pt x="3235" y="4298"/>
                    <a:pt x="3346" y="4357"/>
                  </a:cubicBezTo>
                  <a:lnTo>
                    <a:pt x="2800" y="5303"/>
                  </a:lnTo>
                  <a:cubicBezTo>
                    <a:pt x="2762" y="5372"/>
                    <a:pt x="2762" y="5456"/>
                    <a:pt x="2800" y="5524"/>
                  </a:cubicBezTo>
                  <a:lnTo>
                    <a:pt x="2801" y="5527"/>
                  </a:lnTo>
                  <a:cubicBezTo>
                    <a:pt x="2818" y="5554"/>
                    <a:pt x="2840" y="5578"/>
                    <a:pt x="2867" y="5597"/>
                  </a:cubicBezTo>
                  <a:lnTo>
                    <a:pt x="2153" y="6832"/>
                  </a:lnTo>
                  <a:cubicBezTo>
                    <a:pt x="2067" y="6980"/>
                    <a:pt x="2174" y="7166"/>
                    <a:pt x="2346" y="7166"/>
                  </a:cubicBezTo>
                  <a:lnTo>
                    <a:pt x="3865" y="7166"/>
                  </a:lnTo>
                  <a:lnTo>
                    <a:pt x="3865" y="7449"/>
                  </a:lnTo>
                  <a:lnTo>
                    <a:pt x="1879" y="7449"/>
                  </a:lnTo>
                  <a:cubicBezTo>
                    <a:pt x="1867" y="7449"/>
                    <a:pt x="1855" y="7449"/>
                    <a:pt x="1843" y="7450"/>
                  </a:cubicBezTo>
                  <a:lnTo>
                    <a:pt x="1840" y="7450"/>
                  </a:lnTo>
                  <a:cubicBezTo>
                    <a:pt x="1829" y="7450"/>
                    <a:pt x="1818" y="7451"/>
                    <a:pt x="1807" y="7452"/>
                  </a:cubicBezTo>
                  <a:cubicBezTo>
                    <a:pt x="1345" y="7085"/>
                    <a:pt x="970" y="6622"/>
                    <a:pt x="705" y="6096"/>
                  </a:cubicBezTo>
                  <a:cubicBezTo>
                    <a:pt x="420" y="5530"/>
                    <a:pt x="273" y="4906"/>
                    <a:pt x="275" y="4273"/>
                  </a:cubicBezTo>
                  <a:cubicBezTo>
                    <a:pt x="275" y="2032"/>
                    <a:pt x="2096" y="209"/>
                    <a:pt x="4335" y="209"/>
                  </a:cubicBezTo>
                  <a:close/>
                  <a:moveTo>
                    <a:pt x="6768" y="7750"/>
                  </a:moveTo>
                  <a:cubicBezTo>
                    <a:pt x="6780" y="7750"/>
                    <a:pt x="6791" y="7750"/>
                    <a:pt x="6802" y="7752"/>
                  </a:cubicBezTo>
                  <a:lnTo>
                    <a:pt x="6808" y="7752"/>
                  </a:lnTo>
                  <a:cubicBezTo>
                    <a:pt x="6818" y="7753"/>
                    <a:pt x="6827" y="7755"/>
                    <a:pt x="6837" y="7756"/>
                  </a:cubicBezTo>
                  <a:lnTo>
                    <a:pt x="6845" y="7758"/>
                  </a:lnTo>
                  <a:cubicBezTo>
                    <a:pt x="7013" y="7792"/>
                    <a:pt x="7137" y="7936"/>
                    <a:pt x="7143" y="8108"/>
                  </a:cubicBezTo>
                  <a:lnTo>
                    <a:pt x="1512" y="8108"/>
                  </a:lnTo>
                  <a:cubicBezTo>
                    <a:pt x="1518" y="7936"/>
                    <a:pt x="1641" y="7792"/>
                    <a:pt x="1809" y="7758"/>
                  </a:cubicBezTo>
                  <a:lnTo>
                    <a:pt x="1818" y="7756"/>
                  </a:lnTo>
                  <a:cubicBezTo>
                    <a:pt x="1827" y="7755"/>
                    <a:pt x="1837" y="7753"/>
                    <a:pt x="1847" y="7752"/>
                  </a:cubicBezTo>
                  <a:lnTo>
                    <a:pt x="1853" y="7752"/>
                  </a:lnTo>
                  <a:cubicBezTo>
                    <a:pt x="1864" y="7750"/>
                    <a:pt x="1875" y="7750"/>
                    <a:pt x="1887" y="7750"/>
                  </a:cubicBezTo>
                  <a:close/>
                  <a:moveTo>
                    <a:pt x="7389" y="8390"/>
                  </a:moveTo>
                  <a:lnTo>
                    <a:pt x="7389" y="8391"/>
                  </a:lnTo>
                  <a:lnTo>
                    <a:pt x="7661" y="8391"/>
                  </a:lnTo>
                  <a:cubicBezTo>
                    <a:pt x="7665" y="8391"/>
                    <a:pt x="7668" y="8394"/>
                    <a:pt x="7668" y="8397"/>
                  </a:cubicBezTo>
                  <a:lnTo>
                    <a:pt x="7668" y="9288"/>
                  </a:lnTo>
                  <a:cubicBezTo>
                    <a:pt x="7668" y="9291"/>
                    <a:pt x="7665" y="9294"/>
                    <a:pt x="7661" y="9294"/>
                  </a:cubicBezTo>
                  <a:lnTo>
                    <a:pt x="990" y="9294"/>
                  </a:lnTo>
                  <a:cubicBezTo>
                    <a:pt x="986" y="9294"/>
                    <a:pt x="982" y="9291"/>
                    <a:pt x="982" y="9287"/>
                  </a:cubicBezTo>
                  <a:lnTo>
                    <a:pt x="982" y="8397"/>
                  </a:lnTo>
                  <a:cubicBezTo>
                    <a:pt x="982" y="8393"/>
                    <a:pt x="986" y="8390"/>
                    <a:pt x="990" y="8390"/>
                  </a:cubicBezTo>
                  <a:close/>
                  <a:moveTo>
                    <a:pt x="4335" y="0"/>
                  </a:moveTo>
                  <a:cubicBezTo>
                    <a:pt x="3227" y="0"/>
                    <a:pt x="2119" y="422"/>
                    <a:pt x="1272" y="1264"/>
                  </a:cubicBezTo>
                  <a:cubicBezTo>
                    <a:pt x="453" y="2078"/>
                    <a:pt x="2" y="3162"/>
                    <a:pt x="2" y="4313"/>
                  </a:cubicBezTo>
                  <a:cubicBezTo>
                    <a:pt x="1" y="4984"/>
                    <a:pt x="158" y="5648"/>
                    <a:pt x="462" y="6246"/>
                  </a:cubicBezTo>
                  <a:cubicBezTo>
                    <a:pt x="719" y="6754"/>
                    <a:pt x="1074" y="7206"/>
                    <a:pt x="1505" y="7578"/>
                  </a:cubicBezTo>
                  <a:cubicBezTo>
                    <a:pt x="1332" y="7700"/>
                    <a:pt x="1228" y="7897"/>
                    <a:pt x="1223" y="8108"/>
                  </a:cubicBezTo>
                  <a:lnTo>
                    <a:pt x="1003" y="8108"/>
                  </a:lnTo>
                  <a:cubicBezTo>
                    <a:pt x="836" y="8108"/>
                    <a:pt x="701" y="8243"/>
                    <a:pt x="701" y="8411"/>
                  </a:cubicBezTo>
                  <a:lnTo>
                    <a:pt x="701" y="9293"/>
                  </a:lnTo>
                  <a:cubicBezTo>
                    <a:pt x="701" y="9460"/>
                    <a:pt x="836" y="9596"/>
                    <a:pt x="1003" y="9596"/>
                  </a:cubicBezTo>
                  <a:lnTo>
                    <a:pt x="7668" y="9596"/>
                  </a:lnTo>
                  <a:cubicBezTo>
                    <a:pt x="7835" y="9596"/>
                    <a:pt x="7971" y="9460"/>
                    <a:pt x="7971" y="9293"/>
                  </a:cubicBezTo>
                  <a:lnTo>
                    <a:pt x="7971" y="8411"/>
                  </a:lnTo>
                  <a:cubicBezTo>
                    <a:pt x="7971" y="8243"/>
                    <a:pt x="7835" y="8108"/>
                    <a:pt x="7668" y="8108"/>
                  </a:cubicBezTo>
                  <a:lnTo>
                    <a:pt x="7447" y="8108"/>
                  </a:lnTo>
                  <a:cubicBezTo>
                    <a:pt x="7443" y="7897"/>
                    <a:pt x="7338" y="7700"/>
                    <a:pt x="7165" y="7578"/>
                  </a:cubicBezTo>
                  <a:cubicBezTo>
                    <a:pt x="7597" y="7206"/>
                    <a:pt x="7951" y="6754"/>
                    <a:pt x="8208" y="6246"/>
                  </a:cubicBezTo>
                  <a:cubicBezTo>
                    <a:pt x="8512" y="5648"/>
                    <a:pt x="8669" y="4984"/>
                    <a:pt x="8667" y="4313"/>
                  </a:cubicBezTo>
                  <a:cubicBezTo>
                    <a:pt x="8667" y="3161"/>
                    <a:pt x="8217" y="2078"/>
                    <a:pt x="7398" y="1264"/>
                  </a:cubicBezTo>
                  <a:cubicBezTo>
                    <a:pt x="6551" y="422"/>
                    <a:pt x="5443" y="0"/>
                    <a:pt x="43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5"/>
            <p:cNvSpPr/>
            <p:nvPr/>
          </p:nvSpPr>
          <p:spPr>
            <a:xfrm>
              <a:off x="2493089" y="2225600"/>
              <a:ext cx="64157" cy="62383"/>
            </a:xfrm>
            <a:custGeom>
              <a:avLst/>
              <a:gdLst/>
              <a:ahLst/>
              <a:cxnLst/>
              <a:rect l="l" t="t" r="r" b="b"/>
              <a:pathLst>
                <a:path w="2025" h="1969" extrusionOk="0">
                  <a:moveTo>
                    <a:pt x="168" y="0"/>
                  </a:moveTo>
                  <a:cubicBezTo>
                    <a:pt x="112" y="0"/>
                    <a:pt x="58" y="32"/>
                    <a:pt x="34" y="86"/>
                  </a:cubicBezTo>
                  <a:cubicBezTo>
                    <a:pt x="1" y="159"/>
                    <a:pt x="32" y="245"/>
                    <a:pt x="103" y="281"/>
                  </a:cubicBezTo>
                  <a:cubicBezTo>
                    <a:pt x="815" y="607"/>
                    <a:pt x="1389" y="1175"/>
                    <a:pt x="1722" y="1883"/>
                  </a:cubicBezTo>
                  <a:cubicBezTo>
                    <a:pt x="1747" y="1937"/>
                    <a:pt x="1801" y="1969"/>
                    <a:pt x="1857" y="1969"/>
                  </a:cubicBezTo>
                  <a:cubicBezTo>
                    <a:pt x="1878" y="1969"/>
                    <a:pt x="1899" y="1964"/>
                    <a:pt x="1919" y="1955"/>
                  </a:cubicBezTo>
                  <a:cubicBezTo>
                    <a:pt x="1992" y="1920"/>
                    <a:pt x="2024" y="1832"/>
                    <a:pt x="1989" y="1758"/>
                  </a:cubicBezTo>
                  <a:lnTo>
                    <a:pt x="1989" y="1758"/>
                  </a:lnTo>
                  <a:lnTo>
                    <a:pt x="1989" y="1759"/>
                  </a:lnTo>
                  <a:cubicBezTo>
                    <a:pt x="1627" y="987"/>
                    <a:pt x="1002" y="367"/>
                    <a:pt x="225" y="12"/>
                  </a:cubicBezTo>
                  <a:cubicBezTo>
                    <a:pt x="207" y="4"/>
                    <a:pt x="187" y="0"/>
                    <a:pt x="1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3" name="Google Shape;2253;p75"/>
          <p:cNvGrpSpPr/>
          <p:nvPr/>
        </p:nvGrpSpPr>
        <p:grpSpPr>
          <a:xfrm>
            <a:off x="7085214" y="1599015"/>
            <a:ext cx="305609" cy="305419"/>
            <a:chOff x="7085214" y="1599015"/>
            <a:chExt cx="305609" cy="305419"/>
          </a:xfrm>
        </p:grpSpPr>
        <p:sp>
          <p:nvSpPr>
            <p:cNvPr id="2254" name="Google Shape;2254;p75"/>
            <p:cNvSpPr/>
            <p:nvPr/>
          </p:nvSpPr>
          <p:spPr>
            <a:xfrm>
              <a:off x="7085214" y="1599015"/>
              <a:ext cx="305609" cy="305419"/>
            </a:xfrm>
            <a:custGeom>
              <a:avLst/>
              <a:gdLst/>
              <a:ahLst/>
              <a:cxnLst/>
              <a:rect l="l" t="t" r="r" b="b"/>
              <a:pathLst>
                <a:path w="9646" h="9640" extrusionOk="0">
                  <a:moveTo>
                    <a:pt x="3693" y="742"/>
                  </a:moveTo>
                  <a:cubicBezTo>
                    <a:pt x="3754" y="742"/>
                    <a:pt x="3816" y="765"/>
                    <a:pt x="3864" y="813"/>
                  </a:cubicBezTo>
                  <a:lnTo>
                    <a:pt x="4285" y="1234"/>
                  </a:lnTo>
                  <a:lnTo>
                    <a:pt x="4285" y="1919"/>
                  </a:lnTo>
                  <a:lnTo>
                    <a:pt x="3522" y="1155"/>
                  </a:lnTo>
                  <a:cubicBezTo>
                    <a:pt x="3462" y="1096"/>
                    <a:pt x="3437" y="1009"/>
                    <a:pt x="3458" y="926"/>
                  </a:cubicBezTo>
                  <a:cubicBezTo>
                    <a:pt x="3463" y="903"/>
                    <a:pt x="3472" y="882"/>
                    <a:pt x="3484" y="862"/>
                  </a:cubicBezTo>
                  <a:cubicBezTo>
                    <a:pt x="3530" y="784"/>
                    <a:pt x="3611" y="742"/>
                    <a:pt x="3693" y="742"/>
                  </a:cubicBezTo>
                  <a:close/>
                  <a:moveTo>
                    <a:pt x="5949" y="745"/>
                  </a:moveTo>
                  <a:cubicBezTo>
                    <a:pt x="5969" y="745"/>
                    <a:pt x="5989" y="747"/>
                    <a:pt x="6009" y="752"/>
                  </a:cubicBezTo>
                  <a:cubicBezTo>
                    <a:pt x="6032" y="758"/>
                    <a:pt x="6053" y="767"/>
                    <a:pt x="6072" y="779"/>
                  </a:cubicBezTo>
                  <a:cubicBezTo>
                    <a:pt x="6209" y="859"/>
                    <a:pt x="6233" y="1046"/>
                    <a:pt x="6121" y="1158"/>
                  </a:cubicBezTo>
                  <a:lnTo>
                    <a:pt x="5358" y="1921"/>
                  </a:lnTo>
                  <a:lnTo>
                    <a:pt x="5358" y="1238"/>
                  </a:lnTo>
                  <a:lnTo>
                    <a:pt x="5779" y="816"/>
                  </a:lnTo>
                  <a:cubicBezTo>
                    <a:pt x="5825" y="770"/>
                    <a:pt x="5886" y="745"/>
                    <a:pt x="5949" y="745"/>
                  </a:cubicBezTo>
                  <a:close/>
                  <a:moveTo>
                    <a:pt x="4830" y="280"/>
                  </a:moveTo>
                  <a:cubicBezTo>
                    <a:pt x="4831" y="280"/>
                    <a:pt x="4832" y="280"/>
                    <a:pt x="4832" y="280"/>
                  </a:cubicBezTo>
                  <a:cubicBezTo>
                    <a:pt x="4968" y="281"/>
                    <a:pt x="5077" y="392"/>
                    <a:pt x="5077" y="527"/>
                  </a:cubicBezTo>
                  <a:lnTo>
                    <a:pt x="5077" y="2916"/>
                  </a:lnTo>
                  <a:cubicBezTo>
                    <a:pt x="5000" y="2877"/>
                    <a:pt x="4915" y="2857"/>
                    <a:pt x="4831" y="2857"/>
                  </a:cubicBezTo>
                  <a:cubicBezTo>
                    <a:pt x="4747" y="2857"/>
                    <a:pt x="4663" y="2877"/>
                    <a:pt x="4587" y="2916"/>
                  </a:cubicBezTo>
                  <a:lnTo>
                    <a:pt x="4587" y="524"/>
                  </a:lnTo>
                  <a:cubicBezTo>
                    <a:pt x="4587" y="389"/>
                    <a:pt x="4697" y="280"/>
                    <a:pt x="4830" y="280"/>
                  </a:cubicBezTo>
                  <a:close/>
                  <a:moveTo>
                    <a:pt x="2449" y="2204"/>
                  </a:moveTo>
                  <a:cubicBezTo>
                    <a:pt x="2511" y="2204"/>
                    <a:pt x="2573" y="2228"/>
                    <a:pt x="2621" y="2275"/>
                  </a:cubicBezTo>
                  <a:lnTo>
                    <a:pt x="3733" y="3388"/>
                  </a:lnTo>
                  <a:lnTo>
                    <a:pt x="3303" y="3635"/>
                  </a:lnTo>
                  <a:lnTo>
                    <a:pt x="3299" y="3638"/>
                  </a:lnTo>
                  <a:lnTo>
                    <a:pt x="2278" y="2616"/>
                  </a:lnTo>
                  <a:cubicBezTo>
                    <a:pt x="2184" y="2522"/>
                    <a:pt x="2184" y="2369"/>
                    <a:pt x="2278" y="2274"/>
                  </a:cubicBezTo>
                  <a:cubicBezTo>
                    <a:pt x="2326" y="2228"/>
                    <a:pt x="2387" y="2204"/>
                    <a:pt x="2449" y="2204"/>
                  </a:cubicBezTo>
                  <a:close/>
                  <a:moveTo>
                    <a:pt x="7200" y="2202"/>
                  </a:moveTo>
                  <a:cubicBezTo>
                    <a:pt x="7262" y="2202"/>
                    <a:pt x="7324" y="2226"/>
                    <a:pt x="7371" y="2273"/>
                  </a:cubicBezTo>
                  <a:cubicBezTo>
                    <a:pt x="7467" y="2368"/>
                    <a:pt x="7465" y="2523"/>
                    <a:pt x="7370" y="2616"/>
                  </a:cubicBezTo>
                  <a:lnTo>
                    <a:pt x="6349" y="3638"/>
                  </a:lnTo>
                  <a:lnTo>
                    <a:pt x="6345" y="3635"/>
                  </a:lnTo>
                  <a:lnTo>
                    <a:pt x="5915" y="3388"/>
                  </a:lnTo>
                  <a:lnTo>
                    <a:pt x="7027" y="2275"/>
                  </a:lnTo>
                  <a:cubicBezTo>
                    <a:pt x="7075" y="2227"/>
                    <a:pt x="7137" y="2202"/>
                    <a:pt x="7200" y="2202"/>
                  </a:cubicBezTo>
                  <a:close/>
                  <a:moveTo>
                    <a:pt x="988" y="3454"/>
                  </a:moveTo>
                  <a:cubicBezTo>
                    <a:pt x="1049" y="3454"/>
                    <a:pt x="1111" y="3477"/>
                    <a:pt x="1159" y="3525"/>
                  </a:cubicBezTo>
                  <a:lnTo>
                    <a:pt x="1922" y="4288"/>
                  </a:lnTo>
                  <a:lnTo>
                    <a:pt x="1237" y="4288"/>
                  </a:lnTo>
                  <a:lnTo>
                    <a:pt x="817" y="3868"/>
                  </a:lnTo>
                  <a:cubicBezTo>
                    <a:pt x="757" y="3808"/>
                    <a:pt x="732" y="3721"/>
                    <a:pt x="752" y="3639"/>
                  </a:cubicBezTo>
                  <a:cubicBezTo>
                    <a:pt x="758" y="3616"/>
                    <a:pt x="766" y="3594"/>
                    <a:pt x="779" y="3574"/>
                  </a:cubicBezTo>
                  <a:cubicBezTo>
                    <a:pt x="825" y="3496"/>
                    <a:pt x="906" y="3454"/>
                    <a:pt x="988" y="3454"/>
                  </a:cubicBezTo>
                  <a:close/>
                  <a:moveTo>
                    <a:pt x="8660" y="3455"/>
                  </a:moveTo>
                  <a:cubicBezTo>
                    <a:pt x="8679" y="3455"/>
                    <a:pt x="8699" y="3458"/>
                    <a:pt x="8719" y="3463"/>
                  </a:cubicBezTo>
                  <a:cubicBezTo>
                    <a:pt x="8741" y="3467"/>
                    <a:pt x="8763" y="3476"/>
                    <a:pt x="8783" y="3488"/>
                  </a:cubicBezTo>
                  <a:cubicBezTo>
                    <a:pt x="8919" y="3569"/>
                    <a:pt x="8942" y="3756"/>
                    <a:pt x="8831" y="3868"/>
                  </a:cubicBezTo>
                  <a:lnTo>
                    <a:pt x="8410" y="4289"/>
                  </a:lnTo>
                  <a:lnTo>
                    <a:pt x="7725" y="4289"/>
                  </a:lnTo>
                  <a:lnTo>
                    <a:pt x="8489" y="3526"/>
                  </a:lnTo>
                  <a:cubicBezTo>
                    <a:pt x="8534" y="3480"/>
                    <a:pt x="8596" y="3455"/>
                    <a:pt x="8660" y="3455"/>
                  </a:cubicBezTo>
                  <a:close/>
                  <a:moveTo>
                    <a:pt x="3041" y="4571"/>
                  </a:moveTo>
                  <a:lnTo>
                    <a:pt x="3042" y="5060"/>
                  </a:lnTo>
                  <a:lnTo>
                    <a:pt x="518" y="5060"/>
                  </a:lnTo>
                  <a:cubicBezTo>
                    <a:pt x="517" y="5060"/>
                    <a:pt x="516" y="5060"/>
                    <a:pt x="516" y="5060"/>
                  </a:cubicBezTo>
                  <a:cubicBezTo>
                    <a:pt x="381" y="5060"/>
                    <a:pt x="272" y="4952"/>
                    <a:pt x="271" y="4817"/>
                  </a:cubicBezTo>
                  <a:cubicBezTo>
                    <a:pt x="270" y="4682"/>
                    <a:pt x="379" y="4572"/>
                    <a:pt x="514" y="4571"/>
                  </a:cubicBezTo>
                  <a:close/>
                  <a:moveTo>
                    <a:pt x="9145" y="4571"/>
                  </a:moveTo>
                  <a:cubicBezTo>
                    <a:pt x="9280" y="4571"/>
                    <a:pt x="9389" y="4679"/>
                    <a:pt x="9390" y="4814"/>
                  </a:cubicBezTo>
                  <a:cubicBezTo>
                    <a:pt x="9391" y="4949"/>
                    <a:pt x="9282" y="5059"/>
                    <a:pt x="9147" y="5060"/>
                  </a:cubicBezTo>
                  <a:lnTo>
                    <a:pt x="6620" y="5061"/>
                  </a:lnTo>
                  <a:lnTo>
                    <a:pt x="6620" y="4571"/>
                  </a:lnTo>
                  <a:lnTo>
                    <a:pt x="9143" y="4571"/>
                  </a:lnTo>
                  <a:cubicBezTo>
                    <a:pt x="9144" y="4571"/>
                    <a:pt x="9145" y="4571"/>
                    <a:pt x="9145" y="4571"/>
                  </a:cubicBezTo>
                  <a:close/>
                  <a:moveTo>
                    <a:pt x="1922" y="5362"/>
                  </a:moveTo>
                  <a:lnTo>
                    <a:pt x="1159" y="6124"/>
                  </a:lnTo>
                  <a:cubicBezTo>
                    <a:pt x="1113" y="6171"/>
                    <a:pt x="1052" y="6196"/>
                    <a:pt x="988" y="6196"/>
                  </a:cubicBezTo>
                  <a:cubicBezTo>
                    <a:pt x="969" y="6196"/>
                    <a:pt x="949" y="6193"/>
                    <a:pt x="929" y="6188"/>
                  </a:cubicBezTo>
                  <a:cubicBezTo>
                    <a:pt x="906" y="6184"/>
                    <a:pt x="885" y="6175"/>
                    <a:pt x="865" y="6163"/>
                  </a:cubicBezTo>
                  <a:cubicBezTo>
                    <a:pt x="791" y="6119"/>
                    <a:pt x="746" y="6040"/>
                    <a:pt x="746" y="5954"/>
                  </a:cubicBezTo>
                  <a:cubicBezTo>
                    <a:pt x="746" y="5890"/>
                    <a:pt x="771" y="5828"/>
                    <a:pt x="817" y="5783"/>
                  </a:cubicBezTo>
                  <a:lnTo>
                    <a:pt x="1237" y="5362"/>
                  </a:lnTo>
                  <a:close/>
                  <a:moveTo>
                    <a:pt x="8410" y="5363"/>
                  </a:moveTo>
                  <a:lnTo>
                    <a:pt x="8831" y="5783"/>
                  </a:lnTo>
                  <a:cubicBezTo>
                    <a:pt x="8890" y="5844"/>
                    <a:pt x="8916" y="5931"/>
                    <a:pt x="8895" y="6013"/>
                  </a:cubicBezTo>
                  <a:cubicBezTo>
                    <a:pt x="8889" y="6035"/>
                    <a:pt x="8880" y="6057"/>
                    <a:pt x="8868" y="6077"/>
                  </a:cubicBezTo>
                  <a:cubicBezTo>
                    <a:pt x="8822" y="6155"/>
                    <a:pt x="8742" y="6196"/>
                    <a:pt x="8660" y="6196"/>
                  </a:cubicBezTo>
                  <a:cubicBezTo>
                    <a:pt x="8599" y="6196"/>
                    <a:pt x="8537" y="6173"/>
                    <a:pt x="8489" y="6125"/>
                  </a:cubicBezTo>
                  <a:lnTo>
                    <a:pt x="7726" y="5363"/>
                  </a:lnTo>
                  <a:close/>
                  <a:moveTo>
                    <a:pt x="4821" y="3134"/>
                  </a:moveTo>
                  <a:cubicBezTo>
                    <a:pt x="4863" y="3134"/>
                    <a:pt x="4905" y="3145"/>
                    <a:pt x="4942" y="3167"/>
                  </a:cubicBezTo>
                  <a:lnTo>
                    <a:pt x="6198" y="3888"/>
                  </a:lnTo>
                  <a:cubicBezTo>
                    <a:pt x="6273" y="3932"/>
                    <a:pt x="6319" y="4013"/>
                    <a:pt x="6319" y="4099"/>
                  </a:cubicBezTo>
                  <a:lnTo>
                    <a:pt x="6319" y="5540"/>
                  </a:lnTo>
                  <a:cubicBezTo>
                    <a:pt x="6319" y="5626"/>
                    <a:pt x="6273" y="5706"/>
                    <a:pt x="6198" y="5749"/>
                  </a:cubicBezTo>
                  <a:lnTo>
                    <a:pt x="4942" y="6472"/>
                  </a:lnTo>
                  <a:cubicBezTo>
                    <a:pt x="4905" y="6494"/>
                    <a:pt x="4863" y="6504"/>
                    <a:pt x="4821" y="6504"/>
                  </a:cubicBezTo>
                  <a:cubicBezTo>
                    <a:pt x="4779" y="6504"/>
                    <a:pt x="4738" y="6494"/>
                    <a:pt x="4700" y="6472"/>
                  </a:cubicBezTo>
                  <a:lnTo>
                    <a:pt x="3446" y="5749"/>
                  </a:lnTo>
                  <a:cubicBezTo>
                    <a:pt x="3370" y="5706"/>
                    <a:pt x="3324" y="5626"/>
                    <a:pt x="3324" y="5540"/>
                  </a:cubicBezTo>
                  <a:lnTo>
                    <a:pt x="3324" y="4099"/>
                  </a:lnTo>
                  <a:cubicBezTo>
                    <a:pt x="3324" y="4013"/>
                    <a:pt x="3370" y="3932"/>
                    <a:pt x="3446" y="3888"/>
                  </a:cubicBezTo>
                  <a:lnTo>
                    <a:pt x="4700" y="3167"/>
                  </a:lnTo>
                  <a:cubicBezTo>
                    <a:pt x="4738" y="3145"/>
                    <a:pt x="4779" y="3134"/>
                    <a:pt x="4821" y="3134"/>
                  </a:cubicBezTo>
                  <a:close/>
                  <a:moveTo>
                    <a:pt x="6349" y="6002"/>
                  </a:moveTo>
                  <a:lnTo>
                    <a:pt x="7369" y="7022"/>
                  </a:lnTo>
                  <a:cubicBezTo>
                    <a:pt x="7461" y="7117"/>
                    <a:pt x="7460" y="7269"/>
                    <a:pt x="7366" y="7362"/>
                  </a:cubicBezTo>
                  <a:cubicBezTo>
                    <a:pt x="7319" y="7409"/>
                    <a:pt x="7257" y="7433"/>
                    <a:pt x="7195" y="7433"/>
                  </a:cubicBezTo>
                  <a:cubicBezTo>
                    <a:pt x="7134" y="7433"/>
                    <a:pt x="7073" y="7410"/>
                    <a:pt x="7026" y="7364"/>
                  </a:cubicBezTo>
                  <a:lnTo>
                    <a:pt x="5914" y="6252"/>
                  </a:lnTo>
                  <a:lnTo>
                    <a:pt x="6344" y="6004"/>
                  </a:lnTo>
                  <a:lnTo>
                    <a:pt x="6349" y="6002"/>
                  </a:lnTo>
                  <a:close/>
                  <a:moveTo>
                    <a:pt x="3299" y="6001"/>
                  </a:moveTo>
                  <a:lnTo>
                    <a:pt x="3303" y="6003"/>
                  </a:lnTo>
                  <a:lnTo>
                    <a:pt x="3733" y="6251"/>
                  </a:lnTo>
                  <a:lnTo>
                    <a:pt x="2621" y="7363"/>
                  </a:lnTo>
                  <a:cubicBezTo>
                    <a:pt x="2573" y="7411"/>
                    <a:pt x="2511" y="7435"/>
                    <a:pt x="2449" y="7435"/>
                  </a:cubicBezTo>
                  <a:cubicBezTo>
                    <a:pt x="2387" y="7435"/>
                    <a:pt x="2326" y="7411"/>
                    <a:pt x="2278" y="7364"/>
                  </a:cubicBezTo>
                  <a:cubicBezTo>
                    <a:pt x="2184" y="7270"/>
                    <a:pt x="2184" y="7117"/>
                    <a:pt x="2278" y="7022"/>
                  </a:cubicBezTo>
                  <a:lnTo>
                    <a:pt x="3299" y="6001"/>
                  </a:lnTo>
                  <a:close/>
                  <a:moveTo>
                    <a:pt x="5358" y="7721"/>
                  </a:moveTo>
                  <a:lnTo>
                    <a:pt x="6122" y="8484"/>
                  </a:lnTo>
                  <a:cubicBezTo>
                    <a:pt x="6181" y="8544"/>
                    <a:pt x="6205" y="8631"/>
                    <a:pt x="6186" y="8714"/>
                  </a:cubicBezTo>
                  <a:cubicBezTo>
                    <a:pt x="6180" y="8736"/>
                    <a:pt x="6171" y="8758"/>
                    <a:pt x="6159" y="8777"/>
                  </a:cubicBezTo>
                  <a:cubicBezTo>
                    <a:pt x="6113" y="8855"/>
                    <a:pt x="6032" y="8896"/>
                    <a:pt x="5950" y="8896"/>
                  </a:cubicBezTo>
                  <a:cubicBezTo>
                    <a:pt x="5889" y="8896"/>
                    <a:pt x="5827" y="8873"/>
                    <a:pt x="5780" y="8826"/>
                  </a:cubicBezTo>
                  <a:lnTo>
                    <a:pt x="5358" y="8404"/>
                  </a:lnTo>
                  <a:lnTo>
                    <a:pt x="5358" y="7721"/>
                  </a:lnTo>
                  <a:close/>
                  <a:moveTo>
                    <a:pt x="4285" y="7729"/>
                  </a:moveTo>
                  <a:lnTo>
                    <a:pt x="4285" y="8413"/>
                  </a:lnTo>
                  <a:lnTo>
                    <a:pt x="3864" y="8835"/>
                  </a:lnTo>
                  <a:cubicBezTo>
                    <a:pt x="3817" y="8880"/>
                    <a:pt x="3755" y="8905"/>
                    <a:pt x="3691" y="8905"/>
                  </a:cubicBezTo>
                  <a:cubicBezTo>
                    <a:pt x="3672" y="8905"/>
                    <a:pt x="3653" y="8903"/>
                    <a:pt x="3634" y="8898"/>
                  </a:cubicBezTo>
                  <a:cubicBezTo>
                    <a:pt x="3612" y="8893"/>
                    <a:pt x="3590" y="8884"/>
                    <a:pt x="3570" y="8872"/>
                  </a:cubicBezTo>
                  <a:cubicBezTo>
                    <a:pt x="3434" y="8792"/>
                    <a:pt x="3410" y="8604"/>
                    <a:pt x="3522" y="8492"/>
                  </a:cubicBezTo>
                  <a:lnTo>
                    <a:pt x="4285" y="7729"/>
                  </a:lnTo>
                  <a:close/>
                  <a:moveTo>
                    <a:pt x="5077" y="6723"/>
                  </a:moveTo>
                  <a:lnTo>
                    <a:pt x="5077" y="9115"/>
                  </a:lnTo>
                  <a:cubicBezTo>
                    <a:pt x="5075" y="9250"/>
                    <a:pt x="4965" y="9358"/>
                    <a:pt x="4832" y="9358"/>
                  </a:cubicBezTo>
                  <a:cubicBezTo>
                    <a:pt x="4831" y="9358"/>
                    <a:pt x="4831" y="9358"/>
                    <a:pt x="4830" y="9358"/>
                  </a:cubicBezTo>
                  <a:cubicBezTo>
                    <a:pt x="4695" y="9357"/>
                    <a:pt x="4586" y="9247"/>
                    <a:pt x="4587" y="9112"/>
                  </a:cubicBezTo>
                  <a:lnTo>
                    <a:pt x="4587" y="6723"/>
                  </a:lnTo>
                  <a:cubicBezTo>
                    <a:pt x="4663" y="6762"/>
                    <a:pt x="4747" y="6782"/>
                    <a:pt x="4831" y="6782"/>
                  </a:cubicBezTo>
                  <a:cubicBezTo>
                    <a:pt x="4915" y="6782"/>
                    <a:pt x="5000" y="6762"/>
                    <a:pt x="5077" y="6723"/>
                  </a:cubicBezTo>
                  <a:close/>
                  <a:moveTo>
                    <a:pt x="4821" y="0"/>
                  </a:moveTo>
                  <a:cubicBezTo>
                    <a:pt x="4528" y="0"/>
                    <a:pt x="4285" y="238"/>
                    <a:pt x="4285" y="537"/>
                  </a:cubicBezTo>
                  <a:lnTo>
                    <a:pt x="4285" y="817"/>
                  </a:lnTo>
                  <a:lnTo>
                    <a:pt x="4075" y="605"/>
                  </a:lnTo>
                  <a:cubicBezTo>
                    <a:pt x="3970" y="500"/>
                    <a:pt x="3833" y="447"/>
                    <a:pt x="3695" y="447"/>
                  </a:cubicBezTo>
                  <a:cubicBezTo>
                    <a:pt x="3558" y="447"/>
                    <a:pt x="3421" y="500"/>
                    <a:pt x="3316" y="605"/>
                  </a:cubicBezTo>
                  <a:cubicBezTo>
                    <a:pt x="3106" y="814"/>
                    <a:pt x="3106" y="1155"/>
                    <a:pt x="3316" y="1364"/>
                  </a:cubicBezTo>
                  <a:lnTo>
                    <a:pt x="4304" y="2336"/>
                  </a:lnTo>
                  <a:lnTo>
                    <a:pt x="4304" y="3069"/>
                  </a:lnTo>
                  <a:lnTo>
                    <a:pt x="3999" y="3235"/>
                  </a:lnTo>
                  <a:lnTo>
                    <a:pt x="2830" y="2066"/>
                  </a:lnTo>
                  <a:cubicBezTo>
                    <a:pt x="2725" y="1961"/>
                    <a:pt x="2588" y="1909"/>
                    <a:pt x="2450" y="1909"/>
                  </a:cubicBezTo>
                  <a:cubicBezTo>
                    <a:pt x="2313" y="1909"/>
                    <a:pt x="2175" y="1961"/>
                    <a:pt x="2070" y="2066"/>
                  </a:cubicBezTo>
                  <a:cubicBezTo>
                    <a:pt x="1860" y="2276"/>
                    <a:pt x="1860" y="2616"/>
                    <a:pt x="2070" y="2826"/>
                  </a:cubicBezTo>
                  <a:lnTo>
                    <a:pt x="3096" y="3852"/>
                  </a:lnTo>
                  <a:cubicBezTo>
                    <a:pt x="3055" y="3928"/>
                    <a:pt x="3035" y="4014"/>
                    <a:pt x="3042" y="4101"/>
                  </a:cubicBezTo>
                  <a:lnTo>
                    <a:pt x="3042" y="4289"/>
                  </a:lnTo>
                  <a:lnTo>
                    <a:pt x="2339" y="4289"/>
                  </a:lnTo>
                  <a:lnTo>
                    <a:pt x="1367" y="3311"/>
                  </a:lnTo>
                  <a:cubicBezTo>
                    <a:pt x="1262" y="3206"/>
                    <a:pt x="1125" y="3154"/>
                    <a:pt x="987" y="3154"/>
                  </a:cubicBezTo>
                  <a:cubicBezTo>
                    <a:pt x="850" y="3154"/>
                    <a:pt x="712" y="3206"/>
                    <a:pt x="607" y="3311"/>
                  </a:cubicBezTo>
                  <a:cubicBezTo>
                    <a:pt x="398" y="3521"/>
                    <a:pt x="398" y="3861"/>
                    <a:pt x="607" y="4070"/>
                  </a:cubicBezTo>
                  <a:lnTo>
                    <a:pt x="819" y="4289"/>
                  </a:lnTo>
                  <a:lnTo>
                    <a:pt x="539" y="4289"/>
                  </a:lnTo>
                  <a:cubicBezTo>
                    <a:pt x="535" y="4289"/>
                    <a:pt x="532" y="4289"/>
                    <a:pt x="529" y="4289"/>
                  </a:cubicBezTo>
                  <a:cubicBezTo>
                    <a:pt x="237" y="4289"/>
                    <a:pt x="1" y="4527"/>
                    <a:pt x="2" y="4819"/>
                  </a:cubicBezTo>
                  <a:cubicBezTo>
                    <a:pt x="2" y="5115"/>
                    <a:pt x="539" y="5343"/>
                    <a:pt x="539" y="5343"/>
                  </a:cubicBezTo>
                  <a:lnTo>
                    <a:pt x="819" y="5343"/>
                  </a:lnTo>
                  <a:lnTo>
                    <a:pt x="607" y="5569"/>
                  </a:lnTo>
                  <a:cubicBezTo>
                    <a:pt x="398" y="5779"/>
                    <a:pt x="398" y="6119"/>
                    <a:pt x="607" y="6328"/>
                  </a:cubicBezTo>
                  <a:cubicBezTo>
                    <a:pt x="712" y="6433"/>
                    <a:pt x="850" y="6486"/>
                    <a:pt x="987" y="6486"/>
                  </a:cubicBezTo>
                  <a:cubicBezTo>
                    <a:pt x="1125" y="6486"/>
                    <a:pt x="1262" y="6433"/>
                    <a:pt x="1367" y="6328"/>
                  </a:cubicBezTo>
                  <a:lnTo>
                    <a:pt x="2339" y="5362"/>
                  </a:lnTo>
                  <a:lnTo>
                    <a:pt x="3022" y="5362"/>
                  </a:lnTo>
                  <a:lnTo>
                    <a:pt x="3022" y="5539"/>
                  </a:lnTo>
                  <a:cubicBezTo>
                    <a:pt x="3032" y="5625"/>
                    <a:pt x="3056" y="5710"/>
                    <a:pt x="3095" y="5788"/>
                  </a:cubicBezTo>
                  <a:lnTo>
                    <a:pt x="2069" y="6813"/>
                  </a:lnTo>
                  <a:cubicBezTo>
                    <a:pt x="1859" y="7023"/>
                    <a:pt x="1859" y="7363"/>
                    <a:pt x="2069" y="7572"/>
                  </a:cubicBezTo>
                  <a:cubicBezTo>
                    <a:pt x="2174" y="7678"/>
                    <a:pt x="2312" y="7730"/>
                    <a:pt x="2449" y="7730"/>
                  </a:cubicBezTo>
                  <a:cubicBezTo>
                    <a:pt x="2587" y="7730"/>
                    <a:pt x="2724" y="7678"/>
                    <a:pt x="2829" y="7572"/>
                  </a:cubicBezTo>
                  <a:lnTo>
                    <a:pt x="3998" y="6404"/>
                  </a:lnTo>
                  <a:lnTo>
                    <a:pt x="4284" y="6570"/>
                  </a:lnTo>
                  <a:lnTo>
                    <a:pt x="4284" y="7304"/>
                  </a:lnTo>
                  <a:lnTo>
                    <a:pt x="3313" y="8274"/>
                  </a:lnTo>
                  <a:cubicBezTo>
                    <a:pt x="3181" y="8407"/>
                    <a:pt x="3127" y="8598"/>
                    <a:pt x="3171" y="8781"/>
                  </a:cubicBezTo>
                  <a:cubicBezTo>
                    <a:pt x="3183" y="8835"/>
                    <a:pt x="3204" y="8886"/>
                    <a:pt x="3233" y="8934"/>
                  </a:cubicBezTo>
                  <a:cubicBezTo>
                    <a:pt x="3337" y="9103"/>
                    <a:pt x="3514" y="9191"/>
                    <a:pt x="3693" y="9191"/>
                  </a:cubicBezTo>
                  <a:cubicBezTo>
                    <a:pt x="3831" y="9191"/>
                    <a:pt x="3970" y="9139"/>
                    <a:pt x="4076" y="9029"/>
                  </a:cubicBezTo>
                  <a:lnTo>
                    <a:pt x="4284" y="8821"/>
                  </a:lnTo>
                  <a:lnTo>
                    <a:pt x="4284" y="9098"/>
                  </a:lnTo>
                  <a:cubicBezTo>
                    <a:pt x="4284" y="9348"/>
                    <a:pt x="4456" y="9572"/>
                    <a:pt x="4701" y="9626"/>
                  </a:cubicBezTo>
                  <a:cubicBezTo>
                    <a:pt x="4742" y="9635"/>
                    <a:pt x="4782" y="9639"/>
                    <a:pt x="4821" y="9639"/>
                  </a:cubicBezTo>
                  <a:cubicBezTo>
                    <a:pt x="5110" y="9639"/>
                    <a:pt x="5357" y="9405"/>
                    <a:pt x="5358" y="9102"/>
                  </a:cubicBezTo>
                  <a:lnTo>
                    <a:pt x="5358" y="8821"/>
                  </a:lnTo>
                  <a:lnTo>
                    <a:pt x="5573" y="9034"/>
                  </a:lnTo>
                  <a:cubicBezTo>
                    <a:pt x="5678" y="9139"/>
                    <a:pt x="5815" y="9191"/>
                    <a:pt x="5953" y="9191"/>
                  </a:cubicBezTo>
                  <a:cubicBezTo>
                    <a:pt x="6090" y="9191"/>
                    <a:pt x="6228" y="9139"/>
                    <a:pt x="6332" y="9034"/>
                  </a:cubicBezTo>
                  <a:cubicBezTo>
                    <a:pt x="6542" y="8824"/>
                    <a:pt x="6542" y="8484"/>
                    <a:pt x="6332" y="8274"/>
                  </a:cubicBezTo>
                  <a:lnTo>
                    <a:pt x="5358" y="7303"/>
                  </a:lnTo>
                  <a:lnTo>
                    <a:pt x="5358" y="6570"/>
                  </a:lnTo>
                  <a:lnTo>
                    <a:pt x="5649" y="6404"/>
                  </a:lnTo>
                  <a:lnTo>
                    <a:pt x="6818" y="7572"/>
                  </a:lnTo>
                  <a:cubicBezTo>
                    <a:pt x="6923" y="7678"/>
                    <a:pt x="7060" y="7730"/>
                    <a:pt x="7198" y="7730"/>
                  </a:cubicBezTo>
                  <a:cubicBezTo>
                    <a:pt x="7335" y="7730"/>
                    <a:pt x="7473" y="7678"/>
                    <a:pt x="7578" y="7572"/>
                  </a:cubicBezTo>
                  <a:cubicBezTo>
                    <a:pt x="7788" y="7363"/>
                    <a:pt x="7788" y="7023"/>
                    <a:pt x="7578" y="6813"/>
                  </a:cubicBezTo>
                  <a:lnTo>
                    <a:pt x="6551" y="5788"/>
                  </a:lnTo>
                  <a:cubicBezTo>
                    <a:pt x="6591" y="5710"/>
                    <a:pt x="6615" y="5625"/>
                    <a:pt x="6620" y="5539"/>
                  </a:cubicBezTo>
                  <a:lnTo>
                    <a:pt x="6620" y="5362"/>
                  </a:lnTo>
                  <a:lnTo>
                    <a:pt x="7308" y="5362"/>
                  </a:lnTo>
                  <a:lnTo>
                    <a:pt x="8280" y="6328"/>
                  </a:lnTo>
                  <a:cubicBezTo>
                    <a:pt x="8385" y="6433"/>
                    <a:pt x="8522" y="6486"/>
                    <a:pt x="8660" y="6486"/>
                  </a:cubicBezTo>
                  <a:cubicBezTo>
                    <a:pt x="8797" y="6486"/>
                    <a:pt x="8934" y="6433"/>
                    <a:pt x="9039" y="6328"/>
                  </a:cubicBezTo>
                  <a:cubicBezTo>
                    <a:pt x="9249" y="6119"/>
                    <a:pt x="9249" y="5779"/>
                    <a:pt x="9039" y="5569"/>
                  </a:cubicBezTo>
                  <a:lnTo>
                    <a:pt x="8828" y="5362"/>
                  </a:lnTo>
                  <a:lnTo>
                    <a:pt x="9108" y="5362"/>
                  </a:lnTo>
                  <a:cubicBezTo>
                    <a:pt x="9404" y="5357"/>
                    <a:pt x="9643" y="5116"/>
                    <a:pt x="9645" y="4819"/>
                  </a:cubicBezTo>
                  <a:cubicBezTo>
                    <a:pt x="9645" y="4523"/>
                    <a:pt x="9108" y="4269"/>
                    <a:pt x="9108" y="4269"/>
                  </a:cubicBezTo>
                  <a:lnTo>
                    <a:pt x="8828" y="4269"/>
                  </a:lnTo>
                  <a:lnTo>
                    <a:pt x="9040" y="4070"/>
                  </a:lnTo>
                  <a:cubicBezTo>
                    <a:pt x="9249" y="3860"/>
                    <a:pt x="9249" y="3520"/>
                    <a:pt x="9040" y="3311"/>
                  </a:cubicBezTo>
                  <a:cubicBezTo>
                    <a:pt x="8935" y="3206"/>
                    <a:pt x="8797" y="3153"/>
                    <a:pt x="8660" y="3153"/>
                  </a:cubicBezTo>
                  <a:cubicBezTo>
                    <a:pt x="8523" y="3153"/>
                    <a:pt x="8385" y="3206"/>
                    <a:pt x="8281" y="3311"/>
                  </a:cubicBezTo>
                  <a:lnTo>
                    <a:pt x="7308" y="4288"/>
                  </a:lnTo>
                  <a:lnTo>
                    <a:pt x="6620" y="4288"/>
                  </a:lnTo>
                  <a:lnTo>
                    <a:pt x="6620" y="4100"/>
                  </a:lnTo>
                  <a:cubicBezTo>
                    <a:pt x="6615" y="4013"/>
                    <a:pt x="6592" y="3928"/>
                    <a:pt x="6552" y="3851"/>
                  </a:cubicBezTo>
                  <a:lnTo>
                    <a:pt x="7579" y="2826"/>
                  </a:lnTo>
                  <a:cubicBezTo>
                    <a:pt x="7788" y="2615"/>
                    <a:pt x="7788" y="2275"/>
                    <a:pt x="7578" y="2066"/>
                  </a:cubicBezTo>
                  <a:cubicBezTo>
                    <a:pt x="7473" y="1961"/>
                    <a:pt x="7336" y="1909"/>
                    <a:pt x="7198" y="1909"/>
                  </a:cubicBezTo>
                  <a:cubicBezTo>
                    <a:pt x="7061" y="1909"/>
                    <a:pt x="6923" y="1961"/>
                    <a:pt x="6818" y="2066"/>
                  </a:cubicBezTo>
                  <a:lnTo>
                    <a:pt x="5650" y="3235"/>
                  </a:lnTo>
                  <a:lnTo>
                    <a:pt x="5358" y="3069"/>
                  </a:lnTo>
                  <a:lnTo>
                    <a:pt x="5358" y="2336"/>
                  </a:lnTo>
                  <a:lnTo>
                    <a:pt x="6330" y="1364"/>
                  </a:lnTo>
                  <a:cubicBezTo>
                    <a:pt x="6455" y="1239"/>
                    <a:pt x="6510" y="1061"/>
                    <a:pt x="6478" y="886"/>
                  </a:cubicBezTo>
                  <a:cubicBezTo>
                    <a:pt x="6465" y="813"/>
                    <a:pt x="6437" y="743"/>
                    <a:pt x="6394" y="681"/>
                  </a:cubicBezTo>
                  <a:cubicBezTo>
                    <a:pt x="6288" y="528"/>
                    <a:pt x="6120" y="448"/>
                    <a:pt x="5950" y="448"/>
                  </a:cubicBezTo>
                  <a:cubicBezTo>
                    <a:pt x="5814" y="448"/>
                    <a:pt x="5676" y="500"/>
                    <a:pt x="5571" y="605"/>
                  </a:cubicBezTo>
                  <a:lnTo>
                    <a:pt x="5358" y="817"/>
                  </a:lnTo>
                  <a:lnTo>
                    <a:pt x="5358" y="548"/>
                  </a:lnTo>
                  <a:cubicBezTo>
                    <a:pt x="5358" y="266"/>
                    <a:pt x="5145" y="23"/>
                    <a:pt x="4863" y="2"/>
                  </a:cubicBezTo>
                  <a:cubicBezTo>
                    <a:pt x="4849" y="1"/>
                    <a:pt x="4835" y="0"/>
                    <a:pt x="48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5"/>
            <p:cNvSpPr/>
            <p:nvPr/>
          </p:nvSpPr>
          <p:spPr>
            <a:xfrm>
              <a:off x="7206020" y="1715005"/>
              <a:ext cx="63904" cy="73440"/>
            </a:xfrm>
            <a:custGeom>
              <a:avLst/>
              <a:gdLst/>
              <a:ahLst/>
              <a:cxnLst/>
              <a:rect l="l" t="t" r="r" b="b"/>
              <a:pathLst>
                <a:path w="2017" h="2318" extrusionOk="0">
                  <a:moveTo>
                    <a:pt x="1018" y="338"/>
                  </a:moveTo>
                  <a:lnTo>
                    <a:pt x="1733" y="750"/>
                  </a:lnTo>
                  <a:lnTo>
                    <a:pt x="1733" y="1568"/>
                  </a:lnTo>
                  <a:lnTo>
                    <a:pt x="1018" y="1980"/>
                  </a:lnTo>
                  <a:lnTo>
                    <a:pt x="303" y="1568"/>
                  </a:lnTo>
                  <a:lnTo>
                    <a:pt x="303" y="750"/>
                  </a:lnTo>
                  <a:lnTo>
                    <a:pt x="1018" y="338"/>
                  </a:lnTo>
                  <a:close/>
                  <a:moveTo>
                    <a:pt x="1008" y="1"/>
                  </a:moveTo>
                  <a:lnTo>
                    <a:pt x="0" y="581"/>
                  </a:lnTo>
                  <a:lnTo>
                    <a:pt x="0" y="1736"/>
                  </a:lnTo>
                  <a:lnTo>
                    <a:pt x="1008" y="2317"/>
                  </a:lnTo>
                  <a:lnTo>
                    <a:pt x="2016" y="1736"/>
                  </a:lnTo>
                  <a:lnTo>
                    <a:pt x="2016" y="581"/>
                  </a:lnTo>
                  <a:lnTo>
                    <a:pt x="100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6" name="Google Shape;2256;p75"/>
          <p:cNvGrpSpPr/>
          <p:nvPr/>
        </p:nvGrpSpPr>
        <p:grpSpPr>
          <a:xfrm>
            <a:off x="1711609" y="2227691"/>
            <a:ext cx="304247" cy="273262"/>
            <a:chOff x="1711609" y="2227691"/>
            <a:chExt cx="304247" cy="273262"/>
          </a:xfrm>
        </p:grpSpPr>
        <p:sp>
          <p:nvSpPr>
            <p:cNvPr id="2257" name="Google Shape;2257;p75"/>
            <p:cNvSpPr/>
            <p:nvPr/>
          </p:nvSpPr>
          <p:spPr>
            <a:xfrm>
              <a:off x="1711609" y="2227691"/>
              <a:ext cx="304247" cy="192566"/>
            </a:xfrm>
            <a:custGeom>
              <a:avLst/>
              <a:gdLst/>
              <a:ahLst/>
              <a:cxnLst/>
              <a:rect l="l" t="t" r="r" b="b"/>
              <a:pathLst>
                <a:path w="9603" h="6078" extrusionOk="0">
                  <a:moveTo>
                    <a:pt x="5915" y="285"/>
                  </a:moveTo>
                  <a:cubicBezTo>
                    <a:pt x="6996" y="285"/>
                    <a:pt x="7876" y="1167"/>
                    <a:pt x="7876" y="2253"/>
                  </a:cubicBezTo>
                  <a:lnTo>
                    <a:pt x="7876" y="2843"/>
                  </a:lnTo>
                  <a:cubicBezTo>
                    <a:pt x="7876" y="2924"/>
                    <a:pt x="7942" y="2990"/>
                    <a:pt x="8024" y="2990"/>
                  </a:cubicBezTo>
                  <a:lnTo>
                    <a:pt x="8198" y="2990"/>
                  </a:lnTo>
                  <a:cubicBezTo>
                    <a:pt x="8824" y="2990"/>
                    <a:pt x="9333" y="3501"/>
                    <a:pt x="9333" y="4129"/>
                  </a:cubicBezTo>
                  <a:cubicBezTo>
                    <a:pt x="9333" y="4758"/>
                    <a:pt x="8824" y="5268"/>
                    <a:pt x="8198" y="5268"/>
                  </a:cubicBezTo>
                  <a:lnTo>
                    <a:pt x="1415" y="5268"/>
                  </a:lnTo>
                  <a:cubicBezTo>
                    <a:pt x="789" y="5268"/>
                    <a:pt x="280" y="4758"/>
                    <a:pt x="280" y="4129"/>
                  </a:cubicBezTo>
                  <a:cubicBezTo>
                    <a:pt x="280" y="3501"/>
                    <a:pt x="789" y="2989"/>
                    <a:pt x="1415" y="2989"/>
                  </a:cubicBezTo>
                  <a:lnTo>
                    <a:pt x="1589" y="2989"/>
                  </a:lnTo>
                  <a:cubicBezTo>
                    <a:pt x="1669" y="2989"/>
                    <a:pt x="1735" y="2923"/>
                    <a:pt x="1736" y="2843"/>
                  </a:cubicBezTo>
                  <a:lnTo>
                    <a:pt x="1736" y="2471"/>
                  </a:lnTo>
                  <a:cubicBezTo>
                    <a:pt x="1736" y="1759"/>
                    <a:pt x="2314" y="1179"/>
                    <a:pt x="3023" y="1179"/>
                  </a:cubicBezTo>
                  <a:cubicBezTo>
                    <a:pt x="3340" y="1179"/>
                    <a:pt x="3646" y="1296"/>
                    <a:pt x="3882" y="1508"/>
                  </a:cubicBezTo>
                  <a:cubicBezTo>
                    <a:pt x="3902" y="1528"/>
                    <a:pt x="3927" y="1541"/>
                    <a:pt x="3955" y="1547"/>
                  </a:cubicBezTo>
                  <a:cubicBezTo>
                    <a:pt x="3964" y="1548"/>
                    <a:pt x="3974" y="1549"/>
                    <a:pt x="3983" y="1549"/>
                  </a:cubicBezTo>
                  <a:cubicBezTo>
                    <a:pt x="4041" y="1549"/>
                    <a:pt x="4095" y="1515"/>
                    <a:pt x="4119" y="1461"/>
                  </a:cubicBezTo>
                  <a:cubicBezTo>
                    <a:pt x="4431" y="747"/>
                    <a:pt x="5135" y="285"/>
                    <a:pt x="5915" y="285"/>
                  </a:cubicBezTo>
                  <a:close/>
                  <a:moveTo>
                    <a:pt x="4435" y="5570"/>
                  </a:moveTo>
                  <a:lnTo>
                    <a:pt x="4430" y="5572"/>
                  </a:lnTo>
                  <a:lnTo>
                    <a:pt x="4430" y="5572"/>
                  </a:lnTo>
                  <a:lnTo>
                    <a:pt x="4430" y="5570"/>
                  </a:lnTo>
                  <a:close/>
                  <a:moveTo>
                    <a:pt x="4403" y="5588"/>
                  </a:moveTo>
                  <a:lnTo>
                    <a:pt x="4114" y="5760"/>
                  </a:lnTo>
                  <a:lnTo>
                    <a:pt x="3813" y="5588"/>
                  </a:lnTo>
                  <a:close/>
                  <a:moveTo>
                    <a:pt x="5905" y="1"/>
                  </a:moveTo>
                  <a:cubicBezTo>
                    <a:pt x="5078" y="2"/>
                    <a:pt x="4318" y="456"/>
                    <a:pt x="3924" y="1184"/>
                  </a:cubicBezTo>
                  <a:cubicBezTo>
                    <a:pt x="3660" y="997"/>
                    <a:pt x="3345" y="896"/>
                    <a:pt x="3021" y="896"/>
                  </a:cubicBezTo>
                  <a:cubicBezTo>
                    <a:pt x="3020" y="896"/>
                    <a:pt x="3018" y="896"/>
                    <a:pt x="3016" y="896"/>
                  </a:cubicBezTo>
                  <a:cubicBezTo>
                    <a:pt x="2145" y="896"/>
                    <a:pt x="1436" y="1608"/>
                    <a:pt x="1436" y="2483"/>
                  </a:cubicBezTo>
                  <a:lnTo>
                    <a:pt x="1436" y="2706"/>
                  </a:lnTo>
                  <a:lnTo>
                    <a:pt x="1424" y="2706"/>
                  </a:lnTo>
                  <a:cubicBezTo>
                    <a:pt x="638" y="2706"/>
                    <a:pt x="0" y="3349"/>
                    <a:pt x="0" y="4138"/>
                  </a:cubicBezTo>
                  <a:cubicBezTo>
                    <a:pt x="0" y="4927"/>
                    <a:pt x="638" y="5570"/>
                    <a:pt x="1424" y="5570"/>
                  </a:cubicBezTo>
                  <a:lnTo>
                    <a:pt x="3508" y="5570"/>
                  </a:lnTo>
                  <a:lnTo>
                    <a:pt x="3508" y="5661"/>
                  </a:lnTo>
                  <a:cubicBezTo>
                    <a:pt x="3508" y="5714"/>
                    <a:pt x="3536" y="5762"/>
                    <a:pt x="3581" y="5789"/>
                  </a:cubicBezTo>
                  <a:lnTo>
                    <a:pt x="4046" y="6058"/>
                  </a:lnTo>
                  <a:cubicBezTo>
                    <a:pt x="4069" y="6071"/>
                    <a:pt x="4094" y="6078"/>
                    <a:pt x="4119" y="6078"/>
                  </a:cubicBezTo>
                  <a:cubicBezTo>
                    <a:pt x="4145" y="6078"/>
                    <a:pt x="4170" y="6071"/>
                    <a:pt x="4194" y="6058"/>
                  </a:cubicBezTo>
                  <a:lnTo>
                    <a:pt x="4658" y="5789"/>
                  </a:lnTo>
                  <a:cubicBezTo>
                    <a:pt x="4704" y="5762"/>
                    <a:pt x="4732" y="5714"/>
                    <a:pt x="4732" y="5661"/>
                  </a:cubicBezTo>
                  <a:lnTo>
                    <a:pt x="4732" y="5570"/>
                  </a:lnTo>
                  <a:lnTo>
                    <a:pt x="8178" y="5570"/>
                  </a:lnTo>
                  <a:cubicBezTo>
                    <a:pt x="8964" y="5570"/>
                    <a:pt x="9603" y="4927"/>
                    <a:pt x="9603" y="4138"/>
                  </a:cubicBezTo>
                  <a:cubicBezTo>
                    <a:pt x="9603" y="3349"/>
                    <a:pt x="8964" y="2706"/>
                    <a:pt x="8178" y="2706"/>
                  </a:cubicBezTo>
                  <a:lnTo>
                    <a:pt x="8159" y="2706"/>
                  </a:lnTo>
                  <a:lnTo>
                    <a:pt x="8159" y="2265"/>
                  </a:lnTo>
                  <a:cubicBezTo>
                    <a:pt x="8159" y="1016"/>
                    <a:pt x="7148" y="1"/>
                    <a:pt x="59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5"/>
            <p:cNvSpPr/>
            <p:nvPr/>
          </p:nvSpPr>
          <p:spPr>
            <a:xfrm>
              <a:off x="1898504" y="2410594"/>
              <a:ext cx="33425" cy="37259"/>
            </a:xfrm>
            <a:custGeom>
              <a:avLst/>
              <a:gdLst/>
              <a:ahLst/>
              <a:cxnLst/>
              <a:rect l="l" t="t" r="r" b="b"/>
              <a:pathLst>
                <a:path w="1055" h="1176" extrusionOk="0">
                  <a:moveTo>
                    <a:pt x="517" y="316"/>
                  </a:moveTo>
                  <a:lnTo>
                    <a:pt x="753" y="452"/>
                  </a:lnTo>
                  <a:lnTo>
                    <a:pt x="753" y="725"/>
                  </a:lnTo>
                  <a:lnTo>
                    <a:pt x="517" y="862"/>
                  </a:lnTo>
                  <a:lnTo>
                    <a:pt x="282" y="725"/>
                  </a:lnTo>
                  <a:lnTo>
                    <a:pt x="282" y="452"/>
                  </a:lnTo>
                  <a:lnTo>
                    <a:pt x="517" y="316"/>
                  </a:lnTo>
                  <a:close/>
                  <a:moveTo>
                    <a:pt x="527" y="0"/>
                  </a:moveTo>
                  <a:cubicBezTo>
                    <a:pt x="502" y="0"/>
                    <a:pt x="476" y="7"/>
                    <a:pt x="453" y="20"/>
                  </a:cubicBezTo>
                  <a:lnTo>
                    <a:pt x="73" y="240"/>
                  </a:lnTo>
                  <a:cubicBezTo>
                    <a:pt x="28" y="266"/>
                    <a:pt x="0" y="315"/>
                    <a:pt x="0" y="368"/>
                  </a:cubicBezTo>
                  <a:lnTo>
                    <a:pt x="0" y="808"/>
                  </a:lnTo>
                  <a:cubicBezTo>
                    <a:pt x="0" y="861"/>
                    <a:pt x="28" y="909"/>
                    <a:pt x="73" y="935"/>
                  </a:cubicBezTo>
                  <a:lnTo>
                    <a:pt x="453" y="1156"/>
                  </a:lnTo>
                  <a:cubicBezTo>
                    <a:pt x="476" y="1169"/>
                    <a:pt x="502" y="1175"/>
                    <a:pt x="527" y="1175"/>
                  </a:cubicBezTo>
                  <a:cubicBezTo>
                    <a:pt x="553" y="1175"/>
                    <a:pt x="578" y="1169"/>
                    <a:pt x="601" y="1156"/>
                  </a:cubicBezTo>
                  <a:lnTo>
                    <a:pt x="982" y="935"/>
                  </a:lnTo>
                  <a:cubicBezTo>
                    <a:pt x="1027" y="909"/>
                    <a:pt x="1054" y="861"/>
                    <a:pt x="1054" y="808"/>
                  </a:cubicBezTo>
                  <a:lnTo>
                    <a:pt x="1054" y="368"/>
                  </a:lnTo>
                  <a:cubicBezTo>
                    <a:pt x="1054" y="315"/>
                    <a:pt x="1027" y="266"/>
                    <a:pt x="981" y="240"/>
                  </a:cubicBezTo>
                  <a:lnTo>
                    <a:pt x="601" y="20"/>
                  </a:lnTo>
                  <a:cubicBezTo>
                    <a:pt x="578" y="7"/>
                    <a:pt x="553" y="0"/>
                    <a:pt x="52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5"/>
            <p:cNvSpPr/>
            <p:nvPr/>
          </p:nvSpPr>
          <p:spPr>
            <a:xfrm>
              <a:off x="1817935" y="2451718"/>
              <a:ext cx="27469" cy="30352"/>
            </a:xfrm>
            <a:custGeom>
              <a:avLst/>
              <a:gdLst/>
              <a:ahLst/>
              <a:cxnLst/>
              <a:rect l="l" t="t" r="r" b="b"/>
              <a:pathLst>
                <a:path w="867" h="958" extrusionOk="0">
                  <a:moveTo>
                    <a:pt x="424" y="315"/>
                  </a:moveTo>
                  <a:lnTo>
                    <a:pt x="565" y="397"/>
                  </a:lnTo>
                  <a:lnTo>
                    <a:pt x="565" y="562"/>
                  </a:lnTo>
                  <a:lnTo>
                    <a:pt x="424" y="643"/>
                  </a:lnTo>
                  <a:lnTo>
                    <a:pt x="283" y="562"/>
                  </a:lnTo>
                  <a:lnTo>
                    <a:pt x="283" y="397"/>
                  </a:lnTo>
                  <a:lnTo>
                    <a:pt x="424" y="315"/>
                  </a:lnTo>
                  <a:close/>
                  <a:moveTo>
                    <a:pt x="433" y="1"/>
                  </a:moveTo>
                  <a:cubicBezTo>
                    <a:pt x="408" y="1"/>
                    <a:pt x="383" y="7"/>
                    <a:pt x="360" y="20"/>
                  </a:cubicBezTo>
                  <a:lnTo>
                    <a:pt x="74" y="187"/>
                  </a:lnTo>
                  <a:cubicBezTo>
                    <a:pt x="28" y="213"/>
                    <a:pt x="0" y="261"/>
                    <a:pt x="0" y="314"/>
                  </a:cubicBezTo>
                  <a:lnTo>
                    <a:pt x="0" y="645"/>
                  </a:lnTo>
                  <a:cubicBezTo>
                    <a:pt x="0" y="698"/>
                    <a:pt x="28" y="746"/>
                    <a:pt x="73" y="772"/>
                  </a:cubicBezTo>
                  <a:lnTo>
                    <a:pt x="360" y="938"/>
                  </a:lnTo>
                  <a:cubicBezTo>
                    <a:pt x="383" y="951"/>
                    <a:pt x="408" y="958"/>
                    <a:pt x="433" y="958"/>
                  </a:cubicBezTo>
                  <a:cubicBezTo>
                    <a:pt x="458" y="958"/>
                    <a:pt x="484" y="951"/>
                    <a:pt x="506" y="938"/>
                  </a:cubicBezTo>
                  <a:lnTo>
                    <a:pt x="792" y="773"/>
                  </a:lnTo>
                  <a:cubicBezTo>
                    <a:pt x="839" y="746"/>
                    <a:pt x="866" y="697"/>
                    <a:pt x="866" y="644"/>
                  </a:cubicBezTo>
                  <a:lnTo>
                    <a:pt x="866" y="313"/>
                  </a:lnTo>
                  <a:cubicBezTo>
                    <a:pt x="866" y="261"/>
                    <a:pt x="839" y="213"/>
                    <a:pt x="794" y="187"/>
                  </a:cubicBezTo>
                  <a:lnTo>
                    <a:pt x="506" y="20"/>
                  </a:lnTo>
                  <a:cubicBezTo>
                    <a:pt x="484" y="7"/>
                    <a:pt x="458" y="1"/>
                    <a:pt x="4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5"/>
            <p:cNvSpPr/>
            <p:nvPr/>
          </p:nvSpPr>
          <p:spPr>
            <a:xfrm>
              <a:off x="1875217" y="2470569"/>
              <a:ext cx="27500" cy="30384"/>
            </a:xfrm>
            <a:custGeom>
              <a:avLst/>
              <a:gdLst/>
              <a:ahLst/>
              <a:cxnLst/>
              <a:rect l="l" t="t" r="r" b="b"/>
              <a:pathLst>
                <a:path w="868" h="959" extrusionOk="0">
                  <a:moveTo>
                    <a:pt x="442" y="314"/>
                  </a:moveTo>
                  <a:lnTo>
                    <a:pt x="584" y="397"/>
                  </a:lnTo>
                  <a:lnTo>
                    <a:pt x="584" y="562"/>
                  </a:lnTo>
                  <a:lnTo>
                    <a:pt x="442" y="645"/>
                  </a:lnTo>
                  <a:lnTo>
                    <a:pt x="302" y="562"/>
                  </a:lnTo>
                  <a:lnTo>
                    <a:pt x="302" y="397"/>
                  </a:lnTo>
                  <a:lnTo>
                    <a:pt x="442" y="314"/>
                  </a:lnTo>
                  <a:close/>
                  <a:moveTo>
                    <a:pt x="433" y="1"/>
                  </a:moveTo>
                  <a:cubicBezTo>
                    <a:pt x="408" y="1"/>
                    <a:pt x="382" y="7"/>
                    <a:pt x="360" y="21"/>
                  </a:cubicBezTo>
                  <a:lnTo>
                    <a:pt x="74" y="187"/>
                  </a:lnTo>
                  <a:cubicBezTo>
                    <a:pt x="29" y="213"/>
                    <a:pt x="0" y="262"/>
                    <a:pt x="0" y="314"/>
                  </a:cubicBezTo>
                  <a:lnTo>
                    <a:pt x="0" y="646"/>
                  </a:lnTo>
                  <a:cubicBezTo>
                    <a:pt x="0" y="697"/>
                    <a:pt x="29" y="747"/>
                    <a:pt x="74" y="773"/>
                  </a:cubicBezTo>
                  <a:lnTo>
                    <a:pt x="360" y="939"/>
                  </a:lnTo>
                  <a:cubicBezTo>
                    <a:pt x="382" y="952"/>
                    <a:pt x="408" y="958"/>
                    <a:pt x="433" y="958"/>
                  </a:cubicBezTo>
                  <a:cubicBezTo>
                    <a:pt x="458" y="958"/>
                    <a:pt x="484" y="952"/>
                    <a:pt x="506" y="939"/>
                  </a:cubicBezTo>
                  <a:lnTo>
                    <a:pt x="793" y="773"/>
                  </a:lnTo>
                  <a:cubicBezTo>
                    <a:pt x="839" y="747"/>
                    <a:pt x="867" y="697"/>
                    <a:pt x="867" y="646"/>
                  </a:cubicBezTo>
                  <a:lnTo>
                    <a:pt x="867" y="313"/>
                  </a:lnTo>
                  <a:cubicBezTo>
                    <a:pt x="866" y="262"/>
                    <a:pt x="839" y="213"/>
                    <a:pt x="793" y="187"/>
                  </a:cubicBezTo>
                  <a:lnTo>
                    <a:pt x="506" y="21"/>
                  </a:lnTo>
                  <a:cubicBezTo>
                    <a:pt x="484" y="7"/>
                    <a:pt x="458" y="1"/>
                    <a:pt x="4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5"/>
            <p:cNvSpPr/>
            <p:nvPr/>
          </p:nvSpPr>
          <p:spPr>
            <a:xfrm>
              <a:off x="1763600" y="2416423"/>
              <a:ext cx="27500" cy="30352"/>
            </a:xfrm>
            <a:custGeom>
              <a:avLst/>
              <a:gdLst/>
              <a:ahLst/>
              <a:cxnLst/>
              <a:rect l="l" t="t" r="r" b="b"/>
              <a:pathLst>
                <a:path w="868" h="958" extrusionOk="0">
                  <a:moveTo>
                    <a:pt x="426" y="315"/>
                  </a:moveTo>
                  <a:lnTo>
                    <a:pt x="566" y="397"/>
                  </a:lnTo>
                  <a:lnTo>
                    <a:pt x="566" y="562"/>
                  </a:lnTo>
                  <a:lnTo>
                    <a:pt x="426" y="644"/>
                  </a:lnTo>
                  <a:lnTo>
                    <a:pt x="284" y="562"/>
                  </a:lnTo>
                  <a:lnTo>
                    <a:pt x="284" y="397"/>
                  </a:lnTo>
                  <a:lnTo>
                    <a:pt x="426" y="315"/>
                  </a:lnTo>
                  <a:close/>
                  <a:moveTo>
                    <a:pt x="434" y="1"/>
                  </a:moveTo>
                  <a:cubicBezTo>
                    <a:pt x="409" y="1"/>
                    <a:pt x="383" y="8"/>
                    <a:pt x="361" y="21"/>
                  </a:cubicBezTo>
                  <a:lnTo>
                    <a:pt x="75" y="186"/>
                  </a:lnTo>
                  <a:cubicBezTo>
                    <a:pt x="29" y="212"/>
                    <a:pt x="1" y="261"/>
                    <a:pt x="1" y="314"/>
                  </a:cubicBezTo>
                  <a:lnTo>
                    <a:pt x="1" y="645"/>
                  </a:lnTo>
                  <a:cubicBezTo>
                    <a:pt x="1" y="698"/>
                    <a:pt x="28" y="745"/>
                    <a:pt x="73" y="771"/>
                  </a:cubicBezTo>
                  <a:lnTo>
                    <a:pt x="361" y="937"/>
                  </a:lnTo>
                  <a:cubicBezTo>
                    <a:pt x="383" y="951"/>
                    <a:pt x="409" y="957"/>
                    <a:pt x="434" y="957"/>
                  </a:cubicBezTo>
                  <a:cubicBezTo>
                    <a:pt x="459" y="957"/>
                    <a:pt x="485" y="951"/>
                    <a:pt x="508" y="937"/>
                  </a:cubicBezTo>
                  <a:lnTo>
                    <a:pt x="794" y="772"/>
                  </a:lnTo>
                  <a:cubicBezTo>
                    <a:pt x="839" y="746"/>
                    <a:pt x="868" y="696"/>
                    <a:pt x="868" y="645"/>
                  </a:cubicBezTo>
                  <a:lnTo>
                    <a:pt x="868" y="312"/>
                  </a:lnTo>
                  <a:cubicBezTo>
                    <a:pt x="867" y="261"/>
                    <a:pt x="839" y="212"/>
                    <a:pt x="794" y="187"/>
                  </a:cubicBezTo>
                  <a:lnTo>
                    <a:pt x="508" y="21"/>
                  </a:lnTo>
                  <a:cubicBezTo>
                    <a:pt x="485" y="8"/>
                    <a:pt x="459" y="1"/>
                    <a:pt x="4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2" name="Google Shape;2262;p75"/>
          <p:cNvGrpSpPr/>
          <p:nvPr/>
        </p:nvGrpSpPr>
        <p:grpSpPr>
          <a:xfrm>
            <a:off x="6520600" y="1595783"/>
            <a:ext cx="304342" cy="306592"/>
            <a:chOff x="6520600" y="1595783"/>
            <a:chExt cx="304342" cy="306592"/>
          </a:xfrm>
        </p:grpSpPr>
        <p:sp>
          <p:nvSpPr>
            <p:cNvPr id="2263" name="Google Shape;2263;p75"/>
            <p:cNvSpPr/>
            <p:nvPr/>
          </p:nvSpPr>
          <p:spPr>
            <a:xfrm>
              <a:off x="6759391" y="1656772"/>
              <a:ext cx="9315" cy="13148"/>
            </a:xfrm>
            <a:custGeom>
              <a:avLst/>
              <a:gdLst/>
              <a:ahLst/>
              <a:cxnLst/>
              <a:rect l="l" t="t" r="r" b="b"/>
              <a:pathLst>
                <a:path w="294" h="415" extrusionOk="0">
                  <a:moveTo>
                    <a:pt x="147" y="0"/>
                  </a:moveTo>
                  <a:cubicBezTo>
                    <a:pt x="111" y="0"/>
                    <a:pt x="78" y="21"/>
                    <a:pt x="52" y="61"/>
                  </a:cubicBezTo>
                  <a:cubicBezTo>
                    <a:pt x="1" y="142"/>
                    <a:pt x="1" y="273"/>
                    <a:pt x="52" y="354"/>
                  </a:cubicBezTo>
                  <a:cubicBezTo>
                    <a:pt x="78" y="394"/>
                    <a:pt x="112" y="415"/>
                    <a:pt x="147" y="415"/>
                  </a:cubicBezTo>
                  <a:cubicBezTo>
                    <a:pt x="182" y="415"/>
                    <a:pt x="216" y="394"/>
                    <a:pt x="242" y="354"/>
                  </a:cubicBezTo>
                  <a:cubicBezTo>
                    <a:pt x="293" y="274"/>
                    <a:pt x="293" y="142"/>
                    <a:pt x="242" y="61"/>
                  </a:cubicBezTo>
                  <a:cubicBezTo>
                    <a:pt x="216" y="21"/>
                    <a:pt x="182" y="0"/>
                    <a:pt x="14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5"/>
            <p:cNvSpPr/>
            <p:nvPr/>
          </p:nvSpPr>
          <p:spPr>
            <a:xfrm>
              <a:off x="6607981" y="1762212"/>
              <a:ext cx="25314" cy="24617"/>
            </a:xfrm>
            <a:custGeom>
              <a:avLst/>
              <a:gdLst/>
              <a:ahLst/>
              <a:cxnLst/>
              <a:rect l="l" t="t" r="r" b="b"/>
              <a:pathLst>
                <a:path w="799" h="777" extrusionOk="0">
                  <a:moveTo>
                    <a:pt x="400" y="1"/>
                  </a:moveTo>
                  <a:cubicBezTo>
                    <a:pt x="180" y="1"/>
                    <a:pt x="1" y="175"/>
                    <a:pt x="1" y="388"/>
                  </a:cubicBezTo>
                  <a:cubicBezTo>
                    <a:pt x="1" y="603"/>
                    <a:pt x="180" y="776"/>
                    <a:pt x="400" y="776"/>
                  </a:cubicBezTo>
                  <a:cubicBezTo>
                    <a:pt x="620" y="776"/>
                    <a:pt x="799" y="603"/>
                    <a:pt x="799" y="388"/>
                  </a:cubicBezTo>
                  <a:cubicBezTo>
                    <a:pt x="799" y="175"/>
                    <a:pt x="620" y="1"/>
                    <a:pt x="4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5"/>
            <p:cNvSpPr/>
            <p:nvPr/>
          </p:nvSpPr>
          <p:spPr>
            <a:xfrm>
              <a:off x="6699923" y="1762212"/>
              <a:ext cx="25314" cy="24617"/>
            </a:xfrm>
            <a:custGeom>
              <a:avLst/>
              <a:gdLst/>
              <a:ahLst/>
              <a:cxnLst/>
              <a:rect l="l" t="t" r="r" b="b"/>
              <a:pathLst>
                <a:path w="799" h="777" extrusionOk="0">
                  <a:moveTo>
                    <a:pt x="400" y="1"/>
                  </a:moveTo>
                  <a:cubicBezTo>
                    <a:pt x="180" y="1"/>
                    <a:pt x="0" y="175"/>
                    <a:pt x="0" y="388"/>
                  </a:cubicBezTo>
                  <a:cubicBezTo>
                    <a:pt x="0" y="603"/>
                    <a:pt x="180" y="776"/>
                    <a:pt x="400" y="776"/>
                  </a:cubicBezTo>
                  <a:cubicBezTo>
                    <a:pt x="620" y="776"/>
                    <a:pt x="798" y="603"/>
                    <a:pt x="798" y="388"/>
                  </a:cubicBezTo>
                  <a:cubicBezTo>
                    <a:pt x="798" y="175"/>
                    <a:pt x="620" y="1"/>
                    <a:pt x="4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5"/>
            <p:cNvSpPr/>
            <p:nvPr/>
          </p:nvSpPr>
          <p:spPr>
            <a:xfrm>
              <a:off x="6649200" y="1783692"/>
              <a:ext cx="38019" cy="36910"/>
            </a:xfrm>
            <a:custGeom>
              <a:avLst/>
              <a:gdLst/>
              <a:ahLst/>
              <a:cxnLst/>
              <a:rect l="l" t="t" r="r" b="b"/>
              <a:pathLst>
                <a:path w="1200" h="1165" extrusionOk="0">
                  <a:moveTo>
                    <a:pt x="600" y="0"/>
                  </a:moveTo>
                  <a:cubicBezTo>
                    <a:pt x="269" y="0"/>
                    <a:pt x="0" y="262"/>
                    <a:pt x="0" y="583"/>
                  </a:cubicBezTo>
                  <a:cubicBezTo>
                    <a:pt x="0" y="904"/>
                    <a:pt x="269" y="1165"/>
                    <a:pt x="600" y="1165"/>
                  </a:cubicBezTo>
                  <a:cubicBezTo>
                    <a:pt x="931" y="1165"/>
                    <a:pt x="1200" y="905"/>
                    <a:pt x="1200" y="583"/>
                  </a:cubicBezTo>
                  <a:cubicBezTo>
                    <a:pt x="1200" y="261"/>
                    <a:pt x="931" y="0"/>
                    <a:pt x="6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5"/>
            <p:cNvSpPr/>
            <p:nvPr/>
          </p:nvSpPr>
          <p:spPr>
            <a:xfrm>
              <a:off x="6729578" y="1812967"/>
              <a:ext cx="22368" cy="21164"/>
            </a:xfrm>
            <a:custGeom>
              <a:avLst/>
              <a:gdLst/>
              <a:ahLst/>
              <a:cxnLst/>
              <a:rect l="l" t="t" r="r" b="b"/>
              <a:pathLst>
                <a:path w="706" h="668" extrusionOk="0">
                  <a:moveTo>
                    <a:pt x="388" y="0"/>
                  </a:moveTo>
                  <a:cubicBezTo>
                    <a:pt x="293" y="0"/>
                    <a:pt x="201" y="49"/>
                    <a:pt x="149" y="136"/>
                  </a:cubicBezTo>
                  <a:cubicBezTo>
                    <a:pt x="129" y="170"/>
                    <a:pt x="108" y="203"/>
                    <a:pt x="86" y="237"/>
                  </a:cubicBezTo>
                  <a:cubicBezTo>
                    <a:pt x="1" y="365"/>
                    <a:pt x="36" y="537"/>
                    <a:pt x="164" y="621"/>
                  </a:cubicBezTo>
                  <a:cubicBezTo>
                    <a:pt x="211" y="653"/>
                    <a:pt x="264" y="668"/>
                    <a:pt x="317" y="668"/>
                  </a:cubicBezTo>
                  <a:cubicBezTo>
                    <a:pt x="407" y="668"/>
                    <a:pt x="495" y="624"/>
                    <a:pt x="549" y="543"/>
                  </a:cubicBezTo>
                  <a:cubicBezTo>
                    <a:pt x="576" y="503"/>
                    <a:pt x="602" y="461"/>
                    <a:pt x="627" y="419"/>
                  </a:cubicBezTo>
                  <a:cubicBezTo>
                    <a:pt x="705" y="288"/>
                    <a:pt x="661" y="117"/>
                    <a:pt x="530" y="39"/>
                  </a:cubicBezTo>
                  <a:cubicBezTo>
                    <a:pt x="486" y="13"/>
                    <a:pt x="437" y="0"/>
                    <a:pt x="3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5"/>
            <p:cNvSpPr/>
            <p:nvPr/>
          </p:nvSpPr>
          <p:spPr>
            <a:xfrm>
              <a:off x="6601423" y="1836032"/>
              <a:ext cx="26898" cy="22653"/>
            </a:xfrm>
            <a:custGeom>
              <a:avLst/>
              <a:gdLst/>
              <a:ahLst/>
              <a:cxnLst/>
              <a:rect l="l" t="t" r="r" b="b"/>
              <a:pathLst>
                <a:path w="849" h="715" extrusionOk="0">
                  <a:moveTo>
                    <a:pt x="313" y="0"/>
                  </a:moveTo>
                  <a:cubicBezTo>
                    <a:pt x="232" y="0"/>
                    <a:pt x="153" y="35"/>
                    <a:pt x="98" y="102"/>
                  </a:cubicBezTo>
                  <a:cubicBezTo>
                    <a:pt x="1" y="220"/>
                    <a:pt x="19" y="395"/>
                    <a:pt x="137" y="492"/>
                  </a:cubicBezTo>
                  <a:cubicBezTo>
                    <a:pt x="212" y="553"/>
                    <a:pt x="291" y="611"/>
                    <a:pt x="373" y="665"/>
                  </a:cubicBezTo>
                  <a:cubicBezTo>
                    <a:pt x="421" y="699"/>
                    <a:pt x="477" y="715"/>
                    <a:pt x="532" y="715"/>
                  </a:cubicBezTo>
                  <a:cubicBezTo>
                    <a:pt x="621" y="715"/>
                    <a:pt x="708" y="672"/>
                    <a:pt x="761" y="592"/>
                  </a:cubicBezTo>
                  <a:cubicBezTo>
                    <a:pt x="848" y="462"/>
                    <a:pt x="812" y="288"/>
                    <a:pt x="681" y="205"/>
                  </a:cubicBezTo>
                  <a:cubicBezTo>
                    <a:pt x="615" y="161"/>
                    <a:pt x="550" y="112"/>
                    <a:pt x="488" y="63"/>
                  </a:cubicBezTo>
                  <a:cubicBezTo>
                    <a:pt x="437" y="21"/>
                    <a:pt x="375"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5"/>
            <p:cNvSpPr/>
            <p:nvPr/>
          </p:nvSpPr>
          <p:spPr>
            <a:xfrm>
              <a:off x="6670776" y="1852982"/>
              <a:ext cx="27025" cy="19200"/>
            </a:xfrm>
            <a:custGeom>
              <a:avLst/>
              <a:gdLst/>
              <a:ahLst/>
              <a:cxnLst/>
              <a:rect l="l" t="t" r="r" b="b"/>
              <a:pathLst>
                <a:path w="853" h="606" extrusionOk="0">
                  <a:moveTo>
                    <a:pt x="547" y="0"/>
                  </a:moveTo>
                  <a:cubicBezTo>
                    <a:pt x="524" y="0"/>
                    <a:pt x="501" y="3"/>
                    <a:pt x="478" y="9"/>
                  </a:cubicBezTo>
                  <a:cubicBezTo>
                    <a:pt x="401" y="27"/>
                    <a:pt x="322" y="44"/>
                    <a:pt x="244" y="55"/>
                  </a:cubicBezTo>
                  <a:cubicBezTo>
                    <a:pt x="102" y="77"/>
                    <a:pt x="1" y="206"/>
                    <a:pt x="11" y="350"/>
                  </a:cubicBezTo>
                  <a:cubicBezTo>
                    <a:pt x="22" y="493"/>
                    <a:pt x="141" y="605"/>
                    <a:pt x="286" y="605"/>
                  </a:cubicBezTo>
                  <a:cubicBezTo>
                    <a:pt x="300" y="605"/>
                    <a:pt x="314" y="604"/>
                    <a:pt x="327" y="602"/>
                  </a:cubicBezTo>
                  <a:cubicBezTo>
                    <a:pt x="424" y="588"/>
                    <a:pt x="520" y="569"/>
                    <a:pt x="615" y="545"/>
                  </a:cubicBezTo>
                  <a:cubicBezTo>
                    <a:pt x="763" y="507"/>
                    <a:pt x="852" y="358"/>
                    <a:pt x="816" y="209"/>
                  </a:cubicBezTo>
                  <a:cubicBezTo>
                    <a:pt x="783" y="83"/>
                    <a:pt x="671" y="0"/>
                    <a:pt x="54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5"/>
            <p:cNvSpPr/>
            <p:nvPr/>
          </p:nvSpPr>
          <p:spPr>
            <a:xfrm>
              <a:off x="6703725" y="1837046"/>
              <a:ext cx="26835" cy="22400"/>
            </a:xfrm>
            <a:custGeom>
              <a:avLst/>
              <a:gdLst/>
              <a:ahLst/>
              <a:cxnLst/>
              <a:rect l="l" t="t" r="r" b="b"/>
              <a:pathLst>
                <a:path w="847" h="707" extrusionOk="0">
                  <a:moveTo>
                    <a:pt x="533" y="0"/>
                  </a:moveTo>
                  <a:cubicBezTo>
                    <a:pt x="473" y="0"/>
                    <a:pt x="412" y="20"/>
                    <a:pt x="361" y="59"/>
                  </a:cubicBezTo>
                  <a:cubicBezTo>
                    <a:pt x="300" y="108"/>
                    <a:pt x="234" y="154"/>
                    <a:pt x="167" y="197"/>
                  </a:cubicBezTo>
                  <a:cubicBezTo>
                    <a:pt x="38" y="280"/>
                    <a:pt x="0" y="451"/>
                    <a:pt x="84" y="580"/>
                  </a:cubicBezTo>
                  <a:cubicBezTo>
                    <a:pt x="137" y="662"/>
                    <a:pt x="226" y="707"/>
                    <a:pt x="317" y="707"/>
                  </a:cubicBezTo>
                  <a:cubicBezTo>
                    <a:pt x="368" y="707"/>
                    <a:pt x="420" y="692"/>
                    <a:pt x="467" y="662"/>
                  </a:cubicBezTo>
                  <a:cubicBezTo>
                    <a:pt x="550" y="611"/>
                    <a:pt x="629" y="554"/>
                    <a:pt x="705" y="494"/>
                  </a:cubicBezTo>
                  <a:cubicBezTo>
                    <a:pt x="826" y="399"/>
                    <a:pt x="847" y="226"/>
                    <a:pt x="752" y="106"/>
                  </a:cubicBezTo>
                  <a:cubicBezTo>
                    <a:pt x="697" y="36"/>
                    <a:pt x="616" y="0"/>
                    <a:pt x="5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5"/>
            <p:cNvSpPr/>
            <p:nvPr/>
          </p:nvSpPr>
          <p:spPr>
            <a:xfrm>
              <a:off x="6633834" y="1852570"/>
              <a:ext cx="27247" cy="19390"/>
            </a:xfrm>
            <a:custGeom>
              <a:avLst/>
              <a:gdLst/>
              <a:ahLst/>
              <a:cxnLst/>
              <a:rect l="l" t="t" r="r" b="b"/>
              <a:pathLst>
                <a:path w="860" h="612" extrusionOk="0">
                  <a:moveTo>
                    <a:pt x="309" y="0"/>
                  </a:moveTo>
                  <a:cubicBezTo>
                    <a:pt x="187" y="0"/>
                    <a:pt x="74" y="81"/>
                    <a:pt x="41" y="204"/>
                  </a:cubicBezTo>
                  <a:cubicBezTo>
                    <a:pt x="0" y="352"/>
                    <a:pt x="87" y="504"/>
                    <a:pt x="235" y="544"/>
                  </a:cubicBezTo>
                  <a:cubicBezTo>
                    <a:pt x="329" y="570"/>
                    <a:pt x="425" y="591"/>
                    <a:pt x="521" y="607"/>
                  </a:cubicBezTo>
                  <a:cubicBezTo>
                    <a:pt x="536" y="609"/>
                    <a:pt x="553" y="610"/>
                    <a:pt x="568" y="612"/>
                  </a:cubicBezTo>
                  <a:cubicBezTo>
                    <a:pt x="569" y="612"/>
                    <a:pt x="569" y="612"/>
                    <a:pt x="570" y="612"/>
                  </a:cubicBezTo>
                  <a:cubicBezTo>
                    <a:pt x="714" y="612"/>
                    <a:pt x="835" y="502"/>
                    <a:pt x="847" y="357"/>
                  </a:cubicBezTo>
                  <a:cubicBezTo>
                    <a:pt x="860" y="212"/>
                    <a:pt x="757" y="83"/>
                    <a:pt x="614" y="61"/>
                  </a:cubicBezTo>
                  <a:cubicBezTo>
                    <a:pt x="536" y="48"/>
                    <a:pt x="458" y="31"/>
                    <a:pt x="381" y="10"/>
                  </a:cubicBezTo>
                  <a:cubicBezTo>
                    <a:pt x="357" y="3"/>
                    <a:pt x="333" y="0"/>
                    <a:pt x="3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5"/>
            <p:cNvSpPr/>
            <p:nvPr/>
          </p:nvSpPr>
          <p:spPr>
            <a:xfrm>
              <a:off x="6580544" y="1811700"/>
              <a:ext cx="22083" cy="20910"/>
            </a:xfrm>
            <a:custGeom>
              <a:avLst/>
              <a:gdLst/>
              <a:ahLst/>
              <a:cxnLst/>
              <a:rect l="l" t="t" r="r" b="b"/>
              <a:pathLst>
                <a:path w="697" h="660" extrusionOk="0">
                  <a:moveTo>
                    <a:pt x="318" y="0"/>
                  </a:moveTo>
                  <a:cubicBezTo>
                    <a:pt x="271" y="0"/>
                    <a:pt x="224" y="12"/>
                    <a:pt x="180" y="36"/>
                  </a:cubicBezTo>
                  <a:cubicBezTo>
                    <a:pt x="49" y="111"/>
                    <a:pt x="1" y="277"/>
                    <a:pt x="74" y="411"/>
                  </a:cubicBezTo>
                  <a:cubicBezTo>
                    <a:pt x="98" y="452"/>
                    <a:pt x="123" y="494"/>
                    <a:pt x="149" y="536"/>
                  </a:cubicBezTo>
                  <a:cubicBezTo>
                    <a:pt x="203" y="616"/>
                    <a:pt x="291" y="660"/>
                    <a:pt x="381" y="660"/>
                  </a:cubicBezTo>
                  <a:cubicBezTo>
                    <a:pt x="432" y="660"/>
                    <a:pt x="483" y="646"/>
                    <a:pt x="529" y="616"/>
                  </a:cubicBezTo>
                  <a:cubicBezTo>
                    <a:pt x="657" y="536"/>
                    <a:pt x="696" y="368"/>
                    <a:pt x="618" y="239"/>
                  </a:cubicBezTo>
                  <a:cubicBezTo>
                    <a:pt x="597" y="205"/>
                    <a:pt x="576" y="171"/>
                    <a:pt x="557" y="137"/>
                  </a:cubicBezTo>
                  <a:cubicBezTo>
                    <a:pt x="505" y="49"/>
                    <a:pt x="413" y="0"/>
                    <a:pt x="3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5"/>
            <p:cNvSpPr/>
            <p:nvPr/>
          </p:nvSpPr>
          <p:spPr>
            <a:xfrm>
              <a:off x="6520600" y="1595783"/>
              <a:ext cx="304342" cy="306592"/>
            </a:xfrm>
            <a:custGeom>
              <a:avLst/>
              <a:gdLst/>
              <a:ahLst/>
              <a:cxnLst/>
              <a:rect l="l" t="t" r="r" b="b"/>
              <a:pathLst>
                <a:path w="9606" h="9677" extrusionOk="0">
                  <a:moveTo>
                    <a:pt x="5737" y="302"/>
                  </a:moveTo>
                  <a:cubicBezTo>
                    <a:pt x="6348" y="302"/>
                    <a:pt x="6915" y="612"/>
                    <a:pt x="7247" y="1123"/>
                  </a:cubicBezTo>
                  <a:cubicBezTo>
                    <a:pt x="7200" y="1116"/>
                    <a:pt x="7150" y="1113"/>
                    <a:pt x="7102" y="1113"/>
                  </a:cubicBezTo>
                  <a:cubicBezTo>
                    <a:pt x="6585" y="1113"/>
                    <a:pt x="6144" y="1487"/>
                    <a:pt x="6059" y="1997"/>
                  </a:cubicBezTo>
                  <a:lnTo>
                    <a:pt x="1685" y="1997"/>
                  </a:lnTo>
                  <a:cubicBezTo>
                    <a:pt x="1736" y="1054"/>
                    <a:pt x="2522" y="302"/>
                    <a:pt x="3483" y="302"/>
                  </a:cubicBezTo>
                  <a:lnTo>
                    <a:pt x="5734" y="302"/>
                  </a:lnTo>
                  <a:cubicBezTo>
                    <a:pt x="5735" y="302"/>
                    <a:pt x="5736" y="302"/>
                    <a:pt x="5737" y="302"/>
                  </a:cubicBezTo>
                  <a:close/>
                  <a:moveTo>
                    <a:pt x="6050" y="2298"/>
                  </a:moveTo>
                  <a:cubicBezTo>
                    <a:pt x="5945" y="2394"/>
                    <a:pt x="5822" y="2469"/>
                    <a:pt x="5689" y="2518"/>
                  </a:cubicBezTo>
                  <a:cubicBezTo>
                    <a:pt x="5587" y="2558"/>
                    <a:pt x="5480" y="2582"/>
                    <a:pt x="5371" y="2591"/>
                  </a:cubicBezTo>
                  <a:cubicBezTo>
                    <a:pt x="5334" y="2594"/>
                    <a:pt x="5300" y="2611"/>
                    <a:pt x="5274" y="2638"/>
                  </a:cubicBezTo>
                  <a:lnTo>
                    <a:pt x="866" y="2638"/>
                  </a:lnTo>
                  <a:cubicBezTo>
                    <a:pt x="758" y="2501"/>
                    <a:pt x="855" y="2300"/>
                    <a:pt x="1030" y="2299"/>
                  </a:cubicBezTo>
                  <a:lnTo>
                    <a:pt x="1030" y="2298"/>
                  </a:lnTo>
                  <a:close/>
                  <a:moveTo>
                    <a:pt x="7104" y="1416"/>
                  </a:moveTo>
                  <a:cubicBezTo>
                    <a:pt x="7527" y="1416"/>
                    <a:pt x="7869" y="1757"/>
                    <a:pt x="7871" y="2179"/>
                  </a:cubicBezTo>
                  <a:lnTo>
                    <a:pt x="7871" y="2179"/>
                  </a:lnTo>
                  <a:cubicBezTo>
                    <a:pt x="7871" y="2599"/>
                    <a:pt x="7530" y="2940"/>
                    <a:pt x="7109" y="2940"/>
                  </a:cubicBezTo>
                  <a:cubicBezTo>
                    <a:pt x="7109" y="2940"/>
                    <a:pt x="7108" y="2940"/>
                    <a:pt x="7107" y="2940"/>
                  </a:cubicBezTo>
                  <a:lnTo>
                    <a:pt x="7106" y="2940"/>
                  </a:lnTo>
                  <a:cubicBezTo>
                    <a:pt x="6684" y="2940"/>
                    <a:pt x="6342" y="2599"/>
                    <a:pt x="6341" y="2177"/>
                  </a:cubicBezTo>
                  <a:cubicBezTo>
                    <a:pt x="6342" y="1756"/>
                    <a:pt x="6684" y="1416"/>
                    <a:pt x="7104" y="1416"/>
                  </a:cubicBezTo>
                  <a:close/>
                  <a:moveTo>
                    <a:pt x="5179" y="2920"/>
                  </a:moveTo>
                  <a:cubicBezTo>
                    <a:pt x="5169" y="2954"/>
                    <a:pt x="5158" y="2987"/>
                    <a:pt x="5144" y="3021"/>
                  </a:cubicBezTo>
                  <a:cubicBezTo>
                    <a:pt x="5084" y="3178"/>
                    <a:pt x="4986" y="3319"/>
                    <a:pt x="4858" y="3430"/>
                  </a:cubicBezTo>
                  <a:cubicBezTo>
                    <a:pt x="4843" y="3445"/>
                    <a:pt x="4830" y="3461"/>
                    <a:pt x="4820" y="3480"/>
                  </a:cubicBezTo>
                  <a:lnTo>
                    <a:pt x="4818" y="3485"/>
                  </a:lnTo>
                  <a:cubicBezTo>
                    <a:pt x="4795" y="3531"/>
                    <a:pt x="4798" y="3584"/>
                    <a:pt x="4824" y="3627"/>
                  </a:cubicBezTo>
                  <a:cubicBezTo>
                    <a:pt x="4898" y="3745"/>
                    <a:pt x="4950" y="3876"/>
                    <a:pt x="4976" y="4012"/>
                  </a:cubicBezTo>
                  <a:lnTo>
                    <a:pt x="875" y="4012"/>
                  </a:lnTo>
                  <a:cubicBezTo>
                    <a:pt x="874" y="4012"/>
                    <a:pt x="874" y="4012"/>
                    <a:pt x="873" y="4012"/>
                  </a:cubicBezTo>
                  <a:cubicBezTo>
                    <a:pt x="571" y="4012"/>
                    <a:pt x="326" y="3769"/>
                    <a:pt x="325" y="3467"/>
                  </a:cubicBezTo>
                  <a:lnTo>
                    <a:pt x="326" y="3466"/>
                  </a:lnTo>
                  <a:cubicBezTo>
                    <a:pt x="327" y="3164"/>
                    <a:pt x="572" y="2920"/>
                    <a:pt x="875" y="2920"/>
                  </a:cubicBezTo>
                  <a:close/>
                  <a:moveTo>
                    <a:pt x="7208" y="3690"/>
                  </a:moveTo>
                  <a:cubicBezTo>
                    <a:pt x="7266" y="3773"/>
                    <a:pt x="7314" y="3863"/>
                    <a:pt x="7350" y="3957"/>
                  </a:cubicBezTo>
                  <a:cubicBezTo>
                    <a:pt x="7358" y="3982"/>
                    <a:pt x="7367" y="4007"/>
                    <a:pt x="7375" y="4031"/>
                  </a:cubicBezTo>
                  <a:lnTo>
                    <a:pt x="7070" y="4031"/>
                  </a:lnTo>
                  <a:cubicBezTo>
                    <a:pt x="7082" y="3975"/>
                    <a:pt x="7099" y="3919"/>
                    <a:pt x="7120" y="3864"/>
                  </a:cubicBezTo>
                  <a:lnTo>
                    <a:pt x="7121" y="3864"/>
                  </a:lnTo>
                  <a:cubicBezTo>
                    <a:pt x="7145" y="3803"/>
                    <a:pt x="7173" y="3745"/>
                    <a:pt x="7208" y="3690"/>
                  </a:cubicBezTo>
                  <a:close/>
                  <a:moveTo>
                    <a:pt x="6138" y="2601"/>
                  </a:moveTo>
                  <a:cubicBezTo>
                    <a:pt x="6191" y="2718"/>
                    <a:pt x="6266" y="2825"/>
                    <a:pt x="6357" y="2917"/>
                  </a:cubicBezTo>
                  <a:cubicBezTo>
                    <a:pt x="6381" y="2941"/>
                    <a:pt x="6408" y="2964"/>
                    <a:pt x="6434" y="2985"/>
                  </a:cubicBezTo>
                  <a:lnTo>
                    <a:pt x="5923" y="3494"/>
                  </a:lnTo>
                  <a:cubicBezTo>
                    <a:pt x="5865" y="3551"/>
                    <a:pt x="5865" y="3645"/>
                    <a:pt x="5922" y="3702"/>
                  </a:cubicBezTo>
                  <a:cubicBezTo>
                    <a:pt x="5952" y="3731"/>
                    <a:pt x="5990" y="3746"/>
                    <a:pt x="6028" y="3746"/>
                  </a:cubicBezTo>
                  <a:cubicBezTo>
                    <a:pt x="6066" y="3746"/>
                    <a:pt x="6103" y="3732"/>
                    <a:pt x="6131" y="3703"/>
                  </a:cubicBezTo>
                  <a:lnTo>
                    <a:pt x="6694" y="3143"/>
                  </a:lnTo>
                  <a:cubicBezTo>
                    <a:pt x="6802" y="3188"/>
                    <a:pt x="6915" y="3216"/>
                    <a:pt x="7032" y="3224"/>
                  </a:cubicBezTo>
                  <a:cubicBezTo>
                    <a:pt x="7050" y="3262"/>
                    <a:pt x="7072" y="3299"/>
                    <a:pt x="7095" y="3336"/>
                  </a:cubicBezTo>
                  <a:cubicBezTo>
                    <a:pt x="6989" y="3458"/>
                    <a:pt x="6904" y="3597"/>
                    <a:pt x="6846" y="3747"/>
                  </a:cubicBezTo>
                  <a:cubicBezTo>
                    <a:pt x="6810" y="3835"/>
                    <a:pt x="6785" y="3927"/>
                    <a:pt x="6769" y="4019"/>
                  </a:cubicBezTo>
                  <a:cubicBezTo>
                    <a:pt x="6674" y="4034"/>
                    <a:pt x="6580" y="4060"/>
                    <a:pt x="6490" y="4094"/>
                  </a:cubicBezTo>
                  <a:cubicBezTo>
                    <a:pt x="6305" y="4161"/>
                    <a:pt x="6136" y="4267"/>
                    <a:pt x="5995" y="4403"/>
                  </a:cubicBezTo>
                  <a:cubicBezTo>
                    <a:pt x="5963" y="4389"/>
                    <a:pt x="5930" y="4376"/>
                    <a:pt x="5898" y="4363"/>
                  </a:cubicBezTo>
                  <a:cubicBezTo>
                    <a:pt x="5738" y="4303"/>
                    <a:pt x="5567" y="4271"/>
                    <a:pt x="5394" y="4270"/>
                  </a:cubicBezTo>
                  <a:cubicBezTo>
                    <a:pt x="5363" y="4270"/>
                    <a:pt x="5334" y="4270"/>
                    <a:pt x="5304" y="4272"/>
                  </a:cubicBezTo>
                  <a:cubicBezTo>
                    <a:pt x="5313" y="4082"/>
                    <a:pt x="5280" y="3891"/>
                    <a:pt x="5209" y="3714"/>
                  </a:cubicBezTo>
                  <a:cubicBezTo>
                    <a:pt x="5191" y="3669"/>
                    <a:pt x="5171" y="3626"/>
                    <a:pt x="5149" y="3583"/>
                  </a:cubicBezTo>
                  <a:cubicBezTo>
                    <a:pt x="5273" y="3453"/>
                    <a:pt x="5371" y="3299"/>
                    <a:pt x="5436" y="3132"/>
                  </a:cubicBezTo>
                  <a:cubicBezTo>
                    <a:pt x="5470" y="3044"/>
                    <a:pt x="5497" y="2954"/>
                    <a:pt x="5513" y="2860"/>
                  </a:cubicBezTo>
                  <a:cubicBezTo>
                    <a:pt x="5608" y="2845"/>
                    <a:pt x="5701" y="2820"/>
                    <a:pt x="5791" y="2786"/>
                  </a:cubicBezTo>
                  <a:cubicBezTo>
                    <a:pt x="5915" y="2740"/>
                    <a:pt x="6031" y="2678"/>
                    <a:pt x="6138" y="2601"/>
                  </a:cubicBezTo>
                  <a:close/>
                  <a:moveTo>
                    <a:pt x="8178" y="2547"/>
                  </a:moveTo>
                  <a:cubicBezTo>
                    <a:pt x="8301" y="2652"/>
                    <a:pt x="8441" y="2737"/>
                    <a:pt x="8592" y="2795"/>
                  </a:cubicBezTo>
                  <a:cubicBezTo>
                    <a:pt x="8680" y="2831"/>
                    <a:pt x="8771" y="2856"/>
                    <a:pt x="8865" y="2873"/>
                  </a:cubicBezTo>
                  <a:cubicBezTo>
                    <a:pt x="8881" y="2967"/>
                    <a:pt x="8905" y="3060"/>
                    <a:pt x="8940" y="3150"/>
                  </a:cubicBezTo>
                  <a:cubicBezTo>
                    <a:pt x="9008" y="3334"/>
                    <a:pt x="9113" y="3502"/>
                    <a:pt x="9250" y="3642"/>
                  </a:cubicBezTo>
                  <a:cubicBezTo>
                    <a:pt x="9236" y="3675"/>
                    <a:pt x="9222" y="3707"/>
                    <a:pt x="9210" y="3738"/>
                  </a:cubicBezTo>
                  <a:cubicBezTo>
                    <a:pt x="9138" y="3927"/>
                    <a:pt x="9107" y="4128"/>
                    <a:pt x="9120" y="4329"/>
                  </a:cubicBezTo>
                  <a:cubicBezTo>
                    <a:pt x="9101" y="4329"/>
                    <a:pt x="9083" y="4328"/>
                    <a:pt x="9064" y="4328"/>
                  </a:cubicBezTo>
                  <a:cubicBezTo>
                    <a:pt x="8891" y="4328"/>
                    <a:pt x="8720" y="4360"/>
                    <a:pt x="8559" y="4424"/>
                  </a:cubicBezTo>
                  <a:cubicBezTo>
                    <a:pt x="8514" y="4443"/>
                    <a:pt x="8470" y="4463"/>
                    <a:pt x="8427" y="4485"/>
                  </a:cubicBezTo>
                  <a:cubicBezTo>
                    <a:pt x="8296" y="4360"/>
                    <a:pt x="8142" y="4263"/>
                    <a:pt x="7972" y="4198"/>
                  </a:cubicBezTo>
                  <a:cubicBezTo>
                    <a:pt x="7884" y="4163"/>
                    <a:pt x="7793" y="4138"/>
                    <a:pt x="7701" y="4121"/>
                  </a:cubicBezTo>
                  <a:cubicBezTo>
                    <a:pt x="7684" y="4027"/>
                    <a:pt x="7659" y="3934"/>
                    <a:pt x="7626" y="3844"/>
                  </a:cubicBezTo>
                  <a:cubicBezTo>
                    <a:pt x="7572" y="3701"/>
                    <a:pt x="7496" y="3567"/>
                    <a:pt x="7399" y="3447"/>
                  </a:cubicBezTo>
                  <a:cubicBezTo>
                    <a:pt x="7443" y="3398"/>
                    <a:pt x="7450" y="3327"/>
                    <a:pt x="7416" y="3271"/>
                  </a:cubicBezTo>
                  <a:cubicBezTo>
                    <a:pt x="7431" y="3237"/>
                    <a:pt x="7445" y="3202"/>
                    <a:pt x="7458" y="3166"/>
                  </a:cubicBezTo>
                  <a:cubicBezTo>
                    <a:pt x="7537" y="3139"/>
                    <a:pt x="7610" y="3102"/>
                    <a:pt x="7679" y="3058"/>
                  </a:cubicBezTo>
                  <a:lnTo>
                    <a:pt x="8372" y="3748"/>
                  </a:lnTo>
                  <a:cubicBezTo>
                    <a:pt x="8400" y="3777"/>
                    <a:pt x="8438" y="3791"/>
                    <a:pt x="8475" y="3791"/>
                  </a:cubicBezTo>
                  <a:cubicBezTo>
                    <a:pt x="8513" y="3791"/>
                    <a:pt x="8551" y="3777"/>
                    <a:pt x="8580" y="3747"/>
                  </a:cubicBezTo>
                  <a:cubicBezTo>
                    <a:pt x="8638" y="3690"/>
                    <a:pt x="8638" y="3597"/>
                    <a:pt x="8580" y="3539"/>
                  </a:cubicBezTo>
                  <a:lnTo>
                    <a:pt x="7904" y="2866"/>
                  </a:lnTo>
                  <a:cubicBezTo>
                    <a:pt x="7972" y="2788"/>
                    <a:pt x="8030" y="2701"/>
                    <a:pt x="8072" y="2607"/>
                  </a:cubicBezTo>
                  <a:cubicBezTo>
                    <a:pt x="8109" y="2589"/>
                    <a:pt x="8144" y="2569"/>
                    <a:pt x="8178" y="2547"/>
                  </a:cubicBezTo>
                  <a:close/>
                  <a:moveTo>
                    <a:pt x="837" y="4313"/>
                  </a:moveTo>
                  <a:cubicBezTo>
                    <a:pt x="844" y="4313"/>
                    <a:pt x="853" y="4314"/>
                    <a:pt x="861" y="4314"/>
                  </a:cubicBezTo>
                  <a:lnTo>
                    <a:pt x="5005" y="4314"/>
                  </a:lnTo>
                  <a:cubicBezTo>
                    <a:pt x="5000" y="4350"/>
                    <a:pt x="4993" y="4385"/>
                    <a:pt x="4984" y="4421"/>
                  </a:cubicBezTo>
                  <a:cubicBezTo>
                    <a:pt x="4979" y="4433"/>
                    <a:pt x="4978" y="4446"/>
                    <a:pt x="4980" y="4458"/>
                  </a:cubicBezTo>
                  <a:cubicBezTo>
                    <a:pt x="4992" y="4544"/>
                    <a:pt x="5060" y="4594"/>
                    <a:pt x="5130" y="4594"/>
                  </a:cubicBezTo>
                  <a:cubicBezTo>
                    <a:pt x="5142" y="4594"/>
                    <a:pt x="5155" y="4592"/>
                    <a:pt x="5168" y="4589"/>
                  </a:cubicBezTo>
                  <a:cubicBezTo>
                    <a:pt x="5238" y="4570"/>
                    <a:pt x="5314" y="4561"/>
                    <a:pt x="5394" y="4561"/>
                  </a:cubicBezTo>
                  <a:cubicBezTo>
                    <a:pt x="5525" y="4561"/>
                    <a:pt x="5664" y="4586"/>
                    <a:pt x="5796" y="4635"/>
                  </a:cubicBezTo>
                  <a:cubicBezTo>
                    <a:pt x="5852" y="4656"/>
                    <a:pt x="5906" y="4681"/>
                    <a:pt x="5958" y="4710"/>
                  </a:cubicBezTo>
                  <a:cubicBezTo>
                    <a:pt x="5980" y="4722"/>
                    <a:pt x="6005" y="4728"/>
                    <a:pt x="6029" y="4728"/>
                  </a:cubicBezTo>
                  <a:cubicBezTo>
                    <a:pt x="6072" y="4728"/>
                    <a:pt x="6115" y="4709"/>
                    <a:pt x="6144" y="4675"/>
                  </a:cubicBezTo>
                  <a:cubicBezTo>
                    <a:pt x="6250" y="4544"/>
                    <a:pt x="6411" y="4434"/>
                    <a:pt x="6594" y="4366"/>
                  </a:cubicBezTo>
                  <a:cubicBezTo>
                    <a:pt x="6653" y="4344"/>
                    <a:pt x="6714" y="4326"/>
                    <a:pt x="6776" y="4314"/>
                  </a:cubicBezTo>
                  <a:lnTo>
                    <a:pt x="7436" y="4314"/>
                  </a:lnTo>
                  <a:cubicBezTo>
                    <a:pt x="7458" y="4361"/>
                    <a:pt x="7505" y="4392"/>
                    <a:pt x="7556" y="4397"/>
                  </a:cubicBezTo>
                  <a:cubicBezTo>
                    <a:pt x="7663" y="4406"/>
                    <a:pt x="7768" y="4431"/>
                    <a:pt x="7867" y="4470"/>
                  </a:cubicBezTo>
                  <a:cubicBezTo>
                    <a:pt x="8031" y="4532"/>
                    <a:pt x="8177" y="4634"/>
                    <a:pt x="8291" y="4767"/>
                  </a:cubicBezTo>
                  <a:cubicBezTo>
                    <a:pt x="8298" y="4776"/>
                    <a:pt x="8308" y="4784"/>
                    <a:pt x="8319" y="4789"/>
                  </a:cubicBezTo>
                  <a:lnTo>
                    <a:pt x="8337" y="4798"/>
                  </a:lnTo>
                  <a:cubicBezTo>
                    <a:pt x="8357" y="4808"/>
                    <a:pt x="8379" y="4813"/>
                    <a:pt x="8401" y="4813"/>
                  </a:cubicBezTo>
                  <a:cubicBezTo>
                    <a:pt x="8430" y="4813"/>
                    <a:pt x="8459" y="4804"/>
                    <a:pt x="8484" y="4787"/>
                  </a:cubicBezTo>
                  <a:lnTo>
                    <a:pt x="8493" y="4790"/>
                  </a:lnTo>
                  <a:cubicBezTo>
                    <a:pt x="8527" y="5002"/>
                    <a:pt x="8545" y="5215"/>
                    <a:pt x="8545" y="5429"/>
                  </a:cubicBezTo>
                  <a:cubicBezTo>
                    <a:pt x="8543" y="7591"/>
                    <a:pt x="6779" y="9348"/>
                    <a:pt x="4609" y="9348"/>
                  </a:cubicBezTo>
                  <a:lnTo>
                    <a:pt x="4609" y="9348"/>
                  </a:lnTo>
                  <a:cubicBezTo>
                    <a:pt x="2439" y="9348"/>
                    <a:pt x="674" y="7590"/>
                    <a:pt x="674" y="5429"/>
                  </a:cubicBezTo>
                  <a:cubicBezTo>
                    <a:pt x="674" y="5051"/>
                    <a:pt x="729" y="4675"/>
                    <a:pt x="837" y="4313"/>
                  </a:cubicBezTo>
                  <a:close/>
                  <a:moveTo>
                    <a:pt x="3478" y="1"/>
                  </a:moveTo>
                  <a:cubicBezTo>
                    <a:pt x="2353" y="1"/>
                    <a:pt x="1431" y="887"/>
                    <a:pt x="1379" y="1997"/>
                  </a:cubicBezTo>
                  <a:lnTo>
                    <a:pt x="1023" y="1997"/>
                  </a:lnTo>
                  <a:cubicBezTo>
                    <a:pt x="745" y="1998"/>
                    <a:pt x="520" y="2222"/>
                    <a:pt x="519" y="2499"/>
                  </a:cubicBezTo>
                  <a:cubicBezTo>
                    <a:pt x="519" y="2562"/>
                    <a:pt x="531" y="2624"/>
                    <a:pt x="554" y="2682"/>
                  </a:cubicBezTo>
                  <a:cubicBezTo>
                    <a:pt x="226" y="2804"/>
                    <a:pt x="8" y="3116"/>
                    <a:pt x="4" y="3466"/>
                  </a:cubicBezTo>
                  <a:cubicBezTo>
                    <a:pt x="0" y="3816"/>
                    <a:pt x="212" y="4131"/>
                    <a:pt x="537" y="4260"/>
                  </a:cubicBezTo>
                  <a:cubicBezTo>
                    <a:pt x="176" y="5505"/>
                    <a:pt x="405" y="6846"/>
                    <a:pt x="1158" y="7900"/>
                  </a:cubicBezTo>
                  <a:cubicBezTo>
                    <a:pt x="1910" y="8954"/>
                    <a:pt x="3103" y="9607"/>
                    <a:pt x="4397" y="9672"/>
                  </a:cubicBezTo>
                  <a:cubicBezTo>
                    <a:pt x="4467" y="9675"/>
                    <a:pt x="4537" y="9677"/>
                    <a:pt x="4607" y="9677"/>
                  </a:cubicBezTo>
                  <a:cubicBezTo>
                    <a:pt x="5826" y="9677"/>
                    <a:pt x="6990" y="9152"/>
                    <a:pt x="7797" y="8230"/>
                  </a:cubicBezTo>
                  <a:cubicBezTo>
                    <a:pt x="8650" y="7255"/>
                    <a:pt x="9011" y="5944"/>
                    <a:pt x="8776" y="4669"/>
                  </a:cubicBezTo>
                  <a:cubicBezTo>
                    <a:pt x="8873" y="4642"/>
                    <a:pt x="8972" y="4628"/>
                    <a:pt x="9065" y="4628"/>
                  </a:cubicBezTo>
                  <a:cubicBezTo>
                    <a:pt x="9136" y="4628"/>
                    <a:pt x="9205" y="4636"/>
                    <a:pt x="9267" y="4653"/>
                  </a:cubicBezTo>
                  <a:cubicBezTo>
                    <a:pt x="9280" y="4656"/>
                    <a:pt x="9293" y="4658"/>
                    <a:pt x="9305" y="4658"/>
                  </a:cubicBezTo>
                  <a:cubicBezTo>
                    <a:pt x="9399" y="4658"/>
                    <a:pt x="9474" y="4568"/>
                    <a:pt x="9448" y="4471"/>
                  </a:cubicBezTo>
                  <a:cubicBezTo>
                    <a:pt x="9397" y="4285"/>
                    <a:pt x="9414" y="4058"/>
                    <a:pt x="9494" y="3845"/>
                  </a:cubicBezTo>
                  <a:cubicBezTo>
                    <a:pt x="9515" y="3789"/>
                    <a:pt x="9540" y="3734"/>
                    <a:pt x="9570" y="3682"/>
                  </a:cubicBezTo>
                  <a:cubicBezTo>
                    <a:pt x="9605" y="3620"/>
                    <a:pt x="9590" y="3542"/>
                    <a:pt x="9534" y="3498"/>
                  </a:cubicBezTo>
                  <a:cubicBezTo>
                    <a:pt x="9403" y="3390"/>
                    <a:pt x="9293" y="3230"/>
                    <a:pt x="9223" y="3047"/>
                  </a:cubicBezTo>
                  <a:cubicBezTo>
                    <a:pt x="9185" y="2946"/>
                    <a:pt x="9161" y="2838"/>
                    <a:pt x="9152" y="2729"/>
                  </a:cubicBezTo>
                  <a:cubicBezTo>
                    <a:pt x="9145" y="2658"/>
                    <a:pt x="9088" y="2601"/>
                    <a:pt x="9017" y="2595"/>
                  </a:cubicBezTo>
                  <a:cubicBezTo>
                    <a:pt x="8910" y="2585"/>
                    <a:pt x="8805" y="2561"/>
                    <a:pt x="8706" y="2521"/>
                  </a:cubicBezTo>
                  <a:cubicBezTo>
                    <a:pt x="8703" y="2520"/>
                    <a:pt x="8701" y="2519"/>
                    <a:pt x="8697" y="2518"/>
                  </a:cubicBezTo>
                  <a:cubicBezTo>
                    <a:pt x="8697" y="2512"/>
                    <a:pt x="8699" y="2506"/>
                    <a:pt x="8699" y="2499"/>
                  </a:cubicBezTo>
                  <a:cubicBezTo>
                    <a:pt x="8697" y="2221"/>
                    <a:pt x="8472" y="1997"/>
                    <a:pt x="8194" y="1997"/>
                  </a:cubicBezTo>
                  <a:lnTo>
                    <a:pt x="8158" y="1997"/>
                  </a:lnTo>
                  <a:cubicBezTo>
                    <a:pt x="8122" y="1778"/>
                    <a:pt x="8019" y="1576"/>
                    <a:pt x="7861" y="1420"/>
                  </a:cubicBezTo>
                  <a:cubicBezTo>
                    <a:pt x="7803" y="1363"/>
                    <a:pt x="7738" y="1312"/>
                    <a:pt x="7669" y="1269"/>
                  </a:cubicBezTo>
                  <a:cubicBezTo>
                    <a:pt x="7335" y="499"/>
                    <a:pt x="6577" y="1"/>
                    <a:pt x="57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4" name="Google Shape;2274;p75"/>
          <p:cNvGrpSpPr/>
          <p:nvPr/>
        </p:nvGrpSpPr>
        <p:grpSpPr>
          <a:xfrm>
            <a:off x="5935678" y="1592774"/>
            <a:ext cx="248993" cy="305546"/>
            <a:chOff x="5935678" y="1592774"/>
            <a:chExt cx="248993" cy="305546"/>
          </a:xfrm>
        </p:grpSpPr>
        <p:sp>
          <p:nvSpPr>
            <p:cNvPr id="2275" name="Google Shape;2275;p75"/>
            <p:cNvSpPr/>
            <p:nvPr/>
          </p:nvSpPr>
          <p:spPr>
            <a:xfrm>
              <a:off x="5935678" y="1592774"/>
              <a:ext cx="248993" cy="305546"/>
            </a:xfrm>
            <a:custGeom>
              <a:avLst/>
              <a:gdLst/>
              <a:ahLst/>
              <a:cxnLst/>
              <a:rect l="l" t="t" r="r" b="b"/>
              <a:pathLst>
                <a:path w="7859" h="9644" extrusionOk="0">
                  <a:moveTo>
                    <a:pt x="3929" y="309"/>
                  </a:moveTo>
                  <a:cubicBezTo>
                    <a:pt x="5442" y="309"/>
                    <a:pt x="6672" y="1506"/>
                    <a:pt x="6672" y="2979"/>
                  </a:cubicBezTo>
                  <a:cubicBezTo>
                    <a:pt x="6670" y="3591"/>
                    <a:pt x="6455" y="4183"/>
                    <a:pt x="6063" y="4654"/>
                  </a:cubicBezTo>
                  <a:lnTo>
                    <a:pt x="5966" y="4771"/>
                  </a:lnTo>
                  <a:lnTo>
                    <a:pt x="6086" y="4866"/>
                  </a:lnTo>
                  <a:cubicBezTo>
                    <a:pt x="6410" y="5118"/>
                    <a:pt x="6686" y="5427"/>
                    <a:pt x="6900" y="5778"/>
                  </a:cubicBezTo>
                  <a:cubicBezTo>
                    <a:pt x="7547" y="6842"/>
                    <a:pt x="7535" y="8181"/>
                    <a:pt x="6868" y="9234"/>
                  </a:cubicBezTo>
                  <a:cubicBezTo>
                    <a:pt x="6818" y="9313"/>
                    <a:pt x="6730" y="9362"/>
                    <a:pt x="6637" y="9362"/>
                  </a:cubicBezTo>
                  <a:lnTo>
                    <a:pt x="1222" y="9362"/>
                  </a:lnTo>
                  <a:cubicBezTo>
                    <a:pt x="1128" y="9362"/>
                    <a:pt x="1040" y="9313"/>
                    <a:pt x="991" y="9234"/>
                  </a:cubicBezTo>
                  <a:cubicBezTo>
                    <a:pt x="323" y="8181"/>
                    <a:pt x="311" y="6842"/>
                    <a:pt x="959" y="5778"/>
                  </a:cubicBezTo>
                  <a:cubicBezTo>
                    <a:pt x="1172" y="5427"/>
                    <a:pt x="1449" y="5118"/>
                    <a:pt x="1772" y="4866"/>
                  </a:cubicBezTo>
                  <a:lnTo>
                    <a:pt x="1892" y="4771"/>
                  </a:lnTo>
                  <a:lnTo>
                    <a:pt x="1795" y="4654"/>
                  </a:lnTo>
                  <a:cubicBezTo>
                    <a:pt x="1403" y="4183"/>
                    <a:pt x="1188" y="3591"/>
                    <a:pt x="1187" y="2979"/>
                  </a:cubicBezTo>
                  <a:cubicBezTo>
                    <a:pt x="1187" y="1506"/>
                    <a:pt x="2417" y="309"/>
                    <a:pt x="3929" y="309"/>
                  </a:cubicBezTo>
                  <a:close/>
                  <a:moveTo>
                    <a:pt x="3929" y="1"/>
                  </a:moveTo>
                  <a:cubicBezTo>
                    <a:pt x="2254" y="1"/>
                    <a:pt x="892" y="1330"/>
                    <a:pt x="892" y="2965"/>
                  </a:cubicBezTo>
                  <a:cubicBezTo>
                    <a:pt x="893" y="3596"/>
                    <a:pt x="1098" y="4209"/>
                    <a:pt x="1476" y="4714"/>
                  </a:cubicBezTo>
                  <a:cubicBezTo>
                    <a:pt x="1172" y="4969"/>
                    <a:pt x="913" y="5273"/>
                    <a:pt x="707" y="5612"/>
                  </a:cubicBezTo>
                  <a:cubicBezTo>
                    <a:pt x="1" y="6771"/>
                    <a:pt x="14" y="8232"/>
                    <a:pt x="741" y="9379"/>
                  </a:cubicBezTo>
                  <a:cubicBezTo>
                    <a:pt x="844" y="9543"/>
                    <a:pt x="1025" y="9643"/>
                    <a:pt x="1219" y="9643"/>
                  </a:cubicBezTo>
                  <a:cubicBezTo>
                    <a:pt x="1220" y="9643"/>
                    <a:pt x="1221" y="9643"/>
                    <a:pt x="1222" y="9643"/>
                  </a:cubicBezTo>
                  <a:lnTo>
                    <a:pt x="6637" y="9643"/>
                  </a:lnTo>
                  <a:cubicBezTo>
                    <a:pt x="6638" y="9643"/>
                    <a:pt x="6639" y="9643"/>
                    <a:pt x="6640" y="9643"/>
                  </a:cubicBezTo>
                  <a:cubicBezTo>
                    <a:pt x="6834" y="9643"/>
                    <a:pt x="7015" y="9543"/>
                    <a:pt x="7118" y="9379"/>
                  </a:cubicBezTo>
                  <a:cubicBezTo>
                    <a:pt x="7845" y="8232"/>
                    <a:pt x="7858" y="6771"/>
                    <a:pt x="7152" y="5612"/>
                  </a:cubicBezTo>
                  <a:cubicBezTo>
                    <a:pt x="6946" y="5273"/>
                    <a:pt x="6685" y="4969"/>
                    <a:pt x="6383" y="4714"/>
                  </a:cubicBezTo>
                  <a:cubicBezTo>
                    <a:pt x="6761" y="4209"/>
                    <a:pt x="6966" y="3596"/>
                    <a:pt x="6967" y="2965"/>
                  </a:cubicBezTo>
                  <a:cubicBezTo>
                    <a:pt x="6967" y="1330"/>
                    <a:pt x="5605" y="1"/>
                    <a:pt x="39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5"/>
            <p:cNvSpPr/>
            <p:nvPr/>
          </p:nvSpPr>
          <p:spPr>
            <a:xfrm>
              <a:off x="6019732" y="1676225"/>
              <a:ext cx="18788" cy="16126"/>
            </a:xfrm>
            <a:custGeom>
              <a:avLst/>
              <a:gdLst/>
              <a:ahLst/>
              <a:cxnLst/>
              <a:rect l="l" t="t" r="r" b="b"/>
              <a:pathLst>
                <a:path w="593" h="509" extrusionOk="0">
                  <a:moveTo>
                    <a:pt x="336" y="0"/>
                  </a:moveTo>
                  <a:cubicBezTo>
                    <a:pt x="334" y="0"/>
                    <a:pt x="333" y="0"/>
                    <a:pt x="332" y="0"/>
                  </a:cubicBezTo>
                  <a:cubicBezTo>
                    <a:pt x="107" y="6"/>
                    <a:pt x="0" y="278"/>
                    <a:pt x="161" y="436"/>
                  </a:cubicBezTo>
                  <a:cubicBezTo>
                    <a:pt x="213" y="486"/>
                    <a:pt x="275" y="508"/>
                    <a:pt x="337" y="508"/>
                  </a:cubicBezTo>
                  <a:cubicBezTo>
                    <a:pt x="467" y="508"/>
                    <a:pt x="592" y="407"/>
                    <a:pt x="592" y="254"/>
                  </a:cubicBezTo>
                  <a:cubicBezTo>
                    <a:pt x="590" y="114"/>
                    <a:pt x="476" y="0"/>
                    <a:pt x="3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5"/>
            <p:cNvSpPr/>
            <p:nvPr/>
          </p:nvSpPr>
          <p:spPr>
            <a:xfrm>
              <a:off x="6081861" y="1676225"/>
              <a:ext cx="16507" cy="16095"/>
            </a:xfrm>
            <a:custGeom>
              <a:avLst/>
              <a:gdLst/>
              <a:ahLst/>
              <a:cxnLst/>
              <a:rect l="l" t="t" r="r" b="b"/>
              <a:pathLst>
                <a:path w="521" h="508" extrusionOk="0">
                  <a:moveTo>
                    <a:pt x="260" y="0"/>
                  </a:moveTo>
                  <a:cubicBezTo>
                    <a:pt x="117" y="0"/>
                    <a:pt x="0" y="113"/>
                    <a:pt x="0" y="253"/>
                  </a:cubicBezTo>
                  <a:cubicBezTo>
                    <a:pt x="0" y="394"/>
                    <a:pt x="117" y="507"/>
                    <a:pt x="260" y="507"/>
                  </a:cubicBezTo>
                  <a:cubicBezTo>
                    <a:pt x="404" y="507"/>
                    <a:pt x="521" y="394"/>
                    <a:pt x="521" y="253"/>
                  </a:cubicBezTo>
                  <a:cubicBezTo>
                    <a:pt x="521" y="113"/>
                    <a:pt x="404" y="0"/>
                    <a:pt x="2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5"/>
            <p:cNvSpPr/>
            <p:nvPr/>
          </p:nvSpPr>
          <p:spPr>
            <a:xfrm>
              <a:off x="6047327" y="1688391"/>
              <a:ext cx="28514" cy="27817"/>
            </a:xfrm>
            <a:custGeom>
              <a:avLst/>
              <a:gdLst/>
              <a:ahLst/>
              <a:cxnLst/>
              <a:rect l="l" t="t" r="r" b="b"/>
              <a:pathLst>
                <a:path w="900" h="878" extrusionOk="0">
                  <a:moveTo>
                    <a:pt x="451" y="0"/>
                  </a:moveTo>
                  <a:cubicBezTo>
                    <a:pt x="202" y="0"/>
                    <a:pt x="1" y="196"/>
                    <a:pt x="1" y="438"/>
                  </a:cubicBezTo>
                  <a:cubicBezTo>
                    <a:pt x="1" y="681"/>
                    <a:pt x="202" y="877"/>
                    <a:pt x="451" y="877"/>
                  </a:cubicBezTo>
                  <a:cubicBezTo>
                    <a:pt x="699" y="877"/>
                    <a:pt x="900" y="681"/>
                    <a:pt x="900" y="438"/>
                  </a:cubicBezTo>
                  <a:cubicBezTo>
                    <a:pt x="900" y="196"/>
                    <a:pt x="699" y="0"/>
                    <a:pt x="4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5"/>
            <p:cNvSpPr/>
            <p:nvPr/>
          </p:nvSpPr>
          <p:spPr>
            <a:xfrm>
              <a:off x="6047676" y="1754386"/>
              <a:ext cx="26867" cy="26835"/>
            </a:xfrm>
            <a:custGeom>
              <a:avLst/>
              <a:gdLst/>
              <a:ahLst/>
              <a:cxnLst/>
              <a:rect l="l" t="t" r="r" b="b"/>
              <a:pathLst>
                <a:path w="848" h="847" extrusionOk="0">
                  <a:moveTo>
                    <a:pt x="424" y="0"/>
                  </a:moveTo>
                  <a:cubicBezTo>
                    <a:pt x="190" y="0"/>
                    <a:pt x="1" y="189"/>
                    <a:pt x="1" y="424"/>
                  </a:cubicBezTo>
                  <a:cubicBezTo>
                    <a:pt x="1" y="657"/>
                    <a:pt x="190" y="846"/>
                    <a:pt x="424" y="846"/>
                  </a:cubicBezTo>
                  <a:cubicBezTo>
                    <a:pt x="658" y="846"/>
                    <a:pt x="847" y="657"/>
                    <a:pt x="847" y="424"/>
                  </a:cubicBezTo>
                  <a:cubicBezTo>
                    <a:pt x="847" y="189"/>
                    <a:pt x="658" y="0"/>
                    <a:pt x="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5"/>
            <p:cNvSpPr/>
            <p:nvPr/>
          </p:nvSpPr>
          <p:spPr>
            <a:xfrm>
              <a:off x="6047676" y="1803621"/>
              <a:ext cx="26867" cy="26867"/>
            </a:xfrm>
            <a:custGeom>
              <a:avLst/>
              <a:gdLst/>
              <a:ahLst/>
              <a:cxnLst/>
              <a:rect l="l" t="t" r="r" b="b"/>
              <a:pathLst>
                <a:path w="848" h="848" extrusionOk="0">
                  <a:moveTo>
                    <a:pt x="424" y="1"/>
                  </a:moveTo>
                  <a:cubicBezTo>
                    <a:pt x="190" y="1"/>
                    <a:pt x="1" y="190"/>
                    <a:pt x="1" y="425"/>
                  </a:cubicBezTo>
                  <a:cubicBezTo>
                    <a:pt x="1" y="658"/>
                    <a:pt x="190" y="847"/>
                    <a:pt x="424" y="847"/>
                  </a:cubicBezTo>
                  <a:cubicBezTo>
                    <a:pt x="658" y="847"/>
                    <a:pt x="847" y="658"/>
                    <a:pt x="847" y="425"/>
                  </a:cubicBezTo>
                  <a:cubicBezTo>
                    <a:pt x="847" y="190"/>
                    <a:pt x="658" y="1"/>
                    <a:pt x="4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1" name="Google Shape;2281;p75"/>
          <p:cNvSpPr/>
          <p:nvPr/>
        </p:nvSpPr>
        <p:spPr>
          <a:xfrm>
            <a:off x="5327469" y="1620020"/>
            <a:ext cx="298037" cy="306021"/>
          </a:xfrm>
          <a:custGeom>
            <a:avLst/>
            <a:gdLst/>
            <a:ahLst/>
            <a:cxnLst/>
            <a:rect l="l" t="t" r="r" b="b"/>
            <a:pathLst>
              <a:path w="9407" h="9659" extrusionOk="0">
                <a:moveTo>
                  <a:pt x="4704" y="299"/>
                </a:moveTo>
                <a:cubicBezTo>
                  <a:pt x="4774" y="299"/>
                  <a:pt x="4843" y="332"/>
                  <a:pt x="4885" y="399"/>
                </a:cubicBezTo>
                <a:lnTo>
                  <a:pt x="6022" y="2202"/>
                </a:lnTo>
                <a:lnTo>
                  <a:pt x="3385" y="2202"/>
                </a:lnTo>
                <a:lnTo>
                  <a:pt x="4522" y="399"/>
                </a:lnTo>
                <a:cubicBezTo>
                  <a:pt x="4564" y="332"/>
                  <a:pt x="4634" y="299"/>
                  <a:pt x="4704" y="299"/>
                </a:cubicBezTo>
                <a:close/>
                <a:moveTo>
                  <a:pt x="2851" y="2504"/>
                </a:moveTo>
                <a:lnTo>
                  <a:pt x="2703" y="2737"/>
                </a:lnTo>
                <a:lnTo>
                  <a:pt x="1558" y="4555"/>
                </a:lnTo>
                <a:lnTo>
                  <a:pt x="473" y="2834"/>
                </a:lnTo>
                <a:cubicBezTo>
                  <a:pt x="383" y="2691"/>
                  <a:pt x="485" y="2504"/>
                  <a:pt x="653" y="2504"/>
                </a:cubicBezTo>
                <a:close/>
                <a:moveTo>
                  <a:pt x="6557" y="2503"/>
                </a:moveTo>
                <a:lnTo>
                  <a:pt x="8754" y="2504"/>
                </a:lnTo>
                <a:cubicBezTo>
                  <a:pt x="8922" y="2504"/>
                  <a:pt x="9025" y="2691"/>
                  <a:pt x="8935" y="2834"/>
                </a:cubicBezTo>
                <a:lnTo>
                  <a:pt x="7850" y="4555"/>
                </a:lnTo>
                <a:lnTo>
                  <a:pt x="6557" y="2503"/>
                </a:lnTo>
                <a:close/>
                <a:moveTo>
                  <a:pt x="6207" y="2504"/>
                </a:moveTo>
                <a:lnTo>
                  <a:pt x="7674" y="4830"/>
                </a:lnTo>
                <a:lnTo>
                  <a:pt x="6668" y="6424"/>
                </a:lnTo>
                <a:lnTo>
                  <a:pt x="6207" y="7155"/>
                </a:lnTo>
                <a:lnTo>
                  <a:pt x="3201" y="7155"/>
                </a:lnTo>
                <a:lnTo>
                  <a:pt x="3058" y="6928"/>
                </a:lnTo>
                <a:lnTo>
                  <a:pt x="1734" y="4830"/>
                </a:lnTo>
                <a:lnTo>
                  <a:pt x="3201" y="2504"/>
                </a:lnTo>
                <a:close/>
                <a:moveTo>
                  <a:pt x="7850" y="5104"/>
                </a:moveTo>
                <a:lnTo>
                  <a:pt x="8935" y="6824"/>
                </a:lnTo>
                <a:cubicBezTo>
                  <a:pt x="8977" y="6891"/>
                  <a:pt x="8980" y="6974"/>
                  <a:pt x="8941" y="7044"/>
                </a:cubicBezTo>
                <a:cubicBezTo>
                  <a:pt x="8904" y="7112"/>
                  <a:pt x="8832" y="7155"/>
                  <a:pt x="8754" y="7155"/>
                </a:cubicBezTo>
                <a:lnTo>
                  <a:pt x="6557" y="7155"/>
                </a:lnTo>
                <a:lnTo>
                  <a:pt x="7850" y="5104"/>
                </a:lnTo>
                <a:close/>
                <a:moveTo>
                  <a:pt x="1558" y="5105"/>
                </a:moveTo>
                <a:lnTo>
                  <a:pt x="2851" y="7156"/>
                </a:lnTo>
                <a:lnTo>
                  <a:pt x="2851" y="7156"/>
                </a:lnTo>
                <a:lnTo>
                  <a:pt x="653" y="7155"/>
                </a:lnTo>
                <a:cubicBezTo>
                  <a:pt x="575" y="7155"/>
                  <a:pt x="504" y="7112"/>
                  <a:pt x="466" y="7044"/>
                </a:cubicBezTo>
                <a:cubicBezTo>
                  <a:pt x="428" y="6974"/>
                  <a:pt x="431" y="6891"/>
                  <a:pt x="473" y="6824"/>
                </a:cubicBezTo>
                <a:lnTo>
                  <a:pt x="1558" y="5105"/>
                </a:lnTo>
                <a:close/>
                <a:moveTo>
                  <a:pt x="6022" y="7438"/>
                </a:moveTo>
                <a:lnTo>
                  <a:pt x="4885" y="9240"/>
                </a:lnTo>
                <a:cubicBezTo>
                  <a:pt x="4843" y="9307"/>
                  <a:pt x="4773" y="9341"/>
                  <a:pt x="4704" y="9341"/>
                </a:cubicBezTo>
                <a:cubicBezTo>
                  <a:pt x="4634" y="9341"/>
                  <a:pt x="4564" y="9307"/>
                  <a:pt x="4522" y="9240"/>
                </a:cubicBezTo>
                <a:lnTo>
                  <a:pt x="3385" y="7438"/>
                </a:lnTo>
                <a:close/>
                <a:moveTo>
                  <a:pt x="4704" y="0"/>
                </a:moveTo>
                <a:cubicBezTo>
                  <a:pt x="4538" y="0"/>
                  <a:pt x="4372" y="80"/>
                  <a:pt x="4272" y="238"/>
                </a:cubicBezTo>
                <a:lnTo>
                  <a:pt x="3034" y="2202"/>
                </a:lnTo>
                <a:lnTo>
                  <a:pt x="647" y="2202"/>
                </a:lnTo>
                <a:cubicBezTo>
                  <a:pt x="245" y="2203"/>
                  <a:pt x="1" y="2646"/>
                  <a:pt x="215" y="2987"/>
                </a:cubicBezTo>
                <a:lnTo>
                  <a:pt x="1377" y="4830"/>
                </a:lnTo>
                <a:lnTo>
                  <a:pt x="215" y="6673"/>
                </a:lnTo>
                <a:cubicBezTo>
                  <a:pt x="1" y="7013"/>
                  <a:pt x="245" y="7455"/>
                  <a:pt x="647" y="7456"/>
                </a:cubicBezTo>
                <a:lnTo>
                  <a:pt x="3033" y="7456"/>
                </a:lnTo>
                <a:lnTo>
                  <a:pt x="4271" y="9420"/>
                </a:lnTo>
                <a:cubicBezTo>
                  <a:pt x="4371" y="9579"/>
                  <a:pt x="4537" y="9658"/>
                  <a:pt x="4703" y="9658"/>
                </a:cubicBezTo>
                <a:cubicBezTo>
                  <a:pt x="4869" y="9658"/>
                  <a:pt x="5035" y="9579"/>
                  <a:pt x="5135" y="9420"/>
                </a:cubicBezTo>
                <a:lnTo>
                  <a:pt x="6373" y="7456"/>
                </a:lnTo>
                <a:lnTo>
                  <a:pt x="8760" y="7456"/>
                </a:lnTo>
                <a:cubicBezTo>
                  <a:pt x="9161" y="7455"/>
                  <a:pt x="9406" y="7013"/>
                  <a:pt x="9191" y="6673"/>
                </a:cubicBezTo>
                <a:lnTo>
                  <a:pt x="8030" y="4830"/>
                </a:lnTo>
                <a:lnTo>
                  <a:pt x="9192" y="2987"/>
                </a:lnTo>
                <a:cubicBezTo>
                  <a:pt x="9407" y="2646"/>
                  <a:pt x="9162" y="2203"/>
                  <a:pt x="8761" y="2202"/>
                </a:cubicBezTo>
                <a:lnTo>
                  <a:pt x="6373" y="2202"/>
                </a:lnTo>
                <a:lnTo>
                  <a:pt x="5135" y="238"/>
                </a:lnTo>
                <a:cubicBezTo>
                  <a:pt x="5035" y="80"/>
                  <a:pt x="4870" y="0"/>
                  <a:pt x="470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2" name="Google Shape;2282;p75"/>
          <p:cNvGrpSpPr/>
          <p:nvPr/>
        </p:nvGrpSpPr>
        <p:grpSpPr>
          <a:xfrm>
            <a:off x="4711403" y="1604084"/>
            <a:ext cx="311756" cy="295281"/>
            <a:chOff x="4711403" y="1604084"/>
            <a:chExt cx="311756" cy="295281"/>
          </a:xfrm>
        </p:grpSpPr>
        <p:sp>
          <p:nvSpPr>
            <p:cNvPr id="2283" name="Google Shape;2283;p75"/>
            <p:cNvSpPr/>
            <p:nvPr/>
          </p:nvSpPr>
          <p:spPr>
            <a:xfrm>
              <a:off x="4711403" y="1604084"/>
              <a:ext cx="311756" cy="295281"/>
            </a:xfrm>
            <a:custGeom>
              <a:avLst/>
              <a:gdLst/>
              <a:ahLst/>
              <a:cxnLst/>
              <a:rect l="l" t="t" r="r" b="b"/>
              <a:pathLst>
                <a:path w="9840" h="9320" extrusionOk="0">
                  <a:moveTo>
                    <a:pt x="4981" y="294"/>
                  </a:moveTo>
                  <a:cubicBezTo>
                    <a:pt x="5076" y="294"/>
                    <a:pt x="5171" y="343"/>
                    <a:pt x="5222" y="442"/>
                  </a:cubicBezTo>
                  <a:lnTo>
                    <a:pt x="6506" y="2971"/>
                  </a:lnTo>
                  <a:lnTo>
                    <a:pt x="9280" y="3425"/>
                  </a:lnTo>
                  <a:cubicBezTo>
                    <a:pt x="9496" y="3461"/>
                    <a:pt x="9582" y="3726"/>
                    <a:pt x="9429" y="3883"/>
                  </a:cubicBezTo>
                  <a:lnTo>
                    <a:pt x="7446" y="5901"/>
                  </a:lnTo>
                  <a:lnTo>
                    <a:pt x="7878" y="8712"/>
                  </a:lnTo>
                  <a:cubicBezTo>
                    <a:pt x="7905" y="8885"/>
                    <a:pt x="7767" y="9024"/>
                    <a:pt x="7611" y="9024"/>
                  </a:cubicBezTo>
                  <a:cubicBezTo>
                    <a:pt x="7570" y="9024"/>
                    <a:pt x="7528" y="9015"/>
                    <a:pt x="7487" y="8994"/>
                  </a:cubicBezTo>
                  <a:lnTo>
                    <a:pt x="4981" y="7712"/>
                  </a:lnTo>
                  <a:lnTo>
                    <a:pt x="2473" y="8994"/>
                  </a:lnTo>
                  <a:cubicBezTo>
                    <a:pt x="2435" y="9013"/>
                    <a:pt x="2392" y="9023"/>
                    <a:pt x="2351" y="9023"/>
                  </a:cubicBezTo>
                  <a:cubicBezTo>
                    <a:pt x="2185" y="9023"/>
                    <a:pt x="2058" y="8875"/>
                    <a:pt x="2083" y="8711"/>
                  </a:cubicBezTo>
                  <a:lnTo>
                    <a:pt x="2515" y="5901"/>
                  </a:lnTo>
                  <a:lnTo>
                    <a:pt x="532" y="3883"/>
                  </a:lnTo>
                  <a:cubicBezTo>
                    <a:pt x="378" y="3726"/>
                    <a:pt x="465" y="3461"/>
                    <a:pt x="681" y="3425"/>
                  </a:cubicBezTo>
                  <a:lnTo>
                    <a:pt x="3455" y="2971"/>
                  </a:lnTo>
                  <a:lnTo>
                    <a:pt x="4740" y="442"/>
                  </a:lnTo>
                  <a:cubicBezTo>
                    <a:pt x="4790" y="343"/>
                    <a:pt x="4885" y="294"/>
                    <a:pt x="4981" y="294"/>
                  </a:cubicBezTo>
                  <a:close/>
                  <a:moveTo>
                    <a:pt x="4981" y="0"/>
                  </a:moveTo>
                  <a:cubicBezTo>
                    <a:pt x="4781" y="0"/>
                    <a:pt x="4581" y="103"/>
                    <a:pt x="4477" y="310"/>
                  </a:cubicBezTo>
                  <a:lnTo>
                    <a:pt x="3260" y="2705"/>
                  </a:lnTo>
                  <a:lnTo>
                    <a:pt x="633" y="3134"/>
                  </a:lnTo>
                  <a:cubicBezTo>
                    <a:pt x="181" y="3210"/>
                    <a:pt x="0" y="3763"/>
                    <a:pt x="322" y="4090"/>
                  </a:cubicBezTo>
                  <a:lnTo>
                    <a:pt x="2200" y="6002"/>
                  </a:lnTo>
                  <a:lnTo>
                    <a:pt x="1792" y="8667"/>
                  </a:lnTo>
                  <a:cubicBezTo>
                    <a:pt x="1735" y="9028"/>
                    <a:pt x="2023" y="9320"/>
                    <a:pt x="2350" y="9320"/>
                  </a:cubicBezTo>
                  <a:cubicBezTo>
                    <a:pt x="2435" y="9320"/>
                    <a:pt x="2522" y="9300"/>
                    <a:pt x="2607" y="9257"/>
                  </a:cubicBezTo>
                  <a:lnTo>
                    <a:pt x="4981" y="8044"/>
                  </a:lnTo>
                  <a:lnTo>
                    <a:pt x="7354" y="9257"/>
                  </a:lnTo>
                  <a:cubicBezTo>
                    <a:pt x="7433" y="9297"/>
                    <a:pt x="7521" y="9318"/>
                    <a:pt x="7610" y="9319"/>
                  </a:cubicBezTo>
                  <a:cubicBezTo>
                    <a:pt x="7958" y="9318"/>
                    <a:pt x="8222" y="9009"/>
                    <a:pt x="8169" y="8667"/>
                  </a:cubicBezTo>
                  <a:lnTo>
                    <a:pt x="7761" y="6002"/>
                  </a:lnTo>
                  <a:lnTo>
                    <a:pt x="9639" y="4090"/>
                  </a:lnTo>
                  <a:cubicBezTo>
                    <a:pt x="9788" y="3940"/>
                    <a:pt x="9840" y="3717"/>
                    <a:pt x="9774" y="3517"/>
                  </a:cubicBezTo>
                  <a:cubicBezTo>
                    <a:pt x="9709" y="3316"/>
                    <a:pt x="9536" y="3167"/>
                    <a:pt x="9328" y="3133"/>
                  </a:cubicBezTo>
                  <a:lnTo>
                    <a:pt x="6701" y="2705"/>
                  </a:lnTo>
                  <a:lnTo>
                    <a:pt x="5484" y="310"/>
                  </a:lnTo>
                  <a:cubicBezTo>
                    <a:pt x="5380" y="103"/>
                    <a:pt x="5180" y="0"/>
                    <a:pt x="49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5"/>
            <p:cNvSpPr/>
            <p:nvPr/>
          </p:nvSpPr>
          <p:spPr>
            <a:xfrm>
              <a:off x="4711403" y="1604084"/>
              <a:ext cx="311756" cy="295281"/>
            </a:xfrm>
            <a:custGeom>
              <a:avLst/>
              <a:gdLst/>
              <a:ahLst/>
              <a:cxnLst/>
              <a:rect l="l" t="t" r="r" b="b"/>
              <a:pathLst>
                <a:path w="9840" h="9320" extrusionOk="0">
                  <a:moveTo>
                    <a:pt x="4981" y="294"/>
                  </a:moveTo>
                  <a:cubicBezTo>
                    <a:pt x="5076" y="294"/>
                    <a:pt x="5171" y="343"/>
                    <a:pt x="5222" y="442"/>
                  </a:cubicBezTo>
                  <a:lnTo>
                    <a:pt x="6506" y="2971"/>
                  </a:lnTo>
                  <a:lnTo>
                    <a:pt x="9280" y="3425"/>
                  </a:lnTo>
                  <a:cubicBezTo>
                    <a:pt x="9496" y="3461"/>
                    <a:pt x="9582" y="3726"/>
                    <a:pt x="9429" y="3883"/>
                  </a:cubicBezTo>
                  <a:lnTo>
                    <a:pt x="7446" y="5901"/>
                  </a:lnTo>
                  <a:lnTo>
                    <a:pt x="7878" y="8712"/>
                  </a:lnTo>
                  <a:cubicBezTo>
                    <a:pt x="7905" y="8885"/>
                    <a:pt x="7767" y="9024"/>
                    <a:pt x="7611" y="9024"/>
                  </a:cubicBezTo>
                  <a:cubicBezTo>
                    <a:pt x="7570" y="9024"/>
                    <a:pt x="7528" y="9015"/>
                    <a:pt x="7487" y="8994"/>
                  </a:cubicBezTo>
                  <a:lnTo>
                    <a:pt x="4981" y="7712"/>
                  </a:lnTo>
                  <a:lnTo>
                    <a:pt x="2473" y="8994"/>
                  </a:lnTo>
                  <a:cubicBezTo>
                    <a:pt x="2435" y="9013"/>
                    <a:pt x="2392" y="9023"/>
                    <a:pt x="2351" y="9023"/>
                  </a:cubicBezTo>
                  <a:cubicBezTo>
                    <a:pt x="2185" y="9023"/>
                    <a:pt x="2058" y="8875"/>
                    <a:pt x="2083" y="8711"/>
                  </a:cubicBezTo>
                  <a:lnTo>
                    <a:pt x="2515" y="5901"/>
                  </a:lnTo>
                  <a:lnTo>
                    <a:pt x="532" y="3883"/>
                  </a:lnTo>
                  <a:cubicBezTo>
                    <a:pt x="378" y="3726"/>
                    <a:pt x="465" y="3461"/>
                    <a:pt x="681" y="3425"/>
                  </a:cubicBezTo>
                  <a:lnTo>
                    <a:pt x="3455" y="2971"/>
                  </a:lnTo>
                  <a:lnTo>
                    <a:pt x="4740" y="442"/>
                  </a:lnTo>
                  <a:cubicBezTo>
                    <a:pt x="4790" y="343"/>
                    <a:pt x="4885" y="294"/>
                    <a:pt x="4981" y="294"/>
                  </a:cubicBezTo>
                  <a:close/>
                  <a:moveTo>
                    <a:pt x="4981" y="0"/>
                  </a:moveTo>
                  <a:cubicBezTo>
                    <a:pt x="4781" y="0"/>
                    <a:pt x="4581" y="103"/>
                    <a:pt x="4477" y="310"/>
                  </a:cubicBezTo>
                  <a:lnTo>
                    <a:pt x="3260" y="2705"/>
                  </a:lnTo>
                  <a:lnTo>
                    <a:pt x="633" y="3134"/>
                  </a:lnTo>
                  <a:cubicBezTo>
                    <a:pt x="181" y="3210"/>
                    <a:pt x="0" y="3763"/>
                    <a:pt x="322" y="4090"/>
                  </a:cubicBezTo>
                  <a:lnTo>
                    <a:pt x="2200" y="6002"/>
                  </a:lnTo>
                  <a:lnTo>
                    <a:pt x="1792" y="8667"/>
                  </a:lnTo>
                  <a:cubicBezTo>
                    <a:pt x="1735" y="9028"/>
                    <a:pt x="2023" y="9320"/>
                    <a:pt x="2350" y="9320"/>
                  </a:cubicBezTo>
                  <a:cubicBezTo>
                    <a:pt x="2435" y="9320"/>
                    <a:pt x="2522" y="9300"/>
                    <a:pt x="2607" y="9257"/>
                  </a:cubicBezTo>
                  <a:lnTo>
                    <a:pt x="4981" y="8044"/>
                  </a:lnTo>
                  <a:lnTo>
                    <a:pt x="7354" y="9257"/>
                  </a:lnTo>
                  <a:cubicBezTo>
                    <a:pt x="7433" y="9297"/>
                    <a:pt x="7521" y="9318"/>
                    <a:pt x="7610" y="9319"/>
                  </a:cubicBezTo>
                  <a:cubicBezTo>
                    <a:pt x="7958" y="9318"/>
                    <a:pt x="8222" y="9009"/>
                    <a:pt x="8169" y="8667"/>
                  </a:cubicBezTo>
                  <a:lnTo>
                    <a:pt x="7761" y="6002"/>
                  </a:lnTo>
                  <a:lnTo>
                    <a:pt x="9639" y="4090"/>
                  </a:lnTo>
                  <a:cubicBezTo>
                    <a:pt x="9788" y="3940"/>
                    <a:pt x="9840" y="3717"/>
                    <a:pt x="9774" y="3517"/>
                  </a:cubicBezTo>
                  <a:cubicBezTo>
                    <a:pt x="9709" y="3316"/>
                    <a:pt x="9536" y="3167"/>
                    <a:pt x="9328" y="3133"/>
                  </a:cubicBezTo>
                  <a:lnTo>
                    <a:pt x="6701" y="2705"/>
                  </a:lnTo>
                  <a:lnTo>
                    <a:pt x="5484" y="310"/>
                  </a:lnTo>
                  <a:cubicBezTo>
                    <a:pt x="5380" y="103"/>
                    <a:pt x="5180" y="0"/>
                    <a:pt x="49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5" name="Google Shape;2285;p75"/>
          <p:cNvGrpSpPr/>
          <p:nvPr/>
        </p:nvGrpSpPr>
        <p:grpSpPr>
          <a:xfrm>
            <a:off x="4101863" y="1617042"/>
            <a:ext cx="308461" cy="305578"/>
            <a:chOff x="4101863" y="1617042"/>
            <a:chExt cx="308461" cy="305578"/>
          </a:xfrm>
        </p:grpSpPr>
        <p:sp>
          <p:nvSpPr>
            <p:cNvPr id="2286" name="Google Shape;2286;p75"/>
            <p:cNvSpPr/>
            <p:nvPr/>
          </p:nvSpPr>
          <p:spPr>
            <a:xfrm>
              <a:off x="4330801" y="1628353"/>
              <a:ext cx="65931" cy="64569"/>
            </a:xfrm>
            <a:custGeom>
              <a:avLst/>
              <a:gdLst/>
              <a:ahLst/>
              <a:cxnLst/>
              <a:rect l="l" t="t" r="r" b="b"/>
              <a:pathLst>
                <a:path w="2081" h="2038" extrusionOk="0">
                  <a:moveTo>
                    <a:pt x="1750" y="0"/>
                  </a:moveTo>
                  <a:cubicBezTo>
                    <a:pt x="1673" y="0"/>
                    <a:pt x="1596" y="29"/>
                    <a:pt x="1537" y="88"/>
                  </a:cubicBezTo>
                  <a:lnTo>
                    <a:pt x="119" y="1519"/>
                  </a:lnTo>
                  <a:cubicBezTo>
                    <a:pt x="1" y="1638"/>
                    <a:pt x="1" y="1829"/>
                    <a:pt x="119" y="1948"/>
                  </a:cubicBezTo>
                  <a:cubicBezTo>
                    <a:pt x="177" y="2007"/>
                    <a:pt x="254" y="2037"/>
                    <a:pt x="331" y="2037"/>
                  </a:cubicBezTo>
                  <a:cubicBezTo>
                    <a:pt x="408" y="2037"/>
                    <a:pt x="485" y="2007"/>
                    <a:pt x="543" y="1948"/>
                  </a:cubicBezTo>
                  <a:lnTo>
                    <a:pt x="1963" y="517"/>
                  </a:lnTo>
                  <a:cubicBezTo>
                    <a:pt x="2080" y="399"/>
                    <a:pt x="2080" y="207"/>
                    <a:pt x="1963" y="88"/>
                  </a:cubicBezTo>
                  <a:cubicBezTo>
                    <a:pt x="1904" y="29"/>
                    <a:pt x="1827" y="0"/>
                    <a:pt x="17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5"/>
            <p:cNvSpPr/>
            <p:nvPr/>
          </p:nvSpPr>
          <p:spPr>
            <a:xfrm>
              <a:off x="4190163" y="1709714"/>
              <a:ext cx="125970" cy="124924"/>
            </a:xfrm>
            <a:custGeom>
              <a:avLst/>
              <a:gdLst/>
              <a:ahLst/>
              <a:cxnLst/>
              <a:rect l="l" t="t" r="r" b="b"/>
              <a:pathLst>
                <a:path w="3976" h="3943" extrusionOk="0">
                  <a:moveTo>
                    <a:pt x="1332" y="505"/>
                  </a:moveTo>
                  <a:lnTo>
                    <a:pt x="1822" y="997"/>
                  </a:lnTo>
                  <a:lnTo>
                    <a:pt x="1822" y="1633"/>
                  </a:lnTo>
                  <a:lnTo>
                    <a:pt x="1332" y="1139"/>
                  </a:lnTo>
                  <a:lnTo>
                    <a:pt x="1332" y="505"/>
                  </a:lnTo>
                  <a:close/>
                  <a:moveTo>
                    <a:pt x="2613" y="505"/>
                  </a:moveTo>
                  <a:lnTo>
                    <a:pt x="2613" y="1139"/>
                  </a:lnTo>
                  <a:lnTo>
                    <a:pt x="2124" y="1633"/>
                  </a:lnTo>
                  <a:lnTo>
                    <a:pt x="2124" y="997"/>
                  </a:lnTo>
                  <a:lnTo>
                    <a:pt x="2613" y="505"/>
                  </a:lnTo>
                  <a:close/>
                  <a:moveTo>
                    <a:pt x="1137" y="1347"/>
                  </a:moveTo>
                  <a:lnTo>
                    <a:pt x="1622" y="1837"/>
                  </a:lnTo>
                  <a:lnTo>
                    <a:pt x="999" y="1837"/>
                  </a:lnTo>
                  <a:lnTo>
                    <a:pt x="514" y="1347"/>
                  </a:lnTo>
                  <a:close/>
                  <a:moveTo>
                    <a:pt x="3436" y="1347"/>
                  </a:moveTo>
                  <a:lnTo>
                    <a:pt x="2950" y="1837"/>
                  </a:lnTo>
                  <a:lnTo>
                    <a:pt x="2328" y="1837"/>
                  </a:lnTo>
                  <a:lnTo>
                    <a:pt x="2813" y="1347"/>
                  </a:lnTo>
                  <a:close/>
                  <a:moveTo>
                    <a:pt x="1612" y="2139"/>
                  </a:moveTo>
                  <a:lnTo>
                    <a:pt x="1144" y="2608"/>
                  </a:lnTo>
                  <a:lnTo>
                    <a:pt x="527" y="2615"/>
                  </a:lnTo>
                  <a:lnTo>
                    <a:pt x="1001" y="2139"/>
                  </a:lnTo>
                  <a:close/>
                  <a:moveTo>
                    <a:pt x="2950" y="2139"/>
                  </a:moveTo>
                  <a:lnTo>
                    <a:pt x="3435" y="2628"/>
                  </a:lnTo>
                  <a:lnTo>
                    <a:pt x="2823" y="2635"/>
                  </a:lnTo>
                  <a:lnTo>
                    <a:pt x="2331" y="2139"/>
                  </a:lnTo>
                  <a:close/>
                  <a:moveTo>
                    <a:pt x="2124" y="2343"/>
                  </a:moveTo>
                  <a:lnTo>
                    <a:pt x="2594" y="2817"/>
                  </a:lnTo>
                  <a:lnTo>
                    <a:pt x="2601" y="3448"/>
                  </a:lnTo>
                  <a:lnTo>
                    <a:pt x="2124" y="2967"/>
                  </a:lnTo>
                  <a:lnTo>
                    <a:pt x="2124" y="2343"/>
                  </a:lnTo>
                  <a:close/>
                  <a:moveTo>
                    <a:pt x="1823" y="2338"/>
                  </a:moveTo>
                  <a:lnTo>
                    <a:pt x="1822" y="2967"/>
                  </a:lnTo>
                  <a:lnTo>
                    <a:pt x="1332" y="3461"/>
                  </a:lnTo>
                  <a:lnTo>
                    <a:pt x="1328" y="2837"/>
                  </a:lnTo>
                  <a:lnTo>
                    <a:pt x="1823" y="2338"/>
                  </a:lnTo>
                  <a:close/>
                  <a:moveTo>
                    <a:pt x="2747" y="1"/>
                  </a:moveTo>
                  <a:cubicBezTo>
                    <a:pt x="2711" y="1"/>
                    <a:pt x="2674" y="14"/>
                    <a:pt x="2644" y="45"/>
                  </a:cubicBezTo>
                  <a:lnTo>
                    <a:pt x="1973" y="722"/>
                  </a:lnTo>
                  <a:lnTo>
                    <a:pt x="1304" y="48"/>
                  </a:lnTo>
                  <a:cubicBezTo>
                    <a:pt x="1276" y="18"/>
                    <a:pt x="1238" y="1"/>
                    <a:pt x="1198" y="1"/>
                  </a:cubicBezTo>
                  <a:cubicBezTo>
                    <a:pt x="1194" y="1"/>
                    <a:pt x="1191" y="1"/>
                    <a:pt x="1187" y="2"/>
                  </a:cubicBezTo>
                  <a:cubicBezTo>
                    <a:pt x="1109" y="6"/>
                    <a:pt x="1050" y="71"/>
                    <a:pt x="1050" y="148"/>
                  </a:cubicBezTo>
                  <a:lnTo>
                    <a:pt x="1050" y="1046"/>
                  </a:lnTo>
                  <a:lnTo>
                    <a:pt x="159" y="1046"/>
                  </a:lnTo>
                  <a:cubicBezTo>
                    <a:pt x="100" y="1050"/>
                    <a:pt x="48" y="1088"/>
                    <a:pt x="23" y="1142"/>
                  </a:cubicBezTo>
                  <a:cubicBezTo>
                    <a:pt x="1" y="1197"/>
                    <a:pt x="13" y="1260"/>
                    <a:pt x="55" y="1302"/>
                  </a:cubicBezTo>
                  <a:lnTo>
                    <a:pt x="729" y="1982"/>
                  </a:lnTo>
                  <a:lnTo>
                    <a:pt x="55" y="2662"/>
                  </a:lnTo>
                  <a:cubicBezTo>
                    <a:pt x="13" y="2705"/>
                    <a:pt x="1" y="2768"/>
                    <a:pt x="24" y="2824"/>
                  </a:cubicBezTo>
                  <a:cubicBezTo>
                    <a:pt x="45" y="2877"/>
                    <a:pt x="97" y="2910"/>
                    <a:pt x="154" y="2910"/>
                  </a:cubicBezTo>
                  <a:cubicBezTo>
                    <a:pt x="156" y="2910"/>
                    <a:pt x="159" y="2910"/>
                    <a:pt x="162" y="2910"/>
                  </a:cubicBezTo>
                  <a:lnTo>
                    <a:pt x="1050" y="2910"/>
                  </a:lnTo>
                  <a:lnTo>
                    <a:pt x="1058" y="3797"/>
                  </a:lnTo>
                  <a:cubicBezTo>
                    <a:pt x="1059" y="3877"/>
                    <a:pt x="1124" y="3942"/>
                    <a:pt x="1205" y="3942"/>
                  </a:cubicBezTo>
                  <a:cubicBezTo>
                    <a:pt x="1244" y="3942"/>
                    <a:pt x="1282" y="3927"/>
                    <a:pt x="1309" y="3898"/>
                  </a:cubicBezTo>
                  <a:lnTo>
                    <a:pt x="1977" y="3222"/>
                  </a:lnTo>
                  <a:lnTo>
                    <a:pt x="2645" y="3898"/>
                  </a:lnTo>
                  <a:cubicBezTo>
                    <a:pt x="2675" y="3928"/>
                    <a:pt x="2712" y="3942"/>
                    <a:pt x="2748" y="3942"/>
                  </a:cubicBezTo>
                  <a:cubicBezTo>
                    <a:pt x="2824" y="3942"/>
                    <a:pt x="2896" y="3883"/>
                    <a:pt x="2895" y="3793"/>
                  </a:cubicBezTo>
                  <a:lnTo>
                    <a:pt x="2887" y="2910"/>
                  </a:lnTo>
                  <a:lnTo>
                    <a:pt x="3780" y="2901"/>
                  </a:lnTo>
                  <a:cubicBezTo>
                    <a:pt x="3909" y="2899"/>
                    <a:pt x="3973" y="2743"/>
                    <a:pt x="3882" y="2650"/>
                  </a:cubicBezTo>
                  <a:lnTo>
                    <a:pt x="3214" y="1973"/>
                  </a:lnTo>
                  <a:lnTo>
                    <a:pt x="3883" y="1297"/>
                  </a:lnTo>
                  <a:cubicBezTo>
                    <a:pt x="3975" y="1204"/>
                    <a:pt x="3909" y="1047"/>
                    <a:pt x="3780" y="1046"/>
                  </a:cubicBezTo>
                  <a:lnTo>
                    <a:pt x="2896" y="1046"/>
                  </a:lnTo>
                  <a:lnTo>
                    <a:pt x="2896" y="148"/>
                  </a:lnTo>
                  <a:cubicBezTo>
                    <a:pt x="2896" y="60"/>
                    <a:pt x="2823" y="1"/>
                    <a:pt x="27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5"/>
            <p:cNvSpPr/>
            <p:nvPr/>
          </p:nvSpPr>
          <p:spPr>
            <a:xfrm>
              <a:off x="4101863" y="1617042"/>
              <a:ext cx="308461" cy="305578"/>
            </a:xfrm>
            <a:custGeom>
              <a:avLst/>
              <a:gdLst/>
              <a:ahLst/>
              <a:cxnLst/>
              <a:rect l="l" t="t" r="r" b="b"/>
              <a:pathLst>
                <a:path w="9736" h="9645" extrusionOk="0">
                  <a:moveTo>
                    <a:pt x="8976" y="504"/>
                  </a:moveTo>
                  <a:cubicBezTo>
                    <a:pt x="9015" y="504"/>
                    <a:pt x="9054" y="519"/>
                    <a:pt x="9084" y="550"/>
                  </a:cubicBezTo>
                  <a:cubicBezTo>
                    <a:pt x="9145" y="610"/>
                    <a:pt x="9145" y="709"/>
                    <a:pt x="9084" y="771"/>
                  </a:cubicBezTo>
                  <a:lnTo>
                    <a:pt x="7665" y="2202"/>
                  </a:lnTo>
                  <a:cubicBezTo>
                    <a:pt x="7635" y="2232"/>
                    <a:pt x="7596" y="2247"/>
                    <a:pt x="7557" y="2247"/>
                  </a:cubicBezTo>
                  <a:cubicBezTo>
                    <a:pt x="7518" y="2247"/>
                    <a:pt x="7479" y="2232"/>
                    <a:pt x="7449" y="2202"/>
                  </a:cubicBezTo>
                  <a:cubicBezTo>
                    <a:pt x="7389" y="2140"/>
                    <a:pt x="7389" y="2041"/>
                    <a:pt x="7449" y="1980"/>
                  </a:cubicBezTo>
                  <a:lnTo>
                    <a:pt x="8868" y="550"/>
                  </a:lnTo>
                  <a:cubicBezTo>
                    <a:pt x="8898" y="519"/>
                    <a:pt x="8937" y="504"/>
                    <a:pt x="8976" y="504"/>
                  </a:cubicBezTo>
                  <a:close/>
                  <a:moveTo>
                    <a:pt x="7413" y="1596"/>
                  </a:moveTo>
                  <a:lnTo>
                    <a:pt x="7239" y="1771"/>
                  </a:lnTo>
                  <a:cubicBezTo>
                    <a:pt x="7065" y="1948"/>
                    <a:pt x="7065" y="2232"/>
                    <a:pt x="7239" y="2409"/>
                  </a:cubicBezTo>
                  <a:cubicBezTo>
                    <a:pt x="7326" y="2498"/>
                    <a:pt x="7442" y="2542"/>
                    <a:pt x="7557" y="2542"/>
                  </a:cubicBezTo>
                  <a:cubicBezTo>
                    <a:pt x="7672" y="2542"/>
                    <a:pt x="7787" y="2498"/>
                    <a:pt x="7875" y="2409"/>
                  </a:cubicBezTo>
                  <a:lnTo>
                    <a:pt x="8045" y="2238"/>
                  </a:lnTo>
                  <a:lnTo>
                    <a:pt x="8045" y="2238"/>
                  </a:lnTo>
                  <a:cubicBezTo>
                    <a:pt x="8022" y="2331"/>
                    <a:pt x="7975" y="2416"/>
                    <a:pt x="7907" y="2485"/>
                  </a:cubicBezTo>
                  <a:cubicBezTo>
                    <a:pt x="7805" y="2588"/>
                    <a:pt x="7671" y="2640"/>
                    <a:pt x="7537" y="2640"/>
                  </a:cubicBezTo>
                  <a:cubicBezTo>
                    <a:pt x="7403" y="2640"/>
                    <a:pt x="7269" y="2588"/>
                    <a:pt x="7167" y="2485"/>
                  </a:cubicBezTo>
                  <a:cubicBezTo>
                    <a:pt x="6962" y="2277"/>
                    <a:pt x="6962" y="1944"/>
                    <a:pt x="7167" y="1736"/>
                  </a:cubicBezTo>
                  <a:cubicBezTo>
                    <a:pt x="7234" y="1668"/>
                    <a:pt x="7320" y="1619"/>
                    <a:pt x="7413" y="1596"/>
                  </a:cubicBezTo>
                  <a:close/>
                  <a:moveTo>
                    <a:pt x="7527" y="294"/>
                  </a:moveTo>
                  <a:cubicBezTo>
                    <a:pt x="7618" y="294"/>
                    <a:pt x="7705" y="330"/>
                    <a:pt x="7770" y="397"/>
                  </a:cubicBezTo>
                  <a:lnTo>
                    <a:pt x="8187" y="816"/>
                  </a:lnTo>
                  <a:lnTo>
                    <a:pt x="7704" y="1305"/>
                  </a:lnTo>
                  <a:cubicBezTo>
                    <a:pt x="7649" y="1293"/>
                    <a:pt x="7592" y="1287"/>
                    <a:pt x="7537" y="1287"/>
                  </a:cubicBezTo>
                  <a:cubicBezTo>
                    <a:pt x="7322" y="1287"/>
                    <a:pt x="7113" y="1373"/>
                    <a:pt x="6958" y="1529"/>
                  </a:cubicBezTo>
                  <a:cubicBezTo>
                    <a:pt x="6639" y="1852"/>
                    <a:pt x="6639" y="2371"/>
                    <a:pt x="6958" y="2693"/>
                  </a:cubicBezTo>
                  <a:cubicBezTo>
                    <a:pt x="7118" y="2855"/>
                    <a:pt x="7328" y="2935"/>
                    <a:pt x="7538" y="2935"/>
                  </a:cubicBezTo>
                  <a:cubicBezTo>
                    <a:pt x="7748" y="2935"/>
                    <a:pt x="7957" y="2855"/>
                    <a:pt x="8117" y="2693"/>
                  </a:cubicBezTo>
                  <a:cubicBezTo>
                    <a:pt x="8312" y="2496"/>
                    <a:pt x="8394" y="2215"/>
                    <a:pt x="8338" y="1943"/>
                  </a:cubicBezTo>
                  <a:lnTo>
                    <a:pt x="8821" y="1455"/>
                  </a:lnTo>
                  <a:lnTo>
                    <a:pt x="9304" y="1944"/>
                  </a:lnTo>
                  <a:cubicBezTo>
                    <a:pt x="9390" y="2031"/>
                    <a:pt x="9425" y="2157"/>
                    <a:pt x="9396" y="2276"/>
                  </a:cubicBezTo>
                  <a:lnTo>
                    <a:pt x="8689" y="5113"/>
                  </a:lnTo>
                  <a:cubicBezTo>
                    <a:pt x="8674" y="5175"/>
                    <a:pt x="8643" y="5231"/>
                    <a:pt x="8598" y="5276"/>
                  </a:cubicBezTo>
                  <a:lnTo>
                    <a:pt x="4660" y="9246"/>
                  </a:lnTo>
                  <a:cubicBezTo>
                    <a:pt x="4593" y="9314"/>
                    <a:pt x="4504" y="9348"/>
                    <a:pt x="4416" y="9348"/>
                  </a:cubicBezTo>
                  <a:cubicBezTo>
                    <a:pt x="4328" y="9348"/>
                    <a:pt x="4239" y="9314"/>
                    <a:pt x="4172" y="9246"/>
                  </a:cubicBezTo>
                  <a:lnTo>
                    <a:pt x="460" y="5504"/>
                  </a:lnTo>
                  <a:cubicBezTo>
                    <a:pt x="324" y="5367"/>
                    <a:pt x="324" y="5146"/>
                    <a:pt x="460" y="5009"/>
                  </a:cubicBezTo>
                  <a:lnTo>
                    <a:pt x="4503" y="933"/>
                  </a:lnTo>
                  <a:cubicBezTo>
                    <a:pt x="4552" y="883"/>
                    <a:pt x="4615" y="850"/>
                    <a:pt x="4682" y="837"/>
                  </a:cubicBezTo>
                  <a:lnTo>
                    <a:pt x="7462" y="300"/>
                  </a:lnTo>
                  <a:cubicBezTo>
                    <a:pt x="7484" y="296"/>
                    <a:pt x="7506" y="294"/>
                    <a:pt x="7527" y="294"/>
                  </a:cubicBezTo>
                  <a:close/>
                  <a:moveTo>
                    <a:pt x="7527" y="0"/>
                  </a:moveTo>
                  <a:cubicBezTo>
                    <a:pt x="7487" y="0"/>
                    <a:pt x="7446" y="4"/>
                    <a:pt x="7406" y="12"/>
                  </a:cubicBezTo>
                  <a:lnTo>
                    <a:pt x="4627" y="548"/>
                  </a:lnTo>
                  <a:cubicBezTo>
                    <a:pt x="4500" y="572"/>
                    <a:pt x="4383" y="635"/>
                    <a:pt x="4293" y="726"/>
                  </a:cubicBezTo>
                  <a:lnTo>
                    <a:pt x="249" y="4802"/>
                  </a:lnTo>
                  <a:cubicBezTo>
                    <a:pt x="1" y="5055"/>
                    <a:pt x="1" y="5460"/>
                    <a:pt x="249" y="5713"/>
                  </a:cubicBezTo>
                  <a:lnTo>
                    <a:pt x="3962" y="9455"/>
                  </a:lnTo>
                  <a:cubicBezTo>
                    <a:pt x="4087" y="9581"/>
                    <a:pt x="4251" y="9644"/>
                    <a:pt x="4415" y="9644"/>
                  </a:cubicBezTo>
                  <a:cubicBezTo>
                    <a:pt x="4580" y="9644"/>
                    <a:pt x="4744" y="9581"/>
                    <a:pt x="4869" y="9455"/>
                  </a:cubicBezTo>
                  <a:lnTo>
                    <a:pt x="8808" y="5484"/>
                  </a:lnTo>
                  <a:cubicBezTo>
                    <a:pt x="8889" y="5401"/>
                    <a:pt x="8948" y="5298"/>
                    <a:pt x="8975" y="5186"/>
                  </a:cubicBezTo>
                  <a:lnTo>
                    <a:pt x="9682" y="2348"/>
                  </a:lnTo>
                  <a:cubicBezTo>
                    <a:pt x="9736" y="2129"/>
                    <a:pt x="9672" y="1897"/>
                    <a:pt x="9513" y="1736"/>
                  </a:cubicBezTo>
                  <a:lnTo>
                    <a:pt x="9028" y="1246"/>
                  </a:lnTo>
                  <a:lnTo>
                    <a:pt x="9294" y="979"/>
                  </a:lnTo>
                  <a:cubicBezTo>
                    <a:pt x="9468" y="802"/>
                    <a:pt x="9468" y="518"/>
                    <a:pt x="9294" y="342"/>
                  </a:cubicBezTo>
                  <a:cubicBezTo>
                    <a:pt x="9206" y="253"/>
                    <a:pt x="9091" y="209"/>
                    <a:pt x="8976" y="209"/>
                  </a:cubicBezTo>
                  <a:cubicBezTo>
                    <a:pt x="8861" y="209"/>
                    <a:pt x="8746" y="253"/>
                    <a:pt x="8658" y="342"/>
                  </a:cubicBezTo>
                  <a:lnTo>
                    <a:pt x="8394" y="607"/>
                  </a:lnTo>
                  <a:lnTo>
                    <a:pt x="7981" y="189"/>
                  </a:lnTo>
                  <a:cubicBezTo>
                    <a:pt x="7859" y="67"/>
                    <a:pt x="7696" y="0"/>
                    <a:pt x="752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9" name="Google Shape;2289;p75"/>
          <p:cNvSpPr/>
          <p:nvPr/>
        </p:nvSpPr>
        <p:spPr>
          <a:xfrm>
            <a:off x="3495714" y="1593312"/>
            <a:ext cx="308397" cy="304722"/>
          </a:xfrm>
          <a:custGeom>
            <a:avLst/>
            <a:gdLst/>
            <a:ahLst/>
            <a:cxnLst/>
            <a:rect l="l" t="t" r="r" b="b"/>
            <a:pathLst>
              <a:path w="9734" h="9618" extrusionOk="0">
                <a:moveTo>
                  <a:pt x="3858" y="3748"/>
                </a:moveTo>
                <a:cubicBezTo>
                  <a:pt x="3895" y="3748"/>
                  <a:pt x="3932" y="3762"/>
                  <a:pt x="3961" y="3790"/>
                </a:cubicBezTo>
                <a:cubicBezTo>
                  <a:pt x="4016" y="3844"/>
                  <a:pt x="4016" y="3934"/>
                  <a:pt x="3961" y="3988"/>
                </a:cubicBezTo>
                <a:lnTo>
                  <a:pt x="3735" y="4212"/>
                </a:lnTo>
                <a:cubicBezTo>
                  <a:pt x="3707" y="4239"/>
                  <a:pt x="3670" y="4253"/>
                  <a:pt x="3633" y="4253"/>
                </a:cubicBezTo>
                <a:cubicBezTo>
                  <a:pt x="3596" y="4253"/>
                  <a:pt x="3559" y="4239"/>
                  <a:pt x="3531" y="4212"/>
                </a:cubicBezTo>
                <a:cubicBezTo>
                  <a:pt x="3475" y="4156"/>
                  <a:pt x="3475" y="4067"/>
                  <a:pt x="3531" y="4012"/>
                </a:cubicBezTo>
                <a:lnTo>
                  <a:pt x="3755" y="3790"/>
                </a:lnTo>
                <a:cubicBezTo>
                  <a:pt x="3784" y="3762"/>
                  <a:pt x="3821" y="3748"/>
                  <a:pt x="3858" y="3748"/>
                </a:cubicBezTo>
                <a:close/>
                <a:moveTo>
                  <a:pt x="2920" y="4674"/>
                </a:moveTo>
                <a:cubicBezTo>
                  <a:pt x="2957" y="4674"/>
                  <a:pt x="2994" y="4689"/>
                  <a:pt x="3022" y="4717"/>
                </a:cubicBezTo>
                <a:cubicBezTo>
                  <a:pt x="3079" y="4772"/>
                  <a:pt x="3079" y="4861"/>
                  <a:pt x="3022" y="4916"/>
                </a:cubicBezTo>
                <a:lnTo>
                  <a:pt x="2798" y="5138"/>
                </a:lnTo>
                <a:cubicBezTo>
                  <a:pt x="2769" y="5166"/>
                  <a:pt x="2732" y="5180"/>
                  <a:pt x="2695" y="5180"/>
                </a:cubicBezTo>
                <a:cubicBezTo>
                  <a:pt x="2658" y="5180"/>
                  <a:pt x="2621" y="5166"/>
                  <a:pt x="2592" y="5138"/>
                </a:cubicBezTo>
                <a:cubicBezTo>
                  <a:pt x="2537" y="5084"/>
                  <a:pt x="2537" y="4994"/>
                  <a:pt x="2592" y="4940"/>
                </a:cubicBezTo>
                <a:lnTo>
                  <a:pt x="2818" y="4717"/>
                </a:lnTo>
                <a:cubicBezTo>
                  <a:pt x="2846" y="4689"/>
                  <a:pt x="2883" y="4674"/>
                  <a:pt x="2920" y="4674"/>
                </a:cubicBezTo>
                <a:close/>
                <a:moveTo>
                  <a:pt x="5881" y="4710"/>
                </a:moveTo>
                <a:cubicBezTo>
                  <a:pt x="6033" y="4710"/>
                  <a:pt x="6185" y="4767"/>
                  <a:pt x="6303" y="4882"/>
                </a:cubicBezTo>
                <a:cubicBezTo>
                  <a:pt x="6534" y="5111"/>
                  <a:pt x="6534" y="5484"/>
                  <a:pt x="6303" y="5711"/>
                </a:cubicBezTo>
                <a:lnTo>
                  <a:pt x="5993" y="6017"/>
                </a:lnTo>
                <a:lnTo>
                  <a:pt x="5153" y="5185"/>
                </a:lnTo>
                <a:lnTo>
                  <a:pt x="5460" y="4882"/>
                </a:lnTo>
                <a:cubicBezTo>
                  <a:pt x="5576" y="4767"/>
                  <a:pt x="5729" y="4710"/>
                  <a:pt x="5881" y="4710"/>
                </a:cubicBezTo>
                <a:close/>
                <a:moveTo>
                  <a:pt x="1983" y="5602"/>
                </a:moveTo>
                <a:cubicBezTo>
                  <a:pt x="2020" y="5602"/>
                  <a:pt x="2057" y="5616"/>
                  <a:pt x="2085" y="5644"/>
                </a:cubicBezTo>
                <a:cubicBezTo>
                  <a:pt x="2141" y="5699"/>
                  <a:pt x="2141" y="5788"/>
                  <a:pt x="2085" y="5843"/>
                </a:cubicBezTo>
                <a:lnTo>
                  <a:pt x="1860" y="6066"/>
                </a:lnTo>
                <a:cubicBezTo>
                  <a:pt x="1832" y="6094"/>
                  <a:pt x="1795" y="6108"/>
                  <a:pt x="1758" y="6108"/>
                </a:cubicBezTo>
                <a:cubicBezTo>
                  <a:pt x="1720" y="6108"/>
                  <a:pt x="1683" y="6094"/>
                  <a:pt x="1655" y="6066"/>
                </a:cubicBezTo>
                <a:cubicBezTo>
                  <a:pt x="1600" y="6012"/>
                  <a:pt x="1600" y="5921"/>
                  <a:pt x="1655" y="5868"/>
                </a:cubicBezTo>
                <a:lnTo>
                  <a:pt x="1880" y="5644"/>
                </a:lnTo>
                <a:cubicBezTo>
                  <a:pt x="1908" y="5616"/>
                  <a:pt x="1945" y="5602"/>
                  <a:pt x="1983" y="5602"/>
                </a:cubicBezTo>
                <a:close/>
                <a:moveTo>
                  <a:pt x="4944" y="5392"/>
                </a:moveTo>
                <a:lnTo>
                  <a:pt x="5784" y="6224"/>
                </a:lnTo>
                <a:lnTo>
                  <a:pt x="5056" y="6945"/>
                </a:lnTo>
                <a:lnTo>
                  <a:pt x="4215" y="6113"/>
                </a:lnTo>
                <a:lnTo>
                  <a:pt x="4944" y="5392"/>
                </a:lnTo>
                <a:close/>
                <a:moveTo>
                  <a:pt x="4006" y="6321"/>
                </a:moveTo>
                <a:lnTo>
                  <a:pt x="4847" y="7153"/>
                </a:lnTo>
                <a:lnTo>
                  <a:pt x="4118" y="7872"/>
                </a:lnTo>
                <a:lnTo>
                  <a:pt x="3278" y="7041"/>
                </a:lnTo>
                <a:lnTo>
                  <a:pt x="4006" y="6321"/>
                </a:lnTo>
                <a:close/>
                <a:moveTo>
                  <a:pt x="6534" y="297"/>
                </a:moveTo>
                <a:cubicBezTo>
                  <a:pt x="6565" y="297"/>
                  <a:pt x="6595" y="309"/>
                  <a:pt x="6618" y="331"/>
                </a:cubicBezTo>
                <a:lnTo>
                  <a:pt x="9365" y="3048"/>
                </a:lnTo>
                <a:cubicBezTo>
                  <a:pt x="9397" y="3079"/>
                  <a:pt x="9408" y="3127"/>
                  <a:pt x="9392" y="3169"/>
                </a:cubicBezTo>
                <a:cubicBezTo>
                  <a:pt x="9387" y="3185"/>
                  <a:pt x="9377" y="3198"/>
                  <a:pt x="9366" y="3210"/>
                </a:cubicBezTo>
                <a:cubicBezTo>
                  <a:pt x="9345" y="3230"/>
                  <a:pt x="9319" y="3242"/>
                  <a:pt x="9290" y="3244"/>
                </a:cubicBezTo>
                <a:lnTo>
                  <a:pt x="6527" y="3426"/>
                </a:lnTo>
                <a:cubicBezTo>
                  <a:pt x="6491" y="3428"/>
                  <a:pt x="6458" y="3443"/>
                  <a:pt x="6432" y="3469"/>
                </a:cubicBezTo>
                <a:lnTo>
                  <a:pt x="1269" y="8578"/>
                </a:lnTo>
                <a:lnTo>
                  <a:pt x="1028" y="8340"/>
                </a:lnTo>
                <a:lnTo>
                  <a:pt x="6190" y="3232"/>
                </a:lnTo>
                <a:cubicBezTo>
                  <a:pt x="6216" y="3207"/>
                  <a:pt x="6231" y="3174"/>
                  <a:pt x="6233" y="3138"/>
                </a:cubicBezTo>
                <a:lnTo>
                  <a:pt x="6417" y="404"/>
                </a:lnTo>
                <a:cubicBezTo>
                  <a:pt x="6419" y="376"/>
                  <a:pt x="6431" y="350"/>
                  <a:pt x="6451" y="331"/>
                </a:cubicBezTo>
                <a:cubicBezTo>
                  <a:pt x="6462" y="318"/>
                  <a:pt x="6476" y="310"/>
                  <a:pt x="6492" y="304"/>
                </a:cubicBezTo>
                <a:cubicBezTo>
                  <a:pt x="6506" y="299"/>
                  <a:pt x="6520" y="297"/>
                  <a:pt x="6534" y="297"/>
                </a:cubicBezTo>
                <a:close/>
                <a:moveTo>
                  <a:pt x="3069" y="7247"/>
                </a:moveTo>
                <a:lnTo>
                  <a:pt x="3909" y="8079"/>
                </a:lnTo>
                <a:lnTo>
                  <a:pt x="3490" y="8494"/>
                </a:lnTo>
                <a:cubicBezTo>
                  <a:pt x="3373" y="8609"/>
                  <a:pt x="3221" y="8667"/>
                  <a:pt x="3068" y="8667"/>
                </a:cubicBezTo>
                <a:cubicBezTo>
                  <a:pt x="2916" y="8667"/>
                  <a:pt x="2764" y="8609"/>
                  <a:pt x="2647" y="8494"/>
                </a:cubicBezTo>
                <a:cubicBezTo>
                  <a:pt x="2415" y="8266"/>
                  <a:pt x="2415" y="7892"/>
                  <a:pt x="2647" y="7664"/>
                </a:cubicBezTo>
                <a:lnTo>
                  <a:pt x="3069" y="7247"/>
                </a:lnTo>
                <a:close/>
                <a:moveTo>
                  <a:pt x="556" y="8373"/>
                </a:moveTo>
                <a:cubicBezTo>
                  <a:pt x="610" y="8373"/>
                  <a:pt x="664" y="8393"/>
                  <a:pt x="705" y="8434"/>
                </a:cubicBezTo>
                <a:lnTo>
                  <a:pt x="1174" y="8898"/>
                </a:lnTo>
                <a:cubicBezTo>
                  <a:pt x="1255" y="8978"/>
                  <a:pt x="1255" y="9109"/>
                  <a:pt x="1174" y="9190"/>
                </a:cubicBezTo>
                <a:cubicBezTo>
                  <a:pt x="1133" y="9230"/>
                  <a:pt x="1079" y="9251"/>
                  <a:pt x="1025" y="9251"/>
                </a:cubicBezTo>
                <a:cubicBezTo>
                  <a:pt x="971" y="9251"/>
                  <a:pt x="916" y="9230"/>
                  <a:pt x="875" y="9190"/>
                </a:cubicBezTo>
                <a:lnTo>
                  <a:pt x="406" y="8726"/>
                </a:lnTo>
                <a:cubicBezTo>
                  <a:pt x="324" y="8646"/>
                  <a:pt x="324" y="8514"/>
                  <a:pt x="406" y="8434"/>
                </a:cubicBezTo>
                <a:cubicBezTo>
                  <a:pt x="448" y="8393"/>
                  <a:pt x="502" y="8373"/>
                  <a:pt x="556" y="8373"/>
                </a:cubicBezTo>
                <a:close/>
                <a:moveTo>
                  <a:pt x="6215" y="4098"/>
                </a:moveTo>
                <a:cubicBezTo>
                  <a:pt x="6425" y="4154"/>
                  <a:pt x="6616" y="4264"/>
                  <a:pt x="6771" y="4418"/>
                </a:cubicBezTo>
                <a:cubicBezTo>
                  <a:pt x="7261" y="4901"/>
                  <a:pt x="7261" y="5693"/>
                  <a:pt x="6771" y="6176"/>
                </a:cubicBezTo>
                <a:lnTo>
                  <a:pt x="3959" y="8958"/>
                </a:lnTo>
                <a:cubicBezTo>
                  <a:pt x="3712" y="9202"/>
                  <a:pt x="3390" y="9323"/>
                  <a:pt x="3068" y="9323"/>
                </a:cubicBezTo>
                <a:cubicBezTo>
                  <a:pt x="2747" y="9323"/>
                  <a:pt x="2425" y="9202"/>
                  <a:pt x="2178" y="8958"/>
                </a:cubicBezTo>
                <a:cubicBezTo>
                  <a:pt x="2024" y="8807"/>
                  <a:pt x="1913" y="8618"/>
                  <a:pt x="1856" y="8410"/>
                </a:cubicBezTo>
                <a:lnTo>
                  <a:pt x="2180" y="8090"/>
                </a:lnTo>
                <a:cubicBezTo>
                  <a:pt x="2182" y="8321"/>
                  <a:pt x="2275" y="8541"/>
                  <a:pt x="2440" y="8703"/>
                </a:cubicBezTo>
                <a:cubicBezTo>
                  <a:pt x="2614" y="8875"/>
                  <a:pt x="2841" y="8961"/>
                  <a:pt x="3068" y="8961"/>
                </a:cubicBezTo>
                <a:cubicBezTo>
                  <a:pt x="3295" y="8961"/>
                  <a:pt x="3523" y="8875"/>
                  <a:pt x="3697" y="8703"/>
                </a:cubicBezTo>
                <a:lnTo>
                  <a:pt x="6509" y="5921"/>
                </a:lnTo>
                <a:cubicBezTo>
                  <a:pt x="6857" y="5577"/>
                  <a:pt x="6857" y="5016"/>
                  <a:pt x="6509" y="4673"/>
                </a:cubicBezTo>
                <a:cubicBezTo>
                  <a:pt x="6346" y="4510"/>
                  <a:pt x="6124" y="4418"/>
                  <a:pt x="5893" y="4416"/>
                </a:cubicBezTo>
                <a:lnTo>
                  <a:pt x="6215" y="4098"/>
                </a:lnTo>
                <a:close/>
                <a:moveTo>
                  <a:pt x="6537" y="0"/>
                </a:moveTo>
                <a:cubicBezTo>
                  <a:pt x="6335" y="0"/>
                  <a:pt x="6140" y="150"/>
                  <a:pt x="6123" y="383"/>
                </a:cubicBezTo>
                <a:lnTo>
                  <a:pt x="5944" y="3062"/>
                </a:lnTo>
                <a:lnTo>
                  <a:pt x="4673" y="4318"/>
                </a:lnTo>
                <a:lnTo>
                  <a:pt x="4475" y="4514"/>
                </a:lnTo>
                <a:lnTo>
                  <a:pt x="4161" y="4204"/>
                </a:lnTo>
                <a:lnTo>
                  <a:pt x="4168" y="4197"/>
                </a:lnTo>
                <a:cubicBezTo>
                  <a:pt x="4340" y="4028"/>
                  <a:pt x="4340" y="3749"/>
                  <a:pt x="4168" y="3580"/>
                </a:cubicBezTo>
                <a:cubicBezTo>
                  <a:pt x="4082" y="3495"/>
                  <a:pt x="3970" y="3453"/>
                  <a:pt x="3858" y="3453"/>
                </a:cubicBezTo>
                <a:cubicBezTo>
                  <a:pt x="3746" y="3453"/>
                  <a:pt x="3634" y="3495"/>
                  <a:pt x="3548" y="3580"/>
                </a:cubicBezTo>
                <a:lnTo>
                  <a:pt x="3323" y="3802"/>
                </a:lnTo>
                <a:cubicBezTo>
                  <a:pt x="3151" y="3973"/>
                  <a:pt x="3151" y="4250"/>
                  <a:pt x="3323" y="4419"/>
                </a:cubicBezTo>
                <a:cubicBezTo>
                  <a:pt x="3409" y="4504"/>
                  <a:pt x="3521" y="4547"/>
                  <a:pt x="3633" y="4547"/>
                </a:cubicBezTo>
                <a:cubicBezTo>
                  <a:pt x="3745" y="4547"/>
                  <a:pt x="3857" y="4504"/>
                  <a:pt x="3942" y="4419"/>
                </a:cubicBezTo>
                <a:lnTo>
                  <a:pt x="3951" y="4411"/>
                </a:lnTo>
                <a:lnTo>
                  <a:pt x="4265" y="4722"/>
                </a:lnTo>
                <a:lnTo>
                  <a:pt x="3536" y="5442"/>
                </a:lnTo>
                <a:lnTo>
                  <a:pt x="3223" y="5131"/>
                </a:lnTo>
                <a:lnTo>
                  <a:pt x="3229" y="5125"/>
                </a:lnTo>
                <a:cubicBezTo>
                  <a:pt x="3402" y="4955"/>
                  <a:pt x="3402" y="4677"/>
                  <a:pt x="3229" y="4508"/>
                </a:cubicBezTo>
                <a:cubicBezTo>
                  <a:pt x="3144" y="4423"/>
                  <a:pt x="3032" y="4380"/>
                  <a:pt x="2920" y="4380"/>
                </a:cubicBezTo>
                <a:cubicBezTo>
                  <a:pt x="2808" y="4380"/>
                  <a:pt x="2697" y="4423"/>
                  <a:pt x="2611" y="4508"/>
                </a:cubicBezTo>
                <a:lnTo>
                  <a:pt x="2385" y="4730"/>
                </a:lnTo>
                <a:cubicBezTo>
                  <a:pt x="2214" y="4900"/>
                  <a:pt x="2214" y="5178"/>
                  <a:pt x="2385" y="5347"/>
                </a:cubicBezTo>
                <a:cubicBezTo>
                  <a:pt x="2471" y="5432"/>
                  <a:pt x="2583" y="5474"/>
                  <a:pt x="2695" y="5474"/>
                </a:cubicBezTo>
                <a:cubicBezTo>
                  <a:pt x="2807" y="5474"/>
                  <a:pt x="2919" y="5432"/>
                  <a:pt x="3005" y="5347"/>
                </a:cubicBezTo>
                <a:lnTo>
                  <a:pt x="3014" y="5338"/>
                </a:lnTo>
                <a:lnTo>
                  <a:pt x="3327" y="5650"/>
                </a:lnTo>
                <a:lnTo>
                  <a:pt x="2599" y="6369"/>
                </a:lnTo>
                <a:lnTo>
                  <a:pt x="2285" y="6059"/>
                </a:lnTo>
                <a:lnTo>
                  <a:pt x="2292" y="6052"/>
                </a:lnTo>
                <a:cubicBezTo>
                  <a:pt x="2465" y="5883"/>
                  <a:pt x="2465" y="5605"/>
                  <a:pt x="2292" y="5435"/>
                </a:cubicBezTo>
                <a:cubicBezTo>
                  <a:pt x="2206" y="5350"/>
                  <a:pt x="2094" y="5308"/>
                  <a:pt x="1983" y="5308"/>
                </a:cubicBezTo>
                <a:cubicBezTo>
                  <a:pt x="1871" y="5308"/>
                  <a:pt x="1759" y="5350"/>
                  <a:pt x="1673" y="5435"/>
                </a:cubicBezTo>
                <a:lnTo>
                  <a:pt x="1448" y="5657"/>
                </a:lnTo>
                <a:cubicBezTo>
                  <a:pt x="1276" y="5828"/>
                  <a:pt x="1276" y="6105"/>
                  <a:pt x="1448" y="6275"/>
                </a:cubicBezTo>
                <a:cubicBezTo>
                  <a:pt x="1534" y="6359"/>
                  <a:pt x="1646" y="6402"/>
                  <a:pt x="1758" y="6402"/>
                </a:cubicBezTo>
                <a:cubicBezTo>
                  <a:pt x="1870" y="6402"/>
                  <a:pt x="1982" y="6359"/>
                  <a:pt x="2067" y="6275"/>
                </a:cubicBezTo>
                <a:lnTo>
                  <a:pt x="2076" y="6266"/>
                </a:lnTo>
                <a:lnTo>
                  <a:pt x="2390" y="6577"/>
                </a:lnTo>
                <a:lnTo>
                  <a:pt x="1971" y="6991"/>
                </a:lnTo>
                <a:lnTo>
                  <a:pt x="805" y="8144"/>
                </a:lnTo>
                <a:cubicBezTo>
                  <a:pt x="727" y="8100"/>
                  <a:pt x="641" y="8079"/>
                  <a:pt x="556" y="8079"/>
                </a:cubicBezTo>
                <a:cubicBezTo>
                  <a:pt x="426" y="8079"/>
                  <a:pt x="297" y="8129"/>
                  <a:pt x="199" y="8225"/>
                </a:cubicBezTo>
                <a:cubicBezTo>
                  <a:pt x="1" y="8420"/>
                  <a:pt x="1" y="8739"/>
                  <a:pt x="199" y="8935"/>
                </a:cubicBezTo>
                <a:lnTo>
                  <a:pt x="668" y="9399"/>
                </a:lnTo>
                <a:cubicBezTo>
                  <a:pt x="767" y="9497"/>
                  <a:pt x="896" y="9546"/>
                  <a:pt x="1025" y="9546"/>
                </a:cubicBezTo>
                <a:cubicBezTo>
                  <a:pt x="1154" y="9546"/>
                  <a:pt x="1282" y="9497"/>
                  <a:pt x="1381" y="9399"/>
                </a:cubicBezTo>
                <a:cubicBezTo>
                  <a:pt x="1542" y="9240"/>
                  <a:pt x="1577" y="8994"/>
                  <a:pt x="1464" y="8797"/>
                </a:cubicBezTo>
                <a:lnTo>
                  <a:pt x="1623" y="8640"/>
                </a:lnTo>
                <a:cubicBezTo>
                  <a:pt x="1701" y="8839"/>
                  <a:pt x="1820" y="9018"/>
                  <a:pt x="1971" y="9168"/>
                </a:cubicBezTo>
                <a:cubicBezTo>
                  <a:pt x="2275" y="9467"/>
                  <a:pt x="2671" y="9617"/>
                  <a:pt x="3068" y="9617"/>
                </a:cubicBezTo>
                <a:cubicBezTo>
                  <a:pt x="3465" y="9617"/>
                  <a:pt x="3861" y="9467"/>
                  <a:pt x="4166" y="9168"/>
                </a:cubicBezTo>
                <a:lnTo>
                  <a:pt x="6977" y="6385"/>
                </a:lnTo>
                <a:cubicBezTo>
                  <a:pt x="7585" y="5786"/>
                  <a:pt x="7585" y="4807"/>
                  <a:pt x="6977" y="4209"/>
                </a:cubicBezTo>
                <a:cubicBezTo>
                  <a:pt x="6826" y="4060"/>
                  <a:pt x="6647" y="3942"/>
                  <a:pt x="6449" y="3865"/>
                </a:cubicBezTo>
                <a:lnTo>
                  <a:pt x="6600" y="3715"/>
                </a:lnTo>
                <a:lnTo>
                  <a:pt x="9309" y="3536"/>
                </a:lnTo>
                <a:cubicBezTo>
                  <a:pt x="9408" y="3529"/>
                  <a:pt x="9501" y="3487"/>
                  <a:pt x="9572" y="3417"/>
                </a:cubicBezTo>
                <a:cubicBezTo>
                  <a:pt x="9734" y="3258"/>
                  <a:pt x="9734" y="2997"/>
                  <a:pt x="9572" y="2837"/>
                </a:cubicBezTo>
                <a:lnTo>
                  <a:pt x="9572" y="2837"/>
                </a:lnTo>
                <a:lnTo>
                  <a:pt x="9573" y="2839"/>
                </a:lnTo>
                <a:lnTo>
                  <a:pt x="6825" y="121"/>
                </a:lnTo>
                <a:cubicBezTo>
                  <a:pt x="6742" y="38"/>
                  <a:pt x="6639" y="0"/>
                  <a:pt x="65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0" name="Google Shape;2290;p75"/>
          <p:cNvGrpSpPr/>
          <p:nvPr/>
        </p:nvGrpSpPr>
        <p:grpSpPr>
          <a:xfrm>
            <a:off x="2317949" y="1607886"/>
            <a:ext cx="256026" cy="305514"/>
            <a:chOff x="2317949" y="1607886"/>
            <a:chExt cx="256026" cy="305514"/>
          </a:xfrm>
        </p:grpSpPr>
        <p:sp>
          <p:nvSpPr>
            <p:cNvPr id="2291" name="Google Shape;2291;p75"/>
            <p:cNvSpPr/>
            <p:nvPr/>
          </p:nvSpPr>
          <p:spPr>
            <a:xfrm>
              <a:off x="2344974" y="1628765"/>
              <a:ext cx="22273" cy="41282"/>
            </a:xfrm>
            <a:custGeom>
              <a:avLst/>
              <a:gdLst/>
              <a:ahLst/>
              <a:cxnLst/>
              <a:rect l="l" t="t" r="r" b="b"/>
              <a:pathLst>
                <a:path w="703" h="1303" extrusionOk="0">
                  <a:moveTo>
                    <a:pt x="535" y="0"/>
                  </a:moveTo>
                  <a:cubicBezTo>
                    <a:pt x="482" y="0"/>
                    <a:pt x="432" y="28"/>
                    <a:pt x="405" y="78"/>
                  </a:cubicBezTo>
                  <a:cubicBezTo>
                    <a:pt x="226" y="405"/>
                    <a:pt x="96" y="759"/>
                    <a:pt x="17" y="1124"/>
                  </a:cubicBezTo>
                  <a:cubicBezTo>
                    <a:pt x="0" y="1203"/>
                    <a:pt x="51" y="1282"/>
                    <a:pt x="130" y="1299"/>
                  </a:cubicBezTo>
                  <a:cubicBezTo>
                    <a:pt x="140" y="1301"/>
                    <a:pt x="151" y="1302"/>
                    <a:pt x="162" y="1302"/>
                  </a:cubicBezTo>
                  <a:cubicBezTo>
                    <a:pt x="231" y="1302"/>
                    <a:pt x="291" y="1254"/>
                    <a:pt x="306" y="1187"/>
                  </a:cubicBezTo>
                  <a:cubicBezTo>
                    <a:pt x="378" y="848"/>
                    <a:pt x="499" y="522"/>
                    <a:pt x="664" y="218"/>
                  </a:cubicBezTo>
                  <a:cubicBezTo>
                    <a:pt x="702" y="147"/>
                    <a:pt x="676" y="58"/>
                    <a:pt x="604" y="18"/>
                  </a:cubicBezTo>
                  <a:cubicBezTo>
                    <a:pt x="582" y="6"/>
                    <a:pt x="558" y="0"/>
                    <a:pt x="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5"/>
            <p:cNvSpPr/>
            <p:nvPr/>
          </p:nvSpPr>
          <p:spPr>
            <a:xfrm>
              <a:off x="2340158" y="1678887"/>
              <a:ext cx="211924" cy="128156"/>
            </a:xfrm>
            <a:custGeom>
              <a:avLst/>
              <a:gdLst/>
              <a:ahLst/>
              <a:cxnLst/>
              <a:rect l="l" t="t" r="r" b="b"/>
              <a:pathLst>
                <a:path w="6689" h="4045" extrusionOk="0">
                  <a:moveTo>
                    <a:pt x="6391" y="283"/>
                  </a:moveTo>
                  <a:cubicBezTo>
                    <a:pt x="6392" y="321"/>
                    <a:pt x="6394" y="358"/>
                    <a:pt x="6394" y="396"/>
                  </a:cubicBezTo>
                  <a:cubicBezTo>
                    <a:pt x="6394" y="2238"/>
                    <a:pt x="5026" y="3737"/>
                    <a:pt x="3344" y="3737"/>
                  </a:cubicBezTo>
                  <a:cubicBezTo>
                    <a:pt x="1663" y="3737"/>
                    <a:pt x="295" y="2238"/>
                    <a:pt x="295" y="396"/>
                  </a:cubicBezTo>
                  <a:cubicBezTo>
                    <a:pt x="295" y="358"/>
                    <a:pt x="295" y="321"/>
                    <a:pt x="298" y="283"/>
                  </a:cubicBezTo>
                  <a:close/>
                  <a:moveTo>
                    <a:pt x="19" y="1"/>
                  </a:moveTo>
                  <a:lnTo>
                    <a:pt x="9" y="138"/>
                  </a:lnTo>
                  <a:cubicBezTo>
                    <a:pt x="4" y="230"/>
                    <a:pt x="0" y="321"/>
                    <a:pt x="0" y="409"/>
                  </a:cubicBezTo>
                  <a:cubicBezTo>
                    <a:pt x="0" y="2413"/>
                    <a:pt x="1500" y="4045"/>
                    <a:pt x="3344" y="4045"/>
                  </a:cubicBezTo>
                  <a:cubicBezTo>
                    <a:pt x="5189" y="4045"/>
                    <a:pt x="6688" y="2414"/>
                    <a:pt x="6688" y="409"/>
                  </a:cubicBezTo>
                  <a:cubicBezTo>
                    <a:pt x="6688" y="321"/>
                    <a:pt x="6685" y="230"/>
                    <a:pt x="6679" y="138"/>
                  </a:cubicBezTo>
                  <a:lnTo>
                    <a:pt x="667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5"/>
            <p:cNvSpPr/>
            <p:nvPr/>
          </p:nvSpPr>
          <p:spPr>
            <a:xfrm>
              <a:off x="2359136" y="1697357"/>
              <a:ext cx="91626" cy="90739"/>
            </a:xfrm>
            <a:custGeom>
              <a:avLst/>
              <a:gdLst/>
              <a:ahLst/>
              <a:cxnLst/>
              <a:rect l="l" t="t" r="r" b="b"/>
              <a:pathLst>
                <a:path w="2892" h="2864" extrusionOk="0">
                  <a:moveTo>
                    <a:pt x="156" y="0"/>
                  </a:moveTo>
                  <a:cubicBezTo>
                    <a:pt x="151" y="0"/>
                    <a:pt x="145" y="0"/>
                    <a:pt x="140" y="1"/>
                  </a:cubicBezTo>
                  <a:cubicBezTo>
                    <a:pt x="59" y="9"/>
                    <a:pt x="0" y="81"/>
                    <a:pt x="9" y="163"/>
                  </a:cubicBezTo>
                  <a:cubicBezTo>
                    <a:pt x="84" y="898"/>
                    <a:pt x="401" y="1578"/>
                    <a:pt x="900" y="2077"/>
                  </a:cubicBezTo>
                  <a:cubicBezTo>
                    <a:pt x="1406" y="2584"/>
                    <a:pt x="2062" y="2863"/>
                    <a:pt x="2744" y="2863"/>
                  </a:cubicBezTo>
                  <a:cubicBezTo>
                    <a:pt x="2826" y="2863"/>
                    <a:pt x="2892" y="2797"/>
                    <a:pt x="2892" y="2716"/>
                  </a:cubicBezTo>
                  <a:cubicBezTo>
                    <a:pt x="2892" y="2634"/>
                    <a:pt x="2826" y="2568"/>
                    <a:pt x="2744" y="2568"/>
                  </a:cubicBezTo>
                  <a:lnTo>
                    <a:pt x="2745" y="2568"/>
                  </a:lnTo>
                  <a:cubicBezTo>
                    <a:pt x="2141" y="2568"/>
                    <a:pt x="1560" y="2319"/>
                    <a:pt x="1108" y="1868"/>
                  </a:cubicBezTo>
                  <a:cubicBezTo>
                    <a:pt x="657" y="1417"/>
                    <a:pt x="371" y="801"/>
                    <a:pt x="303" y="133"/>
                  </a:cubicBezTo>
                  <a:cubicBezTo>
                    <a:pt x="294" y="57"/>
                    <a:pt x="231" y="0"/>
                    <a:pt x="1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5"/>
            <p:cNvSpPr/>
            <p:nvPr/>
          </p:nvSpPr>
          <p:spPr>
            <a:xfrm>
              <a:off x="2317949" y="1607886"/>
              <a:ext cx="256026" cy="305514"/>
            </a:xfrm>
            <a:custGeom>
              <a:avLst/>
              <a:gdLst/>
              <a:ahLst/>
              <a:cxnLst/>
              <a:rect l="l" t="t" r="r" b="b"/>
              <a:pathLst>
                <a:path w="8081" h="9643" extrusionOk="0">
                  <a:moveTo>
                    <a:pt x="6804" y="301"/>
                  </a:moveTo>
                  <a:cubicBezTo>
                    <a:pt x="7013" y="301"/>
                    <a:pt x="7206" y="414"/>
                    <a:pt x="7307" y="597"/>
                  </a:cubicBezTo>
                  <a:cubicBezTo>
                    <a:pt x="7647" y="1225"/>
                    <a:pt x="7825" y="1929"/>
                    <a:pt x="7824" y="2643"/>
                  </a:cubicBezTo>
                  <a:cubicBezTo>
                    <a:pt x="7824" y="3715"/>
                    <a:pt x="7438" y="4724"/>
                    <a:pt x="6737" y="5488"/>
                  </a:cubicBezTo>
                  <a:lnTo>
                    <a:pt x="6737" y="5487"/>
                  </a:lnTo>
                  <a:cubicBezTo>
                    <a:pt x="6108" y="6172"/>
                    <a:pt x="5305" y="6583"/>
                    <a:pt x="4417" y="6674"/>
                  </a:cubicBezTo>
                  <a:lnTo>
                    <a:pt x="4285" y="6687"/>
                  </a:lnTo>
                  <a:lnTo>
                    <a:pt x="4285" y="8401"/>
                  </a:lnTo>
                  <a:lnTo>
                    <a:pt x="3814" y="8401"/>
                  </a:lnTo>
                  <a:lnTo>
                    <a:pt x="3814" y="6687"/>
                  </a:lnTo>
                  <a:lnTo>
                    <a:pt x="3681" y="6674"/>
                  </a:lnTo>
                  <a:cubicBezTo>
                    <a:pt x="2793" y="6583"/>
                    <a:pt x="1992" y="6172"/>
                    <a:pt x="1363" y="5487"/>
                  </a:cubicBezTo>
                  <a:cubicBezTo>
                    <a:pt x="662" y="4724"/>
                    <a:pt x="276" y="3715"/>
                    <a:pt x="276" y="2643"/>
                  </a:cubicBezTo>
                  <a:cubicBezTo>
                    <a:pt x="275" y="1928"/>
                    <a:pt x="452" y="1225"/>
                    <a:pt x="792" y="597"/>
                  </a:cubicBezTo>
                  <a:cubicBezTo>
                    <a:pt x="893" y="414"/>
                    <a:pt x="1086" y="301"/>
                    <a:pt x="1295" y="301"/>
                  </a:cubicBezTo>
                  <a:close/>
                  <a:moveTo>
                    <a:pt x="5751" y="8700"/>
                  </a:moveTo>
                  <a:cubicBezTo>
                    <a:pt x="5931" y="8700"/>
                    <a:pt x="6081" y="8848"/>
                    <a:pt x="6081" y="9031"/>
                  </a:cubicBezTo>
                  <a:cubicBezTo>
                    <a:pt x="6081" y="9214"/>
                    <a:pt x="5931" y="9362"/>
                    <a:pt x="5751" y="9362"/>
                  </a:cubicBezTo>
                  <a:cubicBezTo>
                    <a:pt x="5745" y="9362"/>
                    <a:pt x="5739" y="9361"/>
                    <a:pt x="5733" y="9361"/>
                  </a:cubicBezTo>
                  <a:lnTo>
                    <a:pt x="2358" y="9361"/>
                  </a:lnTo>
                  <a:cubicBezTo>
                    <a:pt x="2352" y="9361"/>
                    <a:pt x="2346" y="9362"/>
                    <a:pt x="2340" y="9362"/>
                  </a:cubicBezTo>
                  <a:cubicBezTo>
                    <a:pt x="2159" y="9362"/>
                    <a:pt x="2010" y="9214"/>
                    <a:pt x="2010" y="9031"/>
                  </a:cubicBezTo>
                  <a:cubicBezTo>
                    <a:pt x="2010" y="8848"/>
                    <a:pt x="2159" y="8700"/>
                    <a:pt x="2340" y="8700"/>
                  </a:cubicBezTo>
                  <a:cubicBezTo>
                    <a:pt x="2346" y="8700"/>
                    <a:pt x="2352" y="8701"/>
                    <a:pt x="2358" y="8701"/>
                  </a:cubicBezTo>
                  <a:lnTo>
                    <a:pt x="5733" y="8701"/>
                  </a:lnTo>
                  <a:cubicBezTo>
                    <a:pt x="5739" y="8701"/>
                    <a:pt x="5745" y="8700"/>
                    <a:pt x="5751" y="8700"/>
                  </a:cubicBezTo>
                  <a:close/>
                  <a:moveTo>
                    <a:pt x="1303" y="0"/>
                  </a:moveTo>
                  <a:cubicBezTo>
                    <a:pt x="988" y="0"/>
                    <a:pt x="699" y="173"/>
                    <a:pt x="550" y="450"/>
                  </a:cubicBezTo>
                  <a:cubicBezTo>
                    <a:pt x="191" y="1113"/>
                    <a:pt x="1" y="1869"/>
                    <a:pt x="1" y="2639"/>
                  </a:cubicBezTo>
                  <a:cubicBezTo>
                    <a:pt x="1" y="3786"/>
                    <a:pt x="411" y="4867"/>
                    <a:pt x="1156" y="5685"/>
                  </a:cubicBezTo>
                  <a:cubicBezTo>
                    <a:pt x="1800" y="6390"/>
                    <a:pt x="2612" y="6826"/>
                    <a:pt x="3513" y="6950"/>
                  </a:cubicBezTo>
                  <a:lnTo>
                    <a:pt x="3513" y="8399"/>
                  </a:lnTo>
                  <a:lnTo>
                    <a:pt x="2371" y="8399"/>
                  </a:lnTo>
                  <a:cubicBezTo>
                    <a:pt x="2027" y="8399"/>
                    <a:pt x="1749" y="8678"/>
                    <a:pt x="1749" y="9021"/>
                  </a:cubicBezTo>
                  <a:cubicBezTo>
                    <a:pt x="1749" y="9364"/>
                    <a:pt x="2027" y="9643"/>
                    <a:pt x="2371" y="9643"/>
                  </a:cubicBezTo>
                  <a:lnTo>
                    <a:pt x="5716" y="9643"/>
                  </a:lnTo>
                  <a:cubicBezTo>
                    <a:pt x="6058" y="9643"/>
                    <a:pt x="6336" y="9364"/>
                    <a:pt x="6336" y="9021"/>
                  </a:cubicBezTo>
                  <a:cubicBezTo>
                    <a:pt x="6336" y="8678"/>
                    <a:pt x="6058" y="8399"/>
                    <a:pt x="5716" y="8399"/>
                  </a:cubicBezTo>
                  <a:lnTo>
                    <a:pt x="4568" y="8399"/>
                  </a:lnTo>
                  <a:lnTo>
                    <a:pt x="4568" y="6950"/>
                  </a:lnTo>
                  <a:cubicBezTo>
                    <a:pt x="5469" y="6826"/>
                    <a:pt x="6281" y="6389"/>
                    <a:pt x="6925" y="5685"/>
                  </a:cubicBezTo>
                  <a:cubicBezTo>
                    <a:pt x="7670" y="4867"/>
                    <a:pt x="8080" y="3786"/>
                    <a:pt x="8080" y="2639"/>
                  </a:cubicBezTo>
                  <a:cubicBezTo>
                    <a:pt x="8080" y="1870"/>
                    <a:pt x="7890" y="1113"/>
                    <a:pt x="7531" y="450"/>
                  </a:cubicBezTo>
                  <a:cubicBezTo>
                    <a:pt x="7382" y="173"/>
                    <a:pt x="7093" y="0"/>
                    <a:pt x="6778" y="0"/>
                  </a:cubicBezTo>
                  <a:cubicBezTo>
                    <a:pt x="6777" y="0"/>
                    <a:pt x="6776" y="0"/>
                    <a:pt x="6775" y="0"/>
                  </a:cubicBezTo>
                  <a:lnTo>
                    <a:pt x="1306" y="0"/>
                  </a:lnTo>
                  <a:cubicBezTo>
                    <a:pt x="1305" y="0"/>
                    <a:pt x="1304" y="0"/>
                    <a:pt x="1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5" name="Google Shape;2295;p75"/>
          <p:cNvSpPr/>
          <p:nvPr/>
        </p:nvSpPr>
        <p:spPr>
          <a:xfrm>
            <a:off x="2906071" y="1600156"/>
            <a:ext cx="305578" cy="279028"/>
          </a:xfrm>
          <a:custGeom>
            <a:avLst/>
            <a:gdLst/>
            <a:ahLst/>
            <a:cxnLst/>
            <a:rect l="l" t="t" r="r" b="b"/>
            <a:pathLst>
              <a:path w="9645" h="8807" extrusionOk="0">
                <a:moveTo>
                  <a:pt x="4816" y="295"/>
                </a:moveTo>
                <a:cubicBezTo>
                  <a:pt x="5303" y="295"/>
                  <a:pt x="5699" y="693"/>
                  <a:pt x="5699" y="1183"/>
                </a:cubicBezTo>
                <a:cubicBezTo>
                  <a:pt x="5699" y="1674"/>
                  <a:pt x="5303" y="2072"/>
                  <a:pt x="4816" y="2072"/>
                </a:cubicBezTo>
                <a:cubicBezTo>
                  <a:pt x="4328" y="2072"/>
                  <a:pt x="3931" y="1674"/>
                  <a:pt x="3931" y="1183"/>
                </a:cubicBezTo>
                <a:cubicBezTo>
                  <a:pt x="3931" y="693"/>
                  <a:pt x="4328" y="295"/>
                  <a:pt x="4816" y="295"/>
                </a:cubicBezTo>
                <a:close/>
                <a:moveTo>
                  <a:pt x="5773" y="1873"/>
                </a:moveTo>
                <a:cubicBezTo>
                  <a:pt x="6229" y="2198"/>
                  <a:pt x="6710" y="2649"/>
                  <a:pt x="7130" y="3144"/>
                </a:cubicBezTo>
                <a:cubicBezTo>
                  <a:pt x="7194" y="3219"/>
                  <a:pt x="7262" y="3302"/>
                  <a:pt x="7332" y="3393"/>
                </a:cubicBezTo>
                <a:lnTo>
                  <a:pt x="6837" y="3766"/>
                </a:lnTo>
                <a:lnTo>
                  <a:pt x="6123" y="3225"/>
                </a:lnTo>
                <a:lnTo>
                  <a:pt x="5414" y="3759"/>
                </a:lnTo>
                <a:lnTo>
                  <a:pt x="4700" y="3219"/>
                </a:lnTo>
                <a:lnTo>
                  <a:pt x="3992" y="3752"/>
                </a:lnTo>
                <a:lnTo>
                  <a:pt x="3277" y="3213"/>
                </a:lnTo>
                <a:lnTo>
                  <a:pt x="2569" y="3747"/>
                </a:lnTo>
                <a:lnTo>
                  <a:pt x="2250" y="3505"/>
                </a:lnTo>
                <a:cubicBezTo>
                  <a:pt x="2343" y="3384"/>
                  <a:pt x="2440" y="3263"/>
                  <a:pt x="2542" y="3145"/>
                </a:cubicBezTo>
                <a:cubicBezTo>
                  <a:pt x="3004" y="2608"/>
                  <a:pt x="3474" y="2187"/>
                  <a:pt x="3874" y="1895"/>
                </a:cubicBezTo>
                <a:cubicBezTo>
                  <a:pt x="4108" y="2210"/>
                  <a:pt x="4462" y="2368"/>
                  <a:pt x="4815" y="2368"/>
                </a:cubicBezTo>
                <a:cubicBezTo>
                  <a:pt x="5177" y="2368"/>
                  <a:pt x="5539" y="2202"/>
                  <a:pt x="5773" y="1873"/>
                </a:cubicBezTo>
                <a:close/>
                <a:moveTo>
                  <a:pt x="7679" y="3870"/>
                </a:moveTo>
                <a:cubicBezTo>
                  <a:pt x="7896" y="4189"/>
                  <a:pt x="8088" y="4525"/>
                  <a:pt x="8254" y="4874"/>
                </a:cubicBezTo>
                <a:cubicBezTo>
                  <a:pt x="8223" y="4884"/>
                  <a:pt x="8194" y="4899"/>
                  <a:pt x="8168" y="4919"/>
                </a:cubicBezTo>
                <a:lnTo>
                  <a:pt x="7438" y="5469"/>
                </a:lnTo>
                <a:lnTo>
                  <a:pt x="6522" y="4777"/>
                </a:lnTo>
                <a:lnTo>
                  <a:pt x="5615" y="5460"/>
                </a:lnTo>
                <a:lnTo>
                  <a:pt x="4700" y="4768"/>
                </a:lnTo>
                <a:lnTo>
                  <a:pt x="3791" y="5452"/>
                </a:lnTo>
                <a:lnTo>
                  <a:pt x="2877" y="4760"/>
                </a:lnTo>
                <a:lnTo>
                  <a:pt x="1968" y="5445"/>
                </a:lnTo>
                <a:lnTo>
                  <a:pt x="1346" y="4974"/>
                </a:lnTo>
                <a:cubicBezTo>
                  <a:pt x="1507" y="4630"/>
                  <a:pt x="1693" y="4299"/>
                  <a:pt x="1904" y="3985"/>
                </a:cubicBezTo>
                <a:lnTo>
                  <a:pt x="2567" y="4486"/>
                </a:lnTo>
                <a:lnTo>
                  <a:pt x="3276" y="3953"/>
                </a:lnTo>
                <a:lnTo>
                  <a:pt x="3989" y="4493"/>
                </a:lnTo>
                <a:lnTo>
                  <a:pt x="4698" y="3959"/>
                </a:lnTo>
                <a:lnTo>
                  <a:pt x="5412" y="4498"/>
                </a:lnTo>
                <a:lnTo>
                  <a:pt x="6121" y="3965"/>
                </a:lnTo>
                <a:lnTo>
                  <a:pt x="6835" y="4505"/>
                </a:lnTo>
                <a:lnTo>
                  <a:pt x="7679" y="3870"/>
                </a:lnTo>
                <a:close/>
                <a:moveTo>
                  <a:pt x="8484" y="5428"/>
                </a:moveTo>
                <a:cubicBezTo>
                  <a:pt x="8632" y="5820"/>
                  <a:pt x="8735" y="6227"/>
                  <a:pt x="8795" y="6641"/>
                </a:cubicBezTo>
                <a:lnTo>
                  <a:pt x="838" y="6641"/>
                </a:lnTo>
                <a:cubicBezTo>
                  <a:pt x="893" y="6268"/>
                  <a:pt x="985" y="5901"/>
                  <a:pt x="1113" y="5546"/>
                </a:cubicBezTo>
                <a:lnTo>
                  <a:pt x="1113" y="5547"/>
                </a:lnTo>
                <a:lnTo>
                  <a:pt x="1967" y="6193"/>
                </a:lnTo>
                <a:lnTo>
                  <a:pt x="2876" y="5509"/>
                </a:lnTo>
                <a:lnTo>
                  <a:pt x="3790" y="6201"/>
                </a:lnTo>
                <a:lnTo>
                  <a:pt x="4699" y="5517"/>
                </a:lnTo>
                <a:lnTo>
                  <a:pt x="5613" y="6209"/>
                </a:lnTo>
                <a:lnTo>
                  <a:pt x="6522" y="5525"/>
                </a:lnTo>
                <a:lnTo>
                  <a:pt x="7437" y="6217"/>
                </a:lnTo>
                <a:lnTo>
                  <a:pt x="8484" y="5428"/>
                </a:lnTo>
                <a:close/>
                <a:moveTo>
                  <a:pt x="9022" y="6922"/>
                </a:moveTo>
                <a:cubicBezTo>
                  <a:pt x="9199" y="6924"/>
                  <a:pt x="9344" y="7067"/>
                  <a:pt x="9343" y="7245"/>
                </a:cubicBezTo>
                <a:lnTo>
                  <a:pt x="9343" y="8182"/>
                </a:lnTo>
                <a:lnTo>
                  <a:pt x="9343" y="8183"/>
                </a:lnTo>
                <a:cubicBezTo>
                  <a:pt x="9344" y="8361"/>
                  <a:pt x="9199" y="8505"/>
                  <a:pt x="9022" y="8505"/>
                </a:cubicBezTo>
                <a:lnTo>
                  <a:pt x="604" y="8505"/>
                </a:lnTo>
                <a:cubicBezTo>
                  <a:pt x="426" y="8505"/>
                  <a:pt x="283" y="8361"/>
                  <a:pt x="283" y="8183"/>
                </a:cubicBezTo>
                <a:lnTo>
                  <a:pt x="283" y="7245"/>
                </a:lnTo>
                <a:cubicBezTo>
                  <a:pt x="283" y="7067"/>
                  <a:pt x="426" y="6924"/>
                  <a:pt x="604" y="6922"/>
                </a:cubicBezTo>
                <a:close/>
                <a:moveTo>
                  <a:pt x="4822" y="0"/>
                </a:moveTo>
                <a:cubicBezTo>
                  <a:pt x="4172" y="0"/>
                  <a:pt x="3644" y="532"/>
                  <a:pt x="3644" y="1184"/>
                </a:cubicBezTo>
                <a:cubicBezTo>
                  <a:pt x="3644" y="1340"/>
                  <a:pt x="3673" y="1494"/>
                  <a:pt x="3734" y="1639"/>
                </a:cubicBezTo>
                <a:cubicBezTo>
                  <a:pt x="3260" y="1981"/>
                  <a:pt x="2760" y="2447"/>
                  <a:pt x="2326" y="2952"/>
                </a:cubicBezTo>
                <a:cubicBezTo>
                  <a:pt x="1791" y="3575"/>
                  <a:pt x="1363" y="4236"/>
                  <a:pt x="1052" y="4920"/>
                </a:cubicBezTo>
                <a:cubicBezTo>
                  <a:pt x="793" y="5492"/>
                  <a:pt x="624" y="6066"/>
                  <a:pt x="547" y="6636"/>
                </a:cubicBezTo>
                <a:cubicBezTo>
                  <a:pt x="236" y="6673"/>
                  <a:pt x="1" y="6937"/>
                  <a:pt x="1" y="7249"/>
                </a:cubicBezTo>
                <a:lnTo>
                  <a:pt x="1" y="8189"/>
                </a:lnTo>
                <a:cubicBezTo>
                  <a:pt x="1" y="8529"/>
                  <a:pt x="276" y="8805"/>
                  <a:pt x="616" y="8806"/>
                </a:cubicBezTo>
                <a:lnTo>
                  <a:pt x="9029" y="8806"/>
                </a:lnTo>
                <a:cubicBezTo>
                  <a:pt x="9369" y="8805"/>
                  <a:pt x="9644" y="8529"/>
                  <a:pt x="9644" y="8189"/>
                </a:cubicBezTo>
                <a:lnTo>
                  <a:pt x="9644" y="7249"/>
                </a:lnTo>
                <a:cubicBezTo>
                  <a:pt x="9644" y="6937"/>
                  <a:pt x="9411" y="6674"/>
                  <a:pt x="9100" y="6636"/>
                </a:cubicBezTo>
                <a:cubicBezTo>
                  <a:pt x="8881" y="4976"/>
                  <a:pt x="7947" y="3645"/>
                  <a:pt x="7362" y="2953"/>
                </a:cubicBezTo>
                <a:cubicBezTo>
                  <a:pt x="6925" y="2436"/>
                  <a:pt x="6420" y="1965"/>
                  <a:pt x="5941" y="1626"/>
                </a:cubicBezTo>
                <a:lnTo>
                  <a:pt x="5922" y="1612"/>
                </a:lnTo>
                <a:cubicBezTo>
                  <a:pt x="5974" y="1476"/>
                  <a:pt x="6002" y="1330"/>
                  <a:pt x="6002" y="1184"/>
                </a:cubicBezTo>
                <a:cubicBezTo>
                  <a:pt x="6002" y="532"/>
                  <a:pt x="5473" y="0"/>
                  <a:pt x="48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6" name="Google Shape;2296;p75"/>
          <p:cNvGrpSpPr/>
          <p:nvPr/>
        </p:nvGrpSpPr>
        <p:grpSpPr>
          <a:xfrm>
            <a:off x="1698809" y="1620052"/>
            <a:ext cx="306306" cy="305514"/>
            <a:chOff x="1698809" y="1620052"/>
            <a:chExt cx="306306" cy="305514"/>
          </a:xfrm>
        </p:grpSpPr>
        <p:sp>
          <p:nvSpPr>
            <p:cNvPr id="2297" name="Google Shape;2297;p75"/>
            <p:cNvSpPr/>
            <p:nvPr/>
          </p:nvSpPr>
          <p:spPr>
            <a:xfrm>
              <a:off x="1837072" y="1650721"/>
              <a:ext cx="25093" cy="21512"/>
            </a:xfrm>
            <a:custGeom>
              <a:avLst/>
              <a:gdLst/>
              <a:ahLst/>
              <a:cxnLst/>
              <a:rect l="l" t="t" r="r" b="b"/>
              <a:pathLst>
                <a:path w="792" h="679" extrusionOk="0">
                  <a:moveTo>
                    <a:pt x="452" y="1"/>
                  </a:moveTo>
                  <a:cubicBezTo>
                    <a:pt x="152" y="1"/>
                    <a:pt x="1" y="365"/>
                    <a:pt x="214" y="578"/>
                  </a:cubicBezTo>
                  <a:cubicBezTo>
                    <a:pt x="283" y="647"/>
                    <a:pt x="368" y="678"/>
                    <a:pt x="451" y="678"/>
                  </a:cubicBezTo>
                  <a:cubicBezTo>
                    <a:pt x="625" y="678"/>
                    <a:pt x="791" y="543"/>
                    <a:pt x="791" y="339"/>
                  </a:cubicBezTo>
                  <a:cubicBezTo>
                    <a:pt x="791" y="153"/>
                    <a:pt x="641" y="1"/>
                    <a:pt x="454" y="1"/>
                  </a:cubicBezTo>
                  <a:cubicBezTo>
                    <a:pt x="453" y="1"/>
                    <a:pt x="453" y="1"/>
                    <a:pt x="4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5"/>
            <p:cNvSpPr/>
            <p:nvPr/>
          </p:nvSpPr>
          <p:spPr>
            <a:xfrm>
              <a:off x="1837072" y="1873449"/>
              <a:ext cx="25093" cy="21512"/>
            </a:xfrm>
            <a:custGeom>
              <a:avLst/>
              <a:gdLst/>
              <a:ahLst/>
              <a:cxnLst/>
              <a:rect l="l" t="t" r="r" b="b"/>
              <a:pathLst>
                <a:path w="792" h="679" extrusionOk="0">
                  <a:moveTo>
                    <a:pt x="454" y="1"/>
                  </a:moveTo>
                  <a:cubicBezTo>
                    <a:pt x="152" y="1"/>
                    <a:pt x="0" y="365"/>
                    <a:pt x="214" y="579"/>
                  </a:cubicBezTo>
                  <a:cubicBezTo>
                    <a:pt x="283" y="648"/>
                    <a:pt x="368" y="679"/>
                    <a:pt x="451" y="679"/>
                  </a:cubicBezTo>
                  <a:cubicBezTo>
                    <a:pt x="625" y="679"/>
                    <a:pt x="791" y="543"/>
                    <a:pt x="791" y="339"/>
                  </a:cubicBezTo>
                  <a:cubicBezTo>
                    <a:pt x="791" y="153"/>
                    <a:pt x="641" y="1"/>
                    <a:pt x="4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5"/>
            <p:cNvSpPr/>
            <p:nvPr/>
          </p:nvSpPr>
          <p:spPr>
            <a:xfrm>
              <a:off x="1948340" y="1762085"/>
              <a:ext cx="25093" cy="21512"/>
            </a:xfrm>
            <a:custGeom>
              <a:avLst/>
              <a:gdLst/>
              <a:ahLst/>
              <a:cxnLst/>
              <a:rect l="l" t="t" r="r" b="b"/>
              <a:pathLst>
                <a:path w="792" h="679" extrusionOk="0">
                  <a:moveTo>
                    <a:pt x="454" y="0"/>
                  </a:moveTo>
                  <a:cubicBezTo>
                    <a:pt x="151" y="0"/>
                    <a:pt x="1" y="364"/>
                    <a:pt x="214" y="578"/>
                  </a:cubicBezTo>
                  <a:cubicBezTo>
                    <a:pt x="283" y="647"/>
                    <a:pt x="368" y="678"/>
                    <a:pt x="451" y="678"/>
                  </a:cubicBezTo>
                  <a:cubicBezTo>
                    <a:pt x="625" y="678"/>
                    <a:pt x="792" y="543"/>
                    <a:pt x="792" y="339"/>
                  </a:cubicBezTo>
                  <a:cubicBezTo>
                    <a:pt x="792" y="152"/>
                    <a:pt x="640" y="0"/>
                    <a:pt x="4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5"/>
            <p:cNvSpPr/>
            <p:nvPr/>
          </p:nvSpPr>
          <p:spPr>
            <a:xfrm>
              <a:off x="1725866" y="1762085"/>
              <a:ext cx="25093" cy="21512"/>
            </a:xfrm>
            <a:custGeom>
              <a:avLst/>
              <a:gdLst/>
              <a:ahLst/>
              <a:cxnLst/>
              <a:rect l="l" t="t" r="r" b="b"/>
              <a:pathLst>
                <a:path w="792" h="679" extrusionOk="0">
                  <a:moveTo>
                    <a:pt x="452" y="0"/>
                  </a:moveTo>
                  <a:cubicBezTo>
                    <a:pt x="151" y="0"/>
                    <a:pt x="0" y="366"/>
                    <a:pt x="213" y="578"/>
                  </a:cubicBezTo>
                  <a:cubicBezTo>
                    <a:pt x="282" y="647"/>
                    <a:pt x="367" y="678"/>
                    <a:pt x="450" y="678"/>
                  </a:cubicBezTo>
                  <a:cubicBezTo>
                    <a:pt x="624" y="678"/>
                    <a:pt x="791" y="543"/>
                    <a:pt x="791" y="339"/>
                  </a:cubicBezTo>
                  <a:cubicBezTo>
                    <a:pt x="791" y="152"/>
                    <a:pt x="639" y="0"/>
                    <a:pt x="4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5"/>
            <p:cNvSpPr/>
            <p:nvPr/>
          </p:nvSpPr>
          <p:spPr>
            <a:xfrm>
              <a:off x="1919383" y="1683322"/>
              <a:ext cx="22495" cy="21512"/>
            </a:xfrm>
            <a:custGeom>
              <a:avLst/>
              <a:gdLst/>
              <a:ahLst/>
              <a:cxnLst/>
              <a:rect l="l" t="t" r="r" b="b"/>
              <a:pathLst>
                <a:path w="710" h="679" extrusionOk="0">
                  <a:moveTo>
                    <a:pt x="341" y="0"/>
                  </a:moveTo>
                  <a:cubicBezTo>
                    <a:pt x="167" y="0"/>
                    <a:pt x="0" y="135"/>
                    <a:pt x="0" y="339"/>
                  </a:cubicBezTo>
                  <a:cubicBezTo>
                    <a:pt x="0" y="544"/>
                    <a:pt x="167" y="679"/>
                    <a:pt x="341" y="679"/>
                  </a:cubicBezTo>
                  <a:cubicBezTo>
                    <a:pt x="424" y="679"/>
                    <a:pt x="509" y="648"/>
                    <a:pt x="578" y="579"/>
                  </a:cubicBezTo>
                  <a:cubicBezTo>
                    <a:pt x="710" y="447"/>
                    <a:pt x="710" y="232"/>
                    <a:pt x="578" y="100"/>
                  </a:cubicBezTo>
                  <a:cubicBezTo>
                    <a:pt x="509" y="31"/>
                    <a:pt x="424" y="0"/>
                    <a:pt x="3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5"/>
            <p:cNvSpPr/>
            <p:nvPr/>
          </p:nvSpPr>
          <p:spPr>
            <a:xfrm>
              <a:off x="1762047" y="1840816"/>
              <a:ext cx="22526" cy="21512"/>
            </a:xfrm>
            <a:custGeom>
              <a:avLst/>
              <a:gdLst/>
              <a:ahLst/>
              <a:cxnLst/>
              <a:rect l="l" t="t" r="r" b="b"/>
              <a:pathLst>
                <a:path w="711" h="679" extrusionOk="0">
                  <a:moveTo>
                    <a:pt x="341" y="1"/>
                  </a:moveTo>
                  <a:cubicBezTo>
                    <a:pt x="167" y="1"/>
                    <a:pt x="0" y="136"/>
                    <a:pt x="0" y="340"/>
                  </a:cubicBezTo>
                  <a:cubicBezTo>
                    <a:pt x="0" y="544"/>
                    <a:pt x="167" y="679"/>
                    <a:pt x="341" y="679"/>
                  </a:cubicBezTo>
                  <a:cubicBezTo>
                    <a:pt x="424" y="679"/>
                    <a:pt x="509" y="648"/>
                    <a:pt x="578" y="579"/>
                  </a:cubicBezTo>
                  <a:cubicBezTo>
                    <a:pt x="710" y="447"/>
                    <a:pt x="710" y="232"/>
                    <a:pt x="578" y="100"/>
                  </a:cubicBezTo>
                  <a:cubicBezTo>
                    <a:pt x="509" y="31"/>
                    <a:pt x="424" y="1"/>
                    <a:pt x="3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5"/>
            <p:cNvSpPr/>
            <p:nvPr/>
          </p:nvSpPr>
          <p:spPr>
            <a:xfrm>
              <a:off x="1919383" y="1840816"/>
              <a:ext cx="22495" cy="21512"/>
            </a:xfrm>
            <a:custGeom>
              <a:avLst/>
              <a:gdLst/>
              <a:ahLst/>
              <a:cxnLst/>
              <a:rect l="l" t="t" r="r" b="b"/>
              <a:pathLst>
                <a:path w="710" h="679" extrusionOk="0">
                  <a:moveTo>
                    <a:pt x="341" y="1"/>
                  </a:moveTo>
                  <a:cubicBezTo>
                    <a:pt x="167" y="1"/>
                    <a:pt x="0" y="136"/>
                    <a:pt x="0" y="340"/>
                  </a:cubicBezTo>
                  <a:cubicBezTo>
                    <a:pt x="0" y="544"/>
                    <a:pt x="167" y="679"/>
                    <a:pt x="341" y="679"/>
                  </a:cubicBezTo>
                  <a:cubicBezTo>
                    <a:pt x="424" y="679"/>
                    <a:pt x="509" y="648"/>
                    <a:pt x="578" y="579"/>
                  </a:cubicBezTo>
                  <a:cubicBezTo>
                    <a:pt x="710" y="447"/>
                    <a:pt x="710" y="232"/>
                    <a:pt x="578" y="100"/>
                  </a:cubicBezTo>
                  <a:cubicBezTo>
                    <a:pt x="509" y="31"/>
                    <a:pt x="424" y="1"/>
                    <a:pt x="3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5"/>
            <p:cNvSpPr/>
            <p:nvPr/>
          </p:nvSpPr>
          <p:spPr>
            <a:xfrm>
              <a:off x="1762047" y="1683322"/>
              <a:ext cx="22526" cy="21512"/>
            </a:xfrm>
            <a:custGeom>
              <a:avLst/>
              <a:gdLst/>
              <a:ahLst/>
              <a:cxnLst/>
              <a:rect l="l" t="t" r="r" b="b"/>
              <a:pathLst>
                <a:path w="711" h="679" extrusionOk="0">
                  <a:moveTo>
                    <a:pt x="341" y="0"/>
                  </a:moveTo>
                  <a:cubicBezTo>
                    <a:pt x="167" y="0"/>
                    <a:pt x="0" y="135"/>
                    <a:pt x="0" y="339"/>
                  </a:cubicBezTo>
                  <a:cubicBezTo>
                    <a:pt x="0" y="544"/>
                    <a:pt x="167" y="679"/>
                    <a:pt x="341" y="679"/>
                  </a:cubicBezTo>
                  <a:cubicBezTo>
                    <a:pt x="424" y="679"/>
                    <a:pt x="509" y="648"/>
                    <a:pt x="578" y="579"/>
                  </a:cubicBezTo>
                  <a:cubicBezTo>
                    <a:pt x="710" y="447"/>
                    <a:pt x="710" y="232"/>
                    <a:pt x="578" y="100"/>
                  </a:cubicBezTo>
                  <a:cubicBezTo>
                    <a:pt x="509" y="31"/>
                    <a:pt x="424" y="0"/>
                    <a:pt x="3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5"/>
            <p:cNvSpPr/>
            <p:nvPr/>
          </p:nvSpPr>
          <p:spPr>
            <a:xfrm>
              <a:off x="1787457" y="1653160"/>
              <a:ext cx="8839" cy="8871"/>
            </a:xfrm>
            <a:custGeom>
              <a:avLst/>
              <a:gdLst/>
              <a:ahLst/>
              <a:cxnLst/>
              <a:rect l="l" t="t" r="r" b="b"/>
              <a:pathLst>
                <a:path w="279" h="280" extrusionOk="0">
                  <a:moveTo>
                    <a:pt x="140" y="1"/>
                  </a:moveTo>
                  <a:cubicBezTo>
                    <a:pt x="105" y="78"/>
                    <a:pt x="77" y="105"/>
                    <a:pt x="0" y="141"/>
                  </a:cubicBezTo>
                  <a:cubicBezTo>
                    <a:pt x="77" y="175"/>
                    <a:pt x="105" y="202"/>
                    <a:pt x="140" y="279"/>
                  </a:cubicBezTo>
                  <a:cubicBezTo>
                    <a:pt x="174" y="202"/>
                    <a:pt x="202" y="175"/>
                    <a:pt x="279" y="141"/>
                  </a:cubicBezTo>
                  <a:cubicBezTo>
                    <a:pt x="202" y="105"/>
                    <a:pt x="174" y="77"/>
                    <a:pt x="1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5"/>
            <p:cNvSpPr/>
            <p:nvPr/>
          </p:nvSpPr>
          <p:spPr>
            <a:xfrm>
              <a:off x="1815496" y="1667037"/>
              <a:ext cx="8839" cy="8871"/>
            </a:xfrm>
            <a:custGeom>
              <a:avLst/>
              <a:gdLst/>
              <a:ahLst/>
              <a:cxnLst/>
              <a:rect l="l" t="t" r="r" b="b"/>
              <a:pathLst>
                <a:path w="279" h="280" extrusionOk="0">
                  <a:moveTo>
                    <a:pt x="140" y="1"/>
                  </a:moveTo>
                  <a:cubicBezTo>
                    <a:pt x="105" y="78"/>
                    <a:pt x="77" y="105"/>
                    <a:pt x="0" y="140"/>
                  </a:cubicBezTo>
                  <a:cubicBezTo>
                    <a:pt x="77" y="175"/>
                    <a:pt x="105" y="203"/>
                    <a:pt x="140" y="279"/>
                  </a:cubicBezTo>
                  <a:cubicBezTo>
                    <a:pt x="174" y="203"/>
                    <a:pt x="202" y="175"/>
                    <a:pt x="279" y="140"/>
                  </a:cubicBezTo>
                  <a:cubicBezTo>
                    <a:pt x="202" y="105"/>
                    <a:pt x="174" y="78"/>
                    <a:pt x="1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5"/>
            <p:cNvSpPr/>
            <p:nvPr/>
          </p:nvSpPr>
          <p:spPr>
            <a:xfrm>
              <a:off x="1876453" y="1860871"/>
              <a:ext cx="8871" cy="8871"/>
            </a:xfrm>
            <a:custGeom>
              <a:avLst/>
              <a:gdLst/>
              <a:ahLst/>
              <a:cxnLst/>
              <a:rect l="l" t="t" r="r" b="b"/>
              <a:pathLst>
                <a:path w="280" h="280" extrusionOk="0">
                  <a:moveTo>
                    <a:pt x="140" y="1"/>
                  </a:moveTo>
                  <a:cubicBezTo>
                    <a:pt x="105" y="78"/>
                    <a:pt x="78" y="105"/>
                    <a:pt x="1" y="139"/>
                  </a:cubicBezTo>
                  <a:cubicBezTo>
                    <a:pt x="78" y="175"/>
                    <a:pt x="105" y="202"/>
                    <a:pt x="140" y="279"/>
                  </a:cubicBezTo>
                  <a:cubicBezTo>
                    <a:pt x="175" y="202"/>
                    <a:pt x="202" y="175"/>
                    <a:pt x="279" y="139"/>
                  </a:cubicBezTo>
                  <a:cubicBezTo>
                    <a:pt x="202" y="105"/>
                    <a:pt x="175" y="78"/>
                    <a:pt x="1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5"/>
            <p:cNvSpPr/>
            <p:nvPr/>
          </p:nvSpPr>
          <p:spPr>
            <a:xfrm>
              <a:off x="1901862" y="1875128"/>
              <a:ext cx="8839" cy="8871"/>
            </a:xfrm>
            <a:custGeom>
              <a:avLst/>
              <a:gdLst/>
              <a:ahLst/>
              <a:cxnLst/>
              <a:rect l="l" t="t" r="r" b="b"/>
              <a:pathLst>
                <a:path w="279" h="280" extrusionOk="0">
                  <a:moveTo>
                    <a:pt x="139" y="1"/>
                  </a:moveTo>
                  <a:cubicBezTo>
                    <a:pt x="105" y="78"/>
                    <a:pt x="77" y="105"/>
                    <a:pt x="1" y="140"/>
                  </a:cubicBezTo>
                  <a:cubicBezTo>
                    <a:pt x="77" y="175"/>
                    <a:pt x="105" y="203"/>
                    <a:pt x="139" y="279"/>
                  </a:cubicBezTo>
                  <a:cubicBezTo>
                    <a:pt x="174" y="203"/>
                    <a:pt x="202" y="175"/>
                    <a:pt x="278" y="140"/>
                  </a:cubicBezTo>
                  <a:cubicBezTo>
                    <a:pt x="202" y="106"/>
                    <a:pt x="174" y="79"/>
                    <a:pt x="1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5"/>
            <p:cNvSpPr/>
            <p:nvPr/>
          </p:nvSpPr>
          <p:spPr>
            <a:xfrm>
              <a:off x="1873823" y="1888371"/>
              <a:ext cx="8839" cy="8871"/>
            </a:xfrm>
            <a:custGeom>
              <a:avLst/>
              <a:gdLst/>
              <a:ahLst/>
              <a:cxnLst/>
              <a:rect l="l" t="t" r="r" b="b"/>
              <a:pathLst>
                <a:path w="279" h="280" extrusionOk="0">
                  <a:moveTo>
                    <a:pt x="140" y="1"/>
                  </a:moveTo>
                  <a:cubicBezTo>
                    <a:pt x="105" y="78"/>
                    <a:pt x="77" y="105"/>
                    <a:pt x="0" y="141"/>
                  </a:cubicBezTo>
                  <a:cubicBezTo>
                    <a:pt x="77" y="175"/>
                    <a:pt x="105" y="203"/>
                    <a:pt x="140" y="279"/>
                  </a:cubicBezTo>
                  <a:cubicBezTo>
                    <a:pt x="174" y="203"/>
                    <a:pt x="201" y="175"/>
                    <a:pt x="278" y="141"/>
                  </a:cubicBezTo>
                  <a:cubicBezTo>
                    <a:pt x="201" y="105"/>
                    <a:pt x="174" y="78"/>
                    <a:pt x="1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5"/>
            <p:cNvSpPr/>
            <p:nvPr/>
          </p:nvSpPr>
          <p:spPr>
            <a:xfrm>
              <a:off x="1888587" y="1648408"/>
              <a:ext cx="6241" cy="6241"/>
            </a:xfrm>
            <a:custGeom>
              <a:avLst/>
              <a:gdLst/>
              <a:ahLst/>
              <a:cxnLst/>
              <a:rect l="l" t="t" r="r" b="b"/>
              <a:pathLst>
                <a:path w="197" h="197" extrusionOk="0">
                  <a:moveTo>
                    <a:pt x="1" y="0"/>
                  </a:moveTo>
                  <a:cubicBezTo>
                    <a:pt x="30" y="79"/>
                    <a:pt x="30" y="119"/>
                    <a:pt x="1" y="197"/>
                  </a:cubicBezTo>
                  <a:cubicBezTo>
                    <a:pt x="40" y="182"/>
                    <a:pt x="69" y="175"/>
                    <a:pt x="99" y="175"/>
                  </a:cubicBezTo>
                  <a:cubicBezTo>
                    <a:pt x="128" y="175"/>
                    <a:pt x="157" y="182"/>
                    <a:pt x="196" y="197"/>
                  </a:cubicBezTo>
                  <a:cubicBezTo>
                    <a:pt x="167" y="119"/>
                    <a:pt x="167" y="79"/>
                    <a:pt x="196" y="0"/>
                  </a:cubicBezTo>
                  <a:lnTo>
                    <a:pt x="196" y="0"/>
                  </a:lnTo>
                  <a:cubicBezTo>
                    <a:pt x="157" y="15"/>
                    <a:pt x="128" y="23"/>
                    <a:pt x="99" y="23"/>
                  </a:cubicBezTo>
                  <a:cubicBezTo>
                    <a:pt x="69" y="23"/>
                    <a:pt x="40" y="15"/>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5"/>
            <p:cNvSpPr/>
            <p:nvPr/>
          </p:nvSpPr>
          <p:spPr>
            <a:xfrm>
              <a:off x="1869419" y="1667608"/>
              <a:ext cx="6241" cy="6273"/>
            </a:xfrm>
            <a:custGeom>
              <a:avLst/>
              <a:gdLst/>
              <a:ahLst/>
              <a:cxnLst/>
              <a:rect l="l" t="t" r="r" b="b"/>
              <a:pathLst>
                <a:path w="197" h="198" extrusionOk="0">
                  <a:moveTo>
                    <a:pt x="0" y="0"/>
                  </a:moveTo>
                  <a:lnTo>
                    <a:pt x="0" y="0"/>
                  </a:lnTo>
                  <a:cubicBezTo>
                    <a:pt x="30" y="80"/>
                    <a:pt x="30" y="119"/>
                    <a:pt x="0" y="197"/>
                  </a:cubicBezTo>
                  <a:cubicBezTo>
                    <a:pt x="39" y="182"/>
                    <a:pt x="69" y="175"/>
                    <a:pt x="98" y="175"/>
                  </a:cubicBezTo>
                  <a:cubicBezTo>
                    <a:pt x="128" y="175"/>
                    <a:pt x="157" y="182"/>
                    <a:pt x="196" y="197"/>
                  </a:cubicBezTo>
                  <a:cubicBezTo>
                    <a:pt x="167" y="119"/>
                    <a:pt x="167" y="80"/>
                    <a:pt x="196" y="0"/>
                  </a:cubicBezTo>
                  <a:lnTo>
                    <a:pt x="196" y="0"/>
                  </a:lnTo>
                  <a:cubicBezTo>
                    <a:pt x="157" y="15"/>
                    <a:pt x="128" y="23"/>
                    <a:pt x="98" y="23"/>
                  </a:cubicBezTo>
                  <a:cubicBezTo>
                    <a:pt x="69" y="23"/>
                    <a:pt x="39" y="15"/>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5"/>
            <p:cNvSpPr/>
            <p:nvPr/>
          </p:nvSpPr>
          <p:spPr>
            <a:xfrm>
              <a:off x="1804819" y="1858305"/>
              <a:ext cx="6273" cy="6273"/>
            </a:xfrm>
            <a:custGeom>
              <a:avLst/>
              <a:gdLst/>
              <a:ahLst/>
              <a:cxnLst/>
              <a:rect l="l" t="t" r="r" b="b"/>
              <a:pathLst>
                <a:path w="198" h="198" extrusionOk="0">
                  <a:moveTo>
                    <a:pt x="0" y="0"/>
                  </a:moveTo>
                  <a:lnTo>
                    <a:pt x="0" y="0"/>
                  </a:lnTo>
                  <a:cubicBezTo>
                    <a:pt x="30" y="78"/>
                    <a:pt x="30" y="118"/>
                    <a:pt x="0" y="197"/>
                  </a:cubicBezTo>
                  <a:cubicBezTo>
                    <a:pt x="40" y="182"/>
                    <a:pt x="69" y="175"/>
                    <a:pt x="99" y="175"/>
                  </a:cubicBezTo>
                  <a:cubicBezTo>
                    <a:pt x="128" y="175"/>
                    <a:pt x="158" y="182"/>
                    <a:pt x="197" y="197"/>
                  </a:cubicBezTo>
                  <a:cubicBezTo>
                    <a:pt x="167" y="118"/>
                    <a:pt x="167" y="78"/>
                    <a:pt x="197" y="0"/>
                  </a:cubicBezTo>
                  <a:lnTo>
                    <a:pt x="197" y="0"/>
                  </a:lnTo>
                  <a:cubicBezTo>
                    <a:pt x="158" y="15"/>
                    <a:pt x="128" y="23"/>
                    <a:pt x="99" y="23"/>
                  </a:cubicBezTo>
                  <a:cubicBezTo>
                    <a:pt x="69" y="23"/>
                    <a:pt x="40" y="15"/>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5"/>
            <p:cNvSpPr/>
            <p:nvPr/>
          </p:nvSpPr>
          <p:spPr>
            <a:xfrm>
              <a:off x="1812676" y="1886375"/>
              <a:ext cx="6241" cy="6273"/>
            </a:xfrm>
            <a:custGeom>
              <a:avLst/>
              <a:gdLst/>
              <a:ahLst/>
              <a:cxnLst/>
              <a:rect l="l" t="t" r="r" b="b"/>
              <a:pathLst>
                <a:path w="197" h="198" extrusionOk="0">
                  <a:moveTo>
                    <a:pt x="0" y="0"/>
                  </a:moveTo>
                  <a:lnTo>
                    <a:pt x="0" y="0"/>
                  </a:lnTo>
                  <a:cubicBezTo>
                    <a:pt x="30" y="78"/>
                    <a:pt x="30" y="118"/>
                    <a:pt x="0" y="197"/>
                  </a:cubicBezTo>
                  <a:cubicBezTo>
                    <a:pt x="39" y="182"/>
                    <a:pt x="69" y="175"/>
                    <a:pt x="98" y="175"/>
                  </a:cubicBezTo>
                  <a:cubicBezTo>
                    <a:pt x="128" y="175"/>
                    <a:pt x="157" y="182"/>
                    <a:pt x="197" y="197"/>
                  </a:cubicBezTo>
                  <a:cubicBezTo>
                    <a:pt x="167" y="118"/>
                    <a:pt x="167" y="78"/>
                    <a:pt x="197" y="0"/>
                  </a:cubicBezTo>
                  <a:lnTo>
                    <a:pt x="197" y="0"/>
                  </a:lnTo>
                  <a:cubicBezTo>
                    <a:pt x="157" y="15"/>
                    <a:pt x="128" y="22"/>
                    <a:pt x="98" y="22"/>
                  </a:cubicBezTo>
                  <a:cubicBezTo>
                    <a:pt x="69" y="22"/>
                    <a:pt x="39" y="15"/>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5"/>
            <p:cNvSpPr/>
            <p:nvPr/>
          </p:nvSpPr>
          <p:spPr>
            <a:xfrm>
              <a:off x="1783433" y="1875857"/>
              <a:ext cx="6273" cy="6273"/>
            </a:xfrm>
            <a:custGeom>
              <a:avLst/>
              <a:gdLst/>
              <a:ahLst/>
              <a:cxnLst/>
              <a:rect l="l" t="t" r="r" b="b"/>
              <a:pathLst>
                <a:path w="198" h="198" extrusionOk="0">
                  <a:moveTo>
                    <a:pt x="1" y="1"/>
                  </a:moveTo>
                  <a:cubicBezTo>
                    <a:pt x="32" y="80"/>
                    <a:pt x="32" y="120"/>
                    <a:pt x="1" y="198"/>
                  </a:cubicBezTo>
                  <a:cubicBezTo>
                    <a:pt x="41" y="183"/>
                    <a:pt x="70" y="176"/>
                    <a:pt x="100" y="176"/>
                  </a:cubicBezTo>
                  <a:cubicBezTo>
                    <a:pt x="129" y="176"/>
                    <a:pt x="159" y="183"/>
                    <a:pt x="198" y="198"/>
                  </a:cubicBezTo>
                  <a:cubicBezTo>
                    <a:pt x="169" y="120"/>
                    <a:pt x="169" y="80"/>
                    <a:pt x="198" y="1"/>
                  </a:cubicBezTo>
                  <a:lnTo>
                    <a:pt x="198" y="1"/>
                  </a:lnTo>
                  <a:cubicBezTo>
                    <a:pt x="159" y="16"/>
                    <a:pt x="129" y="23"/>
                    <a:pt x="100" y="23"/>
                  </a:cubicBezTo>
                  <a:cubicBezTo>
                    <a:pt x="70" y="23"/>
                    <a:pt x="41" y="16"/>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5"/>
            <p:cNvSpPr/>
            <p:nvPr/>
          </p:nvSpPr>
          <p:spPr>
            <a:xfrm>
              <a:off x="1962154" y="1713516"/>
              <a:ext cx="8839" cy="8839"/>
            </a:xfrm>
            <a:custGeom>
              <a:avLst/>
              <a:gdLst/>
              <a:ahLst/>
              <a:cxnLst/>
              <a:rect l="l" t="t" r="r" b="b"/>
              <a:pathLst>
                <a:path w="279" h="279" extrusionOk="0">
                  <a:moveTo>
                    <a:pt x="140" y="0"/>
                  </a:moveTo>
                  <a:cubicBezTo>
                    <a:pt x="105" y="78"/>
                    <a:pt x="77" y="105"/>
                    <a:pt x="0" y="139"/>
                  </a:cubicBezTo>
                  <a:cubicBezTo>
                    <a:pt x="77" y="174"/>
                    <a:pt x="105" y="202"/>
                    <a:pt x="139" y="279"/>
                  </a:cubicBezTo>
                  <a:cubicBezTo>
                    <a:pt x="174" y="202"/>
                    <a:pt x="202" y="174"/>
                    <a:pt x="279" y="139"/>
                  </a:cubicBezTo>
                  <a:cubicBezTo>
                    <a:pt x="202" y="105"/>
                    <a:pt x="174" y="78"/>
                    <a:pt x="1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5"/>
            <p:cNvSpPr/>
            <p:nvPr/>
          </p:nvSpPr>
          <p:spPr>
            <a:xfrm>
              <a:off x="1948277" y="1741586"/>
              <a:ext cx="8808" cy="8839"/>
            </a:xfrm>
            <a:custGeom>
              <a:avLst/>
              <a:gdLst/>
              <a:ahLst/>
              <a:cxnLst/>
              <a:rect l="l" t="t" r="r" b="b"/>
              <a:pathLst>
                <a:path w="278" h="279" extrusionOk="0">
                  <a:moveTo>
                    <a:pt x="139" y="0"/>
                  </a:moveTo>
                  <a:cubicBezTo>
                    <a:pt x="105" y="77"/>
                    <a:pt x="76" y="105"/>
                    <a:pt x="0" y="140"/>
                  </a:cubicBezTo>
                  <a:cubicBezTo>
                    <a:pt x="76" y="174"/>
                    <a:pt x="105" y="203"/>
                    <a:pt x="139" y="279"/>
                  </a:cubicBezTo>
                  <a:cubicBezTo>
                    <a:pt x="173" y="203"/>
                    <a:pt x="202" y="174"/>
                    <a:pt x="278" y="140"/>
                  </a:cubicBezTo>
                  <a:cubicBezTo>
                    <a:pt x="202" y="105"/>
                    <a:pt x="174" y="77"/>
                    <a:pt x="1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5"/>
            <p:cNvSpPr/>
            <p:nvPr/>
          </p:nvSpPr>
          <p:spPr>
            <a:xfrm>
              <a:off x="1935034" y="1713516"/>
              <a:ext cx="8839" cy="8839"/>
            </a:xfrm>
            <a:custGeom>
              <a:avLst/>
              <a:gdLst/>
              <a:ahLst/>
              <a:cxnLst/>
              <a:rect l="l" t="t" r="r" b="b"/>
              <a:pathLst>
                <a:path w="279" h="279" extrusionOk="0">
                  <a:moveTo>
                    <a:pt x="140" y="0"/>
                  </a:moveTo>
                  <a:cubicBezTo>
                    <a:pt x="105" y="78"/>
                    <a:pt x="77" y="105"/>
                    <a:pt x="0" y="139"/>
                  </a:cubicBezTo>
                  <a:cubicBezTo>
                    <a:pt x="77" y="174"/>
                    <a:pt x="105" y="202"/>
                    <a:pt x="140" y="279"/>
                  </a:cubicBezTo>
                  <a:cubicBezTo>
                    <a:pt x="174" y="202"/>
                    <a:pt x="202" y="174"/>
                    <a:pt x="279" y="139"/>
                  </a:cubicBezTo>
                  <a:cubicBezTo>
                    <a:pt x="202" y="105"/>
                    <a:pt x="174" y="78"/>
                    <a:pt x="1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5"/>
            <p:cNvSpPr/>
            <p:nvPr/>
          </p:nvSpPr>
          <p:spPr>
            <a:xfrm>
              <a:off x="1754665" y="1802670"/>
              <a:ext cx="8839" cy="8839"/>
            </a:xfrm>
            <a:custGeom>
              <a:avLst/>
              <a:gdLst/>
              <a:ahLst/>
              <a:cxnLst/>
              <a:rect l="l" t="t" r="r" b="b"/>
              <a:pathLst>
                <a:path w="279" h="279" extrusionOk="0">
                  <a:moveTo>
                    <a:pt x="139" y="0"/>
                  </a:moveTo>
                  <a:cubicBezTo>
                    <a:pt x="105" y="76"/>
                    <a:pt x="76" y="105"/>
                    <a:pt x="0" y="139"/>
                  </a:cubicBezTo>
                  <a:cubicBezTo>
                    <a:pt x="76" y="174"/>
                    <a:pt x="105" y="201"/>
                    <a:pt x="139" y="278"/>
                  </a:cubicBezTo>
                  <a:cubicBezTo>
                    <a:pt x="174" y="201"/>
                    <a:pt x="201" y="173"/>
                    <a:pt x="278" y="139"/>
                  </a:cubicBezTo>
                  <a:cubicBezTo>
                    <a:pt x="201" y="104"/>
                    <a:pt x="174" y="76"/>
                    <a:pt x="1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5"/>
            <p:cNvSpPr/>
            <p:nvPr/>
          </p:nvSpPr>
          <p:spPr>
            <a:xfrm>
              <a:off x="1740377" y="1828048"/>
              <a:ext cx="8871" cy="8839"/>
            </a:xfrm>
            <a:custGeom>
              <a:avLst/>
              <a:gdLst/>
              <a:ahLst/>
              <a:cxnLst/>
              <a:rect l="l" t="t" r="r" b="b"/>
              <a:pathLst>
                <a:path w="280" h="279" extrusionOk="0">
                  <a:moveTo>
                    <a:pt x="141" y="0"/>
                  </a:moveTo>
                  <a:cubicBezTo>
                    <a:pt x="106" y="77"/>
                    <a:pt x="78" y="105"/>
                    <a:pt x="1" y="139"/>
                  </a:cubicBezTo>
                  <a:cubicBezTo>
                    <a:pt x="78" y="174"/>
                    <a:pt x="106" y="202"/>
                    <a:pt x="141" y="279"/>
                  </a:cubicBezTo>
                  <a:cubicBezTo>
                    <a:pt x="175" y="202"/>
                    <a:pt x="202" y="174"/>
                    <a:pt x="279" y="139"/>
                  </a:cubicBezTo>
                  <a:cubicBezTo>
                    <a:pt x="202" y="105"/>
                    <a:pt x="175" y="77"/>
                    <a:pt x="1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5"/>
            <p:cNvSpPr/>
            <p:nvPr/>
          </p:nvSpPr>
          <p:spPr>
            <a:xfrm>
              <a:off x="1727133" y="1799977"/>
              <a:ext cx="8871" cy="8839"/>
            </a:xfrm>
            <a:custGeom>
              <a:avLst/>
              <a:gdLst/>
              <a:ahLst/>
              <a:cxnLst/>
              <a:rect l="l" t="t" r="r" b="b"/>
              <a:pathLst>
                <a:path w="280" h="279" extrusionOk="0">
                  <a:moveTo>
                    <a:pt x="141" y="0"/>
                  </a:moveTo>
                  <a:cubicBezTo>
                    <a:pt x="105" y="76"/>
                    <a:pt x="78" y="105"/>
                    <a:pt x="1" y="139"/>
                  </a:cubicBezTo>
                  <a:cubicBezTo>
                    <a:pt x="78" y="174"/>
                    <a:pt x="105" y="202"/>
                    <a:pt x="141" y="279"/>
                  </a:cubicBezTo>
                  <a:cubicBezTo>
                    <a:pt x="175" y="202"/>
                    <a:pt x="202" y="174"/>
                    <a:pt x="279" y="139"/>
                  </a:cubicBezTo>
                  <a:cubicBezTo>
                    <a:pt x="202" y="105"/>
                    <a:pt x="175" y="76"/>
                    <a:pt x="1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5"/>
            <p:cNvSpPr/>
            <p:nvPr/>
          </p:nvSpPr>
          <p:spPr>
            <a:xfrm>
              <a:off x="1969473" y="1814741"/>
              <a:ext cx="6273" cy="6273"/>
            </a:xfrm>
            <a:custGeom>
              <a:avLst/>
              <a:gdLst/>
              <a:ahLst/>
              <a:cxnLst/>
              <a:rect l="l" t="t" r="r" b="b"/>
              <a:pathLst>
                <a:path w="198" h="198" extrusionOk="0">
                  <a:moveTo>
                    <a:pt x="0" y="1"/>
                  </a:moveTo>
                  <a:lnTo>
                    <a:pt x="0" y="1"/>
                  </a:lnTo>
                  <a:cubicBezTo>
                    <a:pt x="30" y="79"/>
                    <a:pt x="30" y="119"/>
                    <a:pt x="0" y="198"/>
                  </a:cubicBezTo>
                  <a:cubicBezTo>
                    <a:pt x="40" y="183"/>
                    <a:pt x="70" y="176"/>
                    <a:pt x="99" y="176"/>
                  </a:cubicBezTo>
                  <a:cubicBezTo>
                    <a:pt x="129" y="176"/>
                    <a:pt x="158" y="183"/>
                    <a:pt x="197" y="198"/>
                  </a:cubicBezTo>
                  <a:cubicBezTo>
                    <a:pt x="168" y="119"/>
                    <a:pt x="168" y="79"/>
                    <a:pt x="197" y="1"/>
                  </a:cubicBezTo>
                  <a:lnTo>
                    <a:pt x="197" y="1"/>
                  </a:lnTo>
                  <a:cubicBezTo>
                    <a:pt x="158" y="16"/>
                    <a:pt x="129" y="23"/>
                    <a:pt x="99" y="23"/>
                  </a:cubicBezTo>
                  <a:cubicBezTo>
                    <a:pt x="70" y="23"/>
                    <a:pt x="40" y="16"/>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5"/>
            <p:cNvSpPr/>
            <p:nvPr/>
          </p:nvSpPr>
          <p:spPr>
            <a:xfrm>
              <a:off x="1939850" y="1824784"/>
              <a:ext cx="6273" cy="6241"/>
            </a:xfrm>
            <a:custGeom>
              <a:avLst/>
              <a:gdLst/>
              <a:ahLst/>
              <a:cxnLst/>
              <a:rect l="l" t="t" r="r" b="b"/>
              <a:pathLst>
                <a:path w="198" h="197" extrusionOk="0">
                  <a:moveTo>
                    <a:pt x="0" y="1"/>
                  </a:moveTo>
                  <a:lnTo>
                    <a:pt x="0" y="1"/>
                  </a:lnTo>
                  <a:cubicBezTo>
                    <a:pt x="30" y="79"/>
                    <a:pt x="30" y="119"/>
                    <a:pt x="0" y="197"/>
                  </a:cubicBezTo>
                  <a:cubicBezTo>
                    <a:pt x="39" y="182"/>
                    <a:pt x="69" y="174"/>
                    <a:pt x="98" y="174"/>
                  </a:cubicBezTo>
                  <a:cubicBezTo>
                    <a:pt x="128" y="174"/>
                    <a:pt x="157" y="182"/>
                    <a:pt x="197" y="197"/>
                  </a:cubicBezTo>
                  <a:cubicBezTo>
                    <a:pt x="167" y="119"/>
                    <a:pt x="167" y="79"/>
                    <a:pt x="197" y="1"/>
                  </a:cubicBezTo>
                  <a:lnTo>
                    <a:pt x="197" y="1"/>
                  </a:lnTo>
                  <a:cubicBezTo>
                    <a:pt x="157" y="16"/>
                    <a:pt x="128" y="23"/>
                    <a:pt x="98" y="23"/>
                  </a:cubicBezTo>
                  <a:cubicBezTo>
                    <a:pt x="69" y="23"/>
                    <a:pt x="39" y="16"/>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5"/>
            <p:cNvSpPr/>
            <p:nvPr/>
          </p:nvSpPr>
          <p:spPr>
            <a:xfrm>
              <a:off x="1950305" y="1795542"/>
              <a:ext cx="6273" cy="6273"/>
            </a:xfrm>
            <a:custGeom>
              <a:avLst/>
              <a:gdLst/>
              <a:ahLst/>
              <a:cxnLst/>
              <a:rect l="l" t="t" r="r" b="b"/>
              <a:pathLst>
                <a:path w="198" h="198" extrusionOk="0">
                  <a:moveTo>
                    <a:pt x="0" y="1"/>
                  </a:moveTo>
                  <a:lnTo>
                    <a:pt x="0" y="1"/>
                  </a:lnTo>
                  <a:cubicBezTo>
                    <a:pt x="30" y="80"/>
                    <a:pt x="30" y="119"/>
                    <a:pt x="0" y="198"/>
                  </a:cubicBezTo>
                  <a:cubicBezTo>
                    <a:pt x="39" y="183"/>
                    <a:pt x="69" y="175"/>
                    <a:pt x="98" y="175"/>
                  </a:cubicBezTo>
                  <a:cubicBezTo>
                    <a:pt x="128" y="175"/>
                    <a:pt x="158" y="183"/>
                    <a:pt x="197" y="198"/>
                  </a:cubicBezTo>
                  <a:cubicBezTo>
                    <a:pt x="167" y="119"/>
                    <a:pt x="167" y="80"/>
                    <a:pt x="197" y="1"/>
                  </a:cubicBezTo>
                  <a:lnTo>
                    <a:pt x="197" y="1"/>
                  </a:lnTo>
                  <a:cubicBezTo>
                    <a:pt x="158" y="15"/>
                    <a:pt x="129" y="23"/>
                    <a:pt x="99" y="23"/>
                  </a:cubicBezTo>
                  <a:cubicBezTo>
                    <a:pt x="70" y="23"/>
                    <a:pt x="40" y="15"/>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5"/>
            <p:cNvSpPr/>
            <p:nvPr/>
          </p:nvSpPr>
          <p:spPr>
            <a:xfrm>
              <a:off x="1759798" y="1730878"/>
              <a:ext cx="6273" cy="6273"/>
            </a:xfrm>
            <a:custGeom>
              <a:avLst/>
              <a:gdLst/>
              <a:ahLst/>
              <a:cxnLst/>
              <a:rect l="l" t="t" r="r" b="b"/>
              <a:pathLst>
                <a:path w="198" h="198" extrusionOk="0">
                  <a:moveTo>
                    <a:pt x="1" y="0"/>
                  </a:moveTo>
                  <a:lnTo>
                    <a:pt x="1" y="0"/>
                  </a:lnTo>
                  <a:cubicBezTo>
                    <a:pt x="31" y="80"/>
                    <a:pt x="31" y="119"/>
                    <a:pt x="1" y="197"/>
                  </a:cubicBezTo>
                  <a:cubicBezTo>
                    <a:pt x="40" y="183"/>
                    <a:pt x="69" y="175"/>
                    <a:pt x="99" y="175"/>
                  </a:cubicBezTo>
                  <a:cubicBezTo>
                    <a:pt x="129" y="175"/>
                    <a:pt x="158" y="183"/>
                    <a:pt x="198" y="197"/>
                  </a:cubicBezTo>
                  <a:cubicBezTo>
                    <a:pt x="168" y="119"/>
                    <a:pt x="168" y="79"/>
                    <a:pt x="198" y="0"/>
                  </a:cubicBezTo>
                  <a:lnTo>
                    <a:pt x="198" y="0"/>
                  </a:lnTo>
                  <a:cubicBezTo>
                    <a:pt x="158" y="15"/>
                    <a:pt x="129" y="23"/>
                    <a:pt x="99" y="23"/>
                  </a:cubicBezTo>
                  <a:cubicBezTo>
                    <a:pt x="69" y="23"/>
                    <a:pt x="40" y="15"/>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5"/>
            <p:cNvSpPr/>
            <p:nvPr/>
          </p:nvSpPr>
          <p:spPr>
            <a:xfrm>
              <a:off x="1731791" y="1738766"/>
              <a:ext cx="6241" cy="6273"/>
            </a:xfrm>
            <a:custGeom>
              <a:avLst/>
              <a:gdLst/>
              <a:ahLst/>
              <a:cxnLst/>
              <a:rect l="l" t="t" r="r" b="b"/>
              <a:pathLst>
                <a:path w="197" h="198" extrusionOk="0">
                  <a:moveTo>
                    <a:pt x="0" y="0"/>
                  </a:moveTo>
                  <a:lnTo>
                    <a:pt x="0" y="0"/>
                  </a:lnTo>
                  <a:cubicBezTo>
                    <a:pt x="30" y="79"/>
                    <a:pt x="30" y="119"/>
                    <a:pt x="0" y="197"/>
                  </a:cubicBezTo>
                  <a:cubicBezTo>
                    <a:pt x="39" y="182"/>
                    <a:pt x="69" y="175"/>
                    <a:pt x="98" y="175"/>
                  </a:cubicBezTo>
                  <a:cubicBezTo>
                    <a:pt x="128" y="175"/>
                    <a:pt x="157" y="182"/>
                    <a:pt x="196" y="197"/>
                  </a:cubicBezTo>
                  <a:cubicBezTo>
                    <a:pt x="166" y="119"/>
                    <a:pt x="166" y="79"/>
                    <a:pt x="196" y="0"/>
                  </a:cubicBezTo>
                  <a:lnTo>
                    <a:pt x="196" y="0"/>
                  </a:lnTo>
                  <a:cubicBezTo>
                    <a:pt x="157" y="15"/>
                    <a:pt x="128" y="22"/>
                    <a:pt x="98" y="22"/>
                  </a:cubicBezTo>
                  <a:cubicBezTo>
                    <a:pt x="69" y="22"/>
                    <a:pt x="39" y="15"/>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5"/>
            <p:cNvSpPr/>
            <p:nvPr/>
          </p:nvSpPr>
          <p:spPr>
            <a:xfrm>
              <a:off x="1742246" y="1709555"/>
              <a:ext cx="6273" cy="6241"/>
            </a:xfrm>
            <a:custGeom>
              <a:avLst/>
              <a:gdLst/>
              <a:ahLst/>
              <a:cxnLst/>
              <a:rect l="l" t="t" r="r" b="b"/>
              <a:pathLst>
                <a:path w="198" h="197" extrusionOk="0">
                  <a:moveTo>
                    <a:pt x="0" y="0"/>
                  </a:moveTo>
                  <a:cubicBezTo>
                    <a:pt x="30" y="79"/>
                    <a:pt x="30" y="118"/>
                    <a:pt x="0" y="197"/>
                  </a:cubicBezTo>
                  <a:cubicBezTo>
                    <a:pt x="39" y="182"/>
                    <a:pt x="69" y="175"/>
                    <a:pt x="98" y="175"/>
                  </a:cubicBezTo>
                  <a:cubicBezTo>
                    <a:pt x="128" y="175"/>
                    <a:pt x="158" y="182"/>
                    <a:pt x="197" y="197"/>
                  </a:cubicBezTo>
                  <a:cubicBezTo>
                    <a:pt x="168" y="119"/>
                    <a:pt x="168" y="79"/>
                    <a:pt x="197" y="0"/>
                  </a:cubicBezTo>
                  <a:lnTo>
                    <a:pt x="197" y="0"/>
                  </a:lnTo>
                  <a:cubicBezTo>
                    <a:pt x="158" y="15"/>
                    <a:pt x="128" y="22"/>
                    <a:pt x="98" y="22"/>
                  </a:cubicBezTo>
                  <a:cubicBezTo>
                    <a:pt x="69" y="22"/>
                    <a:pt x="39" y="15"/>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5"/>
            <p:cNvSpPr/>
            <p:nvPr/>
          </p:nvSpPr>
          <p:spPr>
            <a:xfrm>
              <a:off x="1698809" y="1620052"/>
              <a:ext cx="306306" cy="305514"/>
            </a:xfrm>
            <a:custGeom>
              <a:avLst/>
              <a:gdLst/>
              <a:ahLst/>
              <a:cxnLst/>
              <a:rect l="l" t="t" r="r" b="b"/>
              <a:pathLst>
                <a:path w="9668" h="9643" extrusionOk="0">
                  <a:moveTo>
                    <a:pt x="4818" y="301"/>
                  </a:moveTo>
                  <a:cubicBezTo>
                    <a:pt x="4940" y="301"/>
                    <a:pt x="5052" y="336"/>
                    <a:pt x="5102" y="392"/>
                  </a:cubicBezTo>
                  <a:cubicBezTo>
                    <a:pt x="5124" y="415"/>
                    <a:pt x="5133" y="448"/>
                    <a:pt x="5129" y="479"/>
                  </a:cubicBezTo>
                  <a:cubicBezTo>
                    <a:pt x="5120" y="560"/>
                    <a:pt x="5179" y="633"/>
                    <a:pt x="5260" y="642"/>
                  </a:cubicBezTo>
                  <a:cubicBezTo>
                    <a:pt x="5265" y="643"/>
                    <a:pt x="5271" y="643"/>
                    <a:pt x="5276" y="643"/>
                  </a:cubicBezTo>
                  <a:cubicBezTo>
                    <a:pt x="5351" y="643"/>
                    <a:pt x="5415" y="586"/>
                    <a:pt x="5422" y="511"/>
                  </a:cubicBezTo>
                  <a:cubicBezTo>
                    <a:pt x="5434" y="399"/>
                    <a:pt x="5580" y="387"/>
                    <a:pt x="5643" y="387"/>
                  </a:cubicBezTo>
                  <a:cubicBezTo>
                    <a:pt x="5793" y="387"/>
                    <a:pt x="5951" y="450"/>
                    <a:pt x="6012" y="534"/>
                  </a:cubicBezTo>
                  <a:cubicBezTo>
                    <a:pt x="6036" y="564"/>
                    <a:pt x="6042" y="603"/>
                    <a:pt x="6029" y="639"/>
                  </a:cubicBezTo>
                  <a:cubicBezTo>
                    <a:pt x="6002" y="717"/>
                    <a:pt x="6045" y="801"/>
                    <a:pt x="6123" y="828"/>
                  </a:cubicBezTo>
                  <a:cubicBezTo>
                    <a:pt x="6138" y="833"/>
                    <a:pt x="6153" y="835"/>
                    <a:pt x="6168" y="835"/>
                  </a:cubicBezTo>
                  <a:cubicBezTo>
                    <a:pt x="6231" y="835"/>
                    <a:pt x="6290" y="794"/>
                    <a:pt x="6310" y="730"/>
                  </a:cubicBezTo>
                  <a:cubicBezTo>
                    <a:pt x="6317" y="707"/>
                    <a:pt x="6337" y="644"/>
                    <a:pt x="6463" y="644"/>
                  </a:cubicBezTo>
                  <a:cubicBezTo>
                    <a:pt x="6616" y="644"/>
                    <a:pt x="6807" y="744"/>
                    <a:pt x="6873" y="858"/>
                  </a:cubicBezTo>
                  <a:cubicBezTo>
                    <a:pt x="6906" y="915"/>
                    <a:pt x="6893" y="952"/>
                    <a:pt x="6876" y="981"/>
                  </a:cubicBezTo>
                  <a:cubicBezTo>
                    <a:pt x="6836" y="1051"/>
                    <a:pt x="6860" y="1141"/>
                    <a:pt x="6930" y="1182"/>
                  </a:cubicBezTo>
                  <a:cubicBezTo>
                    <a:pt x="6954" y="1196"/>
                    <a:pt x="6979" y="1202"/>
                    <a:pt x="7005" y="1202"/>
                  </a:cubicBezTo>
                  <a:cubicBezTo>
                    <a:pt x="7055" y="1202"/>
                    <a:pt x="7105" y="1176"/>
                    <a:pt x="7132" y="1129"/>
                  </a:cubicBezTo>
                  <a:cubicBezTo>
                    <a:pt x="7148" y="1100"/>
                    <a:pt x="7175" y="1070"/>
                    <a:pt x="7242" y="1070"/>
                  </a:cubicBezTo>
                  <a:cubicBezTo>
                    <a:pt x="7387" y="1070"/>
                    <a:pt x="7584" y="1204"/>
                    <a:pt x="7647" y="1346"/>
                  </a:cubicBezTo>
                  <a:cubicBezTo>
                    <a:pt x="7681" y="1424"/>
                    <a:pt x="7658" y="1464"/>
                    <a:pt x="7633" y="1491"/>
                  </a:cubicBezTo>
                  <a:cubicBezTo>
                    <a:pt x="7567" y="1566"/>
                    <a:pt x="7592" y="1684"/>
                    <a:pt x="7684" y="1725"/>
                  </a:cubicBezTo>
                  <a:cubicBezTo>
                    <a:pt x="7703" y="1733"/>
                    <a:pt x="7723" y="1737"/>
                    <a:pt x="7743" y="1737"/>
                  </a:cubicBezTo>
                  <a:cubicBezTo>
                    <a:pt x="7785" y="1737"/>
                    <a:pt x="7825" y="1719"/>
                    <a:pt x="7855" y="1686"/>
                  </a:cubicBezTo>
                  <a:cubicBezTo>
                    <a:pt x="7875" y="1663"/>
                    <a:pt x="7904" y="1650"/>
                    <a:pt x="7934" y="1650"/>
                  </a:cubicBezTo>
                  <a:cubicBezTo>
                    <a:pt x="7935" y="1650"/>
                    <a:pt x="7936" y="1650"/>
                    <a:pt x="7937" y="1650"/>
                  </a:cubicBezTo>
                  <a:cubicBezTo>
                    <a:pt x="8066" y="1650"/>
                    <a:pt x="8251" y="1815"/>
                    <a:pt x="8304" y="1977"/>
                  </a:cubicBezTo>
                  <a:cubicBezTo>
                    <a:pt x="8342" y="2094"/>
                    <a:pt x="8289" y="2133"/>
                    <a:pt x="8268" y="2147"/>
                  </a:cubicBezTo>
                  <a:cubicBezTo>
                    <a:pt x="8231" y="2175"/>
                    <a:pt x="8208" y="2219"/>
                    <a:pt x="8208" y="2266"/>
                  </a:cubicBezTo>
                  <a:cubicBezTo>
                    <a:pt x="8208" y="2317"/>
                    <a:pt x="8233" y="2363"/>
                    <a:pt x="8275" y="2390"/>
                  </a:cubicBezTo>
                  <a:cubicBezTo>
                    <a:pt x="8298" y="2407"/>
                    <a:pt x="8325" y="2414"/>
                    <a:pt x="8352" y="2414"/>
                  </a:cubicBezTo>
                  <a:cubicBezTo>
                    <a:pt x="8384" y="2414"/>
                    <a:pt x="8417" y="2403"/>
                    <a:pt x="8444" y="2384"/>
                  </a:cubicBezTo>
                  <a:cubicBezTo>
                    <a:pt x="8463" y="2371"/>
                    <a:pt x="8485" y="2363"/>
                    <a:pt x="8507" y="2363"/>
                  </a:cubicBezTo>
                  <a:cubicBezTo>
                    <a:pt x="8623" y="2363"/>
                    <a:pt x="8778" y="2543"/>
                    <a:pt x="8816" y="2721"/>
                  </a:cubicBezTo>
                  <a:cubicBezTo>
                    <a:pt x="8838" y="2825"/>
                    <a:pt x="8816" y="2891"/>
                    <a:pt x="8752" y="2920"/>
                  </a:cubicBezTo>
                  <a:cubicBezTo>
                    <a:pt x="8700" y="2944"/>
                    <a:pt x="8664" y="2997"/>
                    <a:pt x="8664" y="3055"/>
                  </a:cubicBezTo>
                  <a:cubicBezTo>
                    <a:pt x="8664" y="3081"/>
                    <a:pt x="8672" y="3107"/>
                    <a:pt x="8685" y="3130"/>
                  </a:cubicBezTo>
                  <a:cubicBezTo>
                    <a:pt x="8713" y="3176"/>
                    <a:pt x="8762" y="3200"/>
                    <a:pt x="8814" y="3200"/>
                  </a:cubicBezTo>
                  <a:cubicBezTo>
                    <a:pt x="8835" y="3200"/>
                    <a:pt x="8856" y="3196"/>
                    <a:pt x="8877" y="3188"/>
                  </a:cubicBezTo>
                  <a:cubicBezTo>
                    <a:pt x="8890" y="3182"/>
                    <a:pt x="8905" y="3178"/>
                    <a:pt x="8921" y="3178"/>
                  </a:cubicBezTo>
                  <a:cubicBezTo>
                    <a:pt x="9025" y="3178"/>
                    <a:pt x="9145" y="3360"/>
                    <a:pt x="9165" y="3546"/>
                  </a:cubicBezTo>
                  <a:cubicBezTo>
                    <a:pt x="9173" y="3622"/>
                    <a:pt x="9171" y="3754"/>
                    <a:pt x="9064" y="3777"/>
                  </a:cubicBezTo>
                  <a:cubicBezTo>
                    <a:pt x="8997" y="3791"/>
                    <a:pt x="8947" y="3851"/>
                    <a:pt x="8947" y="3921"/>
                  </a:cubicBezTo>
                  <a:cubicBezTo>
                    <a:pt x="8947" y="3942"/>
                    <a:pt x="8952" y="3964"/>
                    <a:pt x="8962" y="3984"/>
                  </a:cubicBezTo>
                  <a:cubicBezTo>
                    <a:pt x="8985" y="4038"/>
                    <a:pt x="9039" y="4067"/>
                    <a:pt x="9097" y="4067"/>
                  </a:cubicBezTo>
                  <a:cubicBezTo>
                    <a:pt x="9108" y="4067"/>
                    <a:pt x="9119" y="4066"/>
                    <a:pt x="9130" y="4064"/>
                  </a:cubicBezTo>
                  <a:cubicBezTo>
                    <a:pt x="9138" y="4063"/>
                    <a:pt x="9146" y="4062"/>
                    <a:pt x="9154" y="4062"/>
                  </a:cubicBezTo>
                  <a:cubicBezTo>
                    <a:pt x="9264" y="4062"/>
                    <a:pt x="9341" y="4249"/>
                    <a:pt x="9341" y="4416"/>
                  </a:cubicBezTo>
                  <a:cubicBezTo>
                    <a:pt x="9341" y="4443"/>
                    <a:pt x="9337" y="4679"/>
                    <a:pt x="9190" y="4679"/>
                  </a:cubicBezTo>
                  <a:cubicBezTo>
                    <a:pt x="9111" y="4681"/>
                    <a:pt x="9047" y="4746"/>
                    <a:pt x="9047" y="4827"/>
                  </a:cubicBezTo>
                  <a:cubicBezTo>
                    <a:pt x="9047" y="4906"/>
                    <a:pt x="9111" y="4972"/>
                    <a:pt x="9190" y="4974"/>
                  </a:cubicBezTo>
                  <a:cubicBezTo>
                    <a:pt x="9223" y="4974"/>
                    <a:pt x="9263" y="4982"/>
                    <a:pt x="9296" y="5040"/>
                  </a:cubicBezTo>
                  <a:cubicBezTo>
                    <a:pt x="9362" y="5153"/>
                    <a:pt x="9352" y="5367"/>
                    <a:pt x="9276" y="5498"/>
                  </a:cubicBezTo>
                  <a:cubicBezTo>
                    <a:pt x="9241" y="5559"/>
                    <a:pt x="9199" y="5590"/>
                    <a:pt x="9153" y="5590"/>
                  </a:cubicBezTo>
                  <a:cubicBezTo>
                    <a:pt x="9144" y="5590"/>
                    <a:pt x="9135" y="5590"/>
                    <a:pt x="9126" y="5588"/>
                  </a:cubicBezTo>
                  <a:cubicBezTo>
                    <a:pt x="9115" y="5586"/>
                    <a:pt x="9104" y="5584"/>
                    <a:pt x="9093" y="5584"/>
                  </a:cubicBezTo>
                  <a:cubicBezTo>
                    <a:pt x="9056" y="5584"/>
                    <a:pt x="9019" y="5598"/>
                    <a:pt x="8991" y="5625"/>
                  </a:cubicBezTo>
                  <a:cubicBezTo>
                    <a:pt x="8963" y="5654"/>
                    <a:pt x="8947" y="5691"/>
                    <a:pt x="8947" y="5732"/>
                  </a:cubicBezTo>
                  <a:cubicBezTo>
                    <a:pt x="8947" y="5802"/>
                    <a:pt x="8996" y="5862"/>
                    <a:pt x="9064" y="5876"/>
                  </a:cubicBezTo>
                  <a:cubicBezTo>
                    <a:pt x="9171" y="5898"/>
                    <a:pt x="9173" y="6030"/>
                    <a:pt x="9165" y="6107"/>
                  </a:cubicBezTo>
                  <a:cubicBezTo>
                    <a:pt x="9145" y="6292"/>
                    <a:pt x="9024" y="6475"/>
                    <a:pt x="8921" y="6475"/>
                  </a:cubicBezTo>
                  <a:cubicBezTo>
                    <a:pt x="8905" y="6474"/>
                    <a:pt x="8890" y="6471"/>
                    <a:pt x="8876" y="6465"/>
                  </a:cubicBezTo>
                  <a:cubicBezTo>
                    <a:pt x="8855" y="6457"/>
                    <a:pt x="8834" y="6453"/>
                    <a:pt x="8813" y="6453"/>
                  </a:cubicBezTo>
                  <a:cubicBezTo>
                    <a:pt x="8761" y="6453"/>
                    <a:pt x="8712" y="6477"/>
                    <a:pt x="8684" y="6523"/>
                  </a:cubicBezTo>
                  <a:cubicBezTo>
                    <a:pt x="8640" y="6599"/>
                    <a:pt x="8671" y="6697"/>
                    <a:pt x="8752" y="6732"/>
                  </a:cubicBezTo>
                  <a:cubicBezTo>
                    <a:pt x="8816" y="6761"/>
                    <a:pt x="8837" y="6828"/>
                    <a:pt x="8815" y="6932"/>
                  </a:cubicBezTo>
                  <a:cubicBezTo>
                    <a:pt x="8778" y="7110"/>
                    <a:pt x="8623" y="7290"/>
                    <a:pt x="8507" y="7290"/>
                  </a:cubicBezTo>
                  <a:cubicBezTo>
                    <a:pt x="8484" y="7290"/>
                    <a:pt x="8462" y="7283"/>
                    <a:pt x="8443" y="7268"/>
                  </a:cubicBezTo>
                  <a:cubicBezTo>
                    <a:pt x="8416" y="7249"/>
                    <a:pt x="8384" y="7239"/>
                    <a:pt x="8352" y="7239"/>
                  </a:cubicBezTo>
                  <a:cubicBezTo>
                    <a:pt x="8324" y="7239"/>
                    <a:pt x="8297" y="7247"/>
                    <a:pt x="8274" y="7263"/>
                  </a:cubicBezTo>
                  <a:cubicBezTo>
                    <a:pt x="8232" y="7290"/>
                    <a:pt x="8208" y="7337"/>
                    <a:pt x="8208" y="7386"/>
                  </a:cubicBezTo>
                  <a:cubicBezTo>
                    <a:pt x="8207" y="7433"/>
                    <a:pt x="8230" y="7478"/>
                    <a:pt x="8268" y="7506"/>
                  </a:cubicBezTo>
                  <a:cubicBezTo>
                    <a:pt x="8288" y="7520"/>
                    <a:pt x="8341" y="7559"/>
                    <a:pt x="8304" y="7675"/>
                  </a:cubicBezTo>
                  <a:cubicBezTo>
                    <a:pt x="8251" y="7838"/>
                    <a:pt x="8066" y="8003"/>
                    <a:pt x="7937" y="8003"/>
                  </a:cubicBezTo>
                  <a:cubicBezTo>
                    <a:pt x="7936" y="8003"/>
                    <a:pt x="7935" y="8003"/>
                    <a:pt x="7934" y="8003"/>
                  </a:cubicBezTo>
                  <a:cubicBezTo>
                    <a:pt x="7903" y="8003"/>
                    <a:pt x="7874" y="7989"/>
                    <a:pt x="7855" y="7967"/>
                  </a:cubicBezTo>
                  <a:cubicBezTo>
                    <a:pt x="7824" y="7931"/>
                    <a:pt x="7784" y="7915"/>
                    <a:pt x="7744" y="7915"/>
                  </a:cubicBezTo>
                  <a:cubicBezTo>
                    <a:pt x="7668" y="7915"/>
                    <a:pt x="7595" y="7973"/>
                    <a:pt x="7595" y="8063"/>
                  </a:cubicBezTo>
                  <a:cubicBezTo>
                    <a:pt x="7595" y="8099"/>
                    <a:pt x="7609" y="8134"/>
                    <a:pt x="7633" y="8162"/>
                  </a:cubicBezTo>
                  <a:cubicBezTo>
                    <a:pt x="7658" y="8188"/>
                    <a:pt x="7681" y="8229"/>
                    <a:pt x="7647" y="8307"/>
                  </a:cubicBezTo>
                  <a:cubicBezTo>
                    <a:pt x="7583" y="8449"/>
                    <a:pt x="7387" y="8583"/>
                    <a:pt x="7242" y="8583"/>
                  </a:cubicBezTo>
                  <a:cubicBezTo>
                    <a:pt x="7175" y="8583"/>
                    <a:pt x="7148" y="8554"/>
                    <a:pt x="7132" y="8524"/>
                  </a:cubicBezTo>
                  <a:cubicBezTo>
                    <a:pt x="7103" y="8479"/>
                    <a:pt x="7055" y="8454"/>
                    <a:pt x="7005" y="8454"/>
                  </a:cubicBezTo>
                  <a:cubicBezTo>
                    <a:pt x="6980" y="8454"/>
                    <a:pt x="6955" y="8461"/>
                    <a:pt x="6931" y="8474"/>
                  </a:cubicBezTo>
                  <a:cubicBezTo>
                    <a:pt x="6862" y="8514"/>
                    <a:pt x="6838" y="8602"/>
                    <a:pt x="6875" y="8672"/>
                  </a:cubicBezTo>
                  <a:cubicBezTo>
                    <a:pt x="6893" y="8701"/>
                    <a:pt x="6905" y="8737"/>
                    <a:pt x="6872" y="8796"/>
                  </a:cubicBezTo>
                  <a:cubicBezTo>
                    <a:pt x="6807" y="8909"/>
                    <a:pt x="6614" y="9008"/>
                    <a:pt x="6462" y="9008"/>
                  </a:cubicBezTo>
                  <a:cubicBezTo>
                    <a:pt x="6337" y="9008"/>
                    <a:pt x="6316" y="8946"/>
                    <a:pt x="6309" y="8923"/>
                  </a:cubicBezTo>
                  <a:cubicBezTo>
                    <a:pt x="6288" y="8861"/>
                    <a:pt x="6231" y="8821"/>
                    <a:pt x="6169" y="8821"/>
                  </a:cubicBezTo>
                  <a:cubicBezTo>
                    <a:pt x="6154" y="8821"/>
                    <a:pt x="6138" y="8824"/>
                    <a:pt x="6123" y="8829"/>
                  </a:cubicBezTo>
                  <a:cubicBezTo>
                    <a:pt x="6046" y="8854"/>
                    <a:pt x="6003" y="8936"/>
                    <a:pt x="6028" y="9015"/>
                  </a:cubicBezTo>
                  <a:cubicBezTo>
                    <a:pt x="6041" y="9050"/>
                    <a:pt x="6035" y="9089"/>
                    <a:pt x="6012" y="9118"/>
                  </a:cubicBezTo>
                  <a:cubicBezTo>
                    <a:pt x="5950" y="9203"/>
                    <a:pt x="5791" y="9267"/>
                    <a:pt x="5643" y="9267"/>
                  </a:cubicBezTo>
                  <a:cubicBezTo>
                    <a:pt x="5580" y="9267"/>
                    <a:pt x="5433" y="9254"/>
                    <a:pt x="5422" y="9142"/>
                  </a:cubicBezTo>
                  <a:cubicBezTo>
                    <a:pt x="5413" y="9066"/>
                    <a:pt x="5348" y="9010"/>
                    <a:pt x="5273" y="9010"/>
                  </a:cubicBezTo>
                  <a:cubicBezTo>
                    <a:pt x="5271" y="9010"/>
                    <a:pt x="5269" y="9010"/>
                    <a:pt x="5267" y="9010"/>
                  </a:cubicBezTo>
                  <a:cubicBezTo>
                    <a:pt x="5188" y="9015"/>
                    <a:pt x="5127" y="9079"/>
                    <a:pt x="5127" y="9158"/>
                  </a:cubicBezTo>
                  <a:cubicBezTo>
                    <a:pt x="5127" y="9163"/>
                    <a:pt x="5127" y="9169"/>
                    <a:pt x="5128" y="9173"/>
                  </a:cubicBezTo>
                  <a:cubicBezTo>
                    <a:pt x="5132" y="9205"/>
                    <a:pt x="5122" y="9237"/>
                    <a:pt x="5100" y="9260"/>
                  </a:cubicBezTo>
                  <a:cubicBezTo>
                    <a:pt x="5050" y="9316"/>
                    <a:pt x="4939" y="9352"/>
                    <a:pt x="4817" y="9352"/>
                  </a:cubicBezTo>
                  <a:cubicBezTo>
                    <a:pt x="4695" y="9352"/>
                    <a:pt x="4583" y="9316"/>
                    <a:pt x="4534" y="9260"/>
                  </a:cubicBezTo>
                  <a:cubicBezTo>
                    <a:pt x="4512" y="9237"/>
                    <a:pt x="4502" y="9205"/>
                    <a:pt x="4507" y="9173"/>
                  </a:cubicBezTo>
                  <a:cubicBezTo>
                    <a:pt x="4507" y="9169"/>
                    <a:pt x="4507" y="9163"/>
                    <a:pt x="4507" y="9158"/>
                  </a:cubicBezTo>
                  <a:cubicBezTo>
                    <a:pt x="4507" y="9079"/>
                    <a:pt x="4446" y="9015"/>
                    <a:pt x="4368" y="9010"/>
                  </a:cubicBezTo>
                  <a:cubicBezTo>
                    <a:pt x="4365" y="9010"/>
                    <a:pt x="4363" y="9010"/>
                    <a:pt x="4361" y="9010"/>
                  </a:cubicBezTo>
                  <a:cubicBezTo>
                    <a:pt x="4286" y="9010"/>
                    <a:pt x="4221" y="9066"/>
                    <a:pt x="4214" y="9142"/>
                  </a:cubicBezTo>
                  <a:cubicBezTo>
                    <a:pt x="4201" y="9254"/>
                    <a:pt x="4055" y="9267"/>
                    <a:pt x="3992" y="9267"/>
                  </a:cubicBezTo>
                  <a:cubicBezTo>
                    <a:pt x="3843" y="9267"/>
                    <a:pt x="3684" y="9203"/>
                    <a:pt x="3624" y="9118"/>
                  </a:cubicBezTo>
                  <a:cubicBezTo>
                    <a:pt x="3600" y="9089"/>
                    <a:pt x="3593" y="9050"/>
                    <a:pt x="3606" y="9015"/>
                  </a:cubicBezTo>
                  <a:cubicBezTo>
                    <a:pt x="3612" y="8999"/>
                    <a:pt x="3614" y="8984"/>
                    <a:pt x="3614" y="8968"/>
                  </a:cubicBezTo>
                  <a:cubicBezTo>
                    <a:pt x="3614" y="8896"/>
                    <a:pt x="3561" y="8834"/>
                    <a:pt x="3489" y="8822"/>
                  </a:cubicBezTo>
                  <a:cubicBezTo>
                    <a:pt x="3482" y="8821"/>
                    <a:pt x="3475" y="8820"/>
                    <a:pt x="3467" y="8820"/>
                  </a:cubicBezTo>
                  <a:cubicBezTo>
                    <a:pt x="3404" y="8820"/>
                    <a:pt x="3345" y="8861"/>
                    <a:pt x="3326" y="8923"/>
                  </a:cubicBezTo>
                  <a:cubicBezTo>
                    <a:pt x="3318" y="8946"/>
                    <a:pt x="3298" y="9008"/>
                    <a:pt x="3173" y="9008"/>
                  </a:cubicBezTo>
                  <a:cubicBezTo>
                    <a:pt x="3020" y="9008"/>
                    <a:pt x="2828" y="8909"/>
                    <a:pt x="2763" y="8796"/>
                  </a:cubicBezTo>
                  <a:cubicBezTo>
                    <a:pt x="2730" y="8737"/>
                    <a:pt x="2742" y="8701"/>
                    <a:pt x="2759" y="8672"/>
                  </a:cubicBezTo>
                  <a:cubicBezTo>
                    <a:pt x="2800" y="8602"/>
                    <a:pt x="2775" y="8512"/>
                    <a:pt x="2705" y="8470"/>
                  </a:cubicBezTo>
                  <a:cubicBezTo>
                    <a:pt x="2682" y="8456"/>
                    <a:pt x="2656" y="8450"/>
                    <a:pt x="2631" y="8450"/>
                  </a:cubicBezTo>
                  <a:cubicBezTo>
                    <a:pt x="2580" y="8450"/>
                    <a:pt x="2531" y="8477"/>
                    <a:pt x="2504" y="8524"/>
                  </a:cubicBezTo>
                  <a:cubicBezTo>
                    <a:pt x="2487" y="8554"/>
                    <a:pt x="2461" y="8583"/>
                    <a:pt x="2394" y="8583"/>
                  </a:cubicBezTo>
                  <a:cubicBezTo>
                    <a:pt x="2248" y="8583"/>
                    <a:pt x="2051" y="8449"/>
                    <a:pt x="1989" y="8306"/>
                  </a:cubicBezTo>
                  <a:cubicBezTo>
                    <a:pt x="1955" y="8229"/>
                    <a:pt x="1978" y="8188"/>
                    <a:pt x="2002" y="8162"/>
                  </a:cubicBezTo>
                  <a:cubicBezTo>
                    <a:pt x="2069" y="8087"/>
                    <a:pt x="2044" y="7969"/>
                    <a:pt x="1952" y="7927"/>
                  </a:cubicBezTo>
                  <a:cubicBezTo>
                    <a:pt x="1933" y="7919"/>
                    <a:pt x="1913" y="7915"/>
                    <a:pt x="1893" y="7915"/>
                  </a:cubicBezTo>
                  <a:cubicBezTo>
                    <a:pt x="1851" y="7915"/>
                    <a:pt x="1810" y="7933"/>
                    <a:pt x="1781" y="7966"/>
                  </a:cubicBezTo>
                  <a:cubicBezTo>
                    <a:pt x="1760" y="7990"/>
                    <a:pt x="1730" y="8003"/>
                    <a:pt x="1698" y="8003"/>
                  </a:cubicBezTo>
                  <a:cubicBezTo>
                    <a:pt x="1569" y="8003"/>
                    <a:pt x="1385" y="7838"/>
                    <a:pt x="1333" y="7675"/>
                  </a:cubicBezTo>
                  <a:cubicBezTo>
                    <a:pt x="1294" y="7559"/>
                    <a:pt x="1347" y="7520"/>
                    <a:pt x="1367" y="7506"/>
                  </a:cubicBezTo>
                  <a:cubicBezTo>
                    <a:pt x="1405" y="7478"/>
                    <a:pt x="1429" y="7433"/>
                    <a:pt x="1429" y="7386"/>
                  </a:cubicBezTo>
                  <a:cubicBezTo>
                    <a:pt x="1427" y="7337"/>
                    <a:pt x="1403" y="7290"/>
                    <a:pt x="1361" y="7263"/>
                  </a:cubicBezTo>
                  <a:cubicBezTo>
                    <a:pt x="1338" y="7247"/>
                    <a:pt x="1311" y="7239"/>
                    <a:pt x="1284" y="7239"/>
                  </a:cubicBezTo>
                  <a:cubicBezTo>
                    <a:pt x="1252" y="7239"/>
                    <a:pt x="1219" y="7249"/>
                    <a:pt x="1192" y="7268"/>
                  </a:cubicBezTo>
                  <a:cubicBezTo>
                    <a:pt x="1173" y="7283"/>
                    <a:pt x="1151" y="7290"/>
                    <a:pt x="1128" y="7290"/>
                  </a:cubicBezTo>
                  <a:cubicBezTo>
                    <a:pt x="1014" y="7290"/>
                    <a:pt x="857" y="7110"/>
                    <a:pt x="820" y="6932"/>
                  </a:cubicBezTo>
                  <a:cubicBezTo>
                    <a:pt x="798" y="6828"/>
                    <a:pt x="820" y="6761"/>
                    <a:pt x="884" y="6734"/>
                  </a:cubicBezTo>
                  <a:cubicBezTo>
                    <a:pt x="937" y="6709"/>
                    <a:pt x="971" y="6656"/>
                    <a:pt x="971" y="6598"/>
                  </a:cubicBezTo>
                  <a:cubicBezTo>
                    <a:pt x="971" y="6572"/>
                    <a:pt x="964" y="6546"/>
                    <a:pt x="951" y="6523"/>
                  </a:cubicBezTo>
                  <a:cubicBezTo>
                    <a:pt x="925" y="6477"/>
                    <a:pt x="875" y="6453"/>
                    <a:pt x="823" y="6453"/>
                  </a:cubicBezTo>
                  <a:cubicBezTo>
                    <a:pt x="801" y="6453"/>
                    <a:pt x="779" y="6457"/>
                    <a:pt x="758" y="6465"/>
                  </a:cubicBezTo>
                  <a:cubicBezTo>
                    <a:pt x="744" y="6472"/>
                    <a:pt x="730" y="6474"/>
                    <a:pt x="714" y="6475"/>
                  </a:cubicBezTo>
                  <a:cubicBezTo>
                    <a:pt x="611" y="6475"/>
                    <a:pt x="490" y="6292"/>
                    <a:pt x="470" y="6107"/>
                  </a:cubicBezTo>
                  <a:cubicBezTo>
                    <a:pt x="462" y="6030"/>
                    <a:pt x="465" y="5899"/>
                    <a:pt x="571" y="5876"/>
                  </a:cubicBezTo>
                  <a:cubicBezTo>
                    <a:pt x="640" y="5862"/>
                    <a:pt x="688" y="5802"/>
                    <a:pt x="688" y="5732"/>
                  </a:cubicBezTo>
                  <a:cubicBezTo>
                    <a:pt x="688" y="5707"/>
                    <a:pt x="681" y="5682"/>
                    <a:pt x="669" y="5660"/>
                  </a:cubicBezTo>
                  <a:cubicBezTo>
                    <a:pt x="643" y="5610"/>
                    <a:pt x="591" y="5585"/>
                    <a:pt x="537" y="5585"/>
                  </a:cubicBezTo>
                  <a:cubicBezTo>
                    <a:pt x="527" y="5585"/>
                    <a:pt x="517" y="5586"/>
                    <a:pt x="506" y="5588"/>
                  </a:cubicBezTo>
                  <a:cubicBezTo>
                    <a:pt x="498" y="5590"/>
                    <a:pt x="490" y="5591"/>
                    <a:pt x="481" y="5591"/>
                  </a:cubicBezTo>
                  <a:cubicBezTo>
                    <a:pt x="371" y="5591"/>
                    <a:pt x="295" y="5404"/>
                    <a:pt x="295" y="5237"/>
                  </a:cubicBezTo>
                  <a:cubicBezTo>
                    <a:pt x="295" y="5210"/>
                    <a:pt x="300" y="4974"/>
                    <a:pt x="445" y="4974"/>
                  </a:cubicBezTo>
                  <a:cubicBezTo>
                    <a:pt x="445" y="4974"/>
                    <a:pt x="446" y="4974"/>
                    <a:pt x="446" y="4974"/>
                  </a:cubicBezTo>
                  <a:cubicBezTo>
                    <a:pt x="448" y="4974"/>
                    <a:pt x="450" y="4974"/>
                    <a:pt x="451" y="4974"/>
                  </a:cubicBezTo>
                  <a:cubicBezTo>
                    <a:pt x="504" y="4974"/>
                    <a:pt x="553" y="4944"/>
                    <a:pt x="577" y="4896"/>
                  </a:cubicBezTo>
                  <a:cubicBezTo>
                    <a:pt x="629" y="4786"/>
                    <a:pt x="549" y="4679"/>
                    <a:pt x="446" y="4679"/>
                  </a:cubicBezTo>
                  <a:cubicBezTo>
                    <a:pt x="300" y="4679"/>
                    <a:pt x="295" y="4443"/>
                    <a:pt x="295" y="4416"/>
                  </a:cubicBezTo>
                  <a:cubicBezTo>
                    <a:pt x="295" y="4249"/>
                    <a:pt x="372" y="4062"/>
                    <a:pt x="482" y="4062"/>
                  </a:cubicBezTo>
                  <a:cubicBezTo>
                    <a:pt x="491" y="4062"/>
                    <a:pt x="500" y="4063"/>
                    <a:pt x="509" y="4065"/>
                  </a:cubicBezTo>
                  <a:cubicBezTo>
                    <a:pt x="519" y="4068"/>
                    <a:pt x="530" y="4069"/>
                    <a:pt x="541" y="4069"/>
                  </a:cubicBezTo>
                  <a:cubicBezTo>
                    <a:pt x="568" y="4069"/>
                    <a:pt x="595" y="4061"/>
                    <a:pt x="619" y="4046"/>
                  </a:cubicBezTo>
                  <a:cubicBezTo>
                    <a:pt x="662" y="4019"/>
                    <a:pt x="688" y="3972"/>
                    <a:pt x="688" y="3921"/>
                  </a:cubicBezTo>
                  <a:cubicBezTo>
                    <a:pt x="688" y="3851"/>
                    <a:pt x="640" y="3791"/>
                    <a:pt x="571" y="3776"/>
                  </a:cubicBezTo>
                  <a:cubicBezTo>
                    <a:pt x="465" y="3754"/>
                    <a:pt x="462" y="3622"/>
                    <a:pt x="470" y="3546"/>
                  </a:cubicBezTo>
                  <a:cubicBezTo>
                    <a:pt x="490" y="3360"/>
                    <a:pt x="611" y="3178"/>
                    <a:pt x="714" y="3178"/>
                  </a:cubicBezTo>
                  <a:cubicBezTo>
                    <a:pt x="731" y="3178"/>
                    <a:pt x="746" y="3182"/>
                    <a:pt x="761" y="3188"/>
                  </a:cubicBezTo>
                  <a:cubicBezTo>
                    <a:pt x="781" y="3197"/>
                    <a:pt x="802" y="3201"/>
                    <a:pt x="823" y="3201"/>
                  </a:cubicBezTo>
                  <a:cubicBezTo>
                    <a:pt x="869" y="3201"/>
                    <a:pt x="913" y="3181"/>
                    <a:pt x="942" y="3142"/>
                  </a:cubicBezTo>
                  <a:cubicBezTo>
                    <a:pt x="998" y="3066"/>
                    <a:pt x="969" y="2958"/>
                    <a:pt x="883" y="2920"/>
                  </a:cubicBezTo>
                  <a:cubicBezTo>
                    <a:pt x="819" y="2891"/>
                    <a:pt x="798" y="2825"/>
                    <a:pt x="820" y="2721"/>
                  </a:cubicBezTo>
                  <a:cubicBezTo>
                    <a:pt x="857" y="2543"/>
                    <a:pt x="1013" y="2363"/>
                    <a:pt x="1128" y="2363"/>
                  </a:cubicBezTo>
                  <a:cubicBezTo>
                    <a:pt x="1151" y="2363"/>
                    <a:pt x="1173" y="2371"/>
                    <a:pt x="1191" y="2384"/>
                  </a:cubicBezTo>
                  <a:cubicBezTo>
                    <a:pt x="1219" y="2403"/>
                    <a:pt x="1251" y="2414"/>
                    <a:pt x="1284" y="2414"/>
                  </a:cubicBezTo>
                  <a:cubicBezTo>
                    <a:pt x="1311" y="2414"/>
                    <a:pt x="1338" y="2407"/>
                    <a:pt x="1361" y="2390"/>
                  </a:cubicBezTo>
                  <a:cubicBezTo>
                    <a:pt x="1402" y="2363"/>
                    <a:pt x="1427" y="2317"/>
                    <a:pt x="1427" y="2266"/>
                  </a:cubicBezTo>
                  <a:cubicBezTo>
                    <a:pt x="1427" y="2219"/>
                    <a:pt x="1405" y="2175"/>
                    <a:pt x="1367" y="2147"/>
                  </a:cubicBezTo>
                  <a:cubicBezTo>
                    <a:pt x="1347" y="2133"/>
                    <a:pt x="1294" y="2094"/>
                    <a:pt x="1332" y="1977"/>
                  </a:cubicBezTo>
                  <a:cubicBezTo>
                    <a:pt x="1385" y="1815"/>
                    <a:pt x="1569" y="1650"/>
                    <a:pt x="1698" y="1650"/>
                  </a:cubicBezTo>
                  <a:cubicBezTo>
                    <a:pt x="1699" y="1650"/>
                    <a:pt x="1701" y="1650"/>
                    <a:pt x="1702" y="1650"/>
                  </a:cubicBezTo>
                  <a:cubicBezTo>
                    <a:pt x="1732" y="1650"/>
                    <a:pt x="1761" y="1663"/>
                    <a:pt x="1781" y="1686"/>
                  </a:cubicBezTo>
                  <a:cubicBezTo>
                    <a:pt x="1811" y="1722"/>
                    <a:pt x="1852" y="1738"/>
                    <a:pt x="1891" y="1738"/>
                  </a:cubicBezTo>
                  <a:cubicBezTo>
                    <a:pt x="1967" y="1738"/>
                    <a:pt x="2040" y="1680"/>
                    <a:pt x="2040" y="1590"/>
                  </a:cubicBezTo>
                  <a:cubicBezTo>
                    <a:pt x="2039" y="1553"/>
                    <a:pt x="2026" y="1518"/>
                    <a:pt x="2002" y="1491"/>
                  </a:cubicBezTo>
                  <a:cubicBezTo>
                    <a:pt x="1978" y="1465"/>
                    <a:pt x="1955" y="1424"/>
                    <a:pt x="1989" y="1346"/>
                  </a:cubicBezTo>
                  <a:cubicBezTo>
                    <a:pt x="2051" y="1204"/>
                    <a:pt x="2248" y="1070"/>
                    <a:pt x="2394" y="1070"/>
                  </a:cubicBezTo>
                  <a:cubicBezTo>
                    <a:pt x="2461" y="1070"/>
                    <a:pt x="2487" y="1100"/>
                    <a:pt x="2504" y="1129"/>
                  </a:cubicBezTo>
                  <a:cubicBezTo>
                    <a:pt x="2531" y="1176"/>
                    <a:pt x="2580" y="1202"/>
                    <a:pt x="2630" y="1202"/>
                  </a:cubicBezTo>
                  <a:cubicBezTo>
                    <a:pt x="2656" y="1202"/>
                    <a:pt x="2681" y="1196"/>
                    <a:pt x="2705" y="1182"/>
                  </a:cubicBezTo>
                  <a:cubicBezTo>
                    <a:pt x="2775" y="1141"/>
                    <a:pt x="2800" y="1051"/>
                    <a:pt x="2759" y="981"/>
                  </a:cubicBezTo>
                  <a:cubicBezTo>
                    <a:pt x="2742" y="952"/>
                    <a:pt x="2730" y="915"/>
                    <a:pt x="2763" y="858"/>
                  </a:cubicBezTo>
                  <a:cubicBezTo>
                    <a:pt x="2828" y="744"/>
                    <a:pt x="3020" y="644"/>
                    <a:pt x="3173" y="644"/>
                  </a:cubicBezTo>
                  <a:cubicBezTo>
                    <a:pt x="3298" y="644"/>
                    <a:pt x="3318" y="707"/>
                    <a:pt x="3326" y="730"/>
                  </a:cubicBezTo>
                  <a:cubicBezTo>
                    <a:pt x="3346" y="793"/>
                    <a:pt x="3404" y="832"/>
                    <a:pt x="3466" y="832"/>
                  </a:cubicBezTo>
                  <a:cubicBezTo>
                    <a:pt x="3481" y="832"/>
                    <a:pt x="3496" y="830"/>
                    <a:pt x="3512" y="825"/>
                  </a:cubicBezTo>
                  <a:cubicBezTo>
                    <a:pt x="3590" y="799"/>
                    <a:pt x="3631" y="717"/>
                    <a:pt x="3606" y="639"/>
                  </a:cubicBezTo>
                  <a:cubicBezTo>
                    <a:pt x="3593" y="603"/>
                    <a:pt x="3600" y="564"/>
                    <a:pt x="3624" y="534"/>
                  </a:cubicBezTo>
                  <a:cubicBezTo>
                    <a:pt x="3684" y="450"/>
                    <a:pt x="3844" y="387"/>
                    <a:pt x="3992" y="387"/>
                  </a:cubicBezTo>
                  <a:cubicBezTo>
                    <a:pt x="4055" y="387"/>
                    <a:pt x="4201" y="399"/>
                    <a:pt x="4214" y="511"/>
                  </a:cubicBezTo>
                  <a:cubicBezTo>
                    <a:pt x="4221" y="586"/>
                    <a:pt x="4285" y="642"/>
                    <a:pt x="4359" y="642"/>
                  </a:cubicBezTo>
                  <a:cubicBezTo>
                    <a:pt x="4362" y="642"/>
                    <a:pt x="4365" y="642"/>
                    <a:pt x="4368" y="642"/>
                  </a:cubicBezTo>
                  <a:cubicBezTo>
                    <a:pt x="4447" y="639"/>
                    <a:pt x="4507" y="574"/>
                    <a:pt x="4507" y="494"/>
                  </a:cubicBezTo>
                  <a:cubicBezTo>
                    <a:pt x="4507" y="490"/>
                    <a:pt x="4507" y="485"/>
                    <a:pt x="4507" y="479"/>
                  </a:cubicBezTo>
                  <a:cubicBezTo>
                    <a:pt x="4502" y="448"/>
                    <a:pt x="4513" y="415"/>
                    <a:pt x="4535" y="392"/>
                  </a:cubicBezTo>
                  <a:cubicBezTo>
                    <a:pt x="4584" y="337"/>
                    <a:pt x="4695" y="301"/>
                    <a:pt x="4818" y="301"/>
                  </a:cubicBezTo>
                  <a:close/>
                  <a:moveTo>
                    <a:pt x="4819" y="0"/>
                  </a:moveTo>
                  <a:cubicBezTo>
                    <a:pt x="4618" y="0"/>
                    <a:pt x="4437" y="66"/>
                    <a:pt x="4328" y="176"/>
                  </a:cubicBezTo>
                  <a:cubicBezTo>
                    <a:pt x="4241" y="119"/>
                    <a:pt x="4127" y="86"/>
                    <a:pt x="3993" y="86"/>
                  </a:cubicBezTo>
                  <a:cubicBezTo>
                    <a:pt x="3789" y="86"/>
                    <a:pt x="3521" y="170"/>
                    <a:pt x="3386" y="356"/>
                  </a:cubicBezTo>
                  <a:cubicBezTo>
                    <a:pt x="3381" y="364"/>
                    <a:pt x="3375" y="371"/>
                    <a:pt x="3370" y="380"/>
                  </a:cubicBezTo>
                  <a:cubicBezTo>
                    <a:pt x="3308" y="356"/>
                    <a:pt x="3241" y="344"/>
                    <a:pt x="3174" y="344"/>
                  </a:cubicBezTo>
                  <a:cubicBezTo>
                    <a:pt x="2913" y="344"/>
                    <a:pt x="2627" y="499"/>
                    <a:pt x="2508" y="705"/>
                  </a:cubicBezTo>
                  <a:cubicBezTo>
                    <a:pt x="2495" y="728"/>
                    <a:pt x="2484" y="752"/>
                    <a:pt x="2475" y="776"/>
                  </a:cubicBezTo>
                  <a:cubicBezTo>
                    <a:pt x="2449" y="772"/>
                    <a:pt x="2421" y="770"/>
                    <a:pt x="2395" y="770"/>
                  </a:cubicBezTo>
                  <a:cubicBezTo>
                    <a:pt x="2133" y="770"/>
                    <a:pt x="1830" y="972"/>
                    <a:pt x="1720" y="1222"/>
                  </a:cubicBezTo>
                  <a:cubicBezTo>
                    <a:pt x="1701" y="1263"/>
                    <a:pt x="1688" y="1305"/>
                    <a:pt x="1682" y="1351"/>
                  </a:cubicBezTo>
                  <a:cubicBezTo>
                    <a:pt x="1404" y="1362"/>
                    <a:pt x="1134" y="1630"/>
                    <a:pt x="1052" y="1881"/>
                  </a:cubicBezTo>
                  <a:cubicBezTo>
                    <a:pt x="1031" y="1944"/>
                    <a:pt x="1023" y="2010"/>
                    <a:pt x="1026" y="2076"/>
                  </a:cubicBezTo>
                  <a:cubicBezTo>
                    <a:pt x="923" y="2102"/>
                    <a:pt x="823" y="2166"/>
                    <a:pt x="736" y="2263"/>
                  </a:cubicBezTo>
                  <a:cubicBezTo>
                    <a:pt x="635" y="2374"/>
                    <a:pt x="565" y="2509"/>
                    <a:pt x="532" y="2656"/>
                  </a:cubicBezTo>
                  <a:cubicBezTo>
                    <a:pt x="512" y="2743"/>
                    <a:pt x="513" y="2834"/>
                    <a:pt x="536" y="2921"/>
                  </a:cubicBezTo>
                  <a:cubicBezTo>
                    <a:pt x="455" y="2963"/>
                    <a:pt x="385" y="3024"/>
                    <a:pt x="333" y="3099"/>
                  </a:cubicBezTo>
                  <a:cubicBezTo>
                    <a:pt x="247" y="3220"/>
                    <a:pt x="193" y="3362"/>
                    <a:pt x="177" y="3511"/>
                  </a:cubicBezTo>
                  <a:cubicBezTo>
                    <a:pt x="164" y="3642"/>
                    <a:pt x="184" y="3758"/>
                    <a:pt x="232" y="3849"/>
                  </a:cubicBezTo>
                  <a:cubicBezTo>
                    <a:pt x="183" y="3890"/>
                    <a:pt x="141" y="3939"/>
                    <a:pt x="109" y="3994"/>
                  </a:cubicBezTo>
                  <a:cubicBezTo>
                    <a:pt x="40" y="4109"/>
                    <a:pt x="0" y="4261"/>
                    <a:pt x="0" y="4411"/>
                  </a:cubicBezTo>
                  <a:cubicBezTo>
                    <a:pt x="0" y="4581"/>
                    <a:pt x="48" y="4723"/>
                    <a:pt x="129" y="4822"/>
                  </a:cubicBezTo>
                  <a:cubicBezTo>
                    <a:pt x="48" y="4920"/>
                    <a:pt x="0" y="5062"/>
                    <a:pt x="0" y="5233"/>
                  </a:cubicBezTo>
                  <a:cubicBezTo>
                    <a:pt x="0" y="5382"/>
                    <a:pt x="40" y="5535"/>
                    <a:pt x="109" y="5650"/>
                  </a:cubicBezTo>
                  <a:cubicBezTo>
                    <a:pt x="141" y="5705"/>
                    <a:pt x="183" y="5753"/>
                    <a:pt x="232" y="5794"/>
                  </a:cubicBezTo>
                  <a:cubicBezTo>
                    <a:pt x="184" y="5886"/>
                    <a:pt x="164" y="6002"/>
                    <a:pt x="177" y="6134"/>
                  </a:cubicBezTo>
                  <a:cubicBezTo>
                    <a:pt x="194" y="6281"/>
                    <a:pt x="247" y="6423"/>
                    <a:pt x="333" y="6544"/>
                  </a:cubicBezTo>
                  <a:cubicBezTo>
                    <a:pt x="385" y="6619"/>
                    <a:pt x="455" y="6681"/>
                    <a:pt x="536" y="6723"/>
                  </a:cubicBezTo>
                  <a:cubicBezTo>
                    <a:pt x="513" y="6809"/>
                    <a:pt x="512" y="6901"/>
                    <a:pt x="532" y="6989"/>
                  </a:cubicBezTo>
                  <a:cubicBezTo>
                    <a:pt x="565" y="7134"/>
                    <a:pt x="635" y="7269"/>
                    <a:pt x="735" y="7382"/>
                  </a:cubicBezTo>
                  <a:cubicBezTo>
                    <a:pt x="823" y="7477"/>
                    <a:pt x="923" y="7541"/>
                    <a:pt x="1026" y="7568"/>
                  </a:cubicBezTo>
                  <a:cubicBezTo>
                    <a:pt x="1021" y="7634"/>
                    <a:pt x="1031" y="7700"/>
                    <a:pt x="1052" y="7762"/>
                  </a:cubicBezTo>
                  <a:cubicBezTo>
                    <a:pt x="1134" y="8013"/>
                    <a:pt x="1403" y="8282"/>
                    <a:pt x="1682" y="8294"/>
                  </a:cubicBezTo>
                  <a:cubicBezTo>
                    <a:pt x="1688" y="8338"/>
                    <a:pt x="1700" y="8381"/>
                    <a:pt x="1719" y="8423"/>
                  </a:cubicBezTo>
                  <a:cubicBezTo>
                    <a:pt x="1829" y="8671"/>
                    <a:pt x="2133" y="8874"/>
                    <a:pt x="2394" y="8874"/>
                  </a:cubicBezTo>
                  <a:cubicBezTo>
                    <a:pt x="2421" y="8874"/>
                    <a:pt x="2447" y="8872"/>
                    <a:pt x="2474" y="8867"/>
                  </a:cubicBezTo>
                  <a:cubicBezTo>
                    <a:pt x="2483" y="8891"/>
                    <a:pt x="2495" y="8916"/>
                    <a:pt x="2508" y="8939"/>
                  </a:cubicBezTo>
                  <a:cubicBezTo>
                    <a:pt x="2626" y="9144"/>
                    <a:pt x="2913" y="9300"/>
                    <a:pt x="3174" y="9300"/>
                  </a:cubicBezTo>
                  <a:cubicBezTo>
                    <a:pt x="3240" y="9300"/>
                    <a:pt x="3307" y="9287"/>
                    <a:pt x="3368" y="9264"/>
                  </a:cubicBezTo>
                  <a:cubicBezTo>
                    <a:pt x="3374" y="9272"/>
                    <a:pt x="3379" y="9280"/>
                    <a:pt x="3385" y="9287"/>
                  </a:cubicBezTo>
                  <a:cubicBezTo>
                    <a:pt x="3520" y="9473"/>
                    <a:pt x="3788" y="9557"/>
                    <a:pt x="3993" y="9557"/>
                  </a:cubicBezTo>
                  <a:cubicBezTo>
                    <a:pt x="4125" y="9557"/>
                    <a:pt x="4241" y="9525"/>
                    <a:pt x="4327" y="9467"/>
                  </a:cubicBezTo>
                  <a:cubicBezTo>
                    <a:pt x="4436" y="9577"/>
                    <a:pt x="4617" y="9643"/>
                    <a:pt x="4818" y="9643"/>
                  </a:cubicBezTo>
                  <a:cubicBezTo>
                    <a:pt x="5018" y="9643"/>
                    <a:pt x="5199" y="9578"/>
                    <a:pt x="5308" y="9467"/>
                  </a:cubicBezTo>
                  <a:cubicBezTo>
                    <a:pt x="5395" y="9525"/>
                    <a:pt x="5510" y="9557"/>
                    <a:pt x="5643" y="9557"/>
                  </a:cubicBezTo>
                  <a:cubicBezTo>
                    <a:pt x="5848" y="9557"/>
                    <a:pt x="6115" y="9473"/>
                    <a:pt x="6250" y="9287"/>
                  </a:cubicBezTo>
                  <a:cubicBezTo>
                    <a:pt x="6256" y="9280"/>
                    <a:pt x="6261" y="9272"/>
                    <a:pt x="6267" y="9264"/>
                  </a:cubicBezTo>
                  <a:cubicBezTo>
                    <a:pt x="6328" y="9287"/>
                    <a:pt x="6396" y="9300"/>
                    <a:pt x="6462" y="9300"/>
                  </a:cubicBezTo>
                  <a:cubicBezTo>
                    <a:pt x="6723" y="9300"/>
                    <a:pt x="7010" y="9144"/>
                    <a:pt x="7127" y="8939"/>
                  </a:cubicBezTo>
                  <a:cubicBezTo>
                    <a:pt x="7140" y="8916"/>
                    <a:pt x="7153" y="8891"/>
                    <a:pt x="7161" y="8867"/>
                  </a:cubicBezTo>
                  <a:cubicBezTo>
                    <a:pt x="7188" y="8872"/>
                    <a:pt x="7215" y="8874"/>
                    <a:pt x="7242" y="8874"/>
                  </a:cubicBezTo>
                  <a:cubicBezTo>
                    <a:pt x="7502" y="8874"/>
                    <a:pt x="7805" y="8671"/>
                    <a:pt x="7915" y="8423"/>
                  </a:cubicBezTo>
                  <a:cubicBezTo>
                    <a:pt x="7934" y="8381"/>
                    <a:pt x="7947" y="8338"/>
                    <a:pt x="7954" y="8294"/>
                  </a:cubicBezTo>
                  <a:cubicBezTo>
                    <a:pt x="8232" y="8282"/>
                    <a:pt x="8502" y="8013"/>
                    <a:pt x="8583" y="7762"/>
                  </a:cubicBezTo>
                  <a:cubicBezTo>
                    <a:pt x="8604" y="7700"/>
                    <a:pt x="8613" y="7634"/>
                    <a:pt x="8609" y="7568"/>
                  </a:cubicBezTo>
                  <a:cubicBezTo>
                    <a:pt x="8712" y="7541"/>
                    <a:pt x="8812" y="7477"/>
                    <a:pt x="8900" y="7382"/>
                  </a:cubicBezTo>
                  <a:cubicBezTo>
                    <a:pt x="9000" y="7269"/>
                    <a:pt x="9070" y="7134"/>
                    <a:pt x="9104" y="6989"/>
                  </a:cubicBezTo>
                  <a:cubicBezTo>
                    <a:pt x="9123" y="6901"/>
                    <a:pt x="9122" y="6809"/>
                    <a:pt x="9099" y="6723"/>
                  </a:cubicBezTo>
                  <a:cubicBezTo>
                    <a:pt x="9181" y="6681"/>
                    <a:pt x="9250" y="6619"/>
                    <a:pt x="9302" y="6544"/>
                  </a:cubicBezTo>
                  <a:cubicBezTo>
                    <a:pt x="9387" y="6423"/>
                    <a:pt x="9441" y="6281"/>
                    <a:pt x="9458" y="6134"/>
                  </a:cubicBezTo>
                  <a:cubicBezTo>
                    <a:pt x="9471" y="6003"/>
                    <a:pt x="9451" y="5886"/>
                    <a:pt x="9403" y="5794"/>
                  </a:cubicBezTo>
                  <a:cubicBezTo>
                    <a:pt x="9455" y="5751"/>
                    <a:pt x="9499" y="5699"/>
                    <a:pt x="9530" y="5641"/>
                  </a:cubicBezTo>
                  <a:cubicBezTo>
                    <a:pt x="9660" y="5416"/>
                    <a:pt x="9668" y="5093"/>
                    <a:pt x="9551" y="4888"/>
                  </a:cubicBezTo>
                  <a:cubicBezTo>
                    <a:pt x="9538" y="4865"/>
                    <a:pt x="9523" y="4843"/>
                    <a:pt x="9506" y="4822"/>
                  </a:cubicBezTo>
                  <a:cubicBezTo>
                    <a:pt x="9588" y="4724"/>
                    <a:pt x="9635" y="4582"/>
                    <a:pt x="9635" y="4412"/>
                  </a:cubicBezTo>
                  <a:cubicBezTo>
                    <a:pt x="9635" y="4261"/>
                    <a:pt x="9595" y="4109"/>
                    <a:pt x="9527" y="3994"/>
                  </a:cubicBezTo>
                  <a:cubicBezTo>
                    <a:pt x="9494" y="3939"/>
                    <a:pt x="9452" y="3890"/>
                    <a:pt x="9403" y="3851"/>
                  </a:cubicBezTo>
                  <a:cubicBezTo>
                    <a:pt x="9451" y="3758"/>
                    <a:pt x="9472" y="3642"/>
                    <a:pt x="9458" y="3511"/>
                  </a:cubicBezTo>
                  <a:cubicBezTo>
                    <a:pt x="9442" y="3362"/>
                    <a:pt x="9388" y="3221"/>
                    <a:pt x="9303" y="3099"/>
                  </a:cubicBezTo>
                  <a:cubicBezTo>
                    <a:pt x="9250" y="3024"/>
                    <a:pt x="9181" y="2964"/>
                    <a:pt x="9100" y="2922"/>
                  </a:cubicBezTo>
                  <a:cubicBezTo>
                    <a:pt x="9122" y="2835"/>
                    <a:pt x="9124" y="2744"/>
                    <a:pt x="9104" y="2656"/>
                  </a:cubicBezTo>
                  <a:cubicBezTo>
                    <a:pt x="9070" y="2509"/>
                    <a:pt x="9000" y="2374"/>
                    <a:pt x="8900" y="2263"/>
                  </a:cubicBezTo>
                  <a:cubicBezTo>
                    <a:pt x="8813" y="2166"/>
                    <a:pt x="8712" y="2102"/>
                    <a:pt x="8609" y="2076"/>
                  </a:cubicBezTo>
                  <a:cubicBezTo>
                    <a:pt x="8614" y="2010"/>
                    <a:pt x="8604" y="1944"/>
                    <a:pt x="8583" y="1881"/>
                  </a:cubicBezTo>
                  <a:cubicBezTo>
                    <a:pt x="8502" y="1630"/>
                    <a:pt x="8232" y="1362"/>
                    <a:pt x="7955" y="1351"/>
                  </a:cubicBezTo>
                  <a:cubicBezTo>
                    <a:pt x="7947" y="1305"/>
                    <a:pt x="7935" y="1263"/>
                    <a:pt x="7916" y="1222"/>
                  </a:cubicBezTo>
                  <a:cubicBezTo>
                    <a:pt x="7806" y="972"/>
                    <a:pt x="7504" y="770"/>
                    <a:pt x="7243" y="770"/>
                  </a:cubicBezTo>
                  <a:cubicBezTo>
                    <a:pt x="7215" y="770"/>
                    <a:pt x="7189" y="772"/>
                    <a:pt x="7162" y="776"/>
                  </a:cubicBezTo>
                  <a:cubicBezTo>
                    <a:pt x="7153" y="752"/>
                    <a:pt x="7142" y="728"/>
                    <a:pt x="7128" y="706"/>
                  </a:cubicBezTo>
                  <a:cubicBezTo>
                    <a:pt x="7010" y="499"/>
                    <a:pt x="6723" y="345"/>
                    <a:pt x="6463" y="345"/>
                  </a:cubicBezTo>
                  <a:cubicBezTo>
                    <a:pt x="6460" y="345"/>
                    <a:pt x="6457" y="345"/>
                    <a:pt x="6454" y="345"/>
                  </a:cubicBezTo>
                  <a:cubicBezTo>
                    <a:pt x="6390" y="345"/>
                    <a:pt x="6327" y="357"/>
                    <a:pt x="6267" y="380"/>
                  </a:cubicBezTo>
                  <a:cubicBezTo>
                    <a:pt x="6262" y="371"/>
                    <a:pt x="6257" y="364"/>
                    <a:pt x="6251" y="356"/>
                  </a:cubicBezTo>
                  <a:cubicBezTo>
                    <a:pt x="6116" y="170"/>
                    <a:pt x="5849" y="86"/>
                    <a:pt x="5643" y="86"/>
                  </a:cubicBezTo>
                  <a:cubicBezTo>
                    <a:pt x="5511" y="86"/>
                    <a:pt x="5395" y="119"/>
                    <a:pt x="5308" y="176"/>
                  </a:cubicBezTo>
                  <a:cubicBezTo>
                    <a:pt x="5201" y="66"/>
                    <a:pt x="5019" y="0"/>
                    <a:pt x="48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5"/>
            <p:cNvSpPr/>
            <p:nvPr/>
          </p:nvSpPr>
          <p:spPr>
            <a:xfrm>
              <a:off x="1768321" y="1676320"/>
              <a:ext cx="165795" cy="179069"/>
            </a:xfrm>
            <a:custGeom>
              <a:avLst/>
              <a:gdLst/>
              <a:ahLst/>
              <a:cxnLst/>
              <a:rect l="l" t="t" r="r" b="b"/>
              <a:pathLst>
                <a:path w="5233" h="5652" extrusionOk="0">
                  <a:moveTo>
                    <a:pt x="2618" y="346"/>
                  </a:moveTo>
                  <a:cubicBezTo>
                    <a:pt x="2625" y="346"/>
                    <a:pt x="2631" y="346"/>
                    <a:pt x="2639" y="347"/>
                  </a:cubicBezTo>
                  <a:lnTo>
                    <a:pt x="2652" y="347"/>
                  </a:lnTo>
                  <a:cubicBezTo>
                    <a:pt x="2731" y="356"/>
                    <a:pt x="2806" y="391"/>
                    <a:pt x="2863" y="447"/>
                  </a:cubicBezTo>
                  <a:cubicBezTo>
                    <a:pt x="2872" y="457"/>
                    <a:pt x="2881" y="467"/>
                    <a:pt x="2889" y="477"/>
                  </a:cubicBezTo>
                  <a:cubicBezTo>
                    <a:pt x="2892" y="480"/>
                    <a:pt x="2894" y="483"/>
                    <a:pt x="2897" y="486"/>
                  </a:cubicBezTo>
                  <a:cubicBezTo>
                    <a:pt x="2902" y="493"/>
                    <a:pt x="2906" y="501"/>
                    <a:pt x="2912" y="509"/>
                  </a:cubicBezTo>
                  <a:cubicBezTo>
                    <a:pt x="2915" y="514"/>
                    <a:pt x="2919" y="520"/>
                    <a:pt x="2922" y="525"/>
                  </a:cubicBezTo>
                  <a:cubicBezTo>
                    <a:pt x="2923" y="527"/>
                    <a:pt x="2924" y="531"/>
                    <a:pt x="2926" y="534"/>
                  </a:cubicBezTo>
                  <a:cubicBezTo>
                    <a:pt x="2930" y="541"/>
                    <a:pt x="2934" y="548"/>
                    <a:pt x="2936" y="556"/>
                  </a:cubicBezTo>
                  <a:cubicBezTo>
                    <a:pt x="2937" y="558"/>
                    <a:pt x="2938" y="560"/>
                    <a:pt x="2939" y="562"/>
                  </a:cubicBezTo>
                  <a:cubicBezTo>
                    <a:pt x="2943" y="571"/>
                    <a:pt x="2947" y="581"/>
                    <a:pt x="2949" y="591"/>
                  </a:cubicBezTo>
                  <a:cubicBezTo>
                    <a:pt x="2949" y="593"/>
                    <a:pt x="2950" y="595"/>
                    <a:pt x="2952" y="597"/>
                  </a:cubicBezTo>
                  <a:cubicBezTo>
                    <a:pt x="2954" y="604"/>
                    <a:pt x="2955" y="612"/>
                    <a:pt x="2957" y="621"/>
                  </a:cubicBezTo>
                  <a:cubicBezTo>
                    <a:pt x="2958" y="624"/>
                    <a:pt x="2958" y="629"/>
                    <a:pt x="2959" y="633"/>
                  </a:cubicBezTo>
                  <a:cubicBezTo>
                    <a:pt x="2960" y="638"/>
                    <a:pt x="2961" y="644"/>
                    <a:pt x="2961" y="650"/>
                  </a:cubicBezTo>
                  <a:cubicBezTo>
                    <a:pt x="2963" y="655"/>
                    <a:pt x="2963" y="661"/>
                    <a:pt x="2964" y="665"/>
                  </a:cubicBezTo>
                  <a:cubicBezTo>
                    <a:pt x="2964" y="671"/>
                    <a:pt x="2964" y="674"/>
                    <a:pt x="2964" y="677"/>
                  </a:cubicBezTo>
                  <a:cubicBezTo>
                    <a:pt x="2965" y="682"/>
                    <a:pt x="2964" y="690"/>
                    <a:pt x="2964" y="696"/>
                  </a:cubicBezTo>
                  <a:lnTo>
                    <a:pt x="2964" y="704"/>
                  </a:lnTo>
                  <a:cubicBezTo>
                    <a:pt x="2964" y="728"/>
                    <a:pt x="2960" y="752"/>
                    <a:pt x="2954" y="776"/>
                  </a:cubicBezTo>
                  <a:lnTo>
                    <a:pt x="2954" y="778"/>
                  </a:lnTo>
                  <a:cubicBezTo>
                    <a:pt x="2952" y="786"/>
                    <a:pt x="2949" y="793"/>
                    <a:pt x="2947" y="800"/>
                  </a:cubicBezTo>
                  <a:cubicBezTo>
                    <a:pt x="2947" y="803"/>
                    <a:pt x="2946" y="804"/>
                    <a:pt x="2945" y="806"/>
                  </a:cubicBezTo>
                  <a:cubicBezTo>
                    <a:pt x="2943" y="812"/>
                    <a:pt x="2941" y="820"/>
                    <a:pt x="2937" y="827"/>
                  </a:cubicBezTo>
                  <a:cubicBezTo>
                    <a:pt x="2936" y="829"/>
                    <a:pt x="2935" y="831"/>
                    <a:pt x="2934" y="833"/>
                  </a:cubicBezTo>
                  <a:cubicBezTo>
                    <a:pt x="2932" y="840"/>
                    <a:pt x="2928" y="847"/>
                    <a:pt x="2925" y="852"/>
                  </a:cubicBezTo>
                  <a:lnTo>
                    <a:pt x="2922" y="858"/>
                  </a:lnTo>
                  <a:cubicBezTo>
                    <a:pt x="2915" y="869"/>
                    <a:pt x="2910" y="878"/>
                    <a:pt x="2902" y="888"/>
                  </a:cubicBezTo>
                  <a:cubicBezTo>
                    <a:pt x="2900" y="893"/>
                    <a:pt x="2897" y="896"/>
                    <a:pt x="2893" y="900"/>
                  </a:cubicBezTo>
                  <a:cubicBezTo>
                    <a:pt x="2890" y="905"/>
                    <a:pt x="2887" y="908"/>
                    <a:pt x="2883" y="913"/>
                  </a:cubicBezTo>
                  <a:cubicBezTo>
                    <a:pt x="2878" y="918"/>
                    <a:pt x="2873" y="925"/>
                    <a:pt x="2867" y="930"/>
                  </a:cubicBezTo>
                  <a:cubicBezTo>
                    <a:pt x="2804" y="993"/>
                    <a:pt x="2719" y="1028"/>
                    <a:pt x="2630" y="1028"/>
                  </a:cubicBezTo>
                  <a:cubicBezTo>
                    <a:pt x="2619" y="1028"/>
                    <a:pt x="2607" y="1028"/>
                    <a:pt x="2596" y="1026"/>
                  </a:cubicBezTo>
                  <a:cubicBezTo>
                    <a:pt x="2516" y="1018"/>
                    <a:pt x="2442" y="983"/>
                    <a:pt x="2385" y="926"/>
                  </a:cubicBezTo>
                  <a:cubicBezTo>
                    <a:pt x="2379" y="920"/>
                    <a:pt x="2375" y="915"/>
                    <a:pt x="2371" y="909"/>
                  </a:cubicBezTo>
                  <a:cubicBezTo>
                    <a:pt x="2365" y="904"/>
                    <a:pt x="2363" y="900"/>
                    <a:pt x="2360" y="896"/>
                  </a:cubicBezTo>
                  <a:cubicBezTo>
                    <a:pt x="2356" y="893"/>
                    <a:pt x="2355" y="891"/>
                    <a:pt x="2353" y="887"/>
                  </a:cubicBezTo>
                  <a:cubicBezTo>
                    <a:pt x="2344" y="876"/>
                    <a:pt x="2336" y="865"/>
                    <a:pt x="2330" y="853"/>
                  </a:cubicBezTo>
                  <a:lnTo>
                    <a:pt x="2328" y="849"/>
                  </a:lnTo>
                  <a:cubicBezTo>
                    <a:pt x="2323" y="842"/>
                    <a:pt x="2320" y="836"/>
                    <a:pt x="2317" y="828"/>
                  </a:cubicBezTo>
                  <a:cubicBezTo>
                    <a:pt x="2317" y="827"/>
                    <a:pt x="2316" y="825"/>
                    <a:pt x="2314" y="823"/>
                  </a:cubicBezTo>
                  <a:cubicBezTo>
                    <a:pt x="2311" y="816"/>
                    <a:pt x="2308" y="808"/>
                    <a:pt x="2306" y="800"/>
                  </a:cubicBezTo>
                  <a:cubicBezTo>
                    <a:pt x="2305" y="800"/>
                    <a:pt x="2305" y="799"/>
                    <a:pt x="2305" y="798"/>
                  </a:cubicBezTo>
                  <a:cubicBezTo>
                    <a:pt x="2292" y="766"/>
                    <a:pt x="2286" y="732"/>
                    <a:pt x="2284" y="698"/>
                  </a:cubicBezTo>
                  <a:lnTo>
                    <a:pt x="2284" y="693"/>
                  </a:lnTo>
                  <a:lnTo>
                    <a:pt x="2284" y="672"/>
                  </a:lnTo>
                  <a:cubicBezTo>
                    <a:pt x="2284" y="669"/>
                    <a:pt x="2284" y="665"/>
                    <a:pt x="2285" y="662"/>
                  </a:cubicBezTo>
                  <a:cubicBezTo>
                    <a:pt x="2285" y="656"/>
                    <a:pt x="2285" y="651"/>
                    <a:pt x="2286" y="645"/>
                  </a:cubicBezTo>
                  <a:cubicBezTo>
                    <a:pt x="2287" y="639"/>
                    <a:pt x="2287" y="634"/>
                    <a:pt x="2288" y="630"/>
                  </a:cubicBezTo>
                  <a:cubicBezTo>
                    <a:pt x="2288" y="624"/>
                    <a:pt x="2289" y="621"/>
                    <a:pt x="2290" y="615"/>
                  </a:cubicBezTo>
                  <a:cubicBezTo>
                    <a:pt x="2291" y="607"/>
                    <a:pt x="2294" y="597"/>
                    <a:pt x="2297" y="587"/>
                  </a:cubicBezTo>
                  <a:lnTo>
                    <a:pt x="2297" y="586"/>
                  </a:lnTo>
                  <a:cubicBezTo>
                    <a:pt x="2299" y="577"/>
                    <a:pt x="2302" y="567"/>
                    <a:pt x="2307" y="557"/>
                  </a:cubicBezTo>
                  <a:cubicBezTo>
                    <a:pt x="2307" y="555"/>
                    <a:pt x="2308" y="553"/>
                    <a:pt x="2309" y="551"/>
                  </a:cubicBezTo>
                  <a:cubicBezTo>
                    <a:pt x="2312" y="543"/>
                    <a:pt x="2316" y="536"/>
                    <a:pt x="2319" y="530"/>
                  </a:cubicBezTo>
                  <a:cubicBezTo>
                    <a:pt x="2320" y="526"/>
                    <a:pt x="2322" y="524"/>
                    <a:pt x="2323" y="521"/>
                  </a:cubicBezTo>
                  <a:cubicBezTo>
                    <a:pt x="2328" y="513"/>
                    <a:pt x="2332" y="507"/>
                    <a:pt x="2336" y="499"/>
                  </a:cubicBezTo>
                  <a:lnTo>
                    <a:pt x="2339" y="496"/>
                  </a:lnTo>
                  <a:cubicBezTo>
                    <a:pt x="2344" y="488"/>
                    <a:pt x="2350" y="479"/>
                    <a:pt x="2356" y="471"/>
                  </a:cubicBezTo>
                  <a:cubicBezTo>
                    <a:pt x="2357" y="470"/>
                    <a:pt x="2358" y="468"/>
                    <a:pt x="2361" y="466"/>
                  </a:cubicBezTo>
                  <a:cubicBezTo>
                    <a:pt x="2366" y="458"/>
                    <a:pt x="2374" y="450"/>
                    <a:pt x="2380" y="444"/>
                  </a:cubicBezTo>
                  <a:cubicBezTo>
                    <a:pt x="2424" y="400"/>
                    <a:pt x="2478" y="370"/>
                    <a:pt x="2538" y="356"/>
                  </a:cubicBezTo>
                  <a:cubicBezTo>
                    <a:pt x="2564" y="349"/>
                    <a:pt x="2591" y="346"/>
                    <a:pt x="2618" y="346"/>
                  </a:cubicBezTo>
                  <a:close/>
                  <a:moveTo>
                    <a:pt x="4007" y="291"/>
                  </a:moveTo>
                  <a:cubicBezTo>
                    <a:pt x="4030" y="291"/>
                    <a:pt x="4053" y="300"/>
                    <a:pt x="4071" y="316"/>
                  </a:cubicBezTo>
                  <a:cubicBezTo>
                    <a:pt x="4105" y="347"/>
                    <a:pt x="4125" y="391"/>
                    <a:pt x="4123" y="437"/>
                  </a:cubicBezTo>
                  <a:lnTo>
                    <a:pt x="4123" y="1031"/>
                  </a:lnTo>
                  <a:cubicBezTo>
                    <a:pt x="4123" y="1060"/>
                    <a:pt x="4118" y="1089"/>
                    <a:pt x="4107" y="1115"/>
                  </a:cubicBezTo>
                  <a:lnTo>
                    <a:pt x="4107" y="1117"/>
                  </a:lnTo>
                  <a:cubicBezTo>
                    <a:pt x="4098" y="1135"/>
                    <a:pt x="4086" y="1150"/>
                    <a:pt x="4072" y="1162"/>
                  </a:cubicBezTo>
                  <a:cubicBezTo>
                    <a:pt x="4053" y="1178"/>
                    <a:pt x="4030" y="1187"/>
                    <a:pt x="4007" y="1187"/>
                  </a:cubicBezTo>
                  <a:cubicBezTo>
                    <a:pt x="3998" y="1187"/>
                    <a:pt x="3989" y="1186"/>
                    <a:pt x="3980" y="1183"/>
                  </a:cubicBezTo>
                  <a:lnTo>
                    <a:pt x="3213" y="938"/>
                  </a:lnTo>
                  <a:cubicBezTo>
                    <a:pt x="3260" y="826"/>
                    <a:pt x="3273" y="702"/>
                    <a:pt x="3252" y="582"/>
                  </a:cubicBezTo>
                  <a:cubicBezTo>
                    <a:pt x="3249" y="565"/>
                    <a:pt x="3245" y="548"/>
                    <a:pt x="3241" y="532"/>
                  </a:cubicBezTo>
                  <a:lnTo>
                    <a:pt x="3979" y="295"/>
                  </a:lnTo>
                  <a:cubicBezTo>
                    <a:pt x="3988" y="292"/>
                    <a:pt x="3998" y="291"/>
                    <a:pt x="4007" y="291"/>
                  </a:cubicBezTo>
                  <a:close/>
                  <a:moveTo>
                    <a:pt x="1245" y="296"/>
                  </a:moveTo>
                  <a:cubicBezTo>
                    <a:pt x="1255" y="296"/>
                    <a:pt x="1264" y="299"/>
                    <a:pt x="1272" y="302"/>
                  </a:cubicBezTo>
                  <a:lnTo>
                    <a:pt x="2009" y="536"/>
                  </a:lnTo>
                  <a:cubicBezTo>
                    <a:pt x="1976" y="672"/>
                    <a:pt x="1988" y="815"/>
                    <a:pt x="2044" y="942"/>
                  </a:cubicBezTo>
                  <a:lnTo>
                    <a:pt x="1273" y="1189"/>
                  </a:lnTo>
                  <a:cubicBezTo>
                    <a:pt x="1264" y="1192"/>
                    <a:pt x="1255" y="1193"/>
                    <a:pt x="1245" y="1193"/>
                  </a:cubicBezTo>
                  <a:cubicBezTo>
                    <a:pt x="1222" y="1193"/>
                    <a:pt x="1199" y="1185"/>
                    <a:pt x="1181" y="1169"/>
                  </a:cubicBezTo>
                  <a:cubicBezTo>
                    <a:pt x="1167" y="1156"/>
                    <a:pt x="1155" y="1140"/>
                    <a:pt x="1147" y="1123"/>
                  </a:cubicBezTo>
                  <a:lnTo>
                    <a:pt x="1147" y="1121"/>
                  </a:lnTo>
                  <a:cubicBezTo>
                    <a:pt x="1136" y="1097"/>
                    <a:pt x="1130" y="1073"/>
                    <a:pt x="1130" y="1047"/>
                  </a:cubicBezTo>
                  <a:lnTo>
                    <a:pt x="1130" y="443"/>
                  </a:lnTo>
                  <a:lnTo>
                    <a:pt x="1129" y="443"/>
                  </a:lnTo>
                  <a:cubicBezTo>
                    <a:pt x="1129" y="425"/>
                    <a:pt x="1132" y="408"/>
                    <a:pt x="1137" y="390"/>
                  </a:cubicBezTo>
                  <a:cubicBezTo>
                    <a:pt x="1145" y="364"/>
                    <a:pt x="1160" y="339"/>
                    <a:pt x="1181" y="322"/>
                  </a:cubicBezTo>
                  <a:cubicBezTo>
                    <a:pt x="1188" y="316"/>
                    <a:pt x="1195" y="311"/>
                    <a:pt x="1204" y="307"/>
                  </a:cubicBezTo>
                  <a:cubicBezTo>
                    <a:pt x="1216" y="301"/>
                    <a:pt x="1231" y="297"/>
                    <a:pt x="1245" y="296"/>
                  </a:cubicBezTo>
                  <a:close/>
                  <a:moveTo>
                    <a:pt x="2233" y="1185"/>
                  </a:moveTo>
                  <a:lnTo>
                    <a:pt x="2236" y="1189"/>
                  </a:lnTo>
                  <a:cubicBezTo>
                    <a:pt x="2250" y="1199"/>
                    <a:pt x="2263" y="1209"/>
                    <a:pt x="2276" y="1217"/>
                  </a:cubicBezTo>
                  <a:lnTo>
                    <a:pt x="2279" y="1220"/>
                  </a:lnTo>
                  <a:cubicBezTo>
                    <a:pt x="2294" y="1228"/>
                    <a:pt x="2307" y="1236"/>
                    <a:pt x="2321" y="1244"/>
                  </a:cubicBezTo>
                  <a:lnTo>
                    <a:pt x="2325" y="1247"/>
                  </a:lnTo>
                  <a:cubicBezTo>
                    <a:pt x="2340" y="1255"/>
                    <a:pt x="2354" y="1261"/>
                    <a:pt x="2368" y="1268"/>
                  </a:cubicBezTo>
                  <a:lnTo>
                    <a:pt x="2376" y="1271"/>
                  </a:lnTo>
                  <a:cubicBezTo>
                    <a:pt x="2390" y="1278"/>
                    <a:pt x="2406" y="1283"/>
                    <a:pt x="2420" y="1289"/>
                  </a:cubicBezTo>
                  <a:lnTo>
                    <a:pt x="2423" y="1290"/>
                  </a:lnTo>
                  <a:lnTo>
                    <a:pt x="1710" y="2004"/>
                  </a:lnTo>
                  <a:lnTo>
                    <a:pt x="1677" y="1821"/>
                  </a:lnTo>
                  <a:cubicBezTo>
                    <a:pt x="1666" y="1760"/>
                    <a:pt x="1619" y="1713"/>
                    <a:pt x="1558" y="1702"/>
                  </a:cubicBezTo>
                  <a:lnTo>
                    <a:pt x="1375" y="1670"/>
                  </a:lnTo>
                  <a:lnTo>
                    <a:pt x="1683" y="1362"/>
                  </a:lnTo>
                  <a:lnTo>
                    <a:pt x="2233" y="1185"/>
                  </a:lnTo>
                  <a:close/>
                  <a:moveTo>
                    <a:pt x="3022" y="1188"/>
                  </a:moveTo>
                  <a:lnTo>
                    <a:pt x="3564" y="1362"/>
                  </a:lnTo>
                  <a:lnTo>
                    <a:pt x="3873" y="1670"/>
                  </a:lnTo>
                  <a:lnTo>
                    <a:pt x="3690" y="1702"/>
                  </a:lnTo>
                  <a:cubicBezTo>
                    <a:pt x="3637" y="1711"/>
                    <a:pt x="3594" y="1749"/>
                    <a:pt x="3577" y="1799"/>
                  </a:cubicBezTo>
                  <a:cubicBezTo>
                    <a:pt x="3573" y="1806"/>
                    <a:pt x="3572" y="1814"/>
                    <a:pt x="3571" y="1821"/>
                  </a:cubicBezTo>
                  <a:lnTo>
                    <a:pt x="3538" y="2004"/>
                  </a:lnTo>
                  <a:lnTo>
                    <a:pt x="2827" y="1292"/>
                  </a:lnTo>
                  <a:lnTo>
                    <a:pt x="2836" y="1290"/>
                  </a:lnTo>
                  <a:lnTo>
                    <a:pt x="2847" y="1286"/>
                  </a:lnTo>
                  <a:lnTo>
                    <a:pt x="2863" y="1279"/>
                  </a:lnTo>
                  <a:lnTo>
                    <a:pt x="2875" y="1275"/>
                  </a:lnTo>
                  <a:lnTo>
                    <a:pt x="2891" y="1268"/>
                  </a:lnTo>
                  <a:lnTo>
                    <a:pt x="2901" y="1263"/>
                  </a:lnTo>
                  <a:cubicBezTo>
                    <a:pt x="2908" y="1260"/>
                    <a:pt x="2913" y="1257"/>
                    <a:pt x="2920" y="1254"/>
                  </a:cubicBezTo>
                  <a:lnTo>
                    <a:pt x="2927" y="1249"/>
                  </a:lnTo>
                  <a:cubicBezTo>
                    <a:pt x="2936" y="1245"/>
                    <a:pt x="2945" y="1241"/>
                    <a:pt x="2953" y="1236"/>
                  </a:cubicBezTo>
                  <a:lnTo>
                    <a:pt x="2955" y="1235"/>
                  </a:lnTo>
                  <a:cubicBezTo>
                    <a:pt x="2963" y="1231"/>
                    <a:pt x="2970" y="1225"/>
                    <a:pt x="2978" y="1220"/>
                  </a:cubicBezTo>
                  <a:cubicBezTo>
                    <a:pt x="2981" y="1217"/>
                    <a:pt x="2983" y="1215"/>
                    <a:pt x="2986" y="1214"/>
                  </a:cubicBezTo>
                  <a:cubicBezTo>
                    <a:pt x="2991" y="1211"/>
                    <a:pt x="2997" y="1206"/>
                    <a:pt x="3002" y="1202"/>
                  </a:cubicBezTo>
                  <a:lnTo>
                    <a:pt x="3011" y="1195"/>
                  </a:lnTo>
                  <a:lnTo>
                    <a:pt x="3022" y="1188"/>
                  </a:lnTo>
                  <a:close/>
                  <a:moveTo>
                    <a:pt x="2616" y="1501"/>
                  </a:moveTo>
                  <a:lnTo>
                    <a:pt x="3520" y="2408"/>
                  </a:lnTo>
                  <a:cubicBezTo>
                    <a:pt x="3550" y="2437"/>
                    <a:pt x="3587" y="2451"/>
                    <a:pt x="3623" y="2451"/>
                  </a:cubicBezTo>
                  <a:cubicBezTo>
                    <a:pt x="3690" y="2451"/>
                    <a:pt x="3756" y="2405"/>
                    <a:pt x="3769" y="2330"/>
                  </a:cubicBezTo>
                  <a:lnTo>
                    <a:pt x="3822" y="2035"/>
                  </a:lnTo>
                  <a:lnTo>
                    <a:pt x="3822" y="2854"/>
                  </a:lnTo>
                  <a:lnTo>
                    <a:pt x="1411" y="2854"/>
                  </a:lnTo>
                  <a:lnTo>
                    <a:pt x="1411" y="2035"/>
                  </a:lnTo>
                  <a:lnTo>
                    <a:pt x="1464" y="2329"/>
                  </a:lnTo>
                  <a:cubicBezTo>
                    <a:pt x="1474" y="2384"/>
                    <a:pt x="1512" y="2428"/>
                    <a:pt x="1565" y="2444"/>
                  </a:cubicBezTo>
                  <a:cubicBezTo>
                    <a:pt x="1572" y="2446"/>
                    <a:pt x="1578" y="2448"/>
                    <a:pt x="1586" y="2449"/>
                  </a:cubicBezTo>
                  <a:cubicBezTo>
                    <a:pt x="1588" y="2449"/>
                    <a:pt x="1590" y="2449"/>
                    <a:pt x="1593" y="2450"/>
                  </a:cubicBezTo>
                  <a:cubicBezTo>
                    <a:pt x="1597" y="2450"/>
                    <a:pt x="1602" y="2451"/>
                    <a:pt x="1607" y="2451"/>
                  </a:cubicBezTo>
                  <a:lnTo>
                    <a:pt x="1608" y="2451"/>
                  </a:lnTo>
                  <a:cubicBezTo>
                    <a:pt x="1613" y="2451"/>
                    <a:pt x="1619" y="2450"/>
                    <a:pt x="1623" y="2450"/>
                  </a:cubicBezTo>
                  <a:lnTo>
                    <a:pt x="1627" y="2450"/>
                  </a:lnTo>
                  <a:cubicBezTo>
                    <a:pt x="1631" y="2450"/>
                    <a:pt x="1637" y="2449"/>
                    <a:pt x="1641" y="2448"/>
                  </a:cubicBezTo>
                  <a:lnTo>
                    <a:pt x="1647" y="2446"/>
                  </a:lnTo>
                  <a:cubicBezTo>
                    <a:pt x="1651" y="2444"/>
                    <a:pt x="1655" y="2443"/>
                    <a:pt x="1660" y="2442"/>
                  </a:cubicBezTo>
                  <a:lnTo>
                    <a:pt x="1663" y="2440"/>
                  </a:lnTo>
                  <a:cubicBezTo>
                    <a:pt x="1669" y="2438"/>
                    <a:pt x="1674" y="2435"/>
                    <a:pt x="1680" y="2433"/>
                  </a:cubicBezTo>
                  <a:lnTo>
                    <a:pt x="1683" y="2431"/>
                  </a:lnTo>
                  <a:cubicBezTo>
                    <a:pt x="1687" y="2428"/>
                    <a:pt x="1692" y="2426"/>
                    <a:pt x="1695" y="2423"/>
                  </a:cubicBezTo>
                  <a:lnTo>
                    <a:pt x="1699" y="2420"/>
                  </a:lnTo>
                  <a:cubicBezTo>
                    <a:pt x="1704" y="2416"/>
                    <a:pt x="1708" y="2412"/>
                    <a:pt x="1713" y="2408"/>
                  </a:cubicBezTo>
                  <a:lnTo>
                    <a:pt x="2616" y="1501"/>
                  </a:lnTo>
                  <a:close/>
                  <a:moveTo>
                    <a:pt x="3852" y="3156"/>
                  </a:moveTo>
                  <a:cubicBezTo>
                    <a:pt x="3868" y="3156"/>
                    <a:pt x="3885" y="3157"/>
                    <a:pt x="3901" y="3158"/>
                  </a:cubicBezTo>
                  <a:lnTo>
                    <a:pt x="3907" y="3158"/>
                  </a:lnTo>
                  <a:cubicBezTo>
                    <a:pt x="3923" y="3160"/>
                    <a:pt x="3940" y="3162"/>
                    <a:pt x="3957" y="3164"/>
                  </a:cubicBezTo>
                  <a:cubicBezTo>
                    <a:pt x="4136" y="3193"/>
                    <a:pt x="4296" y="3288"/>
                    <a:pt x="4405" y="3432"/>
                  </a:cubicBezTo>
                  <a:lnTo>
                    <a:pt x="4405" y="3607"/>
                  </a:lnTo>
                  <a:lnTo>
                    <a:pt x="847" y="3607"/>
                  </a:lnTo>
                  <a:lnTo>
                    <a:pt x="847" y="3432"/>
                  </a:lnTo>
                  <a:cubicBezTo>
                    <a:pt x="954" y="3288"/>
                    <a:pt x="1115" y="3193"/>
                    <a:pt x="1293" y="3164"/>
                  </a:cubicBezTo>
                  <a:lnTo>
                    <a:pt x="1294" y="3164"/>
                  </a:lnTo>
                  <a:cubicBezTo>
                    <a:pt x="1312" y="3162"/>
                    <a:pt x="1329" y="3160"/>
                    <a:pt x="1346" y="3158"/>
                  </a:cubicBezTo>
                  <a:lnTo>
                    <a:pt x="1351" y="3158"/>
                  </a:lnTo>
                  <a:cubicBezTo>
                    <a:pt x="1367" y="3157"/>
                    <a:pt x="1385" y="3156"/>
                    <a:pt x="1401" y="3156"/>
                  </a:cubicBezTo>
                  <a:close/>
                  <a:moveTo>
                    <a:pt x="2880" y="3909"/>
                  </a:moveTo>
                  <a:cubicBezTo>
                    <a:pt x="2859" y="4034"/>
                    <a:pt x="2750" y="4126"/>
                    <a:pt x="2624" y="4126"/>
                  </a:cubicBezTo>
                  <a:cubicBezTo>
                    <a:pt x="2497" y="4126"/>
                    <a:pt x="2388" y="4034"/>
                    <a:pt x="2367" y="3909"/>
                  </a:cubicBezTo>
                  <a:close/>
                  <a:moveTo>
                    <a:pt x="4250" y="1388"/>
                  </a:moveTo>
                  <a:cubicBezTo>
                    <a:pt x="4697" y="1824"/>
                    <a:pt x="4949" y="2421"/>
                    <a:pt x="4949" y="3045"/>
                  </a:cubicBezTo>
                  <a:cubicBezTo>
                    <a:pt x="4948" y="4326"/>
                    <a:pt x="3901" y="5367"/>
                    <a:pt x="2617" y="5367"/>
                  </a:cubicBezTo>
                  <a:cubicBezTo>
                    <a:pt x="1332" y="5367"/>
                    <a:pt x="286" y="4326"/>
                    <a:pt x="286" y="3045"/>
                  </a:cubicBezTo>
                  <a:cubicBezTo>
                    <a:pt x="286" y="2421"/>
                    <a:pt x="538" y="1825"/>
                    <a:pt x="984" y="1389"/>
                  </a:cubicBezTo>
                  <a:cubicBezTo>
                    <a:pt x="1031" y="1426"/>
                    <a:pt x="1086" y="1453"/>
                    <a:pt x="1145" y="1467"/>
                  </a:cubicBezTo>
                  <a:lnTo>
                    <a:pt x="958" y="1654"/>
                  </a:lnTo>
                  <a:cubicBezTo>
                    <a:pt x="930" y="1682"/>
                    <a:pt x="914" y="1719"/>
                    <a:pt x="913" y="1759"/>
                  </a:cubicBezTo>
                  <a:cubicBezTo>
                    <a:pt x="911" y="1830"/>
                    <a:pt x="963" y="1893"/>
                    <a:pt x="1035" y="1906"/>
                  </a:cubicBezTo>
                  <a:lnTo>
                    <a:pt x="1111" y="1921"/>
                  </a:lnTo>
                  <a:cubicBezTo>
                    <a:pt x="1111" y="1929"/>
                    <a:pt x="1111" y="1938"/>
                    <a:pt x="1111" y="1947"/>
                  </a:cubicBezTo>
                  <a:lnTo>
                    <a:pt x="1111" y="2905"/>
                  </a:lnTo>
                  <a:cubicBezTo>
                    <a:pt x="887" y="2971"/>
                    <a:pt x="696" y="3114"/>
                    <a:pt x="569" y="3309"/>
                  </a:cubicBezTo>
                  <a:cubicBezTo>
                    <a:pt x="554" y="3333"/>
                    <a:pt x="545" y="3362"/>
                    <a:pt x="545" y="3391"/>
                  </a:cubicBezTo>
                  <a:lnTo>
                    <a:pt x="545" y="3760"/>
                  </a:lnTo>
                  <a:cubicBezTo>
                    <a:pt x="545" y="3843"/>
                    <a:pt x="611" y="3909"/>
                    <a:pt x="693" y="3909"/>
                  </a:cubicBezTo>
                  <a:lnTo>
                    <a:pt x="2098" y="3909"/>
                  </a:lnTo>
                  <a:cubicBezTo>
                    <a:pt x="2124" y="4195"/>
                    <a:pt x="2358" y="4421"/>
                    <a:pt x="2643" y="4421"/>
                  </a:cubicBezTo>
                  <a:cubicBezTo>
                    <a:pt x="2928" y="4421"/>
                    <a:pt x="3163" y="4195"/>
                    <a:pt x="3189" y="3909"/>
                  </a:cubicBezTo>
                  <a:lnTo>
                    <a:pt x="4542" y="3909"/>
                  </a:lnTo>
                  <a:cubicBezTo>
                    <a:pt x="4623" y="3909"/>
                    <a:pt x="4689" y="3843"/>
                    <a:pt x="4689" y="3760"/>
                  </a:cubicBezTo>
                  <a:lnTo>
                    <a:pt x="4689" y="3391"/>
                  </a:lnTo>
                  <a:cubicBezTo>
                    <a:pt x="4689" y="3362"/>
                    <a:pt x="4680" y="3333"/>
                    <a:pt x="4665" y="3310"/>
                  </a:cubicBezTo>
                  <a:cubicBezTo>
                    <a:pt x="4538" y="3116"/>
                    <a:pt x="4347" y="2971"/>
                    <a:pt x="4123" y="2905"/>
                  </a:cubicBezTo>
                  <a:lnTo>
                    <a:pt x="4123" y="1947"/>
                  </a:lnTo>
                  <a:lnTo>
                    <a:pt x="4123" y="1921"/>
                  </a:lnTo>
                  <a:lnTo>
                    <a:pt x="4197" y="1906"/>
                  </a:lnTo>
                  <a:cubicBezTo>
                    <a:pt x="4237" y="1900"/>
                    <a:pt x="4271" y="1879"/>
                    <a:pt x="4295" y="1847"/>
                  </a:cubicBezTo>
                  <a:cubicBezTo>
                    <a:pt x="4337" y="1788"/>
                    <a:pt x="4330" y="1707"/>
                    <a:pt x="4280" y="1655"/>
                  </a:cubicBezTo>
                  <a:lnTo>
                    <a:pt x="4090" y="1467"/>
                  </a:lnTo>
                  <a:cubicBezTo>
                    <a:pt x="4149" y="1453"/>
                    <a:pt x="4204" y="1426"/>
                    <a:pt x="4250" y="1388"/>
                  </a:cubicBezTo>
                  <a:close/>
                  <a:moveTo>
                    <a:pt x="1236" y="0"/>
                  </a:moveTo>
                  <a:cubicBezTo>
                    <a:pt x="1225" y="0"/>
                    <a:pt x="1214" y="0"/>
                    <a:pt x="1202" y="3"/>
                  </a:cubicBezTo>
                  <a:cubicBezTo>
                    <a:pt x="1147" y="7"/>
                    <a:pt x="1093" y="25"/>
                    <a:pt x="1045" y="52"/>
                  </a:cubicBezTo>
                  <a:cubicBezTo>
                    <a:pt x="1023" y="64"/>
                    <a:pt x="1003" y="79"/>
                    <a:pt x="983" y="94"/>
                  </a:cubicBezTo>
                  <a:cubicBezTo>
                    <a:pt x="930" y="140"/>
                    <a:pt x="888" y="197"/>
                    <a:pt x="861" y="262"/>
                  </a:cubicBezTo>
                  <a:cubicBezTo>
                    <a:pt x="797" y="231"/>
                    <a:pt x="771" y="202"/>
                    <a:pt x="739" y="131"/>
                  </a:cubicBezTo>
                  <a:cubicBezTo>
                    <a:pt x="704" y="207"/>
                    <a:pt x="676" y="236"/>
                    <a:pt x="600" y="270"/>
                  </a:cubicBezTo>
                  <a:cubicBezTo>
                    <a:pt x="676" y="304"/>
                    <a:pt x="704" y="333"/>
                    <a:pt x="739" y="409"/>
                  </a:cubicBezTo>
                  <a:cubicBezTo>
                    <a:pt x="770" y="340"/>
                    <a:pt x="795" y="311"/>
                    <a:pt x="854" y="281"/>
                  </a:cubicBezTo>
                  <a:lnTo>
                    <a:pt x="854" y="281"/>
                  </a:lnTo>
                  <a:cubicBezTo>
                    <a:pt x="836" y="333"/>
                    <a:pt x="826" y="387"/>
                    <a:pt x="827" y="441"/>
                  </a:cubicBezTo>
                  <a:lnTo>
                    <a:pt x="827" y="1045"/>
                  </a:lnTo>
                  <a:lnTo>
                    <a:pt x="827" y="1068"/>
                  </a:lnTo>
                  <a:cubicBezTo>
                    <a:pt x="828" y="1091"/>
                    <a:pt x="830" y="1113"/>
                    <a:pt x="834" y="1136"/>
                  </a:cubicBezTo>
                  <a:cubicBezTo>
                    <a:pt x="303" y="1628"/>
                    <a:pt x="0" y="2321"/>
                    <a:pt x="1" y="3046"/>
                  </a:cubicBezTo>
                  <a:cubicBezTo>
                    <a:pt x="1" y="4483"/>
                    <a:pt x="1174" y="5652"/>
                    <a:pt x="2617" y="5652"/>
                  </a:cubicBezTo>
                  <a:cubicBezTo>
                    <a:pt x="4058" y="5652"/>
                    <a:pt x="5233" y="4483"/>
                    <a:pt x="5233" y="3045"/>
                  </a:cubicBezTo>
                  <a:cubicBezTo>
                    <a:pt x="5231" y="2320"/>
                    <a:pt x="4929" y="1628"/>
                    <a:pt x="4396" y="1136"/>
                  </a:cubicBezTo>
                  <a:cubicBezTo>
                    <a:pt x="4402" y="1114"/>
                    <a:pt x="4404" y="1091"/>
                    <a:pt x="4405" y="1068"/>
                  </a:cubicBezTo>
                  <a:lnTo>
                    <a:pt x="4405" y="1045"/>
                  </a:lnTo>
                  <a:lnTo>
                    <a:pt x="4405" y="442"/>
                  </a:lnTo>
                  <a:cubicBezTo>
                    <a:pt x="4406" y="324"/>
                    <a:pt x="4361" y="209"/>
                    <a:pt x="4280" y="125"/>
                  </a:cubicBezTo>
                  <a:cubicBezTo>
                    <a:pt x="4284" y="104"/>
                    <a:pt x="4291" y="82"/>
                    <a:pt x="4298" y="62"/>
                  </a:cubicBezTo>
                  <a:lnTo>
                    <a:pt x="4298" y="62"/>
                  </a:lnTo>
                  <a:cubicBezTo>
                    <a:pt x="4276" y="71"/>
                    <a:pt x="4253" y="77"/>
                    <a:pt x="4229" y="82"/>
                  </a:cubicBezTo>
                  <a:cubicBezTo>
                    <a:pt x="4171" y="37"/>
                    <a:pt x="4101" y="10"/>
                    <a:pt x="4028" y="3"/>
                  </a:cubicBezTo>
                  <a:cubicBezTo>
                    <a:pt x="4017" y="3"/>
                    <a:pt x="4006" y="1"/>
                    <a:pt x="3994" y="1"/>
                  </a:cubicBezTo>
                  <a:cubicBezTo>
                    <a:pt x="3954" y="1"/>
                    <a:pt x="3914" y="8"/>
                    <a:pt x="3877" y="20"/>
                  </a:cubicBezTo>
                  <a:lnTo>
                    <a:pt x="3088" y="272"/>
                  </a:lnTo>
                  <a:cubicBezTo>
                    <a:pt x="3079" y="262"/>
                    <a:pt x="3071" y="253"/>
                    <a:pt x="3063" y="245"/>
                  </a:cubicBezTo>
                  <a:cubicBezTo>
                    <a:pt x="3025" y="207"/>
                    <a:pt x="2983" y="174"/>
                    <a:pt x="2937" y="147"/>
                  </a:cubicBezTo>
                  <a:cubicBezTo>
                    <a:pt x="2838" y="87"/>
                    <a:pt x="2725" y="55"/>
                    <a:pt x="2609" y="55"/>
                  </a:cubicBezTo>
                  <a:cubicBezTo>
                    <a:pt x="2442" y="55"/>
                    <a:pt x="2281" y="121"/>
                    <a:pt x="2164" y="240"/>
                  </a:cubicBezTo>
                  <a:cubicBezTo>
                    <a:pt x="2155" y="249"/>
                    <a:pt x="2145" y="259"/>
                    <a:pt x="2136" y="269"/>
                  </a:cubicBezTo>
                  <a:lnTo>
                    <a:pt x="1355" y="19"/>
                  </a:lnTo>
                  <a:cubicBezTo>
                    <a:pt x="1316" y="7"/>
                    <a:pt x="1277" y="0"/>
                    <a:pt x="12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9" name="Google Shape;2329;p75"/>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ICON </a:t>
            </a:r>
            <a:r>
              <a:rPr lang="en">
                <a:solidFill>
                  <a:schemeClr val="dk2"/>
                </a:solidFill>
              </a:rPr>
              <a:t>PACK</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2333"/>
        <p:cNvGrpSpPr/>
        <p:nvPr/>
      </p:nvGrpSpPr>
      <p:grpSpPr>
        <a:xfrm>
          <a:off x="0" y="0"/>
          <a:ext cx="0" cy="0"/>
          <a:chOff x="0" y="0"/>
          <a:chExt cx="0" cy="0"/>
        </a:xfrm>
      </p:grpSpPr>
      <p:sp>
        <p:nvSpPr>
          <p:cNvPr id="2334" name="Google Shape;2334;p76"/>
          <p:cNvSpPr txBox="1">
            <a:spLocks noGrp="1"/>
          </p:cNvSpPr>
          <p:nvPr>
            <p:ph type="body" idx="4294967295"/>
          </p:nvPr>
        </p:nvSpPr>
        <p:spPr>
          <a:xfrm>
            <a:off x="720000" y="1315575"/>
            <a:ext cx="3861600" cy="1666200"/>
          </a:xfrm>
          <a:prstGeom prst="rect">
            <a:avLst/>
          </a:prstGeom>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
              <a:t>Here’s an assortment of alternative resources whose style fits that of this template:</a:t>
            </a:r>
            <a:endParaRPr/>
          </a:p>
          <a:p>
            <a:pPr marL="0" marR="0" lvl="0" indent="0" algn="l" rtl="0">
              <a:lnSpc>
                <a:spcPct val="100000"/>
              </a:lnSpc>
              <a:spcBef>
                <a:spcPts val="1000"/>
              </a:spcBef>
              <a:spcAft>
                <a:spcPts val="0"/>
              </a:spcAft>
              <a:buNone/>
            </a:pPr>
            <a:r>
              <a:rPr lang="en" sz="3000" b="1">
                <a:solidFill>
                  <a:schemeClr val="dk2"/>
                </a:solidFill>
                <a:latin typeface="Bigelow Rules"/>
                <a:ea typeface="Bigelow Rules"/>
                <a:cs typeface="Bigelow Rules"/>
                <a:sym typeface="Bigelow Rules"/>
              </a:rPr>
              <a:t>VECTORS</a:t>
            </a:r>
            <a:endParaRPr sz="3000" b="1">
              <a:solidFill>
                <a:schemeClr val="dk2"/>
              </a:solidFill>
              <a:latin typeface="Bigelow Rules"/>
              <a:ea typeface="Bigelow Rules"/>
              <a:cs typeface="Bigelow Rules"/>
              <a:sym typeface="Bigelow Rules"/>
            </a:endParaRPr>
          </a:p>
          <a:p>
            <a:pPr marL="241300" lvl="0" indent="-215900" algn="l" rtl="0">
              <a:spcBef>
                <a:spcPts val="1000"/>
              </a:spcBef>
              <a:spcAft>
                <a:spcPts val="0"/>
              </a:spcAft>
              <a:buSzPts val="1400"/>
              <a:buFont typeface="Fredoka"/>
              <a:buChar char="●"/>
            </a:pPr>
            <a:r>
              <a:rPr lang="en">
                <a:solidFill>
                  <a:schemeClr val="hlink"/>
                </a:solidFill>
                <a:uFill>
                  <a:noFill/>
                </a:uFill>
                <a:hlinkClick r:id="rId3"/>
              </a:rPr>
              <a:t>Ugly sweater party invitation template</a:t>
            </a:r>
            <a:endParaRPr/>
          </a:p>
          <a:p>
            <a:pPr marL="241300" lvl="0" indent="-215900" algn="l" rtl="0">
              <a:spcBef>
                <a:spcPts val="0"/>
              </a:spcBef>
              <a:spcAft>
                <a:spcPts val="0"/>
              </a:spcAft>
              <a:buSzPts val="1400"/>
              <a:buFont typeface="Nunito Light"/>
              <a:buChar char="●"/>
            </a:pPr>
            <a:r>
              <a:rPr lang="en">
                <a:uFill>
                  <a:noFill/>
                </a:uFill>
                <a:hlinkClick r:id="rId4"/>
              </a:rPr>
              <a:t>People wearing ugly sweaters</a:t>
            </a:r>
            <a:endParaRPr/>
          </a:p>
        </p:txBody>
      </p:sp>
      <p:pic>
        <p:nvPicPr>
          <p:cNvPr id="2335" name="Google Shape;2335;p76"/>
          <p:cNvPicPr preferRelativeResize="0"/>
          <p:nvPr/>
        </p:nvPicPr>
        <p:blipFill>
          <a:blip r:embed="rId5">
            <a:alphaModFix/>
          </a:blip>
          <a:stretch>
            <a:fillRect/>
          </a:stretch>
        </p:blipFill>
        <p:spPr>
          <a:xfrm>
            <a:off x="2200877" y="3108845"/>
            <a:ext cx="1367880" cy="1367910"/>
          </a:xfrm>
          <a:prstGeom prst="rect">
            <a:avLst/>
          </a:prstGeom>
          <a:noFill/>
          <a:ln>
            <a:noFill/>
          </a:ln>
        </p:spPr>
      </p:pic>
      <p:pic>
        <p:nvPicPr>
          <p:cNvPr id="2336" name="Google Shape;2336;p76"/>
          <p:cNvPicPr preferRelativeResize="0"/>
          <p:nvPr/>
        </p:nvPicPr>
        <p:blipFill>
          <a:blip r:embed="rId6">
            <a:alphaModFix/>
          </a:blip>
          <a:stretch>
            <a:fillRect/>
          </a:stretch>
        </p:blipFill>
        <p:spPr>
          <a:xfrm>
            <a:off x="4936605" y="3236116"/>
            <a:ext cx="1367859" cy="1367890"/>
          </a:xfrm>
          <a:prstGeom prst="rect">
            <a:avLst/>
          </a:prstGeom>
          <a:noFill/>
          <a:ln>
            <a:noFill/>
          </a:ln>
        </p:spPr>
      </p:pic>
      <p:pic>
        <p:nvPicPr>
          <p:cNvPr id="2337" name="Google Shape;2337;p76"/>
          <p:cNvPicPr preferRelativeResize="0"/>
          <p:nvPr/>
        </p:nvPicPr>
        <p:blipFill>
          <a:blip r:embed="rId7">
            <a:alphaModFix/>
          </a:blip>
          <a:stretch>
            <a:fillRect/>
          </a:stretch>
        </p:blipFill>
        <p:spPr>
          <a:xfrm>
            <a:off x="3568750" y="3149096"/>
            <a:ext cx="1367849" cy="1367905"/>
          </a:xfrm>
          <a:prstGeom prst="rect">
            <a:avLst/>
          </a:prstGeom>
          <a:noFill/>
          <a:ln>
            <a:noFill/>
          </a:ln>
        </p:spPr>
      </p:pic>
      <p:pic>
        <p:nvPicPr>
          <p:cNvPr id="2338" name="Google Shape;2338;p76"/>
          <p:cNvPicPr preferRelativeResize="0"/>
          <p:nvPr/>
        </p:nvPicPr>
        <p:blipFill>
          <a:blip r:embed="rId8">
            <a:alphaModFix/>
          </a:blip>
          <a:stretch>
            <a:fillRect/>
          </a:stretch>
        </p:blipFill>
        <p:spPr>
          <a:xfrm>
            <a:off x="4936602" y="1687787"/>
            <a:ext cx="1367864" cy="1367864"/>
          </a:xfrm>
          <a:prstGeom prst="rect">
            <a:avLst/>
          </a:prstGeom>
          <a:noFill/>
          <a:ln>
            <a:noFill/>
          </a:ln>
        </p:spPr>
      </p:pic>
      <p:pic>
        <p:nvPicPr>
          <p:cNvPr id="2339" name="Google Shape;2339;p76"/>
          <p:cNvPicPr preferRelativeResize="0"/>
          <p:nvPr/>
        </p:nvPicPr>
        <p:blipFill>
          <a:blip r:embed="rId9">
            <a:alphaModFix/>
          </a:blip>
          <a:stretch>
            <a:fillRect/>
          </a:stretch>
        </p:blipFill>
        <p:spPr>
          <a:xfrm>
            <a:off x="719998" y="3108851"/>
            <a:ext cx="1367880" cy="1367900"/>
          </a:xfrm>
          <a:prstGeom prst="rect">
            <a:avLst/>
          </a:prstGeom>
          <a:noFill/>
          <a:ln>
            <a:noFill/>
          </a:ln>
        </p:spPr>
      </p:pic>
      <p:sp>
        <p:nvSpPr>
          <p:cNvPr id="2340" name="Google Shape;2340;p76"/>
          <p:cNvSpPr txBox="1">
            <a:spLocks noGrp="1"/>
          </p:cNvSpPr>
          <p:nvPr>
            <p:ph type="title"/>
          </p:nvPr>
        </p:nvSpPr>
        <p:spPr>
          <a:xfrm>
            <a:off x="720000" y="445025"/>
            <a:ext cx="7704000" cy="69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a:t>
            </a:r>
            <a:r>
              <a:rPr lang="en">
                <a:solidFill>
                  <a:schemeClr val="dk2"/>
                </a:solidFill>
              </a:rPr>
              <a:t>RESOURCES</a:t>
            </a:r>
            <a:endParaRPr/>
          </a:p>
        </p:txBody>
      </p:sp>
      <p:pic>
        <p:nvPicPr>
          <p:cNvPr id="2341" name="Google Shape;2341;p76"/>
          <p:cNvPicPr preferRelativeResize="0"/>
          <p:nvPr/>
        </p:nvPicPr>
        <p:blipFill>
          <a:blip r:embed="rId10">
            <a:alphaModFix/>
          </a:blip>
          <a:stretch>
            <a:fillRect/>
          </a:stretch>
        </p:blipFill>
        <p:spPr>
          <a:xfrm>
            <a:off x="6489677" y="1476374"/>
            <a:ext cx="1982450" cy="3667124"/>
          </a:xfrm>
          <a:prstGeom prst="rect">
            <a:avLst/>
          </a:prstGeom>
          <a:noFill/>
          <a:ln>
            <a:noFill/>
          </a:ln>
        </p:spPr>
      </p:pic>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2345"/>
        <p:cNvGrpSpPr/>
        <p:nvPr/>
      </p:nvGrpSpPr>
      <p:grpSpPr>
        <a:xfrm>
          <a:off x="0" y="0"/>
          <a:ext cx="0" cy="0"/>
          <a:chOff x="0" y="0"/>
          <a:chExt cx="0" cy="0"/>
        </a:xfrm>
      </p:grpSpPr>
      <p:sp>
        <p:nvSpPr>
          <p:cNvPr id="2346" name="Google Shape;2346;p7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2347" name="Google Shape;2347;p77"/>
          <p:cNvSpPr txBox="1">
            <a:spLocks noGrp="1"/>
          </p:cNvSpPr>
          <p:nvPr>
            <p:ph type="subTitle" idx="2"/>
          </p:nvPr>
        </p:nvSpPr>
        <p:spPr>
          <a:xfrm>
            <a:off x="4676323" y="1275250"/>
            <a:ext cx="3747600" cy="3062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000" b="1">
                <a:solidFill>
                  <a:schemeClr val="dk2"/>
                </a:solidFill>
                <a:latin typeface="Bigelow Rules"/>
                <a:ea typeface="Bigelow Rules"/>
                <a:cs typeface="Bigelow Rules"/>
                <a:sym typeface="Bigelow Rules"/>
              </a:rPr>
              <a:t>VECTORS</a:t>
            </a:r>
            <a:endParaRPr sz="1400">
              <a:uFill>
                <a:noFill/>
              </a:uFill>
              <a:hlinkClick r:id="rId3"/>
            </a:endParaRPr>
          </a:p>
          <a:p>
            <a:pPr marL="241300" lvl="0" indent="-215900" algn="l" rtl="0">
              <a:spcBef>
                <a:spcPts val="1000"/>
              </a:spcBef>
              <a:spcAft>
                <a:spcPts val="0"/>
              </a:spcAft>
              <a:buSzPts val="1400"/>
              <a:buFont typeface="Fredoka"/>
              <a:buChar char="●"/>
            </a:pPr>
            <a:r>
              <a:rPr lang="en" sz="1400">
                <a:solidFill>
                  <a:schemeClr val="hlink"/>
                </a:solidFill>
                <a:uFill>
                  <a:noFill/>
                </a:uFill>
                <a:hlinkClick r:id="rId4"/>
              </a:rPr>
              <a:t>Hand drawn ugly sweater collection</a:t>
            </a:r>
            <a:endParaRPr sz="1400"/>
          </a:p>
          <a:p>
            <a:pPr marL="241300" lvl="0" indent="-215900" algn="l" rtl="0">
              <a:spcBef>
                <a:spcPts val="0"/>
              </a:spcBef>
              <a:spcAft>
                <a:spcPts val="0"/>
              </a:spcAft>
              <a:buSzPts val="1400"/>
              <a:buFont typeface="Fredoka"/>
              <a:buChar char="●"/>
            </a:pPr>
            <a:r>
              <a:rPr lang="en" sz="1400">
                <a:solidFill>
                  <a:schemeClr val="hlink"/>
                </a:solidFill>
                <a:uFill>
                  <a:noFill/>
                </a:uFill>
                <a:hlinkClick r:id="rId5"/>
              </a:rPr>
              <a:t>People wearing ugly sweaters</a:t>
            </a:r>
            <a:endParaRPr sz="1400"/>
          </a:p>
          <a:p>
            <a:pPr marL="241300" lvl="0" indent="-215900" algn="l" rtl="0">
              <a:spcBef>
                <a:spcPts val="0"/>
              </a:spcBef>
              <a:spcAft>
                <a:spcPts val="0"/>
              </a:spcAft>
              <a:buSzPts val="1400"/>
              <a:buFont typeface="Fredoka Light"/>
              <a:buChar char="●"/>
            </a:pPr>
            <a:r>
              <a:rPr lang="en" sz="1400">
                <a:solidFill>
                  <a:schemeClr val="hlink"/>
                </a:solidFill>
                <a:uFill>
                  <a:noFill/>
                </a:uFill>
                <a:hlinkClick r:id="rId6"/>
              </a:rPr>
              <a:t>Flat design map outline</a:t>
            </a:r>
            <a:endParaRPr sz="1400"/>
          </a:p>
          <a:p>
            <a:pPr marL="0" lvl="0" indent="0" algn="l" rtl="0">
              <a:spcBef>
                <a:spcPts val="1000"/>
              </a:spcBef>
              <a:spcAft>
                <a:spcPts val="0"/>
              </a:spcAft>
              <a:buNone/>
            </a:pPr>
            <a:r>
              <a:rPr lang="en" sz="3000" b="1">
                <a:solidFill>
                  <a:schemeClr val="dk2"/>
                </a:solidFill>
                <a:latin typeface="Bigelow Rules"/>
                <a:ea typeface="Bigelow Rules"/>
                <a:cs typeface="Bigelow Rules"/>
                <a:sym typeface="Bigelow Rules"/>
              </a:rPr>
              <a:t>ICONS</a:t>
            </a:r>
            <a:endParaRPr sz="3000" b="1">
              <a:solidFill>
                <a:schemeClr val="dk2"/>
              </a:solidFill>
              <a:latin typeface="Bigelow Rules"/>
              <a:ea typeface="Bigelow Rules"/>
              <a:cs typeface="Bigelow Rules"/>
              <a:sym typeface="Bigelow Rules"/>
            </a:endParaRPr>
          </a:p>
          <a:p>
            <a:pPr marL="241300" lvl="0" indent="-215900" algn="l" rtl="0">
              <a:lnSpc>
                <a:spcPct val="120000"/>
              </a:lnSpc>
              <a:spcBef>
                <a:spcPts val="1000"/>
              </a:spcBef>
              <a:spcAft>
                <a:spcPts val="0"/>
              </a:spcAft>
              <a:buSzPts val="1400"/>
              <a:buChar char="●"/>
            </a:pPr>
            <a:r>
              <a:rPr lang="en" sz="1400">
                <a:solidFill>
                  <a:schemeClr val="hlink"/>
                </a:solidFill>
                <a:uFill>
                  <a:noFill/>
                </a:uFill>
                <a:hlinkClick r:id="rId7"/>
              </a:rPr>
              <a:t>Christmas | Lineal</a:t>
            </a:r>
            <a:endParaRPr/>
          </a:p>
        </p:txBody>
      </p:sp>
      <p:sp>
        <p:nvSpPr>
          <p:cNvPr id="2348" name="Google Shape;2348;p77"/>
          <p:cNvSpPr txBox="1">
            <a:spLocks noGrp="1"/>
          </p:cNvSpPr>
          <p:nvPr>
            <p:ph type="subTitle" idx="1"/>
          </p:nvPr>
        </p:nvSpPr>
        <p:spPr>
          <a:xfrm>
            <a:off x="720000" y="1275250"/>
            <a:ext cx="3747600" cy="3062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t>Did you like the resources on this template? Get them for free at our other websites:</a:t>
            </a:r>
            <a:endParaRPr sz="1400"/>
          </a:p>
          <a:p>
            <a:pPr marL="0" lvl="0" indent="0" algn="l" rtl="0">
              <a:spcBef>
                <a:spcPts val="1000"/>
              </a:spcBef>
              <a:spcAft>
                <a:spcPts val="0"/>
              </a:spcAft>
              <a:buNone/>
            </a:pPr>
            <a:r>
              <a:rPr lang="en" sz="3000" b="1">
                <a:solidFill>
                  <a:schemeClr val="dk2"/>
                </a:solidFill>
                <a:latin typeface="Bigelow Rules"/>
                <a:ea typeface="Bigelow Rules"/>
                <a:cs typeface="Bigelow Rules"/>
                <a:sym typeface="Bigelow Rules"/>
              </a:rPr>
              <a:t>PHOTOS</a:t>
            </a:r>
            <a:endParaRPr sz="1400">
              <a:latin typeface="Bebas Neue"/>
              <a:ea typeface="Bebas Neue"/>
              <a:cs typeface="Bebas Neue"/>
              <a:sym typeface="Bebas Neue"/>
            </a:endParaRPr>
          </a:p>
          <a:p>
            <a:pPr marL="241300" lvl="0" indent="-215900" algn="l" rtl="0">
              <a:spcBef>
                <a:spcPts val="1000"/>
              </a:spcBef>
              <a:spcAft>
                <a:spcPts val="0"/>
              </a:spcAft>
              <a:buSzPts val="1400"/>
              <a:buFont typeface="Fredoka"/>
              <a:buChar char="●"/>
            </a:pPr>
            <a:r>
              <a:rPr lang="en" sz="1400">
                <a:solidFill>
                  <a:schemeClr val="hlink"/>
                </a:solidFill>
                <a:uFill>
                  <a:noFill/>
                </a:uFill>
                <a:hlinkClick r:id="rId8"/>
              </a:rPr>
              <a:t>Full shot happy family decorating the tree</a:t>
            </a:r>
            <a:endParaRPr sz="1400"/>
          </a:p>
          <a:p>
            <a:pPr marL="241300" lvl="0" indent="-215900" algn="l" rtl="0">
              <a:spcBef>
                <a:spcPts val="0"/>
              </a:spcBef>
              <a:spcAft>
                <a:spcPts val="0"/>
              </a:spcAft>
              <a:buSzPts val="1400"/>
              <a:buFont typeface="Fredoka"/>
              <a:buChar char="●"/>
            </a:pPr>
            <a:r>
              <a:rPr lang="en" sz="1400">
                <a:solidFill>
                  <a:schemeClr val="hlink"/>
                </a:solidFill>
                <a:uFill>
                  <a:noFill/>
                </a:uFill>
                <a:hlinkClick r:id="rId9"/>
              </a:rPr>
              <a:t>Couple giving each other christmas gifts</a:t>
            </a:r>
            <a:endParaRPr sz="1400"/>
          </a:p>
          <a:p>
            <a:pPr marL="241300" lvl="0" indent="-215900" algn="l" rtl="0">
              <a:spcBef>
                <a:spcPts val="0"/>
              </a:spcBef>
              <a:spcAft>
                <a:spcPts val="0"/>
              </a:spcAft>
              <a:buSzPts val="1400"/>
              <a:buFont typeface="Fredoka"/>
              <a:buChar char="●"/>
            </a:pPr>
            <a:r>
              <a:rPr lang="en" sz="1400">
                <a:solidFill>
                  <a:schemeClr val="hlink"/>
                </a:solidFill>
                <a:uFill>
                  <a:noFill/>
                </a:uFill>
                <a:hlinkClick r:id="rId10"/>
              </a:rPr>
              <a:t>Medium shot man wearing warm clothes</a:t>
            </a:r>
            <a:endParaRPr sz="1400"/>
          </a:p>
          <a:p>
            <a:pPr marL="241300" lvl="0" indent="-215900" algn="l" rtl="0">
              <a:spcBef>
                <a:spcPts val="0"/>
              </a:spcBef>
              <a:spcAft>
                <a:spcPts val="0"/>
              </a:spcAft>
              <a:buSzPts val="1400"/>
              <a:buFont typeface="Fredoka Light"/>
              <a:buChar char="●"/>
            </a:pPr>
            <a:r>
              <a:rPr lang="en" sz="1400">
                <a:solidFill>
                  <a:schemeClr val="hlink"/>
                </a:solidFill>
                <a:uFill>
                  <a:noFill/>
                </a:uFill>
                <a:hlinkClick r:id="rId11"/>
              </a:rPr>
              <a:t>Medium shot woman in campervan</a:t>
            </a:r>
            <a:endParaRPr sz="1400">
              <a:uFill>
                <a:noFill/>
              </a:uFill>
              <a:hlinkClick r:id="rId12"/>
            </a:endParaRPr>
          </a:p>
          <a:p>
            <a:pPr marL="241300" lvl="0" indent="-215900" algn="l" rtl="0">
              <a:spcBef>
                <a:spcPts val="0"/>
              </a:spcBef>
              <a:spcAft>
                <a:spcPts val="0"/>
              </a:spcAft>
              <a:buSzPts val="1400"/>
              <a:buFont typeface="Fredoka Light"/>
              <a:buChar char="●"/>
            </a:pPr>
            <a:r>
              <a:rPr lang="en" sz="1400">
                <a:solidFill>
                  <a:schemeClr val="hlink"/>
                </a:solidFill>
                <a:uFill>
                  <a:noFill/>
                </a:uFill>
                <a:hlinkClick r:id="rId13"/>
              </a:rPr>
              <a:t>Young woman in new york city during daytime</a:t>
            </a:r>
            <a:endParaRPr sz="1400"/>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560"/>
        <p:cNvGrpSpPr/>
        <p:nvPr/>
      </p:nvGrpSpPr>
      <p:grpSpPr>
        <a:xfrm>
          <a:off x="0" y="0"/>
          <a:ext cx="0" cy="0"/>
          <a:chOff x="0" y="0"/>
          <a:chExt cx="0" cy="0"/>
        </a:xfrm>
      </p:grpSpPr>
      <p:pic>
        <p:nvPicPr>
          <p:cNvPr id="1563" name="Google Shape;1563;p52"/>
          <p:cNvPicPr preferRelativeResize="0"/>
          <p:nvPr/>
        </p:nvPicPr>
        <p:blipFill>
          <a:blip r:embed="rId3">
            <a:alphaModFix/>
          </a:blip>
          <a:stretch>
            <a:fillRect/>
          </a:stretch>
        </p:blipFill>
        <p:spPr>
          <a:xfrm>
            <a:off x="6257900" y="590549"/>
            <a:ext cx="2749999" cy="4552950"/>
          </a:xfrm>
          <a:prstGeom prst="rect">
            <a:avLst/>
          </a:prstGeom>
          <a:noFill/>
          <a:ln>
            <a:noFill/>
          </a:ln>
        </p:spPr>
      </p:pic>
      <p:sp>
        <p:nvSpPr>
          <p:cNvPr id="6" name="TextBox 5">
            <a:extLst>
              <a:ext uri="{FF2B5EF4-FFF2-40B4-BE49-F238E27FC236}">
                <a16:creationId xmlns:a16="http://schemas.microsoft.com/office/drawing/2014/main" id="{0C2F7FE4-8B81-6A18-7342-0087BF03EE2D}"/>
              </a:ext>
            </a:extLst>
          </p:cNvPr>
          <p:cNvSpPr txBox="1"/>
          <p:nvPr/>
        </p:nvSpPr>
        <p:spPr>
          <a:xfrm>
            <a:off x="265564" y="698543"/>
            <a:ext cx="5241073" cy="830997"/>
          </a:xfrm>
          <a:prstGeom prst="rect">
            <a:avLst/>
          </a:prstGeom>
          <a:solidFill>
            <a:schemeClr val="accent2">
              <a:lumMod val="20000"/>
              <a:lumOff val="80000"/>
            </a:schemeClr>
          </a:solidFill>
        </p:spPr>
        <p:txBody>
          <a:bodyPr wrap="square" rtlCol="0">
            <a:spAutoFit/>
          </a:bodyPr>
          <a:lstStyle/>
          <a:p>
            <a:r>
              <a:rPr lang="en-US" sz="2400" b="1" dirty="0">
                <a:solidFill>
                  <a:schemeClr val="accent1">
                    <a:lumMod val="50000"/>
                  </a:schemeClr>
                </a:solidFill>
                <a:latin typeface="Calibri" panose="020F0502020204030204" pitchFamily="34" charset="0"/>
                <a:cs typeface="Calibri" panose="020F0502020204030204" pitchFamily="34" charset="0"/>
              </a:rPr>
              <a:t>2. Work in groups. Make a similar conversation for each situation below.</a:t>
            </a:r>
            <a:endParaRPr lang="en-VN" sz="2400" b="1" dirty="0">
              <a:solidFill>
                <a:schemeClr val="accent1">
                  <a:lumMod val="50000"/>
                </a:schemeClr>
              </a:solidFill>
              <a:latin typeface="Calibri" panose="020F0502020204030204" pitchFamily="34" charset="0"/>
              <a:cs typeface="Calibri" panose="020F0502020204030204" pitchFamily="34" charset="0"/>
            </a:endParaRPr>
          </a:p>
        </p:txBody>
      </p:sp>
      <p:sp>
        <p:nvSpPr>
          <p:cNvPr id="7" name="TextBox 6">
            <a:extLst>
              <a:ext uri="{FF2B5EF4-FFF2-40B4-BE49-F238E27FC236}">
                <a16:creationId xmlns:a16="http://schemas.microsoft.com/office/drawing/2014/main" id="{B8FDFBF6-83AD-81A0-3BBE-639169348DB4}"/>
              </a:ext>
            </a:extLst>
          </p:cNvPr>
          <p:cNvSpPr txBox="1"/>
          <p:nvPr/>
        </p:nvSpPr>
        <p:spPr>
          <a:xfrm>
            <a:off x="265563" y="1711545"/>
            <a:ext cx="5241073" cy="3264868"/>
          </a:xfrm>
          <a:prstGeom prst="rect">
            <a:avLst/>
          </a:prstGeom>
          <a:solidFill>
            <a:schemeClr val="accent3">
              <a:lumMod val="20000"/>
              <a:lumOff val="80000"/>
            </a:schemeClr>
          </a:solidFill>
        </p:spPr>
        <p:txBody>
          <a:bodyPr wrap="square" rtlCol="0">
            <a:spAutoFit/>
          </a:bodyPr>
          <a:lstStyle/>
          <a:p>
            <a:pPr>
              <a:lnSpc>
                <a:spcPct val="150000"/>
              </a:lnSpc>
            </a:pPr>
            <a:r>
              <a:rPr lang="en-US" sz="2000" b="0" i="0" dirty="0">
                <a:solidFill>
                  <a:srgbClr val="333333"/>
                </a:solidFill>
                <a:effectLst/>
                <a:latin typeface="Helvetica Neue" panose="02000503000000020004" pitchFamily="2" charset="0"/>
              </a:rPr>
              <a:t>1. Your friend went to a film festival for teenagers, but there were not many films he / she liked.</a:t>
            </a:r>
          </a:p>
          <a:p>
            <a:pPr>
              <a:lnSpc>
                <a:spcPct val="150000"/>
              </a:lnSpc>
            </a:pPr>
            <a:r>
              <a:rPr lang="en-US" sz="2000" b="0" i="0" dirty="0">
                <a:solidFill>
                  <a:srgbClr val="333333"/>
                </a:solidFill>
                <a:effectLst/>
                <a:latin typeface="Helvetica Neue" panose="02000503000000020004" pitchFamily="2" charset="0"/>
              </a:rPr>
              <a:t>2. Your friend went to the market to buy decorations for the Mid-Autumn Festival. But there were not many decorations to choose from.</a:t>
            </a:r>
          </a:p>
        </p:txBody>
      </p:sp>
    </p:spTree>
  </p:cSld>
  <p:clrMapOvr>
    <a:masterClrMapping/>
  </p:clrMapOvr>
  <p:transition spd="slow">
    <p:push dir="u"/>
  </p:transition>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52"/>
        <p:cNvGrpSpPr/>
        <p:nvPr/>
      </p:nvGrpSpPr>
      <p:grpSpPr>
        <a:xfrm>
          <a:off x="0" y="0"/>
          <a:ext cx="0" cy="0"/>
          <a:chOff x="0" y="0"/>
          <a:chExt cx="0" cy="0"/>
        </a:xfrm>
      </p:grpSpPr>
      <p:sp>
        <p:nvSpPr>
          <p:cNvPr id="2353" name="Google Shape;2353;p78"/>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b="1">
                <a:solidFill>
                  <a:schemeClr val="hlink"/>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Slidesgo School:</a:t>
            </a: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chemeClr val="lt1"/>
              </a:solidFill>
            </a:endParaRPr>
          </a:p>
        </p:txBody>
      </p:sp>
      <p:sp>
        <p:nvSpPr>
          <p:cNvPr id="2354" name="Google Shape;2354;p78"/>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58"/>
        <p:cNvGrpSpPr/>
        <p:nvPr/>
      </p:nvGrpSpPr>
      <p:grpSpPr>
        <a:xfrm>
          <a:off x="0" y="0"/>
          <a:ext cx="0" cy="0"/>
          <a:chOff x="0" y="0"/>
          <a:chExt cx="0" cy="0"/>
        </a:xfrm>
      </p:grpSpPr>
      <p:sp>
        <p:nvSpPr>
          <p:cNvPr id="2359" name="Google Shape;2359;p79"/>
          <p:cNvSpPr txBox="1"/>
          <p:nvPr/>
        </p:nvSpPr>
        <p:spPr>
          <a:xfrm>
            <a:off x="716700" y="1188000"/>
            <a:ext cx="7710600" cy="1425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marL="0" lvl="0" indent="0" algn="ctr" rtl="0">
              <a:spcBef>
                <a:spcPts val="1000"/>
              </a:spcBef>
              <a:spcAft>
                <a:spcPts val="0"/>
              </a:spcAft>
              <a:buClr>
                <a:schemeClr val="dk1"/>
              </a:buClr>
              <a:buSzPts val="1100"/>
              <a:buFont typeface="Arial"/>
              <a:buNone/>
            </a:pPr>
            <a:r>
              <a:rPr lang="en" sz="1100" b="1">
                <a:solidFill>
                  <a:schemeClr val="lt1"/>
                </a:solidFill>
              </a:rPr>
              <a:t>Bigelow Rules</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https://fonts.google.com/specimen/Bigelow+Rules</a:t>
            </a:r>
            <a:r>
              <a:rPr lang="en" sz="1100">
                <a:solidFill>
                  <a:schemeClr val="lt1"/>
                </a:solidFill>
              </a:rPr>
              <a:t>)</a:t>
            </a:r>
            <a:endParaRPr sz="1100">
              <a:solidFill>
                <a:schemeClr val="lt1"/>
              </a:solidFill>
            </a:endParaRPr>
          </a:p>
          <a:p>
            <a:pPr marL="0" lvl="0" indent="0" algn="ctr"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a:solidFill>
                  <a:schemeClr val="lt1"/>
                </a:solidFill>
              </a:rPr>
              <a:t>Fredoka</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https://fonts.google.com/specimen/Fredoka</a:t>
            </a:r>
            <a:r>
              <a:rPr lang="en" sz="1100">
                <a:solidFill>
                  <a:schemeClr val="lt1"/>
                </a:solidFill>
              </a:rPr>
              <a:t>)</a:t>
            </a:r>
            <a:endParaRPr sz="1100">
              <a:solidFill>
                <a:srgbClr val="FFFFFF"/>
              </a:solidFill>
            </a:endParaRPr>
          </a:p>
        </p:txBody>
      </p:sp>
      <p:sp>
        <p:nvSpPr>
          <p:cNvPr id="2360" name="Google Shape;2360;p7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
        <p:nvSpPr>
          <p:cNvPr id="2361" name="Google Shape;2361;p79"/>
          <p:cNvSpPr/>
          <p:nvPr/>
        </p:nvSpPr>
        <p:spPr>
          <a:xfrm>
            <a:off x="2205050" y="2871600"/>
            <a:ext cx="791400" cy="754200"/>
          </a:xfrm>
          <a:prstGeom prst="roundRect">
            <a:avLst>
              <a:gd name="adj" fmla="val 16667"/>
            </a:avLst>
          </a:prstGeom>
          <a:solidFill>
            <a:srgbClr val="19191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9"/>
          <p:cNvSpPr/>
          <p:nvPr/>
        </p:nvSpPr>
        <p:spPr>
          <a:xfrm>
            <a:off x="3266870" y="2871600"/>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9"/>
          <p:cNvSpPr/>
          <p:nvPr/>
        </p:nvSpPr>
        <p:spPr>
          <a:xfrm>
            <a:off x="4328689" y="2871600"/>
            <a:ext cx="791400" cy="754200"/>
          </a:xfrm>
          <a:prstGeom prst="roundRect">
            <a:avLst>
              <a:gd name="adj" fmla="val 16667"/>
            </a:avLst>
          </a:prstGeom>
          <a:solidFill>
            <a:srgbClr val="D0454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9"/>
          <p:cNvSpPr txBox="1"/>
          <p:nvPr/>
        </p:nvSpPr>
        <p:spPr>
          <a:xfrm>
            <a:off x="2205050" y="30286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#191919</a:t>
            </a:r>
            <a:endParaRPr sz="1000">
              <a:solidFill>
                <a:srgbClr val="FFFFFF"/>
              </a:solidFill>
            </a:endParaRPr>
          </a:p>
        </p:txBody>
      </p:sp>
      <p:sp>
        <p:nvSpPr>
          <p:cNvPr id="2365" name="Google Shape;2365;p79"/>
          <p:cNvSpPr txBox="1"/>
          <p:nvPr/>
        </p:nvSpPr>
        <p:spPr>
          <a:xfrm>
            <a:off x="3266875" y="30286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2366" name="Google Shape;2366;p79"/>
          <p:cNvSpPr txBox="1"/>
          <p:nvPr/>
        </p:nvSpPr>
        <p:spPr>
          <a:xfrm>
            <a:off x="4328700" y="30286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#d04545</a:t>
            </a:r>
            <a:endParaRPr sz="1000">
              <a:solidFill>
                <a:srgbClr val="FFFFFF"/>
              </a:solidFill>
            </a:endParaRPr>
          </a:p>
        </p:txBody>
      </p:sp>
      <p:sp>
        <p:nvSpPr>
          <p:cNvPr id="2367" name="Google Shape;2367;p79"/>
          <p:cNvSpPr/>
          <p:nvPr/>
        </p:nvSpPr>
        <p:spPr>
          <a:xfrm>
            <a:off x="5390525" y="2871600"/>
            <a:ext cx="791400" cy="754200"/>
          </a:xfrm>
          <a:prstGeom prst="roundRect">
            <a:avLst>
              <a:gd name="adj" fmla="val 16667"/>
            </a:avLst>
          </a:prstGeom>
          <a:solidFill>
            <a:srgbClr val="EFCC5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9"/>
          <p:cNvSpPr txBox="1"/>
          <p:nvPr/>
        </p:nvSpPr>
        <p:spPr>
          <a:xfrm>
            <a:off x="5390525" y="30286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#efcc55</a:t>
            </a:r>
            <a:endParaRPr sz="1000">
              <a:solidFill>
                <a:schemeClr val="dk1"/>
              </a:solidFill>
            </a:endParaRPr>
          </a:p>
        </p:txBody>
      </p:sp>
      <p:sp>
        <p:nvSpPr>
          <p:cNvPr id="2369" name="Google Shape;2369;p79"/>
          <p:cNvSpPr/>
          <p:nvPr/>
        </p:nvSpPr>
        <p:spPr>
          <a:xfrm>
            <a:off x="2205050" y="3802700"/>
            <a:ext cx="791400" cy="754200"/>
          </a:xfrm>
          <a:prstGeom prst="roundRect">
            <a:avLst>
              <a:gd name="adj" fmla="val 16667"/>
            </a:avLst>
          </a:prstGeom>
          <a:solidFill>
            <a:srgbClr val="2DB38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9"/>
          <p:cNvSpPr/>
          <p:nvPr/>
        </p:nvSpPr>
        <p:spPr>
          <a:xfrm>
            <a:off x="3266870" y="3802700"/>
            <a:ext cx="791400" cy="754200"/>
          </a:xfrm>
          <a:prstGeom prst="roundRect">
            <a:avLst>
              <a:gd name="adj" fmla="val 16667"/>
            </a:avLst>
          </a:prstGeom>
          <a:solidFill>
            <a:srgbClr val="DE8A3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9"/>
          <p:cNvSpPr/>
          <p:nvPr/>
        </p:nvSpPr>
        <p:spPr>
          <a:xfrm>
            <a:off x="4328689" y="3802700"/>
            <a:ext cx="791400" cy="754200"/>
          </a:xfrm>
          <a:prstGeom prst="roundRect">
            <a:avLst>
              <a:gd name="adj" fmla="val 16667"/>
            </a:avLst>
          </a:prstGeom>
          <a:solidFill>
            <a:srgbClr val="8A441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9"/>
          <p:cNvSpPr txBox="1"/>
          <p:nvPr/>
        </p:nvSpPr>
        <p:spPr>
          <a:xfrm>
            <a:off x="2205050" y="39597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#2db386</a:t>
            </a:r>
            <a:endParaRPr sz="1000">
              <a:solidFill>
                <a:schemeClr val="dk1"/>
              </a:solidFill>
            </a:endParaRPr>
          </a:p>
        </p:txBody>
      </p:sp>
      <p:sp>
        <p:nvSpPr>
          <p:cNvPr id="2373" name="Google Shape;2373;p79"/>
          <p:cNvSpPr txBox="1"/>
          <p:nvPr/>
        </p:nvSpPr>
        <p:spPr>
          <a:xfrm>
            <a:off x="3266875" y="39597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#de8a3b</a:t>
            </a:r>
            <a:endParaRPr sz="1000">
              <a:solidFill>
                <a:srgbClr val="FFFFFF"/>
              </a:solidFill>
            </a:endParaRPr>
          </a:p>
        </p:txBody>
      </p:sp>
      <p:sp>
        <p:nvSpPr>
          <p:cNvPr id="2374" name="Google Shape;2374;p79"/>
          <p:cNvSpPr txBox="1"/>
          <p:nvPr/>
        </p:nvSpPr>
        <p:spPr>
          <a:xfrm>
            <a:off x="4328700" y="39597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#8a4419</a:t>
            </a:r>
            <a:endParaRPr sz="1000">
              <a:solidFill>
                <a:srgbClr val="FFFFFF"/>
              </a:solidFill>
            </a:endParaRPr>
          </a:p>
        </p:txBody>
      </p:sp>
      <p:sp>
        <p:nvSpPr>
          <p:cNvPr id="2375" name="Google Shape;2375;p79"/>
          <p:cNvSpPr/>
          <p:nvPr/>
        </p:nvSpPr>
        <p:spPr>
          <a:xfrm>
            <a:off x="5390525" y="3802700"/>
            <a:ext cx="791400" cy="754200"/>
          </a:xfrm>
          <a:prstGeom prst="roundRect">
            <a:avLst>
              <a:gd name="adj" fmla="val 16667"/>
            </a:avLst>
          </a:prstGeom>
          <a:solidFill>
            <a:srgbClr val="AE4F3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9"/>
          <p:cNvSpPr txBox="1"/>
          <p:nvPr/>
        </p:nvSpPr>
        <p:spPr>
          <a:xfrm>
            <a:off x="5390525" y="39597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#ae4f38</a:t>
            </a:r>
            <a:endParaRPr sz="1000">
              <a:solidFill>
                <a:srgbClr val="FFFFFF"/>
              </a:solidFill>
            </a:endParaRPr>
          </a:p>
        </p:txBody>
      </p:sp>
      <p:sp>
        <p:nvSpPr>
          <p:cNvPr id="2377" name="Google Shape;2377;p79"/>
          <p:cNvSpPr/>
          <p:nvPr/>
        </p:nvSpPr>
        <p:spPr>
          <a:xfrm>
            <a:off x="6452350" y="2871600"/>
            <a:ext cx="791400" cy="754200"/>
          </a:xfrm>
          <a:prstGeom prst="roundRect">
            <a:avLst>
              <a:gd name="adj" fmla="val 16667"/>
            </a:avLst>
          </a:prstGeom>
          <a:solidFill>
            <a:srgbClr val="008A5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9"/>
          <p:cNvSpPr txBox="1"/>
          <p:nvPr/>
        </p:nvSpPr>
        <p:spPr>
          <a:xfrm>
            <a:off x="6452350" y="30286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#008a57</a:t>
            </a:r>
            <a:endParaRPr sz="1000">
              <a:solidFill>
                <a:srgbClr val="FFFFFF"/>
              </a:solidFill>
            </a:endParaRPr>
          </a:p>
        </p:txBody>
      </p:sp>
      <p:sp>
        <p:nvSpPr>
          <p:cNvPr id="2379" name="Google Shape;2379;p79"/>
          <p:cNvSpPr/>
          <p:nvPr/>
        </p:nvSpPr>
        <p:spPr>
          <a:xfrm>
            <a:off x="6452350" y="3802700"/>
            <a:ext cx="791400" cy="754200"/>
          </a:xfrm>
          <a:prstGeom prst="roundRect">
            <a:avLst>
              <a:gd name="adj" fmla="val 16667"/>
            </a:avLst>
          </a:prstGeom>
          <a:solidFill>
            <a:srgbClr val="DA7D6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9"/>
          <p:cNvSpPr txBox="1"/>
          <p:nvPr/>
        </p:nvSpPr>
        <p:spPr>
          <a:xfrm>
            <a:off x="6452350" y="39597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#da7d63</a:t>
            </a:r>
            <a:endParaRPr sz="10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84"/>
        <p:cNvGrpSpPr/>
        <p:nvPr/>
      </p:nvGrpSpPr>
      <p:grpSpPr>
        <a:xfrm>
          <a:off x="0" y="0"/>
          <a:ext cx="0" cy="0"/>
          <a:chOff x="0" y="0"/>
          <a:chExt cx="0" cy="0"/>
        </a:xfrm>
      </p:grpSpPr>
      <p:sp>
        <p:nvSpPr>
          <p:cNvPr id="2385" name="Google Shape;2385;p80"/>
          <p:cNvSpPr txBox="1"/>
          <p:nvPr/>
        </p:nvSpPr>
        <p:spPr>
          <a:xfrm>
            <a:off x="1572600" y="1188000"/>
            <a:ext cx="59988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rgbClr val="869FB2"/>
              </a:solidFill>
            </a:endParaRPr>
          </a:p>
        </p:txBody>
      </p:sp>
      <p:sp>
        <p:nvSpPr>
          <p:cNvPr id="2386" name="Google Shape;2386;p8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2387" name="Google Shape;2387;p80"/>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2388" name="Google Shape;2388;p80">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ahyp="http://schemas.microsoft.com/office/drawing/2018/hyperlinkcolor" val="tx"/>
                    </a:ext>
                  </a:extLst>
                </a:hlinkClick>
              </a:rPr>
              <a:t>Pana</a:t>
            </a:r>
            <a:endParaRPr b="1">
              <a:solidFill>
                <a:srgbClr val="869FB2"/>
              </a:solidFill>
            </a:endParaRPr>
          </a:p>
        </p:txBody>
      </p:sp>
      <p:sp>
        <p:nvSpPr>
          <p:cNvPr id="2389" name="Google Shape;2389;p80">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ahyp="http://schemas.microsoft.com/office/drawing/2018/hyperlinkcolor" val="tx"/>
                    </a:ext>
                  </a:extLst>
                </a:hlinkClick>
              </a:rPr>
              <a:t>Amico</a:t>
            </a:r>
            <a:endParaRPr b="1">
              <a:solidFill>
                <a:srgbClr val="869FB2"/>
              </a:solidFill>
            </a:endParaRPr>
          </a:p>
        </p:txBody>
      </p:sp>
      <p:sp>
        <p:nvSpPr>
          <p:cNvPr id="2390" name="Google Shape;2390;p80">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ahyp="http://schemas.microsoft.com/office/drawing/2018/hyperlinkcolor" val="tx"/>
                    </a:ext>
                  </a:extLst>
                </a:hlinkClick>
              </a:rPr>
              <a:t>Bro</a:t>
            </a:r>
            <a:endParaRPr b="1">
              <a:solidFill>
                <a:srgbClr val="869FB2"/>
              </a:solidFill>
            </a:endParaRPr>
          </a:p>
        </p:txBody>
      </p:sp>
      <p:sp>
        <p:nvSpPr>
          <p:cNvPr id="2391" name="Google Shape;2391;p80">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ahyp="http://schemas.microsoft.com/office/drawing/2018/hyperlinkcolor" val="tx"/>
                    </a:ext>
                  </a:extLst>
                </a:hlinkClick>
              </a:rPr>
              <a:t>Rafiki</a:t>
            </a:r>
            <a:endParaRPr b="1">
              <a:solidFill>
                <a:srgbClr val="869FB2"/>
              </a:solidFill>
            </a:endParaRPr>
          </a:p>
        </p:txBody>
      </p:sp>
      <p:pic>
        <p:nvPicPr>
          <p:cNvPr id="2392" name="Google Shape;2392;p80"/>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2393" name="Google Shape;2393;p80"/>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2394" name="Google Shape;2394;p80"/>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2395" name="Google Shape;2395;p80"/>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2396" name="Google Shape;2396;p80">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ahyp="http://schemas.microsoft.com/office/drawing/2018/hyperlinkcolor" val="tx"/>
                    </a:ext>
                  </a:extLst>
                </a:hlinkClick>
              </a:rPr>
              <a:t>Cuate</a:t>
            </a:r>
            <a:endParaRPr b="1">
              <a:solidFill>
                <a:srgbClr val="869FB2"/>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00"/>
        <p:cNvGrpSpPr/>
        <p:nvPr/>
      </p:nvGrpSpPr>
      <p:grpSpPr>
        <a:xfrm>
          <a:off x="0" y="0"/>
          <a:ext cx="0" cy="0"/>
          <a:chOff x="0" y="0"/>
          <a:chExt cx="0" cy="0"/>
        </a:xfrm>
      </p:grpSpPr>
      <p:sp>
        <p:nvSpPr>
          <p:cNvPr id="2401" name="Google Shape;2401;p81"/>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2402" name="Google Shape;2402;p81"/>
          <p:cNvGrpSpPr/>
          <p:nvPr/>
        </p:nvGrpSpPr>
        <p:grpSpPr>
          <a:xfrm>
            <a:off x="5117640" y="3085736"/>
            <a:ext cx="474294" cy="551291"/>
            <a:chOff x="4727025" y="1332775"/>
            <a:chExt cx="59900" cy="69625"/>
          </a:xfrm>
        </p:grpSpPr>
        <p:sp>
          <p:nvSpPr>
            <p:cNvPr id="2403" name="Google Shape;2403;p8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8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5" name="Google Shape;2405;p81"/>
          <p:cNvGrpSpPr/>
          <p:nvPr/>
        </p:nvGrpSpPr>
        <p:grpSpPr>
          <a:xfrm>
            <a:off x="5731296" y="2314340"/>
            <a:ext cx="555653" cy="557031"/>
            <a:chOff x="4820425" y="1329900"/>
            <a:chExt cx="70175" cy="70350"/>
          </a:xfrm>
        </p:grpSpPr>
        <p:sp>
          <p:nvSpPr>
            <p:cNvPr id="2406" name="Google Shape;2406;p8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8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8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8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0" name="Google Shape;2410;p81"/>
          <p:cNvGrpSpPr/>
          <p:nvPr/>
        </p:nvGrpSpPr>
        <p:grpSpPr>
          <a:xfrm>
            <a:off x="6357664" y="2318845"/>
            <a:ext cx="582574" cy="533871"/>
            <a:chOff x="4903200" y="1331525"/>
            <a:chExt cx="73575" cy="67425"/>
          </a:xfrm>
        </p:grpSpPr>
        <p:sp>
          <p:nvSpPr>
            <p:cNvPr id="2411" name="Google Shape;2411;p8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8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3" name="Google Shape;2413;p81"/>
          <p:cNvGrpSpPr/>
          <p:nvPr/>
        </p:nvGrpSpPr>
        <p:grpSpPr>
          <a:xfrm>
            <a:off x="5717142" y="3078709"/>
            <a:ext cx="583960" cy="565345"/>
            <a:chOff x="4815575" y="1416800"/>
            <a:chExt cx="73750" cy="71400"/>
          </a:xfrm>
        </p:grpSpPr>
        <p:sp>
          <p:nvSpPr>
            <p:cNvPr id="2414" name="Google Shape;2414;p8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8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8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7" name="Google Shape;2417;p81"/>
          <p:cNvGrpSpPr/>
          <p:nvPr/>
        </p:nvGrpSpPr>
        <p:grpSpPr>
          <a:xfrm>
            <a:off x="6351924" y="3108896"/>
            <a:ext cx="589898" cy="504970"/>
            <a:chOff x="4902475" y="1418875"/>
            <a:chExt cx="74500" cy="63775"/>
          </a:xfrm>
        </p:grpSpPr>
        <p:sp>
          <p:nvSpPr>
            <p:cNvPr id="2418" name="Google Shape;2418;p8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81"/>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0" name="Google Shape;2420;p81"/>
          <p:cNvGrpSpPr/>
          <p:nvPr/>
        </p:nvGrpSpPr>
        <p:grpSpPr>
          <a:xfrm>
            <a:off x="5727139" y="3826000"/>
            <a:ext cx="563967" cy="567127"/>
            <a:chOff x="4818100" y="1507675"/>
            <a:chExt cx="71225" cy="71625"/>
          </a:xfrm>
        </p:grpSpPr>
        <p:sp>
          <p:nvSpPr>
            <p:cNvPr id="2421" name="Google Shape;2421;p8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8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8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8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5" name="Google Shape;2425;p81"/>
          <p:cNvGrpSpPr/>
          <p:nvPr/>
        </p:nvGrpSpPr>
        <p:grpSpPr>
          <a:xfrm>
            <a:off x="5040636" y="3829461"/>
            <a:ext cx="628301" cy="588505"/>
            <a:chOff x="4721450" y="1509475"/>
            <a:chExt cx="79350" cy="74325"/>
          </a:xfrm>
        </p:grpSpPr>
        <p:sp>
          <p:nvSpPr>
            <p:cNvPr id="2426" name="Google Shape;2426;p8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8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8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8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81"/>
          <p:cNvGrpSpPr/>
          <p:nvPr/>
        </p:nvGrpSpPr>
        <p:grpSpPr>
          <a:xfrm>
            <a:off x="6386170" y="3814027"/>
            <a:ext cx="557038" cy="562772"/>
            <a:chOff x="4906800" y="1507500"/>
            <a:chExt cx="70350" cy="71075"/>
          </a:xfrm>
        </p:grpSpPr>
        <p:sp>
          <p:nvSpPr>
            <p:cNvPr id="2431" name="Google Shape;2431;p8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8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8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8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8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6" name="Google Shape;2436;p81"/>
          <p:cNvGrpSpPr/>
          <p:nvPr/>
        </p:nvGrpSpPr>
        <p:grpSpPr>
          <a:xfrm>
            <a:off x="4423778" y="2340963"/>
            <a:ext cx="517934" cy="517934"/>
            <a:chOff x="3736598" y="2170606"/>
            <a:chExt cx="404889" cy="404889"/>
          </a:xfrm>
        </p:grpSpPr>
        <p:sp>
          <p:nvSpPr>
            <p:cNvPr id="2437" name="Google Shape;2437;p8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8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8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8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1" name="Google Shape;2441;p81"/>
          <p:cNvGrpSpPr/>
          <p:nvPr/>
        </p:nvGrpSpPr>
        <p:grpSpPr>
          <a:xfrm>
            <a:off x="3690839" y="2341061"/>
            <a:ext cx="586986" cy="517740"/>
            <a:chOff x="3161917" y="2170682"/>
            <a:chExt cx="458870" cy="404737"/>
          </a:xfrm>
        </p:grpSpPr>
        <p:sp>
          <p:nvSpPr>
            <p:cNvPr id="2442" name="Google Shape;2442;p8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8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8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5" name="Google Shape;2445;p81"/>
          <p:cNvGrpSpPr/>
          <p:nvPr/>
        </p:nvGrpSpPr>
        <p:grpSpPr>
          <a:xfrm>
            <a:off x="3713860" y="3102400"/>
            <a:ext cx="540943" cy="517963"/>
            <a:chOff x="3179914" y="2889488"/>
            <a:chExt cx="422876" cy="404911"/>
          </a:xfrm>
        </p:grpSpPr>
        <p:sp>
          <p:nvSpPr>
            <p:cNvPr id="2446" name="Google Shape;2446;p8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8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8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8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8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8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2" name="Google Shape;2452;p81"/>
          <p:cNvGrpSpPr/>
          <p:nvPr/>
        </p:nvGrpSpPr>
        <p:grpSpPr>
          <a:xfrm>
            <a:off x="4414654" y="3102358"/>
            <a:ext cx="536180" cy="518047"/>
            <a:chOff x="3729467" y="2889422"/>
            <a:chExt cx="419153" cy="404977"/>
          </a:xfrm>
        </p:grpSpPr>
        <p:sp>
          <p:nvSpPr>
            <p:cNvPr id="2453" name="Google Shape;2453;p8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8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8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8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8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8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8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0" name="Google Shape;2460;p81"/>
          <p:cNvGrpSpPr/>
          <p:nvPr/>
        </p:nvGrpSpPr>
        <p:grpSpPr>
          <a:xfrm>
            <a:off x="1951688" y="3445787"/>
            <a:ext cx="965351" cy="134611"/>
            <a:chOff x="4411970" y="2962952"/>
            <a:chExt cx="706544" cy="104212"/>
          </a:xfrm>
        </p:grpSpPr>
        <p:sp>
          <p:nvSpPr>
            <p:cNvPr id="2461" name="Google Shape;2461;p8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8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8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8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5" name="Google Shape;2465;p81"/>
          <p:cNvGrpSpPr/>
          <p:nvPr/>
        </p:nvGrpSpPr>
        <p:grpSpPr>
          <a:xfrm>
            <a:off x="1951688" y="3041077"/>
            <a:ext cx="960158" cy="289172"/>
            <a:chOff x="4411970" y="2726085"/>
            <a:chExt cx="643107" cy="193659"/>
          </a:xfrm>
        </p:grpSpPr>
        <p:sp>
          <p:nvSpPr>
            <p:cNvPr id="2466" name="Google Shape;2466;p8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8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8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9" name="Google Shape;2469;p81"/>
          <p:cNvGrpSpPr/>
          <p:nvPr/>
        </p:nvGrpSpPr>
        <p:grpSpPr>
          <a:xfrm>
            <a:off x="960185" y="3295400"/>
            <a:ext cx="811503" cy="252584"/>
            <a:chOff x="4411970" y="4340222"/>
            <a:chExt cx="779467" cy="242683"/>
          </a:xfrm>
        </p:grpSpPr>
        <p:sp>
          <p:nvSpPr>
            <p:cNvPr id="2470" name="Google Shape;2470;p8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8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8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3" name="Google Shape;2473;p81"/>
          <p:cNvGrpSpPr/>
          <p:nvPr/>
        </p:nvGrpSpPr>
        <p:grpSpPr>
          <a:xfrm>
            <a:off x="1951688" y="2709308"/>
            <a:ext cx="965160" cy="216230"/>
            <a:chOff x="4411970" y="2468674"/>
            <a:chExt cx="747317" cy="167425"/>
          </a:xfrm>
        </p:grpSpPr>
        <p:sp>
          <p:nvSpPr>
            <p:cNvPr id="2474" name="Google Shape;2474;p8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8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6" name="Google Shape;2476;p81"/>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7" name="Google Shape;2477;p81"/>
          <p:cNvGrpSpPr/>
          <p:nvPr/>
        </p:nvGrpSpPr>
        <p:grpSpPr>
          <a:xfrm>
            <a:off x="959254" y="2334687"/>
            <a:ext cx="1959041" cy="208784"/>
            <a:chOff x="6336019" y="3733725"/>
            <a:chExt cx="2566206" cy="351310"/>
          </a:xfrm>
        </p:grpSpPr>
        <p:sp>
          <p:nvSpPr>
            <p:cNvPr id="2478" name="Google Shape;2478;p81"/>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81"/>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81"/>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81"/>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2" name="Google Shape;2482;p81"/>
          <p:cNvGrpSpPr/>
          <p:nvPr/>
        </p:nvGrpSpPr>
        <p:grpSpPr>
          <a:xfrm>
            <a:off x="1951688" y="3950602"/>
            <a:ext cx="946551" cy="153200"/>
            <a:chOff x="4404545" y="3301592"/>
            <a:chExt cx="782403" cy="129272"/>
          </a:xfrm>
        </p:grpSpPr>
        <p:sp>
          <p:nvSpPr>
            <p:cNvPr id="2483" name="Google Shape;2483;p8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81"/>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5" name="Google Shape;2485;p81"/>
          <p:cNvGrpSpPr/>
          <p:nvPr/>
        </p:nvGrpSpPr>
        <p:grpSpPr>
          <a:xfrm>
            <a:off x="1951688" y="3695937"/>
            <a:ext cx="962257" cy="139127"/>
            <a:chOff x="4411970" y="3131459"/>
            <a:chExt cx="710520" cy="117397"/>
          </a:xfrm>
        </p:grpSpPr>
        <p:sp>
          <p:nvSpPr>
            <p:cNvPr id="2486" name="Google Shape;2486;p8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8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8" name="Google Shape;2488;p81"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89" name="Google Shape;2489;p81"/>
          <p:cNvGrpSpPr/>
          <p:nvPr/>
        </p:nvGrpSpPr>
        <p:grpSpPr>
          <a:xfrm>
            <a:off x="951833" y="3621603"/>
            <a:ext cx="823838" cy="458988"/>
            <a:chOff x="4411970" y="1801825"/>
            <a:chExt cx="734586" cy="409262"/>
          </a:xfrm>
        </p:grpSpPr>
        <p:sp>
          <p:nvSpPr>
            <p:cNvPr id="2490" name="Google Shape;2490;p8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8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2" name="Google Shape;2492;p81"/>
          <p:cNvGrpSpPr/>
          <p:nvPr/>
        </p:nvGrpSpPr>
        <p:grpSpPr>
          <a:xfrm>
            <a:off x="3056804" y="2339173"/>
            <a:ext cx="521514" cy="521514"/>
            <a:chOff x="5681300" y="2527788"/>
            <a:chExt cx="805800" cy="805800"/>
          </a:xfrm>
        </p:grpSpPr>
        <p:sp>
          <p:nvSpPr>
            <p:cNvPr id="2493" name="Google Shape;2493;p81"/>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8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5" name="Google Shape;2495;p81"/>
          <p:cNvGrpSpPr/>
          <p:nvPr/>
        </p:nvGrpSpPr>
        <p:grpSpPr>
          <a:xfrm>
            <a:off x="3051044" y="3094865"/>
            <a:ext cx="533033" cy="533033"/>
            <a:chOff x="4049800" y="640400"/>
            <a:chExt cx="858900" cy="858900"/>
          </a:xfrm>
        </p:grpSpPr>
        <p:sp>
          <p:nvSpPr>
            <p:cNvPr id="2496" name="Google Shape;2496;p81"/>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81"/>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8" name="Google Shape;2498;p81"/>
          <p:cNvGrpSpPr/>
          <p:nvPr/>
        </p:nvGrpSpPr>
        <p:grpSpPr>
          <a:xfrm>
            <a:off x="2976527" y="3772543"/>
            <a:ext cx="682068" cy="682068"/>
            <a:chOff x="5080188" y="927900"/>
            <a:chExt cx="961200" cy="961200"/>
          </a:xfrm>
        </p:grpSpPr>
        <p:sp>
          <p:nvSpPr>
            <p:cNvPr id="2499" name="Google Shape;2499;p81"/>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81"/>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1"/>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1"/>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8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8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8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7" name="Google Shape;2507;p81"/>
          <p:cNvGrpSpPr/>
          <p:nvPr/>
        </p:nvGrpSpPr>
        <p:grpSpPr>
          <a:xfrm>
            <a:off x="4440026" y="3869234"/>
            <a:ext cx="505650" cy="504006"/>
            <a:chOff x="6039282" y="1042577"/>
            <a:chExt cx="734315" cy="731929"/>
          </a:xfrm>
        </p:grpSpPr>
        <p:sp>
          <p:nvSpPr>
            <p:cNvPr id="2508" name="Google Shape;2508;p8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8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8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8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8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8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8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8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8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8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8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8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8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8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8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8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8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8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9" name="Google Shape;2529;p81"/>
          <p:cNvGrpSpPr/>
          <p:nvPr/>
        </p:nvGrpSpPr>
        <p:grpSpPr>
          <a:xfrm>
            <a:off x="5052628" y="2298862"/>
            <a:ext cx="567744" cy="602136"/>
            <a:chOff x="1825800" y="1651625"/>
            <a:chExt cx="539989" cy="571775"/>
          </a:xfrm>
        </p:grpSpPr>
        <p:sp>
          <p:nvSpPr>
            <p:cNvPr id="2530" name="Google Shape;2530;p81"/>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81"/>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81"/>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8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4" name="Google Shape;2534;p81"/>
          <p:cNvGrpSpPr/>
          <p:nvPr/>
        </p:nvGrpSpPr>
        <p:grpSpPr>
          <a:xfrm>
            <a:off x="3727557" y="3855579"/>
            <a:ext cx="508123" cy="507955"/>
            <a:chOff x="1897577" y="2802432"/>
            <a:chExt cx="492176" cy="492014"/>
          </a:xfrm>
        </p:grpSpPr>
        <p:sp>
          <p:nvSpPr>
            <p:cNvPr id="2535" name="Google Shape;2535;p81"/>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81"/>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81"/>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81"/>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81"/>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81"/>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81"/>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81"/>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81"/>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81"/>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8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8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7" name="Google Shape;2547;p81"/>
          <p:cNvGrpSpPr/>
          <p:nvPr/>
        </p:nvGrpSpPr>
        <p:grpSpPr>
          <a:xfrm>
            <a:off x="959087" y="4169123"/>
            <a:ext cx="809227" cy="200842"/>
            <a:chOff x="2013045" y="4813233"/>
            <a:chExt cx="921986" cy="228854"/>
          </a:xfrm>
        </p:grpSpPr>
        <p:sp>
          <p:nvSpPr>
            <p:cNvPr id="2548" name="Google Shape;2548;p81"/>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81"/>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0" name="Google Shape;2550;p81"/>
          <p:cNvGrpSpPr/>
          <p:nvPr/>
        </p:nvGrpSpPr>
        <p:grpSpPr>
          <a:xfrm>
            <a:off x="967547" y="2656004"/>
            <a:ext cx="792421" cy="269941"/>
            <a:chOff x="1046767" y="4756633"/>
            <a:chExt cx="859646" cy="292841"/>
          </a:xfrm>
        </p:grpSpPr>
        <p:sp>
          <p:nvSpPr>
            <p:cNvPr id="2551" name="Google Shape;2551;p81"/>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81"/>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81"/>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4" name="Google Shape;2554;p81"/>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81"/>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81"/>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81"/>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8" name="Google Shape;2558;p81"/>
          <p:cNvGrpSpPr/>
          <p:nvPr/>
        </p:nvGrpSpPr>
        <p:grpSpPr>
          <a:xfrm>
            <a:off x="7103403" y="2550562"/>
            <a:ext cx="166473" cy="141497"/>
            <a:chOff x="4660325" y="1866850"/>
            <a:chExt cx="68350" cy="58100"/>
          </a:xfrm>
        </p:grpSpPr>
        <p:sp>
          <p:nvSpPr>
            <p:cNvPr id="2559" name="Google Shape;2559;p8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8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1" name="Google Shape;2561;p81"/>
          <p:cNvGrpSpPr/>
          <p:nvPr/>
        </p:nvGrpSpPr>
        <p:grpSpPr>
          <a:xfrm>
            <a:off x="7412747" y="2576286"/>
            <a:ext cx="162515" cy="90049"/>
            <a:chOff x="4791775" y="1877500"/>
            <a:chExt cx="66725" cy="36975"/>
          </a:xfrm>
        </p:grpSpPr>
        <p:sp>
          <p:nvSpPr>
            <p:cNvPr id="2562" name="Google Shape;2562;p8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8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4" name="Google Shape;2564;p81"/>
          <p:cNvGrpSpPr/>
          <p:nvPr/>
        </p:nvGrpSpPr>
        <p:grpSpPr>
          <a:xfrm>
            <a:off x="7734460" y="2576286"/>
            <a:ext cx="144979" cy="90049"/>
            <a:chOff x="4923925" y="1877500"/>
            <a:chExt cx="59525" cy="36975"/>
          </a:xfrm>
        </p:grpSpPr>
        <p:sp>
          <p:nvSpPr>
            <p:cNvPr id="2565" name="Google Shape;2565;p8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8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7" name="Google Shape;2567;p81"/>
          <p:cNvGrpSpPr/>
          <p:nvPr/>
        </p:nvGrpSpPr>
        <p:grpSpPr>
          <a:xfrm>
            <a:off x="8028952" y="2558477"/>
            <a:ext cx="141447" cy="125667"/>
            <a:chOff x="5058450" y="1870100"/>
            <a:chExt cx="58075" cy="51600"/>
          </a:xfrm>
        </p:grpSpPr>
        <p:sp>
          <p:nvSpPr>
            <p:cNvPr id="2568" name="Google Shape;2568;p8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8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0" name="Google Shape;2570;p81"/>
          <p:cNvGrpSpPr/>
          <p:nvPr/>
        </p:nvGrpSpPr>
        <p:grpSpPr>
          <a:xfrm>
            <a:off x="7443466" y="2980885"/>
            <a:ext cx="101077" cy="107645"/>
            <a:chOff x="4811425" y="2065025"/>
            <a:chExt cx="41500" cy="44200"/>
          </a:xfrm>
        </p:grpSpPr>
        <p:sp>
          <p:nvSpPr>
            <p:cNvPr id="2571" name="Google Shape;2571;p8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8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3" name="Google Shape;2573;p81"/>
          <p:cNvGrpSpPr/>
          <p:nvPr/>
        </p:nvGrpSpPr>
        <p:grpSpPr>
          <a:xfrm>
            <a:off x="7735904" y="2981098"/>
            <a:ext cx="120867" cy="107218"/>
            <a:chOff x="4929875" y="2065025"/>
            <a:chExt cx="49625" cy="44025"/>
          </a:xfrm>
        </p:grpSpPr>
        <p:sp>
          <p:nvSpPr>
            <p:cNvPr id="2574" name="Google Shape;2574;p8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8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6" name="Google Shape;2576;p81"/>
          <p:cNvGrpSpPr/>
          <p:nvPr/>
        </p:nvGrpSpPr>
        <p:grpSpPr>
          <a:xfrm>
            <a:off x="8064572" y="2984112"/>
            <a:ext cx="70206" cy="101191"/>
            <a:chOff x="5083925" y="2066350"/>
            <a:chExt cx="28825" cy="41550"/>
          </a:xfrm>
        </p:grpSpPr>
        <p:sp>
          <p:nvSpPr>
            <p:cNvPr id="2577" name="Google Shape;2577;p8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8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9" name="Google Shape;2579;p81"/>
          <p:cNvGrpSpPr/>
          <p:nvPr/>
        </p:nvGrpSpPr>
        <p:grpSpPr>
          <a:xfrm>
            <a:off x="7096126" y="2999759"/>
            <a:ext cx="181026" cy="69896"/>
            <a:chOff x="4659775" y="2072775"/>
            <a:chExt cx="74325" cy="28700"/>
          </a:xfrm>
        </p:grpSpPr>
        <p:sp>
          <p:nvSpPr>
            <p:cNvPr id="2580" name="Google Shape;2580;p8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8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8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3" name="Google Shape;2583;p81"/>
          <p:cNvGrpSpPr/>
          <p:nvPr/>
        </p:nvGrpSpPr>
        <p:grpSpPr>
          <a:xfrm>
            <a:off x="8015982" y="2790324"/>
            <a:ext cx="167387" cy="89197"/>
            <a:chOff x="4662475" y="1976500"/>
            <a:chExt cx="68725" cy="36625"/>
          </a:xfrm>
        </p:grpSpPr>
        <p:sp>
          <p:nvSpPr>
            <p:cNvPr id="2584" name="Google Shape;2584;p8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8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8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7" name="Google Shape;2587;p81"/>
          <p:cNvGrpSpPr/>
          <p:nvPr/>
        </p:nvGrpSpPr>
        <p:grpSpPr>
          <a:xfrm>
            <a:off x="7712887" y="2793764"/>
            <a:ext cx="166899" cy="82317"/>
            <a:chOff x="4920150" y="1977875"/>
            <a:chExt cx="68525" cy="33800"/>
          </a:xfrm>
        </p:grpSpPr>
        <p:sp>
          <p:nvSpPr>
            <p:cNvPr id="2588" name="Google Shape;2588;p8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8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8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1" name="Google Shape;2591;p81"/>
          <p:cNvGrpSpPr/>
          <p:nvPr/>
        </p:nvGrpSpPr>
        <p:grpSpPr>
          <a:xfrm>
            <a:off x="7124044" y="3197682"/>
            <a:ext cx="125190" cy="127859"/>
            <a:chOff x="4676550" y="2160575"/>
            <a:chExt cx="51400" cy="52500"/>
          </a:xfrm>
        </p:grpSpPr>
        <p:sp>
          <p:nvSpPr>
            <p:cNvPr id="2592" name="Google Shape;2592;p8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8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8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5" name="Google Shape;2595;p81"/>
          <p:cNvGrpSpPr/>
          <p:nvPr/>
        </p:nvGrpSpPr>
        <p:grpSpPr>
          <a:xfrm>
            <a:off x="7421302" y="3204714"/>
            <a:ext cx="145405" cy="113794"/>
            <a:chOff x="4768325" y="2163475"/>
            <a:chExt cx="59700" cy="46725"/>
          </a:xfrm>
        </p:grpSpPr>
        <p:sp>
          <p:nvSpPr>
            <p:cNvPr id="2596" name="Google Shape;2596;p8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8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8" name="Google Shape;2598;p81"/>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81"/>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81"/>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81"/>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81"/>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81"/>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4" name="Google Shape;2604;p81"/>
          <p:cNvGrpSpPr/>
          <p:nvPr/>
        </p:nvGrpSpPr>
        <p:grpSpPr>
          <a:xfrm>
            <a:off x="7437621" y="3459808"/>
            <a:ext cx="112768" cy="106853"/>
            <a:chOff x="4768575" y="2253950"/>
            <a:chExt cx="46300" cy="43875"/>
          </a:xfrm>
        </p:grpSpPr>
        <p:sp>
          <p:nvSpPr>
            <p:cNvPr id="2605" name="Google Shape;2605;p8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8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7" name="Google Shape;2607;p81"/>
          <p:cNvGrpSpPr/>
          <p:nvPr/>
        </p:nvGrpSpPr>
        <p:grpSpPr>
          <a:xfrm>
            <a:off x="7737243" y="3948834"/>
            <a:ext cx="118187" cy="146246"/>
            <a:chOff x="4960900" y="2433225"/>
            <a:chExt cx="48525" cy="60050"/>
          </a:xfrm>
        </p:grpSpPr>
        <p:sp>
          <p:nvSpPr>
            <p:cNvPr id="2608" name="Google Shape;2608;p8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8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0" name="Google Shape;2610;p81"/>
          <p:cNvGrpSpPr/>
          <p:nvPr/>
        </p:nvGrpSpPr>
        <p:grpSpPr>
          <a:xfrm>
            <a:off x="7425808" y="4212895"/>
            <a:ext cx="136394" cy="143810"/>
            <a:chOff x="4854075" y="2527625"/>
            <a:chExt cx="56000" cy="59050"/>
          </a:xfrm>
        </p:grpSpPr>
        <p:sp>
          <p:nvSpPr>
            <p:cNvPr id="2611" name="Google Shape;2611;p8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8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3" name="Google Shape;2613;p81"/>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81"/>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81"/>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6" name="Google Shape;2616;p81"/>
          <p:cNvGrpSpPr/>
          <p:nvPr/>
        </p:nvGrpSpPr>
        <p:grpSpPr>
          <a:xfrm>
            <a:off x="8050020" y="3676639"/>
            <a:ext cx="99312" cy="160797"/>
            <a:chOff x="5059700" y="2334775"/>
            <a:chExt cx="40775" cy="66025"/>
          </a:xfrm>
        </p:grpSpPr>
        <p:sp>
          <p:nvSpPr>
            <p:cNvPr id="2617" name="Google Shape;2617;p8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8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8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8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8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8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8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8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8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6" name="Google Shape;2626;p81"/>
          <p:cNvGrpSpPr/>
          <p:nvPr/>
        </p:nvGrpSpPr>
        <p:grpSpPr>
          <a:xfrm>
            <a:off x="8007184" y="3941771"/>
            <a:ext cx="184984" cy="160371"/>
            <a:chOff x="5037700" y="2430325"/>
            <a:chExt cx="75950" cy="65850"/>
          </a:xfrm>
        </p:grpSpPr>
        <p:sp>
          <p:nvSpPr>
            <p:cNvPr id="2627" name="Google Shape;2627;p8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8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9" name="Google Shape;2629;p81"/>
          <p:cNvGrpSpPr/>
          <p:nvPr/>
        </p:nvGrpSpPr>
        <p:grpSpPr>
          <a:xfrm>
            <a:off x="7426689" y="3708223"/>
            <a:ext cx="173014" cy="97629"/>
            <a:chOff x="4756975" y="2341800"/>
            <a:chExt cx="91975" cy="51925"/>
          </a:xfrm>
        </p:grpSpPr>
        <p:sp>
          <p:nvSpPr>
            <p:cNvPr id="2630" name="Google Shape;2630;p8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8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8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8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8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8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8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8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8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8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8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8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8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0" name="Google Shape;2650;p81"/>
          <p:cNvGrpSpPr/>
          <p:nvPr/>
        </p:nvGrpSpPr>
        <p:grpSpPr>
          <a:xfrm>
            <a:off x="7693626" y="4196920"/>
            <a:ext cx="212497" cy="175761"/>
            <a:chOff x="4943575" y="2516350"/>
            <a:chExt cx="98675" cy="81700"/>
          </a:xfrm>
        </p:grpSpPr>
        <p:sp>
          <p:nvSpPr>
            <p:cNvPr id="2651" name="Google Shape;2651;p8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8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8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8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8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8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8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8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8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8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8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8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8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8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8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8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8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8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8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8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8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8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8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8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8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8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8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8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9" name="Google Shape;2729;p81"/>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1"/>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1"/>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1"/>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737"/>
        <p:cNvGrpSpPr/>
        <p:nvPr/>
      </p:nvGrpSpPr>
      <p:grpSpPr>
        <a:xfrm>
          <a:off x="0" y="0"/>
          <a:ext cx="0" cy="0"/>
          <a:chOff x="0" y="0"/>
          <a:chExt cx="0" cy="0"/>
        </a:xfrm>
      </p:grpSpPr>
      <p:grpSp>
        <p:nvGrpSpPr>
          <p:cNvPr id="2738" name="Google Shape;2738;p82"/>
          <p:cNvGrpSpPr/>
          <p:nvPr/>
        </p:nvGrpSpPr>
        <p:grpSpPr>
          <a:xfrm>
            <a:off x="6681268" y="3584496"/>
            <a:ext cx="560636" cy="516497"/>
            <a:chOff x="6652051" y="3714143"/>
            <a:chExt cx="560636" cy="516497"/>
          </a:xfrm>
        </p:grpSpPr>
        <p:grpSp>
          <p:nvGrpSpPr>
            <p:cNvPr id="2739" name="Google Shape;2739;p82"/>
            <p:cNvGrpSpPr/>
            <p:nvPr/>
          </p:nvGrpSpPr>
          <p:grpSpPr>
            <a:xfrm>
              <a:off x="6669657" y="3716715"/>
              <a:ext cx="466768" cy="464314"/>
              <a:chOff x="3139766" y="765669"/>
              <a:chExt cx="886380" cy="881888"/>
            </a:xfrm>
          </p:grpSpPr>
          <p:grpSp>
            <p:nvGrpSpPr>
              <p:cNvPr id="2740" name="Google Shape;2740;p82"/>
              <p:cNvGrpSpPr/>
              <p:nvPr/>
            </p:nvGrpSpPr>
            <p:grpSpPr>
              <a:xfrm>
                <a:off x="3139766" y="765669"/>
                <a:ext cx="886380" cy="881888"/>
                <a:chOff x="3139766" y="765669"/>
                <a:chExt cx="886380" cy="881888"/>
              </a:xfrm>
            </p:grpSpPr>
            <p:sp>
              <p:nvSpPr>
                <p:cNvPr id="2741" name="Google Shape;2741;p82"/>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2"/>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2"/>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2"/>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2"/>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2"/>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2"/>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2"/>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2"/>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0" name="Google Shape;2750;p82"/>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2"/>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2"/>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2"/>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4" name="Google Shape;2754;p82"/>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5" name="Google Shape;2755;p82"/>
          <p:cNvGrpSpPr/>
          <p:nvPr/>
        </p:nvGrpSpPr>
        <p:grpSpPr>
          <a:xfrm>
            <a:off x="7679978" y="3065079"/>
            <a:ext cx="104231" cy="320340"/>
            <a:chOff x="7564426" y="3224343"/>
            <a:chExt cx="119985" cy="368801"/>
          </a:xfrm>
        </p:grpSpPr>
        <p:sp>
          <p:nvSpPr>
            <p:cNvPr id="2756" name="Google Shape;2756;p8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8" name="Google Shape;2758;p82"/>
          <p:cNvGrpSpPr/>
          <p:nvPr/>
        </p:nvGrpSpPr>
        <p:grpSpPr>
          <a:xfrm>
            <a:off x="7379466" y="3059180"/>
            <a:ext cx="189489" cy="332132"/>
            <a:chOff x="8370831" y="3202002"/>
            <a:chExt cx="218129" cy="382376"/>
          </a:xfrm>
        </p:grpSpPr>
        <p:sp>
          <p:nvSpPr>
            <p:cNvPr id="2759" name="Google Shape;2759;p8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1" name="Google Shape;2761;p82"/>
          <p:cNvGrpSpPr/>
          <p:nvPr/>
        </p:nvGrpSpPr>
        <p:grpSpPr>
          <a:xfrm>
            <a:off x="8102855" y="3470312"/>
            <a:ext cx="309429" cy="267000"/>
            <a:chOff x="6742064" y="3750480"/>
            <a:chExt cx="399315" cy="344560"/>
          </a:xfrm>
        </p:grpSpPr>
        <p:sp>
          <p:nvSpPr>
            <p:cNvPr id="2762" name="Google Shape;2762;p8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4" name="Google Shape;2764;p82"/>
          <p:cNvGrpSpPr/>
          <p:nvPr/>
        </p:nvGrpSpPr>
        <p:grpSpPr>
          <a:xfrm>
            <a:off x="7641874" y="3821360"/>
            <a:ext cx="180437" cy="281608"/>
            <a:chOff x="7248525" y="3739696"/>
            <a:chExt cx="230531" cy="359790"/>
          </a:xfrm>
        </p:grpSpPr>
        <p:sp>
          <p:nvSpPr>
            <p:cNvPr id="2765" name="Google Shape;2765;p8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7" name="Google Shape;2767;p82"/>
          <p:cNvGrpSpPr/>
          <p:nvPr/>
        </p:nvGrpSpPr>
        <p:grpSpPr>
          <a:xfrm>
            <a:off x="7887794" y="3464584"/>
            <a:ext cx="162896" cy="278710"/>
            <a:chOff x="7601242" y="3729267"/>
            <a:chExt cx="222566" cy="380803"/>
          </a:xfrm>
        </p:grpSpPr>
        <p:sp>
          <p:nvSpPr>
            <p:cNvPr id="2768" name="Google Shape;2768;p8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0" name="Google Shape;2770;p82"/>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1" name="Google Shape;2771;p82"/>
          <p:cNvGrpSpPr/>
          <p:nvPr/>
        </p:nvGrpSpPr>
        <p:grpSpPr>
          <a:xfrm>
            <a:off x="7377439" y="3465724"/>
            <a:ext cx="193543" cy="275990"/>
            <a:chOff x="8304647" y="3738687"/>
            <a:chExt cx="225076" cy="320956"/>
          </a:xfrm>
        </p:grpSpPr>
        <p:sp>
          <p:nvSpPr>
            <p:cNvPr id="2772" name="Google Shape;2772;p82"/>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5" name="Google Shape;2775;p82"/>
          <p:cNvGrpSpPr/>
          <p:nvPr/>
        </p:nvGrpSpPr>
        <p:grpSpPr>
          <a:xfrm>
            <a:off x="7649932" y="3465724"/>
            <a:ext cx="178492" cy="275990"/>
            <a:chOff x="8615101" y="3738687"/>
            <a:chExt cx="207573" cy="320956"/>
          </a:xfrm>
        </p:grpSpPr>
        <p:sp>
          <p:nvSpPr>
            <p:cNvPr id="2776" name="Google Shape;2776;p82"/>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9" name="Google Shape;2779;p82"/>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0" name="Google Shape;2780;p82"/>
          <p:cNvGrpSpPr/>
          <p:nvPr/>
        </p:nvGrpSpPr>
        <p:grpSpPr>
          <a:xfrm>
            <a:off x="7875463" y="3868385"/>
            <a:ext cx="187557" cy="187557"/>
            <a:chOff x="8565775" y="671075"/>
            <a:chExt cx="441000" cy="441000"/>
          </a:xfrm>
        </p:grpSpPr>
        <p:sp>
          <p:nvSpPr>
            <p:cNvPr id="2781" name="Google Shape;2781;p82"/>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2"/>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83" name="Google Shape;2783;p82"/>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82"/>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5" name="Google Shape;2785;p82"/>
          <p:cNvGrpSpPr/>
          <p:nvPr/>
        </p:nvGrpSpPr>
        <p:grpSpPr>
          <a:xfrm>
            <a:off x="6029935" y="2940910"/>
            <a:ext cx="587865" cy="517731"/>
            <a:chOff x="6000718" y="3070557"/>
            <a:chExt cx="587865" cy="517731"/>
          </a:xfrm>
        </p:grpSpPr>
        <p:sp>
          <p:nvSpPr>
            <p:cNvPr id="2786" name="Google Shape;2786;p82"/>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2"/>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2"/>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2"/>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2"/>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2"/>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2"/>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2"/>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2"/>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2"/>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6" name="Google Shape;2796;p82"/>
          <p:cNvGrpSpPr/>
          <p:nvPr/>
        </p:nvGrpSpPr>
        <p:grpSpPr>
          <a:xfrm>
            <a:off x="6044740" y="3584570"/>
            <a:ext cx="557665" cy="516387"/>
            <a:chOff x="6015523" y="3714217"/>
            <a:chExt cx="557665" cy="516387"/>
          </a:xfrm>
        </p:grpSpPr>
        <p:grpSp>
          <p:nvGrpSpPr>
            <p:cNvPr id="2797" name="Google Shape;2797;p82"/>
            <p:cNvGrpSpPr/>
            <p:nvPr/>
          </p:nvGrpSpPr>
          <p:grpSpPr>
            <a:xfrm>
              <a:off x="6036094" y="3716980"/>
              <a:ext cx="529822" cy="510480"/>
              <a:chOff x="3148311" y="-545634"/>
              <a:chExt cx="1006118" cy="969572"/>
            </a:xfrm>
          </p:grpSpPr>
          <p:sp>
            <p:nvSpPr>
              <p:cNvPr id="2798" name="Google Shape;2798;p82"/>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2"/>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2"/>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2"/>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2"/>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2"/>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2"/>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82"/>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2"/>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2"/>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8" name="Google Shape;2808;p82"/>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9" name="Google Shape;2809;p82"/>
          <p:cNvGrpSpPr/>
          <p:nvPr/>
        </p:nvGrpSpPr>
        <p:grpSpPr>
          <a:xfrm>
            <a:off x="6673522" y="2943981"/>
            <a:ext cx="576302" cy="511871"/>
            <a:chOff x="6644304" y="3073628"/>
            <a:chExt cx="576302" cy="511871"/>
          </a:xfrm>
        </p:grpSpPr>
        <p:grpSp>
          <p:nvGrpSpPr>
            <p:cNvPr id="2810" name="Google Shape;2810;p82"/>
            <p:cNvGrpSpPr/>
            <p:nvPr/>
          </p:nvGrpSpPr>
          <p:grpSpPr>
            <a:xfrm>
              <a:off x="6712169" y="3073651"/>
              <a:ext cx="481611" cy="506713"/>
              <a:chOff x="1833536" y="-546641"/>
              <a:chExt cx="914567" cy="962419"/>
            </a:xfrm>
          </p:grpSpPr>
          <p:grpSp>
            <p:nvGrpSpPr>
              <p:cNvPr id="2811" name="Google Shape;2811;p82"/>
              <p:cNvGrpSpPr/>
              <p:nvPr/>
            </p:nvGrpSpPr>
            <p:grpSpPr>
              <a:xfrm>
                <a:off x="1833536" y="-524249"/>
                <a:ext cx="914567" cy="940027"/>
                <a:chOff x="1833536" y="-524249"/>
                <a:chExt cx="914567" cy="940027"/>
              </a:xfrm>
            </p:grpSpPr>
            <p:sp>
              <p:nvSpPr>
                <p:cNvPr id="2812" name="Google Shape;2812;p82"/>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82"/>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2"/>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82"/>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2"/>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7" name="Google Shape;2817;p82"/>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82"/>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2"/>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2"/>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1" name="Google Shape;2821;p8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2" name="Google Shape;2822;p82"/>
          <p:cNvGrpSpPr/>
          <p:nvPr/>
        </p:nvGrpSpPr>
        <p:grpSpPr>
          <a:xfrm>
            <a:off x="752796" y="2869970"/>
            <a:ext cx="2622876" cy="1333540"/>
            <a:chOff x="238125" y="1038125"/>
            <a:chExt cx="7146800" cy="3633625"/>
          </a:xfrm>
        </p:grpSpPr>
        <p:sp>
          <p:nvSpPr>
            <p:cNvPr id="2823" name="Google Shape;2823;p8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8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8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8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8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8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8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8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8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8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8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8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8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8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8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8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8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8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8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8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8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8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8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8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8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8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8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8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8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8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8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8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8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8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8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8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8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8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8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8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8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8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8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8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8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8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8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8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8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8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8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8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8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8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8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8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8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8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8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8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8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8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8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8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8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8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8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8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8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8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8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8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8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8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8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8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8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8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8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8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8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8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8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8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8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8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8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8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8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8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8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8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8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8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8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8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8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8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8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8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8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8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8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8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8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8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8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8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8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8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8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8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8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8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8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8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8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8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8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8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8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8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8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8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8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8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8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8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8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8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8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8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8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8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8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8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8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8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8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8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8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8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8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8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8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8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8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8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8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8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8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8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8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8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8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8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8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8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8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8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8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8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8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8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8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8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8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8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8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8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8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8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8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8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8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8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8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8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8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8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8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5" name="Google Shape;4395;p82"/>
          <p:cNvGrpSpPr/>
          <p:nvPr/>
        </p:nvGrpSpPr>
        <p:grpSpPr>
          <a:xfrm>
            <a:off x="5938558" y="1033351"/>
            <a:ext cx="2435960" cy="1297725"/>
            <a:chOff x="233350" y="949250"/>
            <a:chExt cx="7137300" cy="3802300"/>
          </a:xfrm>
        </p:grpSpPr>
        <p:sp>
          <p:nvSpPr>
            <p:cNvPr id="4396" name="Google Shape;4396;p8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7" name="Google Shape;4447;p82"/>
          <p:cNvGrpSpPr/>
          <p:nvPr/>
        </p:nvGrpSpPr>
        <p:grpSpPr>
          <a:xfrm>
            <a:off x="731715" y="995041"/>
            <a:ext cx="2665073" cy="1317140"/>
            <a:chOff x="793334" y="1192826"/>
            <a:chExt cx="2665073" cy="1317140"/>
          </a:xfrm>
        </p:grpSpPr>
        <p:sp>
          <p:nvSpPr>
            <p:cNvPr id="4448" name="Google Shape;4448;p82"/>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2"/>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2"/>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2"/>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2"/>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2"/>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2"/>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2"/>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2"/>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2"/>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2"/>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2"/>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2"/>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2"/>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2"/>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2"/>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2"/>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2"/>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2"/>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2"/>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2"/>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2"/>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2"/>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2"/>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2"/>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2"/>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2"/>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2"/>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2"/>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2"/>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2"/>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2"/>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2"/>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2"/>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2"/>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2"/>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2"/>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2"/>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2"/>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2"/>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2"/>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2"/>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2"/>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2"/>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2"/>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2"/>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2"/>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2"/>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2"/>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2"/>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2"/>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2"/>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2"/>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2"/>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2"/>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2"/>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2"/>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2"/>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2"/>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2"/>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2"/>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2"/>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2"/>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2"/>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2"/>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2"/>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2"/>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2"/>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2"/>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2"/>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2"/>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2"/>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2"/>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2"/>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2"/>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2"/>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2"/>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2"/>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2"/>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2"/>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2"/>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2"/>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2"/>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2"/>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2"/>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2"/>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2"/>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2"/>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2"/>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2"/>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2"/>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2"/>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2"/>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2"/>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2"/>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2"/>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2"/>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2"/>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2"/>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2"/>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2"/>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2"/>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2"/>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2"/>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2"/>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2"/>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2"/>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2"/>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2"/>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2"/>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2"/>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2"/>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2"/>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2"/>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2"/>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2"/>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2"/>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2"/>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2"/>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2"/>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2"/>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2"/>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2"/>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2"/>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2"/>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2"/>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2"/>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2"/>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2"/>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2"/>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2"/>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2"/>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2"/>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2"/>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2"/>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2"/>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2"/>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2"/>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2"/>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2"/>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2"/>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2"/>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2"/>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2"/>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2"/>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2"/>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2"/>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2"/>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2"/>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2"/>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2"/>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2"/>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2"/>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2"/>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2"/>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2"/>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2"/>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2"/>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2"/>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2"/>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2"/>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2"/>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2"/>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2"/>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2"/>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2"/>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2"/>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2"/>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2"/>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2"/>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2"/>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2"/>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2"/>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2"/>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2"/>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2"/>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2"/>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2"/>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2"/>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2"/>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2"/>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2"/>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2"/>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2"/>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2"/>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2"/>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2"/>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2"/>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2"/>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2"/>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2"/>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2"/>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2"/>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2"/>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2"/>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2"/>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2"/>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2"/>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2"/>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2"/>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2"/>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2"/>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2"/>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2"/>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2"/>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2"/>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2"/>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2"/>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2"/>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2"/>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2"/>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2"/>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2"/>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2"/>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2"/>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2"/>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2"/>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2"/>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2"/>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2"/>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2"/>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2"/>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2"/>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2"/>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2"/>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2"/>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2"/>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2"/>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2"/>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2"/>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2"/>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2"/>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2"/>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2"/>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2"/>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2"/>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2"/>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2"/>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2"/>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2"/>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2"/>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2"/>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2"/>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2"/>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2"/>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2"/>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2"/>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2"/>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2"/>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2"/>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2"/>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2"/>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2"/>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2"/>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2"/>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2"/>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2"/>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2"/>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2"/>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2"/>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2"/>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2"/>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2"/>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2"/>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2"/>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2"/>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2"/>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2"/>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2"/>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2"/>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2"/>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2"/>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2"/>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2"/>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2"/>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2"/>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2"/>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2"/>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2"/>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2"/>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2"/>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2"/>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2"/>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2"/>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2"/>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2"/>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2"/>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2"/>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2"/>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2"/>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2"/>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2"/>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2"/>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2"/>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2"/>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2"/>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2"/>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2"/>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2"/>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2"/>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2"/>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2"/>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2"/>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2"/>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2"/>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2"/>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2"/>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2"/>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2"/>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2"/>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2"/>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2"/>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2"/>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2"/>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2"/>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2"/>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2"/>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2"/>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2"/>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2"/>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2"/>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2"/>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2"/>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2"/>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2"/>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2"/>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2"/>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2"/>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2"/>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2"/>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2"/>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2"/>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2"/>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2"/>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2"/>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2"/>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2"/>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2"/>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2"/>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2"/>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2"/>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2"/>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2"/>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2"/>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2"/>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2"/>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2"/>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2"/>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2"/>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2"/>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2"/>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2"/>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2"/>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2"/>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2"/>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2"/>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2"/>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2"/>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2"/>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2"/>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2"/>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2"/>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2"/>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2"/>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2"/>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2"/>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2"/>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2"/>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2"/>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2"/>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2"/>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2"/>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2"/>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2"/>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2"/>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2"/>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2"/>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2"/>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2"/>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2"/>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2"/>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2"/>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2"/>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2"/>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2"/>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2"/>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2"/>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2"/>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2"/>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2"/>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2"/>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2"/>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2"/>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2"/>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2"/>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2"/>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2"/>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2"/>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2"/>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2"/>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2"/>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2"/>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2"/>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2"/>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2"/>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2"/>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2"/>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2"/>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2"/>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2"/>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2"/>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2"/>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2"/>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2"/>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2"/>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2"/>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2"/>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2"/>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2"/>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2"/>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2"/>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2"/>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2"/>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2"/>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2"/>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2"/>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2"/>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2"/>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2"/>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2"/>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2"/>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2"/>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2"/>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2"/>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2"/>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2"/>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2"/>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2"/>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2"/>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2"/>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2"/>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2"/>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2"/>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2"/>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2"/>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2"/>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2"/>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2"/>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2"/>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2"/>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2"/>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2"/>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2"/>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2"/>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2"/>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2"/>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2"/>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2"/>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2"/>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2"/>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2"/>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2"/>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2"/>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2"/>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2"/>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2"/>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2"/>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2"/>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2"/>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2"/>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2"/>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2"/>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2"/>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2"/>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2"/>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2"/>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2"/>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2"/>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2"/>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2"/>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2"/>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2"/>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2"/>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2"/>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2"/>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2"/>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2"/>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2"/>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2"/>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2"/>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2"/>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2"/>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2"/>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2"/>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2"/>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2"/>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2"/>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2"/>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2"/>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2"/>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2"/>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2"/>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2"/>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2"/>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2"/>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2"/>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2"/>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2"/>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2"/>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2"/>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2"/>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2"/>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2"/>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2"/>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2"/>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2"/>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2"/>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2"/>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2"/>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2"/>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2"/>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2"/>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2"/>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2"/>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2"/>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2"/>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2"/>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2"/>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2"/>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2"/>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2"/>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2"/>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2"/>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2"/>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2"/>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2"/>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2"/>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2"/>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2"/>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2"/>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2"/>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2"/>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2"/>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2"/>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2"/>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2"/>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2"/>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2"/>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2"/>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2"/>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2"/>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2"/>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2"/>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2"/>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2"/>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2"/>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2"/>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2"/>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2"/>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2"/>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2"/>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2"/>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2"/>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2"/>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2"/>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2"/>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2"/>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2"/>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2"/>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2"/>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2"/>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2"/>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2"/>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2"/>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2"/>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2"/>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2"/>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2"/>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2"/>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2"/>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2"/>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2"/>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2"/>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2"/>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2"/>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2"/>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2"/>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2"/>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2"/>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2"/>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2"/>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2"/>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2"/>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2"/>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2"/>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2"/>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2"/>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2"/>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2"/>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2"/>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2"/>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2"/>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2"/>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2"/>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2"/>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2"/>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2"/>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2"/>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2"/>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2"/>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2"/>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2"/>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2"/>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2"/>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2"/>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2"/>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2"/>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2"/>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2"/>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2"/>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2"/>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2"/>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2"/>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2"/>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2"/>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2"/>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2"/>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2"/>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2"/>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2"/>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2"/>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2"/>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2"/>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2"/>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2"/>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2"/>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2"/>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2"/>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2"/>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2"/>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2"/>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2"/>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2"/>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2"/>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2"/>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2"/>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2"/>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2"/>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2"/>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2"/>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2"/>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2"/>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2"/>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2"/>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2"/>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2"/>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2"/>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2"/>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2"/>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2"/>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2"/>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2"/>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2"/>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2"/>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2"/>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2"/>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2"/>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2"/>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2"/>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2"/>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2"/>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2"/>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2"/>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2"/>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2"/>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2"/>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2"/>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2"/>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2"/>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2"/>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2"/>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2"/>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2"/>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2"/>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2"/>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2"/>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2"/>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2"/>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2"/>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2"/>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2"/>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2"/>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2"/>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2"/>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2"/>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2"/>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2"/>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2"/>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2"/>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2"/>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2"/>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2"/>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2"/>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2"/>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2"/>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2"/>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2"/>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2"/>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2"/>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2"/>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2"/>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2"/>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2"/>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2"/>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2"/>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2"/>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2"/>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2"/>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2"/>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2"/>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2"/>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2"/>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2"/>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2"/>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2"/>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2"/>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2"/>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2"/>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2"/>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2"/>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2"/>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2"/>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2"/>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2"/>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2"/>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2"/>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2"/>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2"/>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2"/>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2"/>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2"/>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2"/>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2"/>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2"/>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2"/>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2"/>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2"/>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2"/>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2"/>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2"/>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2"/>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2"/>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2"/>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2"/>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2"/>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2"/>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2"/>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2"/>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2"/>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2"/>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2"/>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2"/>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2"/>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2"/>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2"/>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2"/>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2"/>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2"/>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2"/>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2"/>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2"/>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2"/>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2"/>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2"/>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2"/>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2"/>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2"/>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2"/>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2"/>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2"/>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2"/>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2"/>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2"/>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2"/>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2"/>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2"/>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2"/>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2"/>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2"/>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2"/>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2"/>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2"/>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2"/>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2"/>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2"/>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2"/>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2"/>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2"/>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2"/>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2"/>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2"/>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2"/>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2"/>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2"/>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2"/>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2"/>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2"/>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2"/>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2"/>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2"/>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2"/>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2"/>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2"/>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2"/>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2"/>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2"/>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2"/>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2"/>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2"/>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2"/>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2"/>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2"/>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2"/>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2"/>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2"/>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2"/>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2"/>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2"/>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2"/>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2"/>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2"/>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2"/>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2"/>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2"/>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2"/>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2"/>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2"/>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2"/>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2"/>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2"/>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2"/>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2"/>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2"/>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2"/>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2"/>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2"/>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2"/>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2"/>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2"/>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2"/>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2"/>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2"/>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2"/>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2"/>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2"/>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2"/>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2"/>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2"/>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2"/>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2"/>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2"/>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2"/>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2"/>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2"/>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2"/>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2"/>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2"/>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2"/>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2"/>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2"/>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2"/>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2"/>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2"/>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2"/>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2"/>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2"/>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2"/>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2"/>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2"/>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2"/>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2"/>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2"/>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2"/>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2"/>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2"/>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2"/>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2"/>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2"/>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2"/>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2"/>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2"/>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2"/>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2"/>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2"/>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2"/>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2"/>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2"/>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2"/>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2"/>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2"/>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2"/>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2"/>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2"/>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2"/>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2"/>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2"/>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2"/>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2"/>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2"/>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2"/>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2"/>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2"/>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2"/>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2"/>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2"/>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2"/>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2"/>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2"/>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2"/>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2"/>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2"/>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2"/>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2"/>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2"/>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2"/>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2"/>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2"/>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2"/>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2"/>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2"/>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2"/>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2"/>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2"/>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2"/>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2"/>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2"/>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2"/>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2"/>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2"/>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2"/>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2"/>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2"/>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2"/>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2"/>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2"/>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2"/>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2"/>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2"/>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2"/>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2"/>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2"/>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2"/>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2"/>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2"/>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2"/>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2"/>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2"/>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2"/>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2"/>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2"/>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2"/>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2"/>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2"/>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2"/>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2"/>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2"/>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2"/>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2"/>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2"/>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2"/>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2"/>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2"/>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2"/>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2"/>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2"/>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2"/>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2"/>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2"/>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2"/>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2"/>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2"/>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2"/>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2"/>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2"/>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2"/>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2"/>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2"/>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2"/>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2"/>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2"/>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2"/>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2"/>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2"/>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2"/>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2"/>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2"/>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2"/>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2"/>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2"/>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2"/>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2"/>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2"/>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2"/>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2"/>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2"/>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2"/>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2"/>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2"/>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2"/>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2"/>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2"/>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2"/>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2"/>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2"/>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2"/>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2"/>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2"/>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2"/>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2"/>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2"/>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2"/>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2"/>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2"/>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2"/>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2"/>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2"/>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2"/>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2"/>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2"/>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2"/>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2"/>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2"/>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2"/>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2"/>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2"/>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2"/>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2"/>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2"/>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2"/>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2"/>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2"/>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2"/>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2"/>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2"/>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2"/>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2"/>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2"/>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2"/>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2"/>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2"/>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2"/>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2"/>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2"/>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2"/>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2"/>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2"/>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2"/>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2"/>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2"/>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2"/>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2"/>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2"/>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2"/>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2"/>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2"/>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2"/>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2"/>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2"/>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2"/>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2"/>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2"/>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2"/>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2"/>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2"/>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2"/>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2"/>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2"/>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2"/>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2"/>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2"/>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2"/>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2"/>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2"/>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2"/>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2"/>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2"/>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2"/>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2"/>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2"/>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2"/>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2"/>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2"/>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2"/>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2"/>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2"/>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2"/>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2"/>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2"/>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2"/>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2"/>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2"/>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2"/>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2"/>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2"/>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2"/>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2"/>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2"/>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2"/>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2"/>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2"/>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2"/>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2"/>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2"/>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2"/>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2"/>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2"/>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2"/>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2"/>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2"/>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2"/>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2"/>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2"/>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2"/>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2"/>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2"/>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2"/>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2"/>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2"/>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2"/>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2"/>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2"/>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2"/>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2"/>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2"/>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2"/>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2"/>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2"/>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2"/>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2"/>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2"/>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2"/>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2"/>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2"/>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2"/>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2"/>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2"/>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2"/>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2"/>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2"/>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2"/>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2"/>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2"/>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2"/>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2"/>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2"/>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2"/>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2"/>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2"/>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2"/>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2"/>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2"/>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2"/>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2"/>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2"/>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2"/>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2"/>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2"/>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2"/>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2"/>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2"/>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2"/>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2"/>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2"/>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2"/>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2"/>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2"/>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2"/>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2"/>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2"/>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2"/>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2"/>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2"/>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2"/>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2"/>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2"/>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2"/>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2"/>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2"/>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2"/>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2"/>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2"/>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2"/>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2"/>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2"/>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2"/>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2"/>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2"/>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2"/>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2"/>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2"/>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2"/>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2"/>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2"/>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2"/>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2"/>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2"/>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2"/>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2"/>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2"/>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2"/>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2"/>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2"/>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2"/>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2"/>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2"/>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2"/>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2"/>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2"/>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2"/>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2"/>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2"/>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2"/>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2"/>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2"/>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2"/>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2"/>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2"/>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2"/>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2"/>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2"/>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2"/>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2"/>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2"/>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2"/>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2"/>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2"/>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2"/>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2"/>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2"/>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2"/>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2"/>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2"/>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2"/>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2"/>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2"/>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2"/>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2"/>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2"/>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2"/>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2"/>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2"/>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2"/>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2"/>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2"/>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2"/>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2"/>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2"/>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2"/>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2"/>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2"/>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2"/>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2"/>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2"/>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2"/>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2"/>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2"/>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2"/>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2"/>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2"/>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2"/>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2"/>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2"/>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2"/>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2"/>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2"/>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2"/>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2"/>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2"/>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2"/>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2"/>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2"/>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2"/>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2"/>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2"/>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2"/>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2"/>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2"/>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2"/>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2"/>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2"/>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2"/>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2"/>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2"/>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2"/>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2"/>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2"/>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2"/>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2"/>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2"/>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2"/>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2"/>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2"/>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2"/>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2"/>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2"/>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2"/>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2"/>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2"/>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2"/>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2"/>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2"/>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2"/>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2"/>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2"/>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2"/>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2"/>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2"/>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2"/>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2"/>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2"/>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2"/>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2"/>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2"/>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2"/>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2"/>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2"/>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2"/>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2"/>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2"/>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2"/>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2"/>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2"/>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2"/>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2"/>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2"/>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2"/>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2"/>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2"/>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2"/>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2"/>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2"/>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2"/>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2"/>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2"/>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2"/>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2"/>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2"/>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2"/>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2"/>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2"/>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2"/>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2"/>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2"/>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2"/>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2"/>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2"/>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2"/>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2"/>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2"/>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2"/>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2"/>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2"/>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2"/>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2"/>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2"/>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2"/>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2"/>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2"/>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2"/>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2"/>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2"/>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2"/>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2"/>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2"/>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2"/>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2"/>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2"/>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2"/>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2"/>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2"/>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2"/>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2"/>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2"/>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2"/>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2"/>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2"/>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2"/>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2"/>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2"/>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2"/>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2"/>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2"/>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2"/>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2"/>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2"/>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2"/>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2"/>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2"/>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2"/>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2"/>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2"/>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2"/>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2"/>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2"/>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2"/>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2"/>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2"/>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2"/>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2"/>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2"/>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2"/>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2"/>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2"/>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2"/>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2"/>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2"/>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2"/>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2"/>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2"/>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2"/>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2"/>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2"/>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2"/>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2"/>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2"/>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2"/>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2"/>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2"/>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2"/>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2"/>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2"/>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2"/>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2"/>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2"/>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2"/>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2"/>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2"/>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2"/>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2"/>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2"/>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2"/>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2"/>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2"/>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2"/>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2"/>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2"/>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2"/>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2"/>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2"/>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2"/>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2"/>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2"/>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2"/>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2"/>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2"/>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2"/>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2"/>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2"/>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2"/>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2"/>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2"/>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2"/>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2"/>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2"/>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2"/>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2"/>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2"/>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2"/>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2"/>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2"/>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2"/>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2"/>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2"/>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2"/>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2"/>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2"/>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2"/>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2"/>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2"/>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2"/>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2"/>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2"/>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2"/>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2"/>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2"/>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2"/>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2"/>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2"/>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2"/>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2"/>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2"/>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2"/>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2"/>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2"/>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2"/>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2"/>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2"/>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2"/>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2"/>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2"/>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2"/>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2"/>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2"/>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2"/>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2"/>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2"/>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2"/>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2"/>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2"/>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2"/>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2"/>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2"/>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2"/>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2"/>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2"/>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2"/>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2"/>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2"/>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2"/>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2"/>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2"/>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2"/>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2"/>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2"/>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2"/>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2"/>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2"/>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2"/>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2"/>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2"/>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2"/>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2"/>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2"/>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2"/>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2"/>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2"/>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2"/>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2"/>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2"/>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2"/>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2"/>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2"/>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2"/>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2"/>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2"/>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2"/>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2"/>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2"/>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2"/>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2"/>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2"/>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2"/>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2"/>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2"/>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2"/>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2"/>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2"/>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2"/>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2"/>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2"/>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2"/>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2"/>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2"/>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2"/>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2"/>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2"/>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2"/>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2"/>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2"/>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2"/>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2"/>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2"/>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2"/>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2"/>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2"/>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2"/>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2"/>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2"/>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2"/>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2"/>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2"/>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2"/>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2"/>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2"/>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2"/>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2"/>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2"/>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2"/>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2"/>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2"/>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2"/>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2"/>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2"/>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2"/>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2"/>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2"/>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2"/>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2"/>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2"/>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2"/>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2"/>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2"/>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2"/>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2"/>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2"/>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2"/>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2"/>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2"/>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2"/>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2"/>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2"/>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2"/>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2"/>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2"/>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2"/>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2"/>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2"/>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2"/>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2"/>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2"/>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2"/>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2"/>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2"/>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2"/>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2"/>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2"/>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2"/>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2"/>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2"/>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2"/>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2"/>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2"/>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2"/>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2"/>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2"/>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2"/>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2"/>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2"/>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2"/>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2"/>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2"/>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2"/>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2"/>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2"/>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2"/>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2"/>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2"/>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2"/>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2"/>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2"/>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2"/>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2"/>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2"/>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2"/>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2"/>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2"/>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2"/>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2"/>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2"/>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2"/>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2"/>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2"/>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2"/>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2"/>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2"/>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2"/>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2"/>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2"/>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2"/>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2"/>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2"/>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2"/>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2"/>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2"/>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2"/>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2"/>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2"/>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2"/>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2"/>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2"/>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2"/>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2"/>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2"/>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2"/>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2"/>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2"/>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2"/>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2"/>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2"/>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2"/>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2"/>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2"/>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2"/>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2"/>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2"/>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2"/>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2"/>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2"/>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2"/>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2"/>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2"/>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2"/>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2"/>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2"/>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2"/>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2"/>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2"/>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2"/>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2"/>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2"/>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2"/>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2"/>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2"/>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2"/>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2"/>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2"/>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2"/>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2"/>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2"/>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2"/>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2"/>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2"/>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2"/>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2"/>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2"/>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2"/>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2"/>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2"/>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2"/>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2"/>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2"/>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2"/>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2"/>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2"/>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2"/>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2"/>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2"/>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2"/>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2"/>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2"/>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2"/>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2"/>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2"/>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2"/>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2"/>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2"/>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2"/>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2"/>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2"/>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2"/>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2"/>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2"/>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2"/>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2"/>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2"/>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2"/>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2"/>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2"/>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2"/>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2"/>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2"/>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2"/>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2"/>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2"/>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2"/>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2"/>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2"/>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2"/>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2"/>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2"/>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2"/>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2"/>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2"/>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2"/>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2"/>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2"/>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2"/>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2"/>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2"/>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2"/>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2"/>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2"/>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2"/>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2"/>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2"/>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2"/>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2"/>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2"/>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2"/>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2"/>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2"/>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2"/>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2"/>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2"/>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2"/>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2"/>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2"/>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2"/>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2"/>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2"/>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2"/>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2"/>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2"/>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2"/>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2"/>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2"/>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2"/>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2"/>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2"/>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2"/>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2"/>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2"/>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2"/>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2"/>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2"/>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2"/>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2"/>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2"/>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2"/>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2"/>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2"/>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2"/>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2"/>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2"/>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2"/>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2"/>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2"/>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2"/>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2"/>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2"/>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2"/>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2"/>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2"/>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2"/>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2"/>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2"/>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2"/>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2"/>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2"/>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2"/>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2"/>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2"/>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2"/>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2"/>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2"/>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2"/>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2"/>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2"/>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2"/>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2"/>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2"/>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2"/>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2"/>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2"/>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2"/>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2"/>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2"/>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2"/>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2"/>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2"/>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2"/>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2"/>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2"/>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2"/>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2"/>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2"/>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2"/>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2"/>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2"/>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2"/>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2"/>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2"/>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2"/>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2"/>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2"/>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2"/>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2"/>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2"/>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2"/>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2"/>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2"/>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2"/>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2"/>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2"/>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2"/>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2"/>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2"/>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2"/>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2"/>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2"/>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2"/>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2"/>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2"/>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2"/>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2"/>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2"/>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2"/>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2"/>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2"/>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2"/>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2"/>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2"/>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2"/>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2"/>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2"/>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2"/>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2"/>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2"/>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2"/>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2"/>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2"/>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2"/>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2"/>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2"/>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2"/>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2"/>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2"/>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2"/>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2"/>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2"/>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2"/>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2"/>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2"/>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2"/>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2"/>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2"/>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2"/>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2"/>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2"/>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2"/>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2"/>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2"/>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2"/>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2"/>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2"/>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2"/>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2"/>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2"/>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2"/>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2"/>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2"/>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2"/>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2"/>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2"/>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2"/>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2"/>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2"/>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2"/>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2"/>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2"/>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2"/>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2"/>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2"/>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2"/>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2"/>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2"/>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2"/>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2"/>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2"/>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2"/>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2"/>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2"/>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2"/>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2"/>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2"/>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2"/>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2"/>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2"/>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2"/>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2"/>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2"/>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2"/>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2"/>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2"/>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2"/>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2"/>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2"/>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2"/>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2"/>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2"/>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2"/>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2"/>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2"/>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2"/>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2"/>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2"/>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2"/>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2"/>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2"/>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2"/>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2"/>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2"/>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2"/>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2"/>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2"/>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2"/>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2"/>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2"/>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2"/>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2"/>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2"/>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2"/>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2"/>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2"/>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2"/>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2"/>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2"/>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2"/>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2"/>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2"/>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2"/>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2"/>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2"/>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2"/>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2"/>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2"/>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2"/>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2"/>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2"/>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2"/>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2"/>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2"/>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2"/>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2"/>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2"/>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2"/>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2"/>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2"/>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2"/>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2"/>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2"/>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2"/>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2"/>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2"/>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2"/>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2"/>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2"/>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2"/>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2"/>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2"/>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2"/>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2"/>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2"/>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2"/>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2"/>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2"/>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2"/>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2"/>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2"/>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2"/>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2"/>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2"/>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2"/>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2"/>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2"/>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2"/>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2"/>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2"/>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2"/>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2"/>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2"/>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2"/>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2"/>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2"/>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2"/>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2"/>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2"/>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2"/>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2"/>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2"/>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2"/>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2"/>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2"/>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2"/>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2"/>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2"/>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2"/>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2"/>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2"/>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2"/>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2"/>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2"/>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2"/>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2"/>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2"/>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2"/>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2"/>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2"/>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2"/>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2"/>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2"/>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2"/>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2"/>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2"/>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2"/>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2"/>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2"/>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2"/>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2"/>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2"/>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2"/>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2"/>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2"/>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2"/>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2"/>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2"/>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2"/>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2"/>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2"/>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2"/>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2"/>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2"/>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2"/>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2"/>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2"/>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2"/>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2"/>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2"/>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2"/>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2"/>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2"/>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2"/>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2"/>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2"/>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2"/>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2"/>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2"/>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2"/>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2"/>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2"/>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2"/>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2"/>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2"/>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2"/>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2"/>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2"/>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2"/>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2"/>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2"/>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2"/>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2"/>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2"/>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2"/>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2"/>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2"/>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2"/>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2"/>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2"/>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2"/>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2"/>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2"/>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2"/>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2"/>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2"/>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2"/>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2"/>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2"/>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2"/>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2"/>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2"/>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2"/>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2"/>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2"/>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2"/>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2"/>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2"/>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2"/>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2"/>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2"/>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2"/>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2"/>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2"/>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2"/>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2"/>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2"/>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2"/>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2"/>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2"/>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2"/>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2"/>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2"/>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2"/>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2"/>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2"/>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2"/>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2"/>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2"/>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2"/>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2"/>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2"/>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2"/>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2"/>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2"/>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2"/>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2"/>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2"/>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2"/>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2"/>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2"/>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2"/>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2"/>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2"/>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2"/>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2"/>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2"/>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2"/>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2"/>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2"/>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2"/>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2"/>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2"/>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2"/>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2"/>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2"/>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2"/>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2"/>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2"/>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2"/>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2"/>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2"/>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2"/>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2"/>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2"/>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2"/>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2"/>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2"/>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2"/>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2"/>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2"/>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2"/>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2"/>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2"/>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2"/>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2"/>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2"/>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2"/>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2"/>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2"/>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2"/>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2"/>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2"/>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2"/>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2"/>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2"/>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2"/>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2"/>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2"/>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2"/>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2"/>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2"/>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2"/>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2"/>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2"/>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2"/>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2"/>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2"/>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2"/>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2"/>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2"/>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2"/>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2"/>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2"/>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2"/>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2"/>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2"/>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2"/>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2"/>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2"/>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2"/>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2"/>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2"/>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2"/>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2"/>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2"/>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2"/>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2"/>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2"/>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2"/>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2"/>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2"/>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2"/>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2"/>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2"/>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2"/>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2"/>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2"/>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2"/>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2"/>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2"/>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2"/>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2"/>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2"/>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2"/>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2"/>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2"/>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2"/>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2"/>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2"/>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2"/>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2"/>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2"/>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2"/>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2"/>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2"/>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2"/>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2"/>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2"/>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2"/>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2"/>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2"/>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2"/>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2"/>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2"/>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2"/>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2"/>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2"/>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2"/>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2"/>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2"/>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2"/>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2"/>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2"/>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2"/>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2"/>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2"/>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2"/>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2"/>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2"/>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2"/>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2"/>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2"/>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2"/>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2"/>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2"/>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2"/>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2"/>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2"/>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2"/>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2"/>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2"/>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2"/>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2"/>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2"/>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2"/>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2"/>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2"/>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2"/>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2"/>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2"/>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2"/>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2"/>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2"/>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2"/>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2"/>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2"/>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2"/>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2"/>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2"/>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2"/>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2"/>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2"/>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2"/>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2"/>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2"/>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2"/>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2"/>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2"/>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2"/>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2"/>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2"/>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2"/>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2"/>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2"/>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2"/>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2"/>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2"/>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2"/>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2"/>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2"/>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2"/>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2"/>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2"/>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2"/>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2"/>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2"/>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2"/>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2"/>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2"/>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2"/>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2"/>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2"/>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2"/>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2"/>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2"/>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2"/>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2"/>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2"/>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2"/>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2"/>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2"/>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2"/>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2"/>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2"/>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2"/>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2"/>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2"/>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2"/>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2"/>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2"/>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2"/>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2"/>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2"/>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2"/>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2"/>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2"/>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2"/>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2"/>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2"/>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2"/>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2"/>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2"/>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2"/>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2"/>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2"/>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2"/>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2"/>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2"/>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2"/>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2"/>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2"/>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2"/>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2"/>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2"/>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2"/>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2"/>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2"/>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2"/>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2"/>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2"/>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2"/>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2"/>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2"/>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2"/>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2"/>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2"/>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2"/>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2"/>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2"/>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2"/>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2"/>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2"/>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2"/>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2"/>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2"/>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2"/>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2"/>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2"/>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2"/>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2"/>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2"/>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2"/>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2"/>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2"/>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2"/>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2"/>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2"/>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2"/>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2"/>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2"/>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2"/>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2"/>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2"/>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2"/>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2"/>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2"/>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2"/>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2"/>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2"/>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2"/>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2"/>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2"/>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2"/>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2"/>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2"/>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2"/>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2"/>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2"/>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2"/>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2"/>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2"/>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2"/>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2"/>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2"/>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2"/>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2"/>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2"/>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2"/>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2"/>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2"/>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2"/>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2"/>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2"/>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2"/>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2"/>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2"/>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2"/>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2"/>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2"/>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2"/>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2"/>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2"/>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2"/>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2"/>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2"/>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2"/>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2"/>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2"/>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2"/>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2"/>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2"/>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2"/>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2"/>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2"/>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2"/>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2"/>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2"/>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2"/>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2"/>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2"/>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2"/>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2"/>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2"/>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2"/>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2"/>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2"/>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2"/>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2"/>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2"/>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2"/>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2"/>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2"/>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2"/>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2"/>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2"/>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2"/>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2"/>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2"/>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2"/>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2"/>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2"/>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2"/>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2"/>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2"/>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2"/>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2"/>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2"/>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2"/>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2"/>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2"/>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2"/>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2"/>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2"/>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2"/>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2"/>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2"/>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2"/>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2"/>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2"/>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2"/>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2"/>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2"/>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2"/>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2"/>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2"/>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2"/>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2"/>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2"/>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2"/>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2"/>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2"/>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2"/>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2"/>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2"/>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2"/>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2"/>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2"/>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2"/>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2"/>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2"/>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2"/>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2"/>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2"/>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2"/>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2"/>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2"/>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2"/>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2"/>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2"/>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2"/>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2"/>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2"/>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2"/>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2"/>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2"/>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2"/>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2"/>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2"/>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2"/>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2"/>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2"/>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2"/>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2"/>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2"/>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2"/>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2"/>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2"/>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2"/>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2"/>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2"/>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2"/>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2"/>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2"/>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2"/>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2"/>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2"/>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2"/>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2"/>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2"/>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2"/>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2"/>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2"/>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2"/>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2"/>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2"/>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2"/>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2"/>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2"/>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2"/>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2"/>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2"/>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2"/>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2"/>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2"/>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2"/>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2"/>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2"/>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2"/>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2"/>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2"/>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2"/>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2"/>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2"/>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2"/>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2"/>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2"/>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2"/>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2"/>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2"/>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2"/>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2"/>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2"/>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2"/>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2"/>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2"/>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2"/>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2"/>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2"/>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2"/>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2"/>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2"/>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2"/>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2"/>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2"/>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2"/>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2"/>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2"/>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2"/>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2"/>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2"/>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2"/>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2"/>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2"/>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2"/>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2"/>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2"/>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2"/>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2"/>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2"/>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2"/>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2"/>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2"/>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2"/>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2"/>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2"/>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2"/>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2"/>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2"/>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2"/>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2"/>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2"/>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2"/>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2"/>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2"/>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2"/>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2"/>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2"/>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2"/>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2"/>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2"/>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2"/>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2"/>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2"/>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2"/>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2"/>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2"/>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2"/>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2"/>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2"/>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2"/>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2"/>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2"/>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2"/>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2"/>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2"/>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2"/>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2"/>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2"/>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2"/>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2"/>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2"/>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2"/>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2"/>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2"/>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2"/>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2"/>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2"/>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2"/>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2"/>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2"/>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2"/>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2"/>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2"/>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2"/>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2"/>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2"/>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2"/>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2"/>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2"/>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2"/>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2"/>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2"/>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2"/>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2"/>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2"/>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2"/>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2"/>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2"/>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2"/>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2"/>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2"/>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2"/>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2"/>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2"/>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2"/>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2"/>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2"/>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2"/>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2"/>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2"/>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2"/>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2"/>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2"/>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2"/>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2"/>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2"/>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2"/>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2"/>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2"/>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2"/>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2"/>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2"/>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2"/>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2"/>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2"/>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2"/>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2"/>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2"/>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2"/>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2"/>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2"/>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2"/>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2"/>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2"/>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2"/>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2"/>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2"/>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2"/>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2"/>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2"/>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2"/>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2"/>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2"/>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2"/>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2"/>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2"/>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2"/>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2"/>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2"/>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2"/>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2"/>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2"/>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2"/>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2"/>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2"/>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2"/>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2"/>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2"/>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2"/>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2"/>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2"/>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2"/>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2"/>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2"/>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2"/>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2"/>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2"/>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2"/>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2"/>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2"/>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2"/>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2"/>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2"/>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2"/>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2"/>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2"/>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2"/>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2"/>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2"/>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2"/>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2"/>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2"/>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2"/>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2"/>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2"/>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2"/>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2"/>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2"/>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2"/>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2"/>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2"/>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2"/>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2"/>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2"/>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2"/>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2"/>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2"/>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2"/>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2"/>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2"/>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2"/>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2"/>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2"/>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2"/>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2"/>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2"/>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2"/>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2"/>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2"/>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2"/>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2"/>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2"/>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2"/>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2"/>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2"/>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2"/>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2"/>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2"/>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2"/>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2"/>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2"/>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2"/>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2"/>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2"/>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2"/>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2"/>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2"/>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2"/>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2"/>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2"/>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2"/>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2"/>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2"/>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2"/>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2"/>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2"/>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2"/>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2"/>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2"/>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2"/>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2"/>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2"/>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2"/>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2"/>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2"/>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2"/>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2"/>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2"/>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2"/>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2"/>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2"/>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2"/>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2"/>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2"/>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2"/>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2"/>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2"/>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2"/>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2"/>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2"/>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2"/>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2"/>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2"/>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2"/>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2"/>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2"/>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2"/>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2"/>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2"/>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2"/>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2"/>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2"/>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2"/>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2"/>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2"/>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2"/>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2"/>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2"/>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2"/>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2"/>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2"/>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2"/>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2"/>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2"/>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2"/>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2"/>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2"/>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2"/>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2"/>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2"/>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2"/>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2"/>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2"/>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2"/>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2"/>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2"/>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2"/>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2"/>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2"/>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2"/>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2"/>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2"/>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2"/>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2"/>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2"/>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2"/>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2"/>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2"/>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2"/>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2"/>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2"/>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2"/>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2"/>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2"/>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2"/>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2"/>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2"/>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2"/>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2"/>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2"/>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2"/>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2"/>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2"/>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2"/>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2"/>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2"/>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2"/>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2"/>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2"/>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2"/>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2"/>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2"/>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2"/>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2"/>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2"/>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2"/>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2"/>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2"/>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2"/>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2"/>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2"/>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2"/>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2"/>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2"/>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2"/>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2"/>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2"/>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2"/>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2"/>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2"/>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2"/>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2"/>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2"/>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2"/>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2"/>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2"/>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2"/>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2"/>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2"/>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2"/>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2"/>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2"/>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2"/>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2"/>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2"/>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2"/>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2"/>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2"/>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2"/>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2"/>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2"/>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2"/>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2"/>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2"/>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2"/>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2"/>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2"/>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2"/>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2"/>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2"/>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2"/>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2"/>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2"/>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2"/>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2"/>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2"/>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2"/>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2"/>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2"/>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2"/>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2"/>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2"/>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2"/>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2"/>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2"/>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2"/>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2"/>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2"/>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2"/>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2"/>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2"/>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2"/>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2"/>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2"/>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2"/>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2"/>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2"/>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2"/>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2"/>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2"/>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2"/>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2"/>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2"/>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2"/>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2"/>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2"/>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2"/>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2"/>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2"/>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2"/>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2"/>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2"/>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2"/>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2"/>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2"/>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2"/>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2"/>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2"/>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2"/>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2"/>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2"/>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2"/>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2"/>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2"/>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2"/>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2"/>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2"/>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2"/>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2"/>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2"/>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2"/>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2"/>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2"/>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2"/>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2"/>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2"/>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2"/>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2"/>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2"/>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2"/>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2"/>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2"/>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2"/>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2"/>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2"/>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2"/>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2"/>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2"/>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2"/>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2"/>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2"/>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2"/>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2"/>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2"/>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2"/>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2"/>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2"/>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2"/>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2"/>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2"/>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2"/>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2"/>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2"/>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2"/>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2"/>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2"/>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2"/>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2"/>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2"/>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2"/>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2"/>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2"/>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2"/>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2"/>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2"/>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2"/>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2"/>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2"/>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2"/>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2"/>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2"/>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2"/>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2"/>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2"/>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2"/>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2"/>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2"/>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2"/>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2"/>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2"/>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2"/>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2"/>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2"/>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2"/>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2"/>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2"/>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2"/>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2"/>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2"/>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2"/>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2"/>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2"/>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2"/>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2"/>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2"/>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2"/>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2"/>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2"/>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2"/>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2"/>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2"/>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2"/>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2"/>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2"/>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2"/>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2"/>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2"/>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2"/>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2"/>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2"/>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2"/>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2"/>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2"/>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2"/>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2"/>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2"/>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2"/>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2"/>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2"/>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2"/>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2"/>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2"/>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2"/>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2"/>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2"/>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2"/>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2"/>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2"/>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2"/>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2"/>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2"/>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2"/>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2"/>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2"/>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2"/>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2"/>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2"/>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2"/>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2"/>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2"/>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2"/>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2"/>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2"/>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2"/>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2"/>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2"/>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2"/>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2"/>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2"/>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2"/>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2"/>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2"/>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2"/>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2"/>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2"/>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2"/>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2"/>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2"/>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2"/>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2"/>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2"/>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2"/>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2"/>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2"/>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2"/>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2"/>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2"/>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2"/>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2"/>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2"/>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2"/>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2"/>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2"/>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2"/>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2"/>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2"/>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2"/>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2"/>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2"/>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2"/>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2"/>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2"/>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2"/>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2"/>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2"/>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2"/>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2"/>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2"/>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2"/>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2"/>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2"/>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2"/>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2"/>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2"/>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2"/>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2"/>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2"/>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2"/>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2"/>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2"/>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2"/>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2"/>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2"/>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2"/>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2"/>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2"/>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2"/>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2"/>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2"/>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2"/>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2"/>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2"/>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2"/>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2"/>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2"/>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2"/>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2"/>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2"/>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2"/>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2"/>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2"/>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2"/>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2"/>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2"/>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2"/>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2"/>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2"/>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2"/>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2"/>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2"/>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2"/>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2"/>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2"/>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2"/>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2"/>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2"/>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2"/>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2"/>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2"/>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2"/>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2"/>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2"/>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2"/>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2"/>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2"/>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2"/>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2"/>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2"/>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2"/>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2"/>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2"/>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2"/>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2"/>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2"/>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2"/>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2"/>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2"/>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2"/>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2"/>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2"/>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2"/>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2"/>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2"/>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2"/>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2"/>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2"/>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2"/>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2"/>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2"/>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2"/>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2"/>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2"/>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2"/>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2"/>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2"/>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2"/>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2"/>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2"/>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2"/>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2"/>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2"/>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2"/>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2"/>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2"/>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2"/>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2"/>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2"/>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2"/>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2"/>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2"/>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2"/>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2"/>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2"/>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2"/>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2"/>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2"/>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2"/>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2"/>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2"/>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2"/>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2"/>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2"/>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2"/>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2"/>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2"/>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2"/>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2"/>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2"/>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2"/>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2"/>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2"/>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2"/>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2"/>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2"/>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2"/>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2"/>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2"/>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2"/>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2"/>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2"/>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2"/>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2"/>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2"/>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2"/>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2"/>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2"/>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2"/>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2"/>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2"/>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2"/>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2"/>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2"/>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2"/>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2"/>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2"/>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2"/>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2"/>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2"/>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2"/>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2"/>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2"/>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2"/>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2"/>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2"/>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2"/>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2"/>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2"/>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2"/>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2"/>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2"/>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2"/>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2"/>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2"/>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2"/>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2"/>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2"/>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2"/>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2"/>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2"/>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2"/>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2"/>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2"/>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2"/>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2"/>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2"/>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2"/>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2"/>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2"/>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2"/>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2"/>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2"/>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2"/>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2"/>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2"/>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2"/>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2"/>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2"/>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2"/>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2"/>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2"/>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2"/>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2"/>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2"/>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2"/>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2"/>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2"/>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2"/>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2"/>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2"/>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2"/>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2"/>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2"/>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2"/>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2"/>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2"/>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2"/>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2"/>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2"/>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2"/>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2"/>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2"/>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2"/>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2"/>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2"/>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2"/>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2"/>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2"/>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2"/>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2"/>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2"/>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2"/>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2"/>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2"/>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2"/>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2"/>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2"/>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2"/>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2"/>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2"/>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2"/>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2"/>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2"/>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2"/>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2"/>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2"/>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2"/>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2"/>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2"/>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2"/>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2"/>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2"/>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2"/>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2"/>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2"/>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2"/>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2"/>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2"/>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2"/>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2"/>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2"/>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2"/>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2"/>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2"/>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2"/>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2"/>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2"/>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2"/>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2"/>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2"/>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2"/>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2"/>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2"/>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2"/>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2"/>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2"/>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2"/>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2"/>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2"/>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2"/>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2"/>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2"/>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2"/>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2"/>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2"/>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2"/>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2"/>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2"/>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2"/>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2"/>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2"/>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2"/>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2"/>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2"/>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2"/>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2"/>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2"/>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2"/>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2"/>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2"/>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2"/>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2"/>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2"/>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2"/>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2"/>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2"/>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2"/>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2"/>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2"/>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2"/>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2"/>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2"/>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2"/>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2"/>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2"/>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2"/>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2"/>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2"/>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2"/>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2"/>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2"/>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2"/>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2"/>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2"/>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2"/>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2"/>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2"/>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2"/>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2"/>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2"/>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2"/>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2"/>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2"/>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2"/>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2"/>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2"/>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2"/>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2"/>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2"/>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2"/>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2"/>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2"/>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2"/>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2"/>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2"/>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2"/>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2"/>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2"/>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2"/>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2"/>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2"/>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2"/>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2"/>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2"/>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2"/>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2"/>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2"/>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2"/>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2"/>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2"/>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2"/>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2"/>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2"/>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2"/>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2"/>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2"/>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2"/>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2"/>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2"/>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2"/>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2"/>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2"/>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2"/>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2"/>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2"/>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2"/>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2"/>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2"/>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2"/>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2"/>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2"/>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2"/>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2"/>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2"/>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2"/>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2"/>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2"/>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2"/>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2"/>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2"/>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2"/>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2"/>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2"/>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2"/>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2"/>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2"/>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2"/>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2"/>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2"/>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2"/>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2"/>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2"/>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2"/>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2"/>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2"/>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2"/>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2"/>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2"/>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2"/>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2"/>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2"/>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2"/>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2"/>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2"/>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2"/>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2"/>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2"/>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2"/>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2"/>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2"/>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2"/>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2"/>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2"/>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2"/>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2"/>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2"/>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2"/>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2"/>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2"/>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2"/>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2"/>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2"/>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2"/>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2"/>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2"/>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2"/>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2"/>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2"/>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2"/>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2"/>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2"/>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2"/>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2"/>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2"/>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2"/>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2"/>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2"/>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2"/>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2"/>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2"/>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2"/>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2"/>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2"/>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2"/>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2"/>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2"/>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2"/>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2"/>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2"/>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2"/>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2"/>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2"/>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2"/>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2"/>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2"/>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2"/>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2"/>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2"/>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2"/>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2"/>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2"/>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2"/>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2"/>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2"/>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2"/>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2"/>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2"/>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2"/>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2"/>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2"/>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2"/>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2"/>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2"/>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2"/>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2"/>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2"/>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2"/>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2"/>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2"/>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2"/>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2"/>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2"/>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2"/>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2"/>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2"/>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2"/>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2"/>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2"/>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2"/>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2"/>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2"/>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2"/>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2"/>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2"/>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2"/>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2"/>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2"/>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2"/>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2"/>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2"/>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2"/>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2"/>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2"/>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2"/>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2"/>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2"/>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2"/>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2"/>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2"/>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2"/>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2"/>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2"/>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2"/>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2"/>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2"/>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2"/>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2"/>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2"/>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2"/>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2"/>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2"/>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2"/>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2"/>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2"/>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2"/>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2"/>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2"/>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2"/>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2"/>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2"/>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2"/>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2"/>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2"/>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2"/>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2"/>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2"/>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2"/>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2"/>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2"/>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2"/>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2"/>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2"/>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2"/>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2"/>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2"/>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2"/>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2"/>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2"/>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2"/>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2"/>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2"/>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2"/>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2"/>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2"/>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2"/>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2"/>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2"/>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2"/>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2"/>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2"/>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2"/>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2"/>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2"/>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2"/>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2"/>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2"/>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2"/>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2"/>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2"/>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2"/>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2"/>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2"/>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2"/>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2"/>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2"/>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2"/>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2"/>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2"/>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2"/>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2"/>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2"/>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2"/>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2"/>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2"/>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2"/>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2"/>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2"/>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2"/>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2"/>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2"/>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2"/>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2"/>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2"/>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2"/>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2"/>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2"/>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2"/>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2"/>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2"/>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2"/>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2"/>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2"/>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2"/>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2"/>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2"/>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2"/>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2"/>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2"/>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2"/>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2"/>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2"/>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2"/>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2"/>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2"/>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2"/>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2"/>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2"/>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2"/>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2"/>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2"/>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2"/>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2"/>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2"/>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2"/>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2"/>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2"/>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2"/>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2"/>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2"/>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2"/>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2"/>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2"/>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2"/>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2"/>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2"/>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2"/>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2"/>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2"/>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2"/>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2"/>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2"/>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2"/>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2"/>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2"/>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2"/>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2"/>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2"/>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2"/>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2"/>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2"/>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2"/>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2"/>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2"/>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2"/>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2"/>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2"/>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2"/>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2"/>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2"/>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2"/>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2"/>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2"/>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2"/>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2"/>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2"/>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2"/>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2"/>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2"/>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2"/>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2"/>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2"/>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2"/>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2"/>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2"/>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2"/>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2"/>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2"/>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2"/>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2"/>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2"/>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2"/>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2"/>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2"/>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2"/>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2"/>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2"/>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2"/>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2"/>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2"/>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2"/>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2"/>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2"/>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2"/>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2"/>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2"/>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82"/>
          <p:cNvGrpSpPr/>
          <p:nvPr/>
        </p:nvGrpSpPr>
        <p:grpSpPr>
          <a:xfrm>
            <a:off x="3450485" y="919691"/>
            <a:ext cx="2310381" cy="1488888"/>
            <a:chOff x="229225" y="549050"/>
            <a:chExt cx="7161750" cy="4615275"/>
          </a:xfrm>
        </p:grpSpPr>
        <p:sp>
          <p:nvSpPr>
            <p:cNvPr id="8416" name="Google Shape;8416;p82"/>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2"/>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2"/>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2"/>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2"/>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2"/>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2"/>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2"/>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2"/>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2"/>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2"/>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2"/>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2"/>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2"/>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2"/>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2"/>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2"/>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2"/>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2"/>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2"/>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2"/>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2"/>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2"/>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2"/>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2"/>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2"/>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2"/>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2"/>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2"/>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2"/>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2"/>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2"/>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2"/>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2"/>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2"/>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2"/>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2"/>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2"/>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2"/>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2"/>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2"/>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2"/>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2"/>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2"/>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2"/>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2"/>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2"/>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2"/>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2"/>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2"/>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2"/>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2"/>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2"/>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2"/>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2"/>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2"/>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2"/>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2"/>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2"/>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2"/>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2"/>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2"/>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2"/>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2"/>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2"/>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2"/>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2"/>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2"/>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2"/>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2"/>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2"/>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2"/>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2"/>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2"/>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2"/>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2"/>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2"/>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2"/>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2"/>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2"/>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2"/>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2"/>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2"/>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2"/>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2"/>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2"/>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2"/>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2"/>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2"/>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2"/>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2"/>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2"/>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2"/>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2"/>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2"/>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2"/>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2"/>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2"/>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2"/>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2"/>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2"/>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2"/>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2"/>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2"/>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2"/>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2"/>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2"/>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2"/>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2"/>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2"/>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2"/>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2"/>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2"/>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2"/>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2"/>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2"/>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2"/>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3" name="Google Shape;8533;p82"/>
          <p:cNvGrpSpPr/>
          <p:nvPr/>
        </p:nvGrpSpPr>
        <p:grpSpPr>
          <a:xfrm>
            <a:off x="3548403" y="2849588"/>
            <a:ext cx="2310282" cy="1374222"/>
            <a:chOff x="238125" y="732525"/>
            <a:chExt cx="7130500" cy="4241425"/>
          </a:xfrm>
        </p:grpSpPr>
        <p:sp>
          <p:nvSpPr>
            <p:cNvPr id="8534" name="Google Shape;8534;p82"/>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2"/>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2"/>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2"/>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2"/>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2"/>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2"/>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2"/>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2"/>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2"/>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2"/>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2"/>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2"/>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2"/>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2"/>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2"/>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2"/>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2"/>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2"/>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2"/>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2"/>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2"/>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2"/>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2"/>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2"/>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2"/>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2"/>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2"/>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2"/>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2"/>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2"/>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2"/>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2"/>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2"/>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2"/>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2"/>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2"/>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2"/>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2"/>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2"/>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2"/>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2"/>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2"/>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2"/>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2"/>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2"/>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2"/>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2"/>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2"/>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2"/>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2"/>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2"/>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2"/>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2"/>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2"/>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2"/>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2"/>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2"/>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2"/>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2"/>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2"/>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2"/>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2"/>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2"/>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2"/>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2"/>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2"/>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2"/>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2"/>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2"/>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2"/>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2"/>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2"/>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2"/>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2"/>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2"/>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2"/>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2"/>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2"/>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2"/>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2"/>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2"/>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2"/>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2"/>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2"/>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2"/>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2"/>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2"/>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2"/>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2"/>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2"/>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2"/>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2"/>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2"/>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2"/>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2"/>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2"/>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2"/>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2"/>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2"/>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2"/>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2"/>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2"/>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2"/>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2"/>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2"/>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2"/>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2"/>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2"/>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2"/>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2"/>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2"/>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2"/>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2"/>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8651"/>
        <p:cNvGrpSpPr/>
        <p:nvPr/>
      </p:nvGrpSpPr>
      <p:grpSpPr>
        <a:xfrm>
          <a:off x="0" y="0"/>
          <a:ext cx="0" cy="0"/>
          <a:chOff x="0" y="0"/>
          <a:chExt cx="0" cy="0"/>
        </a:xfrm>
      </p:grpSpPr>
      <p:grpSp>
        <p:nvGrpSpPr>
          <p:cNvPr id="8652" name="Google Shape;8652;p83"/>
          <p:cNvGrpSpPr/>
          <p:nvPr/>
        </p:nvGrpSpPr>
        <p:grpSpPr>
          <a:xfrm>
            <a:off x="2100560" y="3398663"/>
            <a:ext cx="1102891" cy="760337"/>
            <a:chOff x="4967783" y="2151471"/>
            <a:chExt cx="3920692" cy="2702940"/>
          </a:xfrm>
        </p:grpSpPr>
        <p:grpSp>
          <p:nvGrpSpPr>
            <p:cNvPr id="8653" name="Google Shape;8653;p83"/>
            <p:cNvGrpSpPr/>
            <p:nvPr/>
          </p:nvGrpSpPr>
          <p:grpSpPr>
            <a:xfrm>
              <a:off x="5045709" y="2252109"/>
              <a:ext cx="3761071" cy="2501708"/>
              <a:chOff x="2691784" y="1805334"/>
              <a:chExt cx="3761071" cy="2501708"/>
            </a:xfrm>
          </p:grpSpPr>
          <p:sp>
            <p:nvSpPr>
              <p:cNvPr id="8654" name="Google Shape;8654;p83"/>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3"/>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3"/>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3"/>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3"/>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3"/>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3"/>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1" name="Google Shape;8661;p83"/>
            <p:cNvGrpSpPr/>
            <p:nvPr/>
          </p:nvGrpSpPr>
          <p:grpSpPr>
            <a:xfrm>
              <a:off x="4967783" y="2151471"/>
              <a:ext cx="3920692" cy="2702940"/>
              <a:chOff x="2613858" y="1704696"/>
              <a:chExt cx="3920692" cy="2702940"/>
            </a:xfrm>
          </p:grpSpPr>
          <p:sp>
            <p:nvSpPr>
              <p:cNvPr id="8662" name="Google Shape;8662;p83"/>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3"/>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3"/>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3"/>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3"/>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67" name="Google Shape;8667;p83"/>
          <p:cNvGrpSpPr/>
          <p:nvPr/>
        </p:nvGrpSpPr>
        <p:grpSpPr>
          <a:xfrm>
            <a:off x="3504468" y="1286940"/>
            <a:ext cx="1561911" cy="708580"/>
            <a:chOff x="3530532" y="1496185"/>
            <a:chExt cx="1561911" cy="708580"/>
          </a:xfrm>
        </p:grpSpPr>
        <p:grpSp>
          <p:nvGrpSpPr>
            <p:cNvPr id="8668" name="Google Shape;8668;p83"/>
            <p:cNvGrpSpPr/>
            <p:nvPr/>
          </p:nvGrpSpPr>
          <p:grpSpPr>
            <a:xfrm>
              <a:off x="3720318" y="1857562"/>
              <a:ext cx="1372125" cy="54"/>
              <a:chOff x="3720318" y="1857562"/>
              <a:chExt cx="1372125" cy="54"/>
            </a:xfrm>
          </p:grpSpPr>
          <p:cxnSp>
            <p:nvCxnSpPr>
              <p:cNvPr id="8669" name="Google Shape;8669;p83"/>
              <p:cNvCxnSpPr>
                <a:endCxn id="8670"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671" name="Google Shape;8671;p83"/>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672" name="Google Shape;8672;p83"/>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673" name="Google Shape;8673;p83"/>
              <p:cNvCxnSpPr>
                <a:stCxn id="8670"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674" name="Google Shape;8674;p83"/>
            <p:cNvGrpSpPr/>
            <p:nvPr/>
          </p:nvGrpSpPr>
          <p:grpSpPr>
            <a:xfrm>
              <a:off x="3567462" y="1496185"/>
              <a:ext cx="286500" cy="272914"/>
              <a:chOff x="3567462" y="1496185"/>
              <a:chExt cx="286500" cy="272914"/>
            </a:xfrm>
          </p:grpSpPr>
          <p:cxnSp>
            <p:nvCxnSpPr>
              <p:cNvPr id="8675" name="Google Shape;8675;p83"/>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676" name="Google Shape;8676;p83"/>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77" name="Google Shape;8677;p83"/>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3"/>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79" name="Google Shape;8679;p83"/>
            <p:cNvGrpSpPr/>
            <p:nvPr/>
          </p:nvGrpSpPr>
          <p:grpSpPr>
            <a:xfrm>
              <a:off x="3929014" y="1960574"/>
              <a:ext cx="286500" cy="242342"/>
              <a:chOff x="3929014" y="1960574"/>
              <a:chExt cx="286500" cy="242342"/>
            </a:xfrm>
          </p:grpSpPr>
          <p:cxnSp>
            <p:nvCxnSpPr>
              <p:cNvPr id="8680" name="Google Shape;8680;p83"/>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681" name="Google Shape;8681;p83"/>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2" name="Google Shape;8682;p83"/>
            <p:cNvGrpSpPr/>
            <p:nvPr/>
          </p:nvGrpSpPr>
          <p:grpSpPr>
            <a:xfrm>
              <a:off x="4290828" y="1496185"/>
              <a:ext cx="286500" cy="272914"/>
              <a:chOff x="4290828" y="1496185"/>
              <a:chExt cx="286500" cy="272914"/>
            </a:xfrm>
          </p:grpSpPr>
          <p:cxnSp>
            <p:nvCxnSpPr>
              <p:cNvPr id="8683" name="Google Shape;8683;p83"/>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684" name="Google Shape;8684;p83"/>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5" name="Google Shape;8685;p83"/>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3"/>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6" name="Google Shape;8686;p83"/>
            <p:cNvGrpSpPr/>
            <p:nvPr/>
          </p:nvGrpSpPr>
          <p:grpSpPr>
            <a:xfrm>
              <a:off x="4657726" y="1959674"/>
              <a:ext cx="286500" cy="245092"/>
              <a:chOff x="4657726" y="1959674"/>
              <a:chExt cx="286500" cy="245092"/>
            </a:xfrm>
          </p:grpSpPr>
          <p:cxnSp>
            <p:nvCxnSpPr>
              <p:cNvPr id="8687" name="Google Shape;8687;p83"/>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688" name="Google Shape;8688;p83"/>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89" name="Google Shape;8689;p83"/>
          <p:cNvGrpSpPr/>
          <p:nvPr/>
        </p:nvGrpSpPr>
        <p:grpSpPr>
          <a:xfrm>
            <a:off x="3486488" y="2149036"/>
            <a:ext cx="1597032" cy="378649"/>
            <a:chOff x="3512551" y="2358282"/>
            <a:chExt cx="1597032" cy="378649"/>
          </a:xfrm>
        </p:grpSpPr>
        <p:grpSp>
          <p:nvGrpSpPr>
            <p:cNvPr id="8690" name="Google Shape;8690;p83"/>
            <p:cNvGrpSpPr/>
            <p:nvPr/>
          </p:nvGrpSpPr>
          <p:grpSpPr>
            <a:xfrm>
              <a:off x="3738198" y="2553002"/>
              <a:ext cx="1145834" cy="117"/>
              <a:chOff x="3738198" y="2553002"/>
              <a:chExt cx="1145834" cy="117"/>
            </a:xfrm>
          </p:grpSpPr>
          <p:cxnSp>
            <p:nvCxnSpPr>
              <p:cNvPr id="8691" name="Google Shape;8691;p83"/>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692" name="Google Shape;8692;p83"/>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693" name="Google Shape;8693;p83"/>
              <p:cNvCxnSpPr>
                <a:stCxn id="8694" idx="6"/>
                <a:endCxn id="8695"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8696" name="Google Shape;8696;p83"/>
            <p:cNvGrpSpPr/>
            <p:nvPr/>
          </p:nvGrpSpPr>
          <p:grpSpPr>
            <a:xfrm>
              <a:off x="3969644" y="2440153"/>
              <a:ext cx="225900" cy="296779"/>
              <a:chOff x="3969644" y="2440153"/>
              <a:chExt cx="225900" cy="296779"/>
            </a:xfrm>
          </p:grpSpPr>
          <p:cxnSp>
            <p:nvCxnSpPr>
              <p:cNvPr id="8697" name="Google Shape;8697;p83"/>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8695" name="Google Shape;8695;p83"/>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3"/>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9" name="Google Shape;8699;p83"/>
            <p:cNvGrpSpPr/>
            <p:nvPr/>
          </p:nvGrpSpPr>
          <p:grpSpPr>
            <a:xfrm>
              <a:off x="4426818" y="2358282"/>
              <a:ext cx="225600" cy="307471"/>
              <a:chOff x="4426818" y="2358282"/>
              <a:chExt cx="225600" cy="307471"/>
            </a:xfrm>
          </p:grpSpPr>
          <p:cxnSp>
            <p:nvCxnSpPr>
              <p:cNvPr id="8700" name="Google Shape;8700;p83"/>
              <p:cNvCxnSpPr>
                <a:stCxn id="8701"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8702" name="Google Shape;8702;p83"/>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3"/>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83"/>
            <p:cNvGrpSpPr/>
            <p:nvPr/>
          </p:nvGrpSpPr>
          <p:grpSpPr>
            <a:xfrm>
              <a:off x="4883984" y="2440153"/>
              <a:ext cx="225600" cy="296479"/>
              <a:chOff x="4883984" y="2440153"/>
              <a:chExt cx="225600" cy="296479"/>
            </a:xfrm>
          </p:grpSpPr>
          <p:cxnSp>
            <p:nvCxnSpPr>
              <p:cNvPr id="8704" name="Google Shape;8704;p83"/>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8705" name="Google Shape;8705;p83"/>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3"/>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7" name="Google Shape;8707;p83"/>
            <p:cNvGrpSpPr/>
            <p:nvPr/>
          </p:nvGrpSpPr>
          <p:grpSpPr>
            <a:xfrm>
              <a:off x="3512551" y="2358356"/>
              <a:ext cx="225647" cy="307629"/>
              <a:chOff x="2182679" y="2005014"/>
              <a:chExt cx="792300" cy="1080158"/>
            </a:xfrm>
          </p:grpSpPr>
          <p:cxnSp>
            <p:nvCxnSpPr>
              <p:cNvPr id="8708" name="Google Shape;8708;p83"/>
              <p:cNvCxnSpPr>
                <a:stCxn id="8709"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8694" name="Google Shape;8694;p83"/>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3"/>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10" name="Google Shape;8710;p83"/>
          <p:cNvGrpSpPr/>
          <p:nvPr/>
        </p:nvGrpSpPr>
        <p:grpSpPr>
          <a:xfrm>
            <a:off x="6846570" y="972834"/>
            <a:ext cx="1559809" cy="722610"/>
            <a:chOff x="634175" y="2986275"/>
            <a:chExt cx="3147949" cy="1458344"/>
          </a:xfrm>
        </p:grpSpPr>
        <p:cxnSp>
          <p:nvCxnSpPr>
            <p:cNvPr id="8711" name="Google Shape;8711;p83"/>
            <p:cNvCxnSpPr>
              <a:stCxn id="8712" idx="4"/>
              <a:endCxn id="8713"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8714" name="Google Shape;8714;p83"/>
            <p:cNvCxnSpPr>
              <a:stCxn id="8713" idx="0"/>
              <a:endCxn id="8715"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716" name="Google Shape;8716;p83"/>
            <p:cNvCxnSpPr>
              <a:stCxn id="8715" idx="4"/>
              <a:endCxn id="8717"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718" name="Google Shape;8718;p83"/>
            <p:cNvCxnSpPr>
              <a:stCxn id="8717" idx="0"/>
              <a:endCxn id="8719"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8719" name="Google Shape;8719;p83"/>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715" name="Google Shape;8715;p83"/>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712" name="Google Shape;8712;p83"/>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717" name="Google Shape;8717;p83"/>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713" name="Google Shape;8713;p83"/>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720" name="Google Shape;8720;p83"/>
          <p:cNvGrpSpPr/>
          <p:nvPr/>
        </p:nvGrpSpPr>
        <p:grpSpPr>
          <a:xfrm>
            <a:off x="3500360" y="2682741"/>
            <a:ext cx="1570719" cy="294123"/>
            <a:chOff x="998425" y="1182125"/>
            <a:chExt cx="1065400" cy="199500"/>
          </a:xfrm>
        </p:grpSpPr>
        <p:sp>
          <p:nvSpPr>
            <p:cNvPr id="8721" name="Google Shape;8721;p8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6" name="Google Shape;8726;p83"/>
          <p:cNvGrpSpPr/>
          <p:nvPr/>
        </p:nvGrpSpPr>
        <p:grpSpPr>
          <a:xfrm>
            <a:off x="6843616" y="1800228"/>
            <a:ext cx="1565716" cy="366729"/>
            <a:chOff x="1247650" y="2075423"/>
            <a:chExt cx="6648477" cy="1557238"/>
          </a:xfrm>
        </p:grpSpPr>
        <p:sp>
          <p:nvSpPr>
            <p:cNvPr id="8727" name="Google Shape;8727;p8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3" name="Google Shape;8733;p83"/>
          <p:cNvGrpSpPr/>
          <p:nvPr/>
        </p:nvGrpSpPr>
        <p:grpSpPr>
          <a:xfrm>
            <a:off x="6827928" y="2949043"/>
            <a:ext cx="1597061" cy="663440"/>
            <a:chOff x="6796238" y="3158297"/>
            <a:chExt cx="1630319" cy="677257"/>
          </a:xfrm>
        </p:grpSpPr>
        <p:cxnSp>
          <p:nvCxnSpPr>
            <p:cNvPr id="8734" name="Google Shape;8734;p83"/>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735" name="Google Shape;8735;p83"/>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736" name="Google Shape;8736;p83"/>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8737" name="Google Shape;8737;p83"/>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8738" name="Google Shape;8738;p83"/>
            <p:cNvGrpSpPr/>
            <p:nvPr/>
          </p:nvGrpSpPr>
          <p:grpSpPr>
            <a:xfrm>
              <a:off x="6796238" y="3311904"/>
              <a:ext cx="1630319" cy="377697"/>
              <a:chOff x="6796238" y="3311904"/>
              <a:chExt cx="1630319" cy="377697"/>
            </a:xfrm>
          </p:grpSpPr>
          <p:sp>
            <p:nvSpPr>
              <p:cNvPr id="8739" name="Google Shape;8739;p83"/>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3"/>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3"/>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42" name="Google Shape;8742;p83"/>
          <p:cNvGrpSpPr/>
          <p:nvPr/>
        </p:nvGrpSpPr>
        <p:grpSpPr>
          <a:xfrm>
            <a:off x="5349066" y="970435"/>
            <a:ext cx="1368606" cy="1593805"/>
            <a:chOff x="1839112" y="2209163"/>
            <a:chExt cx="1918159" cy="2233784"/>
          </a:xfrm>
        </p:grpSpPr>
        <p:sp>
          <p:nvSpPr>
            <p:cNvPr id="8743" name="Google Shape;8743;p83"/>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3"/>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3"/>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6" name="Google Shape;8746;p83"/>
            <p:cNvCxnSpPr>
              <a:stCxn id="8743" idx="6"/>
              <a:endCxn id="8744"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747" name="Google Shape;8747;p83"/>
            <p:cNvCxnSpPr>
              <a:stCxn id="8744" idx="4"/>
              <a:endCxn id="8748"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8749" name="Google Shape;8749;p83"/>
            <p:cNvCxnSpPr>
              <a:stCxn id="8748" idx="6"/>
              <a:endCxn id="8745"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750" name="Google Shape;8750;p83"/>
            <p:cNvCxnSpPr>
              <a:stCxn id="8745" idx="4"/>
              <a:endCxn id="8751"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8748" name="Google Shape;8748;p83"/>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3"/>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3"/>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53" name="Google Shape;8753;p83"/>
            <p:cNvCxnSpPr>
              <a:endCxn id="8752"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8754" name="Google Shape;8754;p83"/>
          <p:cNvGrpSpPr/>
          <p:nvPr/>
        </p:nvGrpSpPr>
        <p:grpSpPr>
          <a:xfrm>
            <a:off x="3481439" y="976671"/>
            <a:ext cx="1637968" cy="154942"/>
            <a:chOff x="238125" y="2506075"/>
            <a:chExt cx="7115411" cy="673075"/>
          </a:xfrm>
        </p:grpSpPr>
        <p:sp>
          <p:nvSpPr>
            <p:cNvPr id="8755" name="Google Shape;8755;p8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0" name="Google Shape;8760;p83"/>
          <p:cNvGrpSpPr/>
          <p:nvPr/>
        </p:nvGrpSpPr>
        <p:grpSpPr>
          <a:xfrm>
            <a:off x="720124" y="1298269"/>
            <a:ext cx="2476762" cy="91743"/>
            <a:chOff x="1464850" y="436376"/>
            <a:chExt cx="6001362" cy="222300"/>
          </a:xfrm>
        </p:grpSpPr>
        <p:sp>
          <p:nvSpPr>
            <p:cNvPr id="8761" name="Google Shape;8761;p83"/>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3"/>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3"/>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3"/>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3"/>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6" name="Google Shape;8766;p83"/>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767" name="Google Shape;8767;p83"/>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768" name="Google Shape;8768;p83"/>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769" name="Google Shape;8769;p83"/>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8770" name="Google Shape;8770;p83"/>
          <p:cNvGrpSpPr/>
          <p:nvPr/>
        </p:nvGrpSpPr>
        <p:grpSpPr>
          <a:xfrm>
            <a:off x="706391" y="2533734"/>
            <a:ext cx="1452710" cy="651923"/>
            <a:chOff x="803162" y="2667727"/>
            <a:chExt cx="1411906" cy="633611"/>
          </a:xfrm>
        </p:grpSpPr>
        <p:cxnSp>
          <p:nvCxnSpPr>
            <p:cNvPr id="8771" name="Google Shape;8771;p83"/>
            <p:cNvCxnSpPr>
              <a:stCxn id="8772" idx="2"/>
              <a:endCxn id="8773"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774" name="Google Shape;8774;p83"/>
            <p:cNvCxnSpPr>
              <a:stCxn id="8775" idx="0"/>
              <a:endCxn id="8772"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776" name="Google Shape;8776;p83"/>
            <p:cNvCxnSpPr>
              <a:stCxn id="8775" idx="2"/>
              <a:endCxn id="8777"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778" name="Google Shape;8778;p83"/>
            <p:cNvCxnSpPr>
              <a:stCxn id="8779" idx="0"/>
              <a:endCxn id="8775"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780" name="Google Shape;8780;p83"/>
            <p:cNvCxnSpPr>
              <a:stCxn id="8773" idx="2"/>
              <a:endCxn id="8781"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782" name="Google Shape;8782;p83"/>
            <p:cNvCxnSpPr>
              <a:stCxn id="8783" idx="0"/>
              <a:endCxn id="8773"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8779" name="Google Shape;8779;p83"/>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777" name="Google Shape;8777;p83"/>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783" name="Google Shape;8783;p83"/>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781" name="Google Shape;8781;p83"/>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773" name="Google Shape;8773;p83"/>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775" name="Google Shape;8775;p83"/>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772" name="Google Shape;8772;p83"/>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8784" name="Google Shape;8784;p83"/>
          <p:cNvGrpSpPr/>
          <p:nvPr/>
        </p:nvGrpSpPr>
        <p:grpSpPr>
          <a:xfrm>
            <a:off x="706393" y="969273"/>
            <a:ext cx="2518541" cy="209309"/>
            <a:chOff x="803163" y="1111966"/>
            <a:chExt cx="2447800" cy="203430"/>
          </a:xfrm>
        </p:grpSpPr>
        <p:grpSp>
          <p:nvGrpSpPr>
            <p:cNvPr id="8785" name="Google Shape;8785;p83"/>
            <p:cNvGrpSpPr/>
            <p:nvPr/>
          </p:nvGrpSpPr>
          <p:grpSpPr>
            <a:xfrm>
              <a:off x="1958180" y="1111966"/>
              <a:ext cx="588019" cy="121396"/>
              <a:chOff x="4808316" y="2800065"/>
              <a:chExt cx="1999386" cy="412910"/>
            </a:xfrm>
          </p:grpSpPr>
          <p:sp>
            <p:nvSpPr>
              <p:cNvPr id="8786" name="Google Shape;8786;p83"/>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7" name="Google Shape;8787;p83"/>
              <p:cNvGrpSpPr/>
              <p:nvPr/>
            </p:nvGrpSpPr>
            <p:grpSpPr>
              <a:xfrm>
                <a:off x="4808316" y="2800065"/>
                <a:ext cx="92400" cy="411825"/>
                <a:chOff x="845575" y="2563700"/>
                <a:chExt cx="92400" cy="411825"/>
              </a:xfrm>
            </p:grpSpPr>
            <p:cxnSp>
              <p:nvCxnSpPr>
                <p:cNvPr id="8788" name="Google Shape;8788;p8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789" name="Google Shape;8789;p8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8790" name="Google Shape;8790;p83"/>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8791" name="Google Shape;8791;p83"/>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2" name="Google Shape;8792;p83"/>
            <p:cNvGrpSpPr/>
            <p:nvPr/>
          </p:nvGrpSpPr>
          <p:grpSpPr>
            <a:xfrm>
              <a:off x="803163" y="1111974"/>
              <a:ext cx="591158" cy="121545"/>
              <a:chOff x="803163" y="1111974"/>
              <a:chExt cx="591158" cy="121545"/>
            </a:xfrm>
          </p:grpSpPr>
          <p:grpSp>
            <p:nvGrpSpPr>
              <p:cNvPr id="8793" name="Google Shape;8793;p83"/>
              <p:cNvGrpSpPr/>
              <p:nvPr/>
            </p:nvGrpSpPr>
            <p:grpSpPr>
              <a:xfrm>
                <a:off x="803163" y="1111974"/>
                <a:ext cx="27175" cy="121077"/>
                <a:chOff x="845575" y="2563700"/>
                <a:chExt cx="92400" cy="411825"/>
              </a:xfrm>
            </p:grpSpPr>
            <p:cxnSp>
              <p:nvCxnSpPr>
                <p:cNvPr id="8794" name="Google Shape;8794;p8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795" name="Google Shape;8795;p8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96" name="Google Shape;8796;p83"/>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83"/>
            <p:cNvGrpSpPr/>
            <p:nvPr/>
          </p:nvGrpSpPr>
          <p:grpSpPr>
            <a:xfrm>
              <a:off x="1381910" y="1194219"/>
              <a:ext cx="588341" cy="121177"/>
              <a:chOff x="1381910" y="1194219"/>
              <a:chExt cx="588341" cy="121177"/>
            </a:xfrm>
          </p:grpSpPr>
          <p:grpSp>
            <p:nvGrpSpPr>
              <p:cNvPr id="8798" name="Google Shape;8798;p83"/>
              <p:cNvGrpSpPr/>
              <p:nvPr/>
            </p:nvGrpSpPr>
            <p:grpSpPr>
              <a:xfrm rot="10800000">
                <a:off x="1381910" y="1194319"/>
                <a:ext cx="27175" cy="121077"/>
                <a:chOff x="2070100" y="2563700"/>
                <a:chExt cx="92400" cy="411825"/>
              </a:xfrm>
            </p:grpSpPr>
            <p:cxnSp>
              <p:nvCxnSpPr>
                <p:cNvPr id="8799" name="Google Shape;8799;p8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800" name="Google Shape;8800;p8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01" name="Google Shape;8801;p83"/>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2" name="Google Shape;8802;p83"/>
            <p:cNvGrpSpPr/>
            <p:nvPr/>
          </p:nvGrpSpPr>
          <p:grpSpPr>
            <a:xfrm>
              <a:off x="2532079" y="1194219"/>
              <a:ext cx="704927" cy="121177"/>
              <a:chOff x="2532079" y="1194219"/>
              <a:chExt cx="704927" cy="121177"/>
            </a:xfrm>
          </p:grpSpPr>
          <p:grpSp>
            <p:nvGrpSpPr>
              <p:cNvPr id="8803" name="Google Shape;8803;p83"/>
              <p:cNvGrpSpPr/>
              <p:nvPr/>
            </p:nvGrpSpPr>
            <p:grpSpPr>
              <a:xfrm rot="10800000">
                <a:off x="2532079" y="1194319"/>
                <a:ext cx="27175" cy="121077"/>
                <a:chOff x="2070100" y="2563700"/>
                <a:chExt cx="92400" cy="411825"/>
              </a:xfrm>
            </p:grpSpPr>
            <p:cxnSp>
              <p:nvCxnSpPr>
                <p:cNvPr id="8804" name="Google Shape;8804;p8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805" name="Google Shape;8805;p8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06" name="Google Shape;8806;p83"/>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07" name="Google Shape;8807;p83"/>
          <p:cNvGrpSpPr/>
          <p:nvPr/>
        </p:nvGrpSpPr>
        <p:grpSpPr>
          <a:xfrm>
            <a:off x="3499403" y="3665904"/>
            <a:ext cx="1567778" cy="491677"/>
            <a:chOff x="5194708" y="3484366"/>
            <a:chExt cx="3148148" cy="987304"/>
          </a:xfrm>
        </p:grpSpPr>
        <p:grpSp>
          <p:nvGrpSpPr>
            <p:cNvPr id="8808" name="Google Shape;8808;p83"/>
            <p:cNvGrpSpPr/>
            <p:nvPr/>
          </p:nvGrpSpPr>
          <p:grpSpPr>
            <a:xfrm>
              <a:off x="7531521" y="3484366"/>
              <a:ext cx="811335" cy="987304"/>
              <a:chOff x="3379425" y="1617275"/>
              <a:chExt cx="1090650" cy="1327200"/>
            </a:xfrm>
          </p:grpSpPr>
          <p:sp>
            <p:nvSpPr>
              <p:cNvPr id="8809" name="Google Shape;8809;p8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83"/>
            <p:cNvGrpSpPr/>
            <p:nvPr/>
          </p:nvGrpSpPr>
          <p:grpSpPr>
            <a:xfrm>
              <a:off x="6752546" y="3484366"/>
              <a:ext cx="811428" cy="987304"/>
              <a:chOff x="2332275" y="1617275"/>
              <a:chExt cx="1090775" cy="1327200"/>
            </a:xfrm>
          </p:grpSpPr>
          <p:sp>
            <p:nvSpPr>
              <p:cNvPr id="8813" name="Google Shape;8813;p8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6" name="Google Shape;8816;p83"/>
            <p:cNvGrpSpPr/>
            <p:nvPr/>
          </p:nvGrpSpPr>
          <p:grpSpPr>
            <a:xfrm>
              <a:off x="5973664" y="3484366"/>
              <a:ext cx="811335" cy="987304"/>
              <a:chOff x="1285250" y="1617275"/>
              <a:chExt cx="1090650" cy="1327200"/>
            </a:xfrm>
          </p:grpSpPr>
          <p:sp>
            <p:nvSpPr>
              <p:cNvPr id="8817" name="Google Shape;8817;p8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83"/>
            <p:cNvGrpSpPr/>
            <p:nvPr/>
          </p:nvGrpSpPr>
          <p:grpSpPr>
            <a:xfrm>
              <a:off x="5194708" y="3484366"/>
              <a:ext cx="811409" cy="987304"/>
              <a:chOff x="238125" y="1617275"/>
              <a:chExt cx="1090750" cy="1327200"/>
            </a:xfrm>
          </p:grpSpPr>
          <p:sp>
            <p:nvSpPr>
              <p:cNvPr id="8821" name="Google Shape;8821;p8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24" name="Google Shape;8824;p83"/>
          <p:cNvGrpSpPr/>
          <p:nvPr/>
        </p:nvGrpSpPr>
        <p:grpSpPr>
          <a:xfrm>
            <a:off x="3460012" y="3146315"/>
            <a:ext cx="1616964" cy="346256"/>
            <a:chOff x="1808063" y="4294338"/>
            <a:chExt cx="3370782" cy="721817"/>
          </a:xfrm>
        </p:grpSpPr>
        <p:sp>
          <p:nvSpPr>
            <p:cNvPr id="8825" name="Google Shape;8825;p8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83"/>
          <p:cNvGrpSpPr/>
          <p:nvPr/>
        </p:nvGrpSpPr>
        <p:grpSpPr>
          <a:xfrm>
            <a:off x="738224" y="3432344"/>
            <a:ext cx="1295882" cy="646587"/>
            <a:chOff x="834100" y="3642869"/>
            <a:chExt cx="1259483" cy="628426"/>
          </a:xfrm>
        </p:grpSpPr>
        <p:sp>
          <p:nvSpPr>
            <p:cNvPr id="8836" name="Google Shape;8836;p83"/>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3"/>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3"/>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3"/>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3"/>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3"/>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3"/>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3"/>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3"/>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3"/>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3"/>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3"/>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3"/>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3"/>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3"/>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3"/>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3"/>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3"/>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3"/>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3"/>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3"/>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3"/>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3"/>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3"/>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3"/>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1" name="Google Shape;8861;p83"/>
            <p:cNvGrpSpPr/>
            <p:nvPr/>
          </p:nvGrpSpPr>
          <p:grpSpPr>
            <a:xfrm>
              <a:off x="1360364" y="3847835"/>
              <a:ext cx="208119" cy="224359"/>
              <a:chOff x="1360769" y="3847100"/>
              <a:chExt cx="208119" cy="224359"/>
            </a:xfrm>
          </p:grpSpPr>
          <p:sp>
            <p:nvSpPr>
              <p:cNvPr id="8862" name="Google Shape;8862;p83"/>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3"/>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3"/>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3"/>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3"/>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3"/>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3"/>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3"/>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3"/>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3"/>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3"/>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3"/>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3"/>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3"/>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3"/>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3"/>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3"/>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3"/>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3"/>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3"/>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82" name="Google Shape;8882;p83"/>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3"/>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3"/>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3"/>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3"/>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3"/>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3"/>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3"/>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3"/>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3"/>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3"/>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3"/>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3"/>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3"/>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6" name="Google Shape;8896;p83"/>
          <p:cNvGrpSpPr/>
          <p:nvPr/>
        </p:nvGrpSpPr>
        <p:grpSpPr>
          <a:xfrm rot="5400000">
            <a:off x="5951337" y="3228841"/>
            <a:ext cx="164064" cy="1414916"/>
            <a:chOff x="4428249" y="1369375"/>
            <a:chExt cx="36905" cy="429569"/>
          </a:xfrm>
        </p:grpSpPr>
        <p:sp>
          <p:nvSpPr>
            <p:cNvPr id="8897" name="Google Shape;8897;p83"/>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3"/>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3"/>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3"/>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3"/>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3"/>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3"/>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3"/>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3"/>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3"/>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3"/>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3"/>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3"/>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3"/>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3"/>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3"/>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3"/>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3"/>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3"/>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3"/>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3"/>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3"/>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3"/>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3"/>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3"/>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3"/>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3"/>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3"/>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3"/>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3"/>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3"/>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3"/>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83"/>
          <p:cNvGrpSpPr/>
          <p:nvPr/>
        </p:nvGrpSpPr>
        <p:grpSpPr>
          <a:xfrm rot="10800000" flipH="1">
            <a:off x="5323766" y="2817385"/>
            <a:ext cx="1419207" cy="24808"/>
            <a:chOff x="219558" y="4738465"/>
            <a:chExt cx="5852400" cy="102300"/>
          </a:xfrm>
        </p:grpSpPr>
        <p:cxnSp>
          <p:nvCxnSpPr>
            <p:cNvPr id="8930" name="Google Shape;8930;p83"/>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931" name="Google Shape;8931;p83"/>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3"/>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3"/>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3"/>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3"/>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6" name="Google Shape;8936;p83"/>
          <p:cNvGrpSpPr/>
          <p:nvPr/>
        </p:nvGrpSpPr>
        <p:grpSpPr>
          <a:xfrm>
            <a:off x="5335084" y="3190448"/>
            <a:ext cx="1396570" cy="385016"/>
            <a:chOff x="5286284" y="2966544"/>
            <a:chExt cx="1396570" cy="385016"/>
          </a:xfrm>
        </p:grpSpPr>
        <p:cxnSp>
          <p:nvCxnSpPr>
            <p:cNvPr id="8937" name="Google Shape;8937;p83"/>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938" name="Google Shape;8938;p83"/>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939" name="Google Shape;8939;p83"/>
            <p:cNvGrpSpPr/>
            <p:nvPr/>
          </p:nvGrpSpPr>
          <p:grpSpPr>
            <a:xfrm>
              <a:off x="5287688" y="3173364"/>
              <a:ext cx="1395166" cy="74100"/>
              <a:chOff x="5287688" y="3173364"/>
              <a:chExt cx="1395166" cy="74100"/>
            </a:xfrm>
          </p:grpSpPr>
          <p:cxnSp>
            <p:nvCxnSpPr>
              <p:cNvPr id="8940" name="Google Shape;8940;p83"/>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941" name="Google Shape;8941;p83"/>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942" name="Google Shape;8942;p83"/>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943" name="Google Shape;8943;p83"/>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944" name="Google Shape;8944;p83"/>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945" name="Google Shape;8945;p83"/>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946" name="Google Shape;8946;p83"/>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947" name="Google Shape;8947;p83"/>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948" name="Google Shape;8948;p83"/>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949" name="Google Shape;8949;p83"/>
          <p:cNvGrpSpPr/>
          <p:nvPr/>
        </p:nvGrpSpPr>
        <p:grpSpPr>
          <a:xfrm>
            <a:off x="2021150" y="1609224"/>
            <a:ext cx="1182276" cy="662027"/>
            <a:chOff x="2029517" y="1732295"/>
            <a:chExt cx="1149068" cy="643432"/>
          </a:xfrm>
        </p:grpSpPr>
        <p:grpSp>
          <p:nvGrpSpPr>
            <p:cNvPr id="8950" name="Google Shape;8950;p83"/>
            <p:cNvGrpSpPr/>
            <p:nvPr/>
          </p:nvGrpSpPr>
          <p:grpSpPr>
            <a:xfrm>
              <a:off x="2708660" y="1746937"/>
              <a:ext cx="455427" cy="244429"/>
              <a:chOff x="2700693" y="1746937"/>
              <a:chExt cx="455427" cy="244429"/>
            </a:xfrm>
          </p:grpSpPr>
          <p:grpSp>
            <p:nvGrpSpPr>
              <p:cNvPr id="8951" name="Google Shape;8951;p83"/>
              <p:cNvGrpSpPr/>
              <p:nvPr/>
            </p:nvGrpSpPr>
            <p:grpSpPr>
              <a:xfrm>
                <a:off x="2905682" y="1782817"/>
                <a:ext cx="250438" cy="208549"/>
                <a:chOff x="2905682" y="1782817"/>
                <a:chExt cx="250438" cy="208549"/>
              </a:xfrm>
            </p:grpSpPr>
            <p:cxnSp>
              <p:nvCxnSpPr>
                <p:cNvPr id="8952" name="Google Shape;8952;p83"/>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953" name="Google Shape;8953;p83"/>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4" name="Google Shape;8954;p83"/>
              <p:cNvGrpSpPr/>
              <p:nvPr/>
            </p:nvGrpSpPr>
            <p:grpSpPr>
              <a:xfrm>
                <a:off x="2700693" y="1746937"/>
                <a:ext cx="449967" cy="72374"/>
                <a:chOff x="2700693" y="1746937"/>
                <a:chExt cx="449967" cy="72374"/>
              </a:xfrm>
            </p:grpSpPr>
            <p:cxnSp>
              <p:nvCxnSpPr>
                <p:cNvPr id="8955" name="Google Shape;8955;p83"/>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956" name="Google Shape;8956;p83"/>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57" name="Google Shape;8957;p83"/>
            <p:cNvGrpSpPr/>
            <p:nvPr/>
          </p:nvGrpSpPr>
          <p:grpSpPr>
            <a:xfrm>
              <a:off x="2029517" y="1732295"/>
              <a:ext cx="1149068" cy="643432"/>
              <a:chOff x="2029517" y="1732295"/>
              <a:chExt cx="1149068" cy="643432"/>
            </a:xfrm>
          </p:grpSpPr>
          <p:grpSp>
            <p:nvGrpSpPr>
              <p:cNvPr id="8958" name="Google Shape;8958;p83"/>
              <p:cNvGrpSpPr/>
              <p:nvPr/>
            </p:nvGrpSpPr>
            <p:grpSpPr>
              <a:xfrm>
                <a:off x="2703618" y="2103152"/>
                <a:ext cx="474966" cy="260017"/>
                <a:chOff x="2703618" y="2103152"/>
                <a:chExt cx="474966" cy="260017"/>
              </a:xfrm>
            </p:grpSpPr>
            <p:grpSp>
              <p:nvGrpSpPr>
                <p:cNvPr id="8959" name="Google Shape;8959;p83"/>
                <p:cNvGrpSpPr/>
                <p:nvPr/>
              </p:nvGrpSpPr>
              <p:grpSpPr>
                <a:xfrm>
                  <a:off x="2703618" y="2290640"/>
                  <a:ext cx="450291" cy="72529"/>
                  <a:chOff x="2703618" y="2290640"/>
                  <a:chExt cx="450291" cy="72529"/>
                </a:xfrm>
              </p:grpSpPr>
              <p:cxnSp>
                <p:nvCxnSpPr>
                  <p:cNvPr id="8960" name="Google Shape;8960;p83"/>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961" name="Google Shape;8961;p83"/>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2" name="Google Shape;8962;p83"/>
                <p:cNvGrpSpPr/>
                <p:nvPr/>
              </p:nvGrpSpPr>
              <p:grpSpPr>
                <a:xfrm>
                  <a:off x="2908607" y="2103152"/>
                  <a:ext cx="269977" cy="223538"/>
                  <a:chOff x="2908607" y="2103152"/>
                  <a:chExt cx="269977" cy="223538"/>
                </a:xfrm>
              </p:grpSpPr>
              <p:cxnSp>
                <p:nvCxnSpPr>
                  <p:cNvPr id="8963" name="Google Shape;8963;p83"/>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964" name="Google Shape;8964;p83"/>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65" name="Google Shape;8965;p83"/>
              <p:cNvGrpSpPr/>
              <p:nvPr/>
            </p:nvGrpSpPr>
            <p:grpSpPr>
              <a:xfrm>
                <a:off x="2029517" y="1732295"/>
                <a:ext cx="685827" cy="643432"/>
                <a:chOff x="2029517" y="1732295"/>
                <a:chExt cx="685827" cy="643432"/>
              </a:xfrm>
            </p:grpSpPr>
            <p:sp>
              <p:nvSpPr>
                <p:cNvPr id="8966" name="Google Shape;8966;p83"/>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7" name="Google Shape;8967;p83"/>
                <p:cNvGrpSpPr/>
                <p:nvPr/>
              </p:nvGrpSpPr>
              <p:grpSpPr>
                <a:xfrm>
                  <a:off x="2158948" y="1732295"/>
                  <a:ext cx="556396" cy="333108"/>
                  <a:chOff x="2158948" y="1732295"/>
                  <a:chExt cx="556396" cy="333108"/>
                </a:xfrm>
              </p:grpSpPr>
              <p:cxnSp>
                <p:nvCxnSpPr>
                  <p:cNvPr id="8968" name="Google Shape;8968;p83"/>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969" name="Google Shape;8969;p83"/>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0" name="Google Shape;8970;p83"/>
                <p:cNvGrpSpPr/>
                <p:nvPr/>
              </p:nvGrpSpPr>
              <p:grpSpPr>
                <a:xfrm>
                  <a:off x="2159908" y="2065057"/>
                  <a:ext cx="550884" cy="310670"/>
                  <a:chOff x="2159908" y="2065057"/>
                  <a:chExt cx="550884" cy="310670"/>
                </a:xfrm>
              </p:grpSpPr>
              <p:cxnSp>
                <p:nvCxnSpPr>
                  <p:cNvPr id="8971" name="Google Shape;8971;p83"/>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972" name="Google Shape;8972;p83"/>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973" name="Google Shape;8973;p83"/>
          <p:cNvGrpSpPr/>
          <p:nvPr/>
        </p:nvGrpSpPr>
        <p:grpSpPr>
          <a:xfrm>
            <a:off x="706399" y="1556837"/>
            <a:ext cx="962651" cy="810058"/>
            <a:chOff x="844912" y="1681380"/>
            <a:chExt cx="935611" cy="787305"/>
          </a:xfrm>
        </p:grpSpPr>
        <p:grpSp>
          <p:nvGrpSpPr>
            <p:cNvPr id="8974" name="Google Shape;8974;p83"/>
            <p:cNvGrpSpPr/>
            <p:nvPr/>
          </p:nvGrpSpPr>
          <p:grpSpPr>
            <a:xfrm>
              <a:off x="844912" y="1819635"/>
              <a:ext cx="329836" cy="510016"/>
              <a:chOff x="844912" y="1819635"/>
              <a:chExt cx="329836" cy="510016"/>
            </a:xfrm>
          </p:grpSpPr>
          <p:sp>
            <p:nvSpPr>
              <p:cNvPr id="8975" name="Google Shape;8975;p83"/>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3"/>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3"/>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3"/>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3"/>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3"/>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1" name="Google Shape;8981;p83"/>
            <p:cNvGrpSpPr/>
            <p:nvPr/>
          </p:nvGrpSpPr>
          <p:grpSpPr>
            <a:xfrm>
              <a:off x="1284601" y="2158168"/>
              <a:ext cx="495923" cy="310517"/>
              <a:chOff x="1284601" y="2158168"/>
              <a:chExt cx="495923" cy="310517"/>
            </a:xfrm>
          </p:grpSpPr>
          <p:sp>
            <p:nvSpPr>
              <p:cNvPr id="8982" name="Google Shape;8982;p83"/>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3" name="Google Shape;8983;p83"/>
              <p:cNvGrpSpPr/>
              <p:nvPr/>
            </p:nvGrpSpPr>
            <p:grpSpPr>
              <a:xfrm>
                <a:off x="1507666" y="2158168"/>
                <a:ext cx="272858" cy="310517"/>
                <a:chOff x="1507666" y="2158168"/>
                <a:chExt cx="272858" cy="310517"/>
              </a:xfrm>
            </p:grpSpPr>
            <p:grpSp>
              <p:nvGrpSpPr>
                <p:cNvPr id="8984" name="Google Shape;8984;p83"/>
                <p:cNvGrpSpPr/>
                <p:nvPr/>
              </p:nvGrpSpPr>
              <p:grpSpPr>
                <a:xfrm>
                  <a:off x="1507666" y="2176104"/>
                  <a:ext cx="166395" cy="273149"/>
                  <a:chOff x="1507666" y="2176104"/>
                  <a:chExt cx="166395" cy="273149"/>
                </a:xfrm>
              </p:grpSpPr>
              <p:sp>
                <p:nvSpPr>
                  <p:cNvPr id="8985" name="Google Shape;8985;p83"/>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3"/>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83"/>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3"/>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3"/>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3"/>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3"/>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92" name="Google Shape;8992;p83"/>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3"/>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94" name="Google Shape;8994;p83"/>
            <p:cNvGrpSpPr/>
            <p:nvPr/>
          </p:nvGrpSpPr>
          <p:grpSpPr>
            <a:xfrm>
              <a:off x="1284601" y="1681380"/>
              <a:ext cx="495923" cy="310517"/>
              <a:chOff x="1284601" y="1681380"/>
              <a:chExt cx="495923" cy="310517"/>
            </a:xfrm>
          </p:grpSpPr>
          <p:sp>
            <p:nvSpPr>
              <p:cNvPr id="8995" name="Google Shape;8995;p83"/>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6" name="Google Shape;8996;p83"/>
              <p:cNvGrpSpPr/>
              <p:nvPr/>
            </p:nvGrpSpPr>
            <p:grpSpPr>
              <a:xfrm>
                <a:off x="1507666" y="1681380"/>
                <a:ext cx="272858" cy="310517"/>
                <a:chOff x="1507666" y="1681380"/>
                <a:chExt cx="272858" cy="310517"/>
              </a:xfrm>
            </p:grpSpPr>
            <p:grpSp>
              <p:nvGrpSpPr>
                <p:cNvPr id="8997" name="Google Shape;8997;p83"/>
                <p:cNvGrpSpPr/>
                <p:nvPr/>
              </p:nvGrpSpPr>
              <p:grpSpPr>
                <a:xfrm>
                  <a:off x="1507666" y="1700120"/>
                  <a:ext cx="166395" cy="272984"/>
                  <a:chOff x="1507666" y="1700120"/>
                  <a:chExt cx="166395" cy="272984"/>
                </a:xfrm>
              </p:grpSpPr>
              <p:sp>
                <p:nvSpPr>
                  <p:cNvPr id="8998" name="Google Shape;8998;p83"/>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3"/>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3"/>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3"/>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3"/>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3"/>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3"/>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5" name="Google Shape;9005;p83"/>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3"/>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007" name="Google Shape;9007;p83"/>
          <p:cNvGrpSpPr/>
          <p:nvPr/>
        </p:nvGrpSpPr>
        <p:grpSpPr>
          <a:xfrm>
            <a:off x="6815339" y="2324267"/>
            <a:ext cx="1622269" cy="552443"/>
            <a:chOff x="6894650" y="2574740"/>
            <a:chExt cx="1445100" cy="492111"/>
          </a:xfrm>
        </p:grpSpPr>
        <p:sp>
          <p:nvSpPr>
            <p:cNvPr id="9008" name="Google Shape;9008;p83"/>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3"/>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3"/>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3"/>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3"/>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13" name="Google Shape;9013;p83"/>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014" name="Google Shape;9014;p83"/>
          <p:cNvGrpSpPr/>
          <p:nvPr/>
        </p:nvGrpSpPr>
        <p:grpSpPr>
          <a:xfrm>
            <a:off x="6834882" y="3698522"/>
            <a:ext cx="1583206" cy="475705"/>
            <a:chOff x="6953919" y="3907920"/>
            <a:chExt cx="1377300" cy="475705"/>
          </a:xfrm>
        </p:grpSpPr>
        <p:cxnSp>
          <p:nvCxnSpPr>
            <p:cNvPr id="9015" name="Google Shape;9015;p83"/>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016" name="Google Shape;9016;p83"/>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017" name="Google Shape;9017;p83"/>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018" name="Google Shape;9018;p83"/>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019" name="Google Shape;9019;p83"/>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020" name="Google Shape;9020;p83"/>
          <p:cNvGrpSpPr/>
          <p:nvPr/>
        </p:nvGrpSpPr>
        <p:grpSpPr>
          <a:xfrm>
            <a:off x="2338470" y="2459668"/>
            <a:ext cx="836286" cy="824529"/>
            <a:chOff x="2389399" y="2595741"/>
            <a:chExt cx="812796" cy="801369"/>
          </a:xfrm>
        </p:grpSpPr>
        <p:grpSp>
          <p:nvGrpSpPr>
            <p:cNvPr id="9021" name="Google Shape;9021;p83"/>
            <p:cNvGrpSpPr/>
            <p:nvPr/>
          </p:nvGrpSpPr>
          <p:grpSpPr>
            <a:xfrm>
              <a:off x="2492145" y="2881565"/>
              <a:ext cx="607300" cy="229751"/>
              <a:chOff x="2492145" y="2881565"/>
              <a:chExt cx="607300" cy="229751"/>
            </a:xfrm>
          </p:grpSpPr>
          <p:sp>
            <p:nvSpPr>
              <p:cNvPr id="9022" name="Google Shape;9022;p83"/>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3"/>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3"/>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5" name="Google Shape;9025;p83"/>
            <p:cNvGrpSpPr/>
            <p:nvPr/>
          </p:nvGrpSpPr>
          <p:grpSpPr>
            <a:xfrm>
              <a:off x="2389399" y="2595741"/>
              <a:ext cx="812796" cy="296825"/>
              <a:chOff x="2389399" y="2595741"/>
              <a:chExt cx="812796" cy="296825"/>
            </a:xfrm>
          </p:grpSpPr>
          <p:grpSp>
            <p:nvGrpSpPr>
              <p:cNvPr id="9026" name="Google Shape;9026;p83"/>
              <p:cNvGrpSpPr/>
              <p:nvPr/>
            </p:nvGrpSpPr>
            <p:grpSpPr>
              <a:xfrm>
                <a:off x="2389399" y="2595741"/>
                <a:ext cx="363638" cy="296825"/>
                <a:chOff x="2389399" y="2595741"/>
                <a:chExt cx="363638" cy="296825"/>
              </a:xfrm>
            </p:grpSpPr>
            <p:grpSp>
              <p:nvGrpSpPr>
                <p:cNvPr id="9027" name="Google Shape;9027;p83"/>
                <p:cNvGrpSpPr/>
                <p:nvPr/>
              </p:nvGrpSpPr>
              <p:grpSpPr>
                <a:xfrm>
                  <a:off x="2493852" y="2794333"/>
                  <a:ext cx="259185" cy="98232"/>
                  <a:chOff x="2493852" y="2794333"/>
                  <a:chExt cx="259185" cy="98232"/>
                </a:xfrm>
              </p:grpSpPr>
              <p:sp>
                <p:nvSpPr>
                  <p:cNvPr id="9028" name="Google Shape;9028;p83"/>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3"/>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3"/>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83"/>
                <p:cNvGrpSpPr/>
                <p:nvPr/>
              </p:nvGrpSpPr>
              <p:grpSpPr>
                <a:xfrm>
                  <a:off x="2389399" y="2595741"/>
                  <a:ext cx="224343" cy="182054"/>
                  <a:chOff x="2389399" y="2595741"/>
                  <a:chExt cx="224343" cy="182054"/>
                </a:xfrm>
              </p:grpSpPr>
              <p:sp>
                <p:nvSpPr>
                  <p:cNvPr id="9032" name="Google Shape;9032;p83"/>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3"/>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4" name="Google Shape;9034;p83"/>
              <p:cNvGrpSpPr/>
              <p:nvPr/>
            </p:nvGrpSpPr>
            <p:grpSpPr>
              <a:xfrm>
                <a:off x="2683630" y="2595741"/>
                <a:ext cx="224334" cy="296825"/>
                <a:chOff x="2683630" y="2595741"/>
                <a:chExt cx="224334" cy="296825"/>
              </a:xfrm>
            </p:grpSpPr>
            <p:grpSp>
              <p:nvGrpSpPr>
                <p:cNvPr id="9035" name="Google Shape;9035;p83"/>
                <p:cNvGrpSpPr/>
                <p:nvPr/>
              </p:nvGrpSpPr>
              <p:grpSpPr>
                <a:xfrm>
                  <a:off x="2788083" y="2794333"/>
                  <a:ext cx="15356" cy="98232"/>
                  <a:chOff x="2788083" y="2794333"/>
                  <a:chExt cx="15356" cy="98232"/>
                </a:xfrm>
              </p:grpSpPr>
              <p:sp>
                <p:nvSpPr>
                  <p:cNvPr id="9036" name="Google Shape;9036;p83"/>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3"/>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3"/>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9" name="Google Shape;9039;p83"/>
                <p:cNvGrpSpPr/>
                <p:nvPr/>
              </p:nvGrpSpPr>
              <p:grpSpPr>
                <a:xfrm>
                  <a:off x="2683630" y="2595741"/>
                  <a:ext cx="224334" cy="182054"/>
                  <a:chOff x="2683630" y="2595741"/>
                  <a:chExt cx="224334" cy="182054"/>
                </a:xfrm>
              </p:grpSpPr>
              <p:sp>
                <p:nvSpPr>
                  <p:cNvPr id="9040" name="Google Shape;9040;p83"/>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3"/>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42" name="Google Shape;9042;p83"/>
              <p:cNvGrpSpPr/>
              <p:nvPr/>
            </p:nvGrpSpPr>
            <p:grpSpPr>
              <a:xfrm>
                <a:off x="2838475" y="2595741"/>
                <a:ext cx="363719" cy="296825"/>
                <a:chOff x="2838475" y="2595741"/>
                <a:chExt cx="363719" cy="296825"/>
              </a:xfrm>
            </p:grpSpPr>
            <p:grpSp>
              <p:nvGrpSpPr>
                <p:cNvPr id="9043" name="Google Shape;9043;p83"/>
                <p:cNvGrpSpPr/>
                <p:nvPr/>
              </p:nvGrpSpPr>
              <p:grpSpPr>
                <a:xfrm>
                  <a:off x="2838475" y="2794333"/>
                  <a:ext cx="259185" cy="98232"/>
                  <a:chOff x="2838475" y="2794333"/>
                  <a:chExt cx="259185" cy="98232"/>
                </a:xfrm>
              </p:grpSpPr>
              <p:sp>
                <p:nvSpPr>
                  <p:cNvPr id="9044" name="Google Shape;9044;p83"/>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3"/>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3"/>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7" name="Google Shape;9047;p83"/>
                <p:cNvGrpSpPr/>
                <p:nvPr/>
              </p:nvGrpSpPr>
              <p:grpSpPr>
                <a:xfrm>
                  <a:off x="2977852" y="2595741"/>
                  <a:ext cx="224343" cy="182054"/>
                  <a:chOff x="2977852" y="2595741"/>
                  <a:chExt cx="224343" cy="182054"/>
                </a:xfrm>
              </p:grpSpPr>
              <p:sp>
                <p:nvSpPr>
                  <p:cNvPr id="9048" name="Google Shape;9048;p83"/>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3"/>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050" name="Google Shape;9050;p83"/>
            <p:cNvGrpSpPr/>
            <p:nvPr/>
          </p:nvGrpSpPr>
          <p:grpSpPr>
            <a:xfrm>
              <a:off x="2389399" y="3100241"/>
              <a:ext cx="812796" cy="296869"/>
              <a:chOff x="2389399" y="3100241"/>
              <a:chExt cx="812796" cy="296869"/>
            </a:xfrm>
          </p:grpSpPr>
          <p:grpSp>
            <p:nvGrpSpPr>
              <p:cNvPr id="9051" name="Google Shape;9051;p83"/>
              <p:cNvGrpSpPr/>
              <p:nvPr/>
            </p:nvGrpSpPr>
            <p:grpSpPr>
              <a:xfrm>
                <a:off x="2683630" y="3100241"/>
                <a:ext cx="224334" cy="296869"/>
                <a:chOff x="2683630" y="3100241"/>
                <a:chExt cx="224334" cy="296869"/>
              </a:xfrm>
            </p:grpSpPr>
            <p:grpSp>
              <p:nvGrpSpPr>
                <p:cNvPr id="9052" name="Google Shape;9052;p83"/>
                <p:cNvGrpSpPr/>
                <p:nvPr/>
              </p:nvGrpSpPr>
              <p:grpSpPr>
                <a:xfrm>
                  <a:off x="2788083" y="3100241"/>
                  <a:ext cx="15356" cy="98237"/>
                  <a:chOff x="2788083" y="3100241"/>
                  <a:chExt cx="15356" cy="98237"/>
                </a:xfrm>
              </p:grpSpPr>
              <p:sp>
                <p:nvSpPr>
                  <p:cNvPr id="9053" name="Google Shape;9053;p83"/>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3"/>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3"/>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6" name="Google Shape;9056;p83"/>
                <p:cNvGrpSpPr/>
                <p:nvPr/>
              </p:nvGrpSpPr>
              <p:grpSpPr>
                <a:xfrm>
                  <a:off x="2683630" y="3215065"/>
                  <a:ext cx="224334" cy="182045"/>
                  <a:chOff x="2683630" y="3215065"/>
                  <a:chExt cx="224334" cy="182045"/>
                </a:xfrm>
              </p:grpSpPr>
              <p:sp>
                <p:nvSpPr>
                  <p:cNvPr id="9057" name="Google Shape;9057;p83"/>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3"/>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59" name="Google Shape;9059;p83"/>
              <p:cNvGrpSpPr/>
              <p:nvPr/>
            </p:nvGrpSpPr>
            <p:grpSpPr>
              <a:xfrm>
                <a:off x="2389399" y="3100241"/>
                <a:ext cx="363638" cy="296869"/>
                <a:chOff x="2389399" y="3100241"/>
                <a:chExt cx="363638" cy="296869"/>
              </a:xfrm>
            </p:grpSpPr>
            <p:grpSp>
              <p:nvGrpSpPr>
                <p:cNvPr id="9060" name="Google Shape;9060;p83"/>
                <p:cNvGrpSpPr/>
                <p:nvPr/>
              </p:nvGrpSpPr>
              <p:grpSpPr>
                <a:xfrm>
                  <a:off x="2493852" y="3100241"/>
                  <a:ext cx="259185" cy="98237"/>
                  <a:chOff x="2493852" y="3100241"/>
                  <a:chExt cx="259185" cy="98237"/>
                </a:xfrm>
              </p:grpSpPr>
              <p:sp>
                <p:nvSpPr>
                  <p:cNvPr id="9061" name="Google Shape;9061;p83"/>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3"/>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3"/>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4" name="Google Shape;9064;p83"/>
                <p:cNvGrpSpPr/>
                <p:nvPr/>
              </p:nvGrpSpPr>
              <p:grpSpPr>
                <a:xfrm>
                  <a:off x="2389399" y="3215065"/>
                  <a:ext cx="224343" cy="182045"/>
                  <a:chOff x="2389399" y="3215065"/>
                  <a:chExt cx="224343" cy="182045"/>
                </a:xfrm>
              </p:grpSpPr>
              <p:sp>
                <p:nvSpPr>
                  <p:cNvPr id="9065" name="Google Shape;9065;p83"/>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3"/>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67" name="Google Shape;9067;p83"/>
              <p:cNvGrpSpPr/>
              <p:nvPr/>
            </p:nvGrpSpPr>
            <p:grpSpPr>
              <a:xfrm>
                <a:off x="2838475" y="3100241"/>
                <a:ext cx="363719" cy="296869"/>
                <a:chOff x="2838475" y="3100241"/>
                <a:chExt cx="363719" cy="296869"/>
              </a:xfrm>
            </p:grpSpPr>
            <p:grpSp>
              <p:nvGrpSpPr>
                <p:cNvPr id="9068" name="Google Shape;9068;p83"/>
                <p:cNvGrpSpPr/>
                <p:nvPr/>
              </p:nvGrpSpPr>
              <p:grpSpPr>
                <a:xfrm>
                  <a:off x="2838475" y="3100241"/>
                  <a:ext cx="259185" cy="98237"/>
                  <a:chOff x="2838475" y="3100241"/>
                  <a:chExt cx="259185" cy="98237"/>
                </a:xfrm>
              </p:grpSpPr>
              <p:sp>
                <p:nvSpPr>
                  <p:cNvPr id="9069" name="Google Shape;9069;p83"/>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3"/>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3"/>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2" name="Google Shape;9072;p83"/>
                <p:cNvGrpSpPr/>
                <p:nvPr/>
              </p:nvGrpSpPr>
              <p:grpSpPr>
                <a:xfrm>
                  <a:off x="2977852" y="3215065"/>
                  <a:ext cx="224343" cy="182045"/>
                  <a:chOff x="2977852" y="3215065"/>
                  <a:chExt cx="224343" cy="182045"/>
                </a:xfrm>
              </p:grpSpPr>
              <p:sp>
                <p:nvSpPr>
                  <p:cNvPr id="9073" name="Google Shape;9073;p83"/>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3"/>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9078"/>
        <p:cNvGrpSpPr/>
        <p:nvPr/>
      </p:nvGrpSpPr>
      <p:grpSpPr>
        <a:xfrm>
          <a:off x="0" y="0"/>
          <a:ext cx="0" cy="0"/>
          <a:chOff x="0" y="0"/>
          <a:chExt cx="0" cy="0"/>
        </a:xfrm>
      </p:grpSpPr>
      <p:grpSp>
        <p:nvGrpSpPr>
          <p:cNvPr id="9079" name="Google Shape;9079;p84"/>
          <p:cNvGrpSpPr/>
          <p:nvPr/>
        </p:nvGrpSpPr>
        <p:grpSpPr>
          <a:xfrm>
            <a:off x="702088" y="3155922"/>
            <a:ext cx="2390414" cy="1024800"/>
            <a:chOff x="728925" y="3296613"/>
            <a:chExt cx="2390414" cy="1024800"/>
          </a:xfrm>
        </p:grpSpPr>
        <p:grpSp>
          <p:nvGrpSpPr>
            <p:cNvPr id="9080" name="Google Shape;9080;p84"/>
            <p:cNvGrpSpPr/>
            <p:nvPr/>
          </p:nvGrpSpPr>
          <p:grpSpPr>
            <a:xfrm>
              <a:off x="728925" y="3619800"/>
              <a:ext cx="2390414" cy="500893"/>
              <a:chOff x="728925" y="3619800"/>
              <a:chExt cx="2390414" cy="500893"/>
            </a:xfrm>
          </p:grpSpPr>
          <p:sp>
            <p:nvSpPr>
              <p:cNvPr id="9081" name="Google Shape;9081;p84"/>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082" name="Google Shape;9082;p84"/>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083" name="Google Shape;9083;p84"/>
            <p:cNvGrpSpPr/>
            <p:nvPr/>
          </p:nvGrpSpPr>
          <p:grpSpPr>
            <a:xfrm>
              <a:off x="1348050" y="3296613"/>
              <a:ext cx="1706152" cy="1024800"/>
              <a:chOff x="1348050" y="3296613"/>
              <a:chExt cx="1706152" cy="1024800"/>
            </a:xfrm>
          </p:grpSpPr>
          <p:sp>
            <p:nvSpPr>
              <p:cNvPr id="9084" name="Google Shape;9084;p84"/>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085" name="Google Shape;9085;p84"/>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086" name="Google Shape;9086;p84"/>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087" name="Google Shape;9087;p84"/>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088" name="Google Shape;9088;p84"/>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089" name="Google Shape;9089;p84"/>
            <p:cNvGrpSpPr/>
            <p:nvPr/>
          </p:nvGrpSpPr>
          <p:grpSpPr>
            <a:xfrm>
              <a:off x="1455707" y="3654858"/>
              <a:ext cx="1491150" cy="417657"/>
              <a:chOff x="1455707" y="3654858"/>
              <a:chExt cx="1491150" cy="417657"/>
            </a:xfrm>
          </p:grpSpPr>
          <p:sp>
            <p:nvSpPr>
              <p:cNvPr id="9090" name="Google Shape;9090;p84"/>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4"/>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4"/>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4"/>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4"/>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4"/>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4"/>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4"/>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4"/>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4"/>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4"/>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4"/>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4"/>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4"/>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4"/>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4"/>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4"/>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4"/>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4"/>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4"/>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110" name="Google Shape;9110;p84"/>
          <p:cNvGraphicFramePr/>
          <p:nvPr/>
        </p:nvGraphicFramePr>
        <p:xfrm>
          <a:off x="5937787" y="2153834"/>
          <a:ext cx="3000000" cy="3000000"/>
        </p:xfrm>
        <a:graphic>
          <a:graphicData uri="http://schemas.openxmlformats.org/drawingml/2006/table">
            <a:tbl>
              <a:tblPr>
                <a:noFill/>
                <a:tableStyleId>{45A92C8D-A674-4D40-A94E-86A82A8B1102}</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111" name="Google Shape;9111;p84"/>
          <p:cNvGrpSpPr/>
          <p:nvPr/>
        </p:nvGrpSpPr>
        <p:grpSpPr>
          <a:xfrm>
            <a:off x="710464" y="981599"/>
            <a:ext cx="2396505" cy="976502"/>
            <a:chOff x="749309" y="1112739"/>
            <a:chExt cx="2371603" cy="976502"/>
          </a:xfrm>
        </p:grpSpPr>
        <p:grpSp>
          <p:nvGrpSpPr>
            <p:cNvPr id="9112" name="Google Shape;9112;p84"/>
            <p:cNvGrpSpPr/>
            <p:nvPr/>
          </p:nvGrpSpPr>
          <p:grpSpPr>
            <a:xfrm>
              <a:off x="1092126" y="1112739"/>
              <a:ext cx="2028786" cy="975464"/>
              <a:chOff x="1092126" y="1112739"/>
              <a:chExt cx="2028786" cy="975464"/>
            </a:xfrm>
          </p:grpSpPr>
          <p:sp>
            <p:nvSpPr>
              <p:cNvPr id="9113" name="Google Shape;9113;p84"/>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4"/>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4"/>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4"/>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4"/>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4"/>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4"/>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4"/>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4"/>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4"/>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4"/>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4"/>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4"/>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4"/>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4"/>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4"/>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4"/>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4"/>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4"/>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4"/>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4"/>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4"/>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4"/>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4"/>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7" name="Google Shape;9137;p84"/>
            <p:cNvGrpSpPr/>
            <p:nvPr/>
          </p:nvGrpSpPr>
          <p:grpSpPr>
            <a:xfrm>
              <a:off x="749309" y="1112739"/>
              <a:ext cx="314700" cy="975464"/>
              <a:chOff x="749309" y="1112739"/>
              <a:chExt cx="314700" cy="975464"/>
            </a:xfrm>
          </p:grpSpPr>
          <p:sp>
            <p:nvSpPr>
              <p:cNvPr id="9138" name="Google Shape;9138;p84"/>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4"/>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4"/>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4"/>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2" name="Google Shape;9142;p8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8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146" name="Google Shape;9146;p84"/>
          <p:cNvGraphicFramePr/>
          <p:nvPr/>
        </p:nvGraphicFramePr>
        <p:xfrm>
          <a:off x="5937812" y="981584"/>
          <a:ext cx="3000000" cy="3000000"/>
        </p:xfrm>
        <a:graphic>
          <a:graphicData uri="http://schemas.openxmlformats.org/drawingml/2006/table">
            <a:tbl>
              <a:tblPr>
                <a:noFill/>
                <a:tableStyleId>{45A92C8D-A674-4D40-A94E-86A82A8B1102}</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147" name="Google Shape;9147;p84"/>
          <p:cNvGraphicFramePr/>
          <p:nvPr/>
        </p:nvGraphicFramePr>
        <p:xfrm>
          <a:off x="3358675" y="2153834"/>
          <a:ext cx="3000000" cy="3000000"/>
        </p:xfrm>
        <a:graphic>
          <a:graphicData uri="http://schemas.openxmlformats.org/drawingml/2006/table">
            <a:tbl>
              <a:tblPr>
                <a:noFill/>
                <a:tableStyleId>{45A92C8D-A674-4D40-A94E-86A82A8B1102}</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148" name="Google Shape;9148;p84"/>
          <p:cNvGrpSpPr/>
          <p:nvPr/>
        </p:nvGrpSpPr>
        <p:grpSpPr>
          <a:xfrm>
            <a:off x="3360661" y="3144795"/>
            <a:ext cx="2363377" cy="1047062"/>
            <a:chOff x="3358399" y="3285485"/>
            <a:chExt cx="2363377" cy="1047062"/>
          </a:xfrm>
        </p:grpSpPr>
        <p:grpSp>
          <p:nvGrpSpPr>
            <p:cNvPr id="9149" name="Google Shape;9149;p84"/>
            <p:cNvGrpSpPr/>
            <p:nvPr/>
          </p:nvGrpSpPr>
          <p:grpSpPr>
            <a:xfrm>
              <a:off x="3358412" y="3285485"/>
              <a:ext cx="2363244" cy="139500"/>
              <a:chOff x="3358412" y="3285485"/>
              <a:chExt cx="2363244" cy="139500"/>
            </a:xfrm>
          </p:grpSpPr>
          <p:sp>
            <p:nvSpPr>
              <p:cNvPr id="9150" name="Google Shape;9150;p84"/>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4"/>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4"/>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4"/>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4"/>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5" name="Google Shape;9155;p84"/>
            <p:cNvGrpSpPr/>
            <p:nvPr/>
          </p:nvGrpSpPr>
          <p:grpSpPr>
            <a:xfrm>
              <a:off x="3358412" y="3466996"/>
              <a:ext cx="2363244" cy="139500"/>
              <a:chOff x="3358412" y="3466996"/>
              <a:chExt cx="2363244" cy="139500"/>
            </a:xfrm>
          </p:grpSpPr>
          <p:sp>
            <p:nvSpPr>
              <p:cNvPr id="9156" name="Google Shape;9156;p84"/>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4"/>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4"/>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4"/>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4"/>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84"/>
            <p:cNvGrpSpPr/>
            <p:nvPr/>
          </p:nvGrpSpPr>
          <p:grpSpPr>
            <a:xfrm>
              <a:off x="3358412" y="3648507"/>
              <a:ext cx="2363244" cy="139500"/>
              <a:chOff x="3358412" y="3648507"/>
              <a:chExt cx="2363244" cy="139500"/>
            </a:xfrm>
          </p:grpSpPr>
          <p:sp>
            <p:nvSpPr>
              <p:cNvPr id="9162" name="Google Shape;9162;p84"/>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4"/>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4"/>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4"/>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4"/>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84"/>
            <p:cNvGrpSpPr/>
            <p:nvPr/>
          </p:nvGrpSpPr>
          <p:grpSpPr>
            <a:xfrm>
              <a:off x="3358412" y="3830018"/>
              <a:ext cx="2363244" cy="139500"/>
              <a:chOff x="3358412" y="3830018"/>
              <a:chExt cx="2363244" cy="139500"/>
            </a:xfrm>
          </p:grpSpPr>
          <p:sp>
            <p:nvSpPr>
              <p:cNvPr id="9168" name="Google Shape;9168;p84"/>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4"/>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4"/>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4"/>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4"/>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84"/>
            <p:cNvGrpSpPr/>
            <p:nvPr/>
          </p:nvGrpSpPr>
          <p:grpSpPr>
            <a:xfrm>
              <a:off x="3358399" y="4011514"/>
              <a:ext cx="2363377" cy="139537"/>
              <a:chOff x="3294800" y="4134603"/>
              <a:chExt cx="2638876" cy="152400"/>
            </a:xfrm>
          </p:grpSpPr>
          <p:sp>
            <p:nvSpPr>
              <p:cNvPr id="9174" name="Google Shape;9174;p8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84"/>
            <p:cNvGrpSpPr/>
            <p:nvPr/>
          </p:nvGrpSpPr>
          <p:grpSpPr>
            <a:xfrm>
              <a:off x="3358399" y="4193010"/>
              <a:ext cx="2363377" cy="139537"/>
              <a:chOff x="3294800" y="4134603"/>
              <a:chExt cx="2638876" cy="152400"/>
            </a:xfrm>
          </p:grpSpPr>
          <p:sp>
            <p:nvSpPr>
              <p:cNvPr id="9180" name="Google Shape;9180;p8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185" name="Google Shape;9185;p84"/>
          <p:cNvGraphicFramePr/>
          <p:nvPr/>
        </p:nvGraphicFramePr>
        <p:xfrm>
          <a:off x="711463" y="2153834"/>
          <a:ext cx="3000000" cy="3000000"/>
        </p:xfrm>
        <a:graphic>
          <a:graphicData uri="http://schemas.openxmlformats.org/drawingml/2006/table">
            <a:tbl>
              <a:tblPr>
                <a:noFill/>
                <a:tableStyleId>{45A92C8D-A674-4D40-A94E-86A82A8B1102}</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186" name="Google Shape;9186;p84"/>
          <p:cNvGrpSpPr/>
          <p:nvPr/>
        </p:nvGrpSpPr>
        <p:grpSpPr>
          <a:xfrm>
            <a:off x="4161132" y="2557649"/>
            <a:ext cx="1302095" cy="60959"/>
            <a:chOff x="3558802" y="4011427"/>
            <a:chExt cx="1866000" cy="111300"/>
          </a:xfrm>
        </p:grpSpPr>
        <p:sp>
          <p:nvSpPr>
            <p:cNvPr id="9187" name="Google Shape;9187;p8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9" name="Google Shape;9189;p84"/>
          <p:cNvGrpSpPr/>
          <p:nvPr/>
        </p:nvGrpSpPr>
        <p:grpSpPr>
          <a:xfrm>
            <a:off x="4706620" y="2839808"/>
            <a:ext cx="914340" cy="60959"/>
            <a:chOff x="3558802" y="4011427"/>
            <a:chExt cx="1866000" cy="111300"/>
          </a:xfrm>
        </p:grpSpPr>
        <p:sp>
          <p:nvSpPr>
            <p:cNvPr id="9190" name="Google Shape;9190;p8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84"/>
          <p:cNvGrpSpPr/>
          <p:nvPr/>
        </p:nvGrpSpPr>
        <p:grpSpPr>
          <a:xfrm>
            <a:off x="5871419" y="3167606"/>
            <a:ext cx="2522867" cy="1001454"/>
            <a:chOff x="1904318" y="789980"/>
            <a:chExt cx="1489472" cy="606868"/>
          </a:xfrm>
        </p:grpSpPr>
        <p:cxnSp>
          <p:nvCxnSpPr>
            <p:cNvPr id="9193" name="Google Shape;9193;p8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194" name="Google Shape;9194;p8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195" name="Google Shape;9195;p8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196" name="Google Shape;9196;p84"/>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9197" name="Google Shape;9197;p84"/>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9198" name="Google Shape;9198;p84"/>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9199" name="Google Shape;9199;p84"/>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9200" name="Google Shape;9200;p8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4"/>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9207" name="Google Shape;9207;p84"/>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9208" name="Google Shape;9208;p84"/>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9209" name="Google Shape;9209;p8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0" name="Google Shape;9210;p84"/>
          <p:cNvGrpSpPr/>
          <p:nvPr/>
        </p:nvGrpSpPr>
        <p:grpSpPr>
          <a:xfrm>
            <a:off x="3355824" y="951642"/>
            <a:ext cx="2363393" cy="1005865"/>
            <a:chOff x="3292400" y="1193188"/>
            <a:chExt cx="2615240" cy="1131075"/>
          </a:xfrm>
        </p:grpSpPr>
        <p:sp>
          <p:nvSpPr>
            <p:cNvPr id="9211" name="Google Shape;9211;p84"/>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12" name="Google Shape;9212;p84"/>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13" name="Google Shape;9213;p84"/>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9214" name="Google Shape;9214;p84"/>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9215" name="Google Shape;9215;p84"/>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9216" name="Google Shape;9216;p84"/>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9217" name="Google Shape;9217;p84"/>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9218" name="Google Shape;9218;p84"/>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9219" name="Google Shape;9219;p84"/>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9220" name="Google Shape;9220;p84"/>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9221" name="Google Shape;9221;p84"/>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9222" name="Google Shape;9222;p84"/>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9223" name="Google Shape;9223;p84"/>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9224" name="Google Shape;9224;p84"/>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9225" name="Google Shape;9225;p84"/>
            <p:cNvGrpSpPr/>
            <p:nvPr/>
          </p:nvGrpSpPr>
          <p:grpSpPr>
            <a:xfrm>
              <a:off x="3748438" y="1378608"/>
              <a:ext cx="2159202" cy="903971"/>
              <a:chOff x="1683525" y="2179850"/>
              <a:chExt cx="4519050" cy="2134525"/>
            </a:xfrm>
          </p:grpSpPr>
          <p:sp>
            <p:nvSpPr>
              <p:cNvPr id="9226" name="Google Shape;9226;p8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27" name="Google Shape;9227;p8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28" name="Google Shape;9228;p8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29" name="Google Shape;9229;p8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30" name="Google Shape;9230;p8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31" name="Google Shape;9231;p8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32" name="Google Shape;9232;p8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33" name="Google Shape;9233;p8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34" name="Google Shape;9234;p8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35" name="Google Shape;9235;p8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36" name="Google Shape;9236;p8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37" name="Google Shape;9237;p8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9241"/>
        <p:cNvGrpSpPr/>
        <p:nvPr/>
      </p:nvGrpSpPr>
      <p:grpSpPr>
        <a:xfrm>
          <a:off x="0" y="0"/>
          <a:ext cx="0" cy="0"/>
          <a:chOff x="0" y="0"/>
          <a:chExt cx="0" cy="0"/>
        </a:xfrm>
      </p:grpSpPr>
      <p:grpSp>
        <p:nvGrpSpPr>
          <p:cNvPr id="9242" name="Google Shape;9242;p85"/>
          <p:cNvGrpSpPr/>
          <p:nvPr/>
        </p:nvGrpSpPr>
        <p:grpSpPr>
          <a:xfrm>
            <a:off x="4796690" y="970936"/>
            <a:ext cx="745431" cy="718863"/>
            <a:chOff x="4249973" y="1201875"/>
            <a:chExt cx="1958568" cy="1888762"/>
          </a:xfrm>
        </p:grpSpPr>
        <p:sp>
          <p:nvSpPr>
            <p:cNvPr id="9243" name="Google Shape;9243;p85"/>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4" name="Google Shape;9244;p85"/>
            <p:cNvGrpSpPr/>
            <p:nvPr/>
          </p:nvGrpSpPr>
          <p:grpSpPr>
            <a:xfrm>
              <a:off x="5853086" y="1789142"/>
              <a:ext cx="355454" cy="1048099"/>
              <a:chOff x="5576108" y="2016725"/>
              <a:chExt cx="565200" cy="1666560"/>
            </a:xfrm>
          </p:grpSpPr>
          <p:sp>
            <p:nvSpPr>
              <p:cNvPr id="9245" name="Google Shape;9245;p85"/>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246" name="Google Shape;9246;p8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7" name="Google Shape;9247;p85"/>
            <p:cNvGrpSpPr/>
            <p:nvPr/>
          </p:nvGrpSpPr>
          <p:grpSpPr>
            <a:xfrm>
              <a:off x="4869455" y="2691676"/>
              <a:ext cx="1013897" cy="398961"/>
              <a:chOff x="4012057" y="3451825"/>
              <a:chExt cx="1612175" cy="634379"/>
            </a:xfrm>
          </p:grpSpPr>
          <p:sp>
            <p:nvSpPr>
              <p:cNvPr id="9248" name="Google Shape;9248;p85"/>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249" name="Google Shape;9249;p8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85"/>
            <p:cNvGrpSpPr/>
            <p:nvPr/>
          </p:nvGrpSpPr>
          <p:grpSpPr>
            <a:xfrm>
              <a:off x="4276937" y="2155961"/>
              <a:ext cx="651965" cy="891358"/>
              <a:chOff x="3069908" y="2599997"/>
              <a:chExt cx="1036675" cy="1417328"/>
            </a:xfrm>
          </p:grpSpPr>
          <p:sp>
            <p:nvSpPr>
              <p:cNvPr id="9251" name="Google Shape;9251;p85"/>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252" name="Google Shape;9252;p8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3" name="Google Shape;9253;p85"/>
            <p:cNvGrpSpPr/>
            <p:nvPr/>
          </p:nvGrpSpPr>
          <p:grpSpPr>
            <a:xfrm>
              <a:off x="5054918" y="1201875"/>
              <a:ext cx="999548" cy="602711"/>
              <a:chOff x="4306958" y="1082925"/>
              <a:chExt cx="1589359" cy="958358"/>
            </a:xfrm>
          </p:grpSpPr>
          <p:sp>
            <p:nvSpPr>
              <p:cNvPr id="9254" name="Google Shape;9254;p85"/>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255" name="Google Shape;9255;p8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6" name="Google Shape;9256;p85"/>
            <p:cNvGrpSpPr/>
            <p:nvPr/>
          </p:nvGrpSpPr>
          <p:grpSpPr>
            <a:xfrm>
              <a:off x="4249973" y="1303451"/>
              <a:ext cx="799317" cy="841334"/>
              <a:chOff x="3027033" y="1244439"/>
              <a:chExt cx="1270977" cy="1337786"/>
            </a:xfrm>
          </p:grpSpPr>
          <p:sp>
            <p:nvSpPr>
              <p:cNvPr id="9257" name="Google Shape;9257;p85"/>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258" name="Google Shape;9258;p8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59" name="Google Shape;9259;p85"/>
          <p:cNvGrpSpPr/>
          <p:nvPr/>
        </p:nvGrpSpPr>
        <p:grpSpPr>
          <a:xfrm>
            <a:off x="713063" y="1849386"/>
            <a:ext cx="761767" cy="729896"/>
            <a:chOff x="2657744" y="2337745"/>
            <a:chExt cx="832987" cy="798137"/>
          </a:xfrm>
        </p:grpSpPr>
        <p:sp>
          <p:nvSpPr>
            <p:cNvPr id="9260" name="Google Shape;9260;p85"/>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5"/>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5"/>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6" name="Google Shape;9266;p85"/>
          <p:cNvGrpSpPr/>
          <p:nvPr/>
        </p:nvGrpSpPr>
        <p:grpSpPr>
          <a:xfrm>
            <a:off x="3224027" y="1852592"/>
            <a:ext cx="685569" cy="723586"/>
            <a:chOff x="3398134" y="2057755"/>
            <a:chExt cx="704087" cy="743130"/>
          </a:xfrm>
        </p:grpSpPr>
        <p:grpSp>
          <p:nvGrpSpPr>
            <p:cNvPr id="9267" name="Google Shape;9267;p85"/>
            <p:cNvGrpSpPr/>
            <p:nvPr/>
          </p:nvGrpSpPr>
          <p:grpSpPr>
            <a:xfrm>
              <a:off x="3398134" y="2290183"/>
              <a:ext cx="315300" cy="219900"/>
              <a:chOff x="3398134" y="2290183"/>
              <a:chExt cx="315300" cy="219900"/>
            </a:xfrm>
          </p:grpSpPr>
          <p:sp>
            <p:nvSpPr>
              <p:cNvPr id="9268" name="Google Shape;9268;p85"/>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69" name="Google Shape;9269;p85"/>
              <p:cNvCxnSpPr>
                <a:stCxn id="9268"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270" name="Google Shape;9270;p85"/>
            <p:cNvGrpSpPr/>
            <p:nvPr/>
          </p:nvGrpSpPr>
          <p:grpSpPr>
            <a:xfrm>
              <a:off x="3547823" y="2467358"/>
              <a:ext cx="219900" cy="333527"/>
              <a:chOff x="3547823" y="2467358"/>
              <a:chExt cx="219900" cy="333527"/>
            </a:xfrm>
          </p:grpSpPr>
          <p:sp>
            <p:nvSpPr>
              <p:cNvPr id="9271" name="Google Shape;9271;p85"/>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72" name="Google Shape;9272;p85"/>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273" name="Google Shape;9273;p85"/>
            <p:cNvGrpSpPr/>
            <p:nvPr/>
          </p:nvGrpSpPr>
          <p:grpSpPr>
            <a:xfrm>
              <a:off x="3734138" y="2467358"/>
              <a:ext cx="219900" cy="333527"/>
              <a:chOff x="3734138" y="2467358"/>
              <a:chExt cx="219900" cy="333527"/>
            </a:xfrm>
          </p:grpSpPr>
          <p:sp>
            <p:nvSpPr>
              <p:cNvPr id="9274" name="Google Shape;9274;p85"/>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75" name="Google Shape;9275;p85"/>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276" name="Google Shape;9276;p85"/>
            <p:cNvGrpSpPr/>
            <p:nvPr/>
          </p:nvGrpSpPr>
          <p:grpSpPr>
            <a:xfrm>
              <a:off x="3787560" y="2288011"/>
              <a:ext cx="314661" cy="219900"/>
              <a:chOff x="3787560" y="2288011"/>
              <a:chExt cx="314661" cy="219900"/>
            </a:xfrm>
          </p:grpSpPr>
          <p:sp>
            <p:nvSpPr>
              <p:cNvPr id="9277" name="Google Shape;9277;p85"/>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78" name="Google Shape;9278;p85"/>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279" name="Google Shape;9279;p85"/>
            <p:cNvGrpSpPr/>
            <p:nvPr/>
          </p:nvGrpSpPr>
          <p:grpSpPr>
            <a:xfrm>
              <a:off x="3637290" y="2057755"/>
              <a:ext cx="219900" cy="335499"/>
              <a:chOff x="3637290" y="2057755"/>
              <a:chExt cx="219900" cy="335499"/>
            </a:xfrm>
          </p:grpSpPr>
          <p:sp>
            <p:nvSpPr>
              <p:cNvPr id="9280" name="Google Shape;9280;p85"/>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281" name="Google Shape;9281;p85"/>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282" name="Google Shape;9282;p85"/>
          <p:cNvGrpSpPr/>
          <p:nvPr/>
        </p:nvGrpSpPr>
        <p:grpSpPr>
          <a:xfrm>
            <a:off x="4899249" y="1859288"/>
            <a:ext cx="710153" cy="710153"/>
            <a:chOff x="5007123" y="2079403"/>
            <a:chExt cx="687600" cy="687600"/>
          </a:xfrm>
        </p:grpSpPr>
        <p:sp>
          <p:nvSpPr>
            <p:cNvPr id="9283" name="Google Shape;9283;p85"/>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5"/>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5"/>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5"/>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85"/>
          <p:cNvGrpSpPr/>
          <p:nvPr/>
        </p:nvGrpSpPr>
        <p:grpSpPr>
          <a:xfrm>
            <a:off x="5708687" y="1853794"/>
            <a:ext cx="720998" cy="721183"/>
            <a:chOff x="5797446" y="2063053"/>
            <a:chExt cx="698100" cy="698280"/>
          </a:xfrm>
        </p:grpSpPr>
        <p:sp>
          <p:nvSpPr>
            <p:cNvPr id="9288" name="Google Shape;9288;p85"/>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5"/>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5"/>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5"/>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85"/>
          <p:cNvGrpSpPr/>
          <p:nvPr/>
        </p:nvGrpSpPr>
        <p:grpSpPr>
          <a:xfrm>
            <a:off x="8153834" y="3499399"/>
            <a:ext cx="280585" cy="673164"/>
            <a:chOff x="8075075" y="3754290"/>
            <a:chExt cx="255612" cy="613194"/>
          </a:xfrm>
        </p:grpSpPr>
        <p:grpSp>
          <p:nvGrpSpPr>
            <p:cNvPr id="9293" name="Google Shape;9293;p85"/>
            <p:cNvGrpSpPr/>
            <p:nvPr/>
          </p:nvGrpSpPr>
          <p:grpSpPr>
            <a:xfrm>
              <a:off x="8075075" y="3754290"/>
              <a:ext cx="255612" cy="613194"/>
              <a:chOff x="8075075" y="3754290"/>
              <a:chExt cx="255612" cy="613194"/>
            </a:xfrm>
          </p:grpSpPr>
          <p:sp>
            <p:nvSpPr>
              <p:cNvPr id="9294" name="Google Shape;9294;p85"/>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5"/>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6" name="Google Shape;9296;p85"/>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7" name="Google Shape;9297;p85"/>
          <p:cNvGrpSpPr/>
          <p:nvPr/>
        </p:nvGrpSpPr>
        <p:grpSpPr>
          <a:xfrm>
            <a:off x="5270892" y="3488196"/>
            <a:ext cx="470352" cy="683745"/>
            <a:chOff x="1697726" y="3244179"/>
            <a:chExt cx="788124" cy="1146069"/>
          </a:xfrm>
        </p:grpSpPr>
        <p:sp>
          <p:nvSpPr>
            <p:cNvPr id="9298" name="Google Shape;9298;p8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0" name="Google Shape;9300;p85"/>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1" name="Google Shape;9301;p85"/>
          <p:cNvGrpSpPr/>
          <p:nvPr/>
        </p:nvGrpSpPr>
        <p:grpSpPr>
          <a:xfrm>
            <a:off x="5892043" y="3499398"/>
            <a:ext cx="293891" cy="293845"/>
            <a:chOff x="6134814" y="3754290"/>
            <a:chExt cx="293891" cy="293845"/>
          </a:xfrm>
        </p:grpSpPr>
        <p:sp>
          <p:nvSpPr>
            <p:cNvPr id="9302" name="Google Shape;9302;p85"/>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5"/>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85"/>
          <p:cNvGrpSpPr/>
          <p:nvPr/>
        </p:nvGrpSpPr>
        <p:grpSpPr>
          <a:xfrm>
            <a:off x="5892043" y="3878069"/>
            <a:ext cx="293891" cy="293891"/>
            <a:chOff x="6134814" y="4086186"/>
            <a:chExt cx="293891" cy="293891"/>
          </a:xfrm>
        </p:grpSpPr>
        <p:sp>
          <p:nvSpPr>
            <p:cNvPr id="9305" name="Google Shape;9305;p85"/>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5"/>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7" name="Google Shape;9307;p85"/>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5"/>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9" name="Google Shape;9309;p85"/>
          <p:cNvGrpSpPr/>
          <p:nvPr/>
        </p:nvGrpSpPr>
        <p:grpSpPr>
          <a:xfrm>
            <a:off x="7817018" y="2706762"/>
            <a:ext cx="622883" cy="621944"/>
            <a:chOff x="1187048" y="238125"/>
            <a:chExt cx="5256397" cy="5248476"/>
          </a:xfrm>
        </p:grpSpPr>
        <p:sp>
          <p:nvSpPr>
            <p:cNvPr id="9310" name="Google Shape;9310;p8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5"/>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5"/>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5"/>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4" name="Google Shape;9314;p85"/>
          <p:cNvGrpSpPr/>
          <p:nvPr/>
        </p:nvGrpSpPr>
        <p:grpSpPr>
          <a:xfrm>
            <a:off x="2274123" y="2716370"/>
            <a:ext cx="1310987" cy="612407"/>
            <a:chOff x="238125" y="1188750"/>
            <a:chExt cx="7140450" cy="3335550"/>
          </a:xfrm>
        </p:grpSpPr>
        <p:sp>
          <p:nvSpPr>
            <p:cNvPr id="9315" name="Google Shape;9315;p8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0" name="Google Shape;9320;p85"/>
          <p:cNvGrpSpPr/>
          <p:nvPr/>
        </p:nvGrpSpPr>
        <p:grpSpPr>
          <a:xfrm>
            <a:off x="6599995" y="2706925"/>
            <a:ext cx="1110299" cy="621702"/>
            <a:chOff x="238125" y="1335475"/>
            <a:chExt cx="5418735" cy="3034175"/>
          </a:xfrm>
        </p:grpSpPr>
        <p:sp>
          <p:nvSpPr>
            <p:cNvPr id="9321" name="Google Shape;9321;p8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4" name="Google Shape;9324;p85"/>
          <p:cNvGrpSpPr/>
          <p:nvPr/>
        </p:nvGrpSpPr>
        <p:grpSpPr>
          <a:xfrm>
            <a:off x="5417655" y="2703822"/>
            <a:ext cx="1074451" cy="627181"/>
            <a:chOff x="5359127" y="2910889"/>
            <a:chExt cx="1097723" cy="640831"/>
          </a:xfrm>
        </p:grpSpPr>
        <p:grpSp>
          <p:nvGrpSpPr>
            <p:cNvPr id="9325" name="Google Shape;9325;p85"/>
            <p:cNvGrpSpPr/>
            <p:nvPr/>
          </p:nvGrpSpPr>
          <p:grpSpPr>
            <a:xfrm>
              <a:off x="5929791" y="3263088"/>
              <a:ext cx="527060" cy="287097"/>
              <a:chOff x="5929791" y="3263088"/>
              <a:chExt cx="527060" cy="287097"/>
            </a:xfrm>
          </p:grpSpPr>
          <p:sp>
            <p:nvSpPr>
              <p:cNvPr id="9326" name="Google Shape;9326;p85"/>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327" name="Google Shape;9327;p85"/>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328" name="Google Shape;9328;p85"/>
            <p:cNvGrpSpPr/>
            <p:nvPr/>
          </p:nvGrpSpPr>
          <p:grpSpPr>
            <a:xfrm>
              <a:off x="5359127" y="3263089"/>
              <a:ext cx="526428" cy="288631"/>
              <a:chOff x="5359127" y="3263089"/>
              <a:chExt cx="526428" cy="288631"/>
            </a:xfrm>
          </p:grpSpPr>
          <p:sp>
            <p:nvSpPr>
              <p:cNvPr id="9329" name="Google Shape;9329;p85"/>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330" name="Google Shape;9330;p85"/>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331" name="Google Shape;9331;p85"/>
            <p:cNvGrpSpPr/>
            <p:nvPr/>
          </p:nvGrpSpPr>
          <p:grpSpPr>
            <a:xfrm>
              <a:off x="5551525" y="2910889"/>
              <a:ext cx="520901" cy="610283"/>
              <a:chOff x="5551525" y="2910889"/>
              <a:chExt cx="520901" cy="610283"/>
            </a:xfrm>
          </p:grpSpPr>
          <p:sp>
            <p:nvSpPr>
              <p:cNvPr id="9332" name="Google Shape;9332;p85"/>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333" name="Google Shape;9333;p85"/>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334" name="Google Shape;9334;p85"/>
            <p:cNvGrpSpPr/>
            <p:nvPr/>
          </p:nvGrpSpPr>
          <p:grpSpPr>
            <a:xfrm>
              <a:off x="5743962" y="2919100"/>
              <a:ext cx="623674" cy="284502"/>
              <a:chOff x="5743962" y="2919100"/>
              <a:chExt cx="623674" cy="284502"/>
            </a:xfrm>
          </p:grpSpPr>
          <p:sp>
            <p:nvSpPr>
              <p:cNvPr id="9335" name="Google Shape;9335;p85"/>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336" name="Google Shape;9336;p85"/>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337" name="Google Shape;9337;p85"/>
          <p:cNvGrpSpPr/>
          <p:nvPr/>
        </p:nvGrpSpPr>
        <p:grpSpPr>
          <a:xfrm>
            <a:off x="7568868" y="1854534"/>
            <a:ext cx="874976" cy="719600"/>
            <a:chOff x="7608988" y="2093194"/>
            <a:chExt cx="817276" cy="672147"/>
          </a:xfrm>
        </p:grpSpPr>
        <p:cxnSp>
          <p:nvCxnSpPr>
            <p:cNvPr id="9338" name="Google Shape;9338;p85"/>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339" name="Google Shape;9339;p85"/>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340" name="Google Shape;9340;p85"/>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341" name="Google Shape;9341;p85"/>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342" name="Google Shape;9342;p85"/>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343" name="Google Shape;9343;p85"/>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344" name="Google Shape;9344;p85"/>
            <p:cNvGrpSpPr/>
            <p:nvPr/>
          </p:nvGrpSpPr>
          <p:grpSpPr>
            <a:xfrm>
              <a:off x="7721175" y="2093194"/>
              <a:ext cx="599587" cy="623846"/>
              <a:chOff x="7721175" y="2093194"/>
              <a:chExt cx="599587" cy="623846"/>
            </a:xfrm>
          </p:grpSpPr>
          <p:grpSp>
            <p:nvGrpSpPr>
              <p:cNvPr id="9345" name="Google Shape;9345;p85"/>
              <p:cNvGrpSpPr/>
              <p:nvPr/>
            </p:nvGrpSpPr>
            <p:grpSpPr>
              <a:xfrm>
                <a:off x="7721175" y="2093194"/>
                <a:ext cx="291605" cy="623846"/>
                <a:chOff x="9405575" y="2061418"/>
                <a:chExt cx="291605" cy="623846"/>
              </a:xfrm>
            </p:grpSpPr>
            <p:sp>
              <p:nvSpPr>
                <p:cNvPr id="9346" name="Google Shape;9346;p8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3" name="Google Shape;9353;p85"/>
              <p:cNvGrpSpPr/>
              <p:nvPr/>
            </p:nvGrpSpPr>
            <p:grpSpPr>
              <a:xfrm flipH="1">
                <a:off x="8029157" y="2093194"/>
                <a:ext cx="291605" cy="623846"/>
                <a:chOff x="9405575" y="2061418"/>
                <a:chExt cx="291605" cy="623846"/>
              </a:xfrm>
            </p:grpSpPr>
            <p:sp>
              <p:nvSpPr>
                <p:cNvPr id="9354" name="Google Shape;9354;p8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361" name="Google Shape;9361;p85"/>
          <p:cNvGrpSpPr/>
          <p:nvPr/>
        </p:nvGrpSpPr>
        <p:grpSpPr>
          <a:xfrm>
            <a:off x="4013304" y="970936"/>
            <a:ext cx="712557" cy="785901"/>
            <a:chOff x="4206459" y="1191441"/>
            <a:chExt cx="712557" cy="785901"/>
          </a:xfrm>
        </p:grpSpPr>
        <p:sp>
          <p:nvSpPr>
            <p:cNvPr id="9362" name="Google Shape;9362;p85"/>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5"/>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5"/>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5"/>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6" name="Google Shape;9366;p85"/>
            <p:cNvGrpSpPr/>
            <p:nvPr/>
          </p:nvGrpSpPr>
          <p:grpSpPr>
            <a:xfrm>
              <a:off x="4644280" y="1290523"/>
              <a:ext cx="143716" cy="29463"/>
              <a:chOff x="4644280" y="1290523"/>
              <a:chExt cx="143716" cy="29463"/>
            </a:xfrm>
          </p:grpSpPr>
          <p:sp>
            <p:nvSpPr>
              <p:cNvPr id="9367" name="Google Shape;9367;p85"/>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5"/>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5"/>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5"/>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1" name="Google Shape;9371;p85"/>
            <p:cNvGrpSpPr/>
            <p:nvPr/>
          </p:nvGrpSpPr>
          <p:grpSpPr>
            <a:xfrm>
              <a:off x="4356567" y="1191441"/>
              <a:ext cx="143690" cy="29488"/>
              <a:chOff x="4356567" y="1191441"/>
              <a:chExt cx="143690" cy="29488"/>
            </a:xfrm>
          </p:grpSpPr>
          <p:sp>
            <p:nvSpPr>
              <p:cNvPr id="9372" name="Google Shape;9372;p85"/>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5"/>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5"/>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5"/>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6" name="Google Shape;9376;p85"/>
            <p:cNvGrpSpPr/>
            <p:nvPr/>
          </p:nvGrpSpPr>
          <p:grpSpPr>
            <a:xfrm>
              <a:off x="4339009" y="1863727"/>
              <a:ext cx="143703" cy="29476"/>
              <a:chOff x="4339009" y="1863727"/>
              <a:chExt cx="143703" cy="29476"/>
            </a:xfrm>
          </p:grpSpPr>
          <p:sp>
            <p:nvSpPr>
              <p:cNvPr id="9377" name="Google Shape;9377;p85"/>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5"/>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5"/>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5"/>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1" name="Google Shape;9381;p85"/>
            <p:cNvGrpSpPr/>
            <p:nvPr/>
          </p:nvGrpSpPr>
          <p:grpSpPr>
            <a:xfrm>
              <a:off x="4206459" y="1607315"/>
              <a:ext cx="29539" cy="142899"/>
              <a:chOff x="4206459" y="1607315"/>
              <a:chExt cx="29539" cy="142899"/>
            </a:xfrm>
          </p:grpSpPr>
          <p:sp>
            <p:nvSpPr>
              <p:cNvPr id="9382" name="Google Shape;9382;p85"/>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5"/>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5"/>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5"/>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6" name="Google Shape;9386;p85"/>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5"/>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5"/>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5"/>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0" name="Google Shape;9390;p85"/>
            <p:cNvGrpSpPr/>
            <p:nvPr/>
          </p:nvGrpSpPr>
          <p:grpSpPr>
            <a:xfrm>
              <a:off x="4889463" y="1423737"/>
              <a:ext cx="29552" cy="142899"/>
              <a:chOff x="4889463" y="1423737"/>
              <a:chExt cx="29552" cy="142899"/>
            </a:xfrm>
          </p:grpSpPr>
          <p:sp>
            <p:nvSpPr>
              <p:cNvPr id="9391" name="Google Shape;9391;p85"/>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5"/>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5"/>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5"/>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5" name="Google Shape;9395;p85"/>
            <p:cNvGrpSpPr/>
            <p:nvPr/>
          </p:nvGrpSpPr>
          <p:grpSpPr>
            <a:xfrm>
              <a:off x="4771663" y="1876896"/>
              <a:ext cx="108651" cy="100447"/>
              <a:chOff x="4771663" y="1876896"/>
              <a:chExt cx="108651" cy="100447"/>
            </a:xfrm>
          </p:grpSpPr>
          <p:sp>
            <p:nvSpPr>
              <p:cNvPr id="9396" name="Google Shape;9396;p85"/>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5"/>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5"/>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5"/>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00" name="Google Shape;9400;p85"/>
          <p:cNvGrpSpPr/>
          <p:nvPr/>
        </p:nvGrpSpPr>
        <p:grpSpPr>
          <a:xfrm>
            <a:off x="4008780" y="1854159"/>
            <a:ext cx="791287" cy="720350"/>
            <a:chOff x="267375" y="1071875"/>
            <a:chExt cx="470500" cy="428550"/>
          </a:xfrm>
        </p:grpSpPr>
        <p:sp>
          <p:nvSpPr>
            <p:cNvPr id="9401" name="Google Shape;9401;p85"/>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5"/>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5"/>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5"/>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5"/>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5"/>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5"/>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5"/>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9" name="Google Shape;9409;p85"/>
          <p:cNvGrpSpPr/>
          <p:nvPr/>
        </p:nvGrpSpPr>
        <p:grpSpPr>
          <a:xfrm>
            <a:off x="709275" y="3498789"/>
            <a:ext cx="1408444" cy="673166"/>
            <a:chOff x="712664" y="3693287"/>
            <a:chExt cx="1460738" cy="698160"/>
          </a:xfrm>
        </p:grpSpPr>
        <p:grpSp>
          <p:nvGrpSpPr>
            <p:cNvPr id="9410" name="Google Shape;9410;p85"/>
            <p:cNvGrpSpPr/>
            <p:nvPr/>
          </p:nvGrpSpPr>
          <p:grpSpPr>
            <a:xfrm>
              <a:off x="1380079" y="4133090"/>
              <a:ext cx="234048" cy="258099"/>
              <a:chOff x="1380079" y="4133090"/>
              <a:chExt cx="234048" cy="258099"/>
            </a:xfrm>
          </p:grpSpPr>
          <p:sp>
            <p:nvSpPr>
              <p:cNvPr id="9411" name="Google Shape;9411;p85"/>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5"/>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5"/>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85"/>
            <p:cNvGrpSpPr/>
            <p:nvPr/>
          </p:nvGrpSpPr>
          <p:grpSpPr>
            <a:xfrm>
              <a:off x="884610" y="3864082"/>
              <a:ext cx="1118566" cy="527275"/>
              <a:chOff x="890961" y="3865463"/>
              <a:chExt cx="1115221" cy="525698"/>
            </a:xfrm>
          </p:grpSpPr>
          <p:sp>
            <p:nvSpPr>
              <p:cNvPr id="9415" name="Google Shape;9415;p85"/>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5"/>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5"/>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8" name="Google Shape;9418;p85"/>
            <p:cNvGrpSpPr/>
            <p:nvPr/>
          </p:nvGrpSpPr>
          <p:grpSpPr>
            <a:xfrm>
              <a:off x="712664" y="3693287"/>
              <a:ext cx="1460738" cy="698160"/>
              <a:chOff x="712664" y="3693025"/>
              <a:chExt cx="1460738" cy="698160"/>
            </a:xfrm>
          </p:grpSpPr>
          <p:sp>
            <p:nvSpPr>
              <p:cNvPr id="9419" name="Google Shape;9419;p85"/>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5"/>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5"/>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5"/>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5"/>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5"/>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25" name="Google Shape;9425;p85"/>
          <p:cNvGrpSpPr/>
          <p:nvPr/>
        </p:nvGrpSpPr>
        <p:grpSpPr>
          <a:xfrm>
            <a:off x="3146990" y="970936"/>
            <a:ext cx="795485" cy="738831"/>
            <a:chOff x="3348603" y="1236445"/>
            <a:chExt cx="749256" cy="695894"/>
          </a:xfrm>
        </p:grpSpPr>
        <p:grpSp>
          <p:nvGrpSpPr>
            <p:cNvPr id="9426" name="Google Shape;9426;p85"/>
            <p:cNvGrpSpPr/>
            <p:nvPr/>
          </p:nvGrpSpPr>
          <p:grpSpPr>
            <a:xfrm>
              <a:off x="3583779" y="1236445"/>
              <a:ext cx="293795" cy="285811"/>
              <a:chOff x="3750225" y="1774000"/>
              <a:chExt cx="149575" cy="145525"/>
            </a:xfrm>
          </p:grpSpPr>
          <p:sp>
            <p:nvSpPr>
              <p:cNvPr id="9427" name="Google Shape;9427;p8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85"/>
            <p:cNvGrpSpPr/>
            <p:nvPr/>
          </p:nvGrpSpPr>
          <p:grpSpPr>
            <a:xfrm>
              <a:off x="3775534" y="1462599"/>
              <a:ext cx="322325" cy="285958"/>
              <a:chOff x="3847850" y="1889150"/>
              <a:chExt cx="164100" cy="145600"/>
            </a:xfrm>
          </p:grpSpPr>
          <p:sp>
            <p:nvSpPr>
              <p:cNvPr id="9430" name="Google Shape;9430;p8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2" name="Google Shape;9432;p85"/>
            <p:cNvGrpSpPr/>
            <p:nvPr/>
          </p:nvGrpSpPr>
          <p:grpSpPr>
            <a:xfrm>
              <a:off x="3545329" y="1646528"/>
              <a:ext cx="293746" cy="285811"/>
              <a:chOff x="3730650" y="1982800"/>
              <a:chExt cx="149550" cy="145525"/>
            </a:xfrm>
          </p:grpSpPr>
          <p:sp>
            <p:nvSpPr>
              <p:cNvPr id="9433" name="Google Shape;9433;p8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85"/>
            <p:cNvGrpSpPr/>
            <p:nvPr/>
          </p:nvGrpSpPr>
          <p:grpSpPr>
            <a:xfrm>
              <a:off x="3348603" y="1415046"/>
              <a:ext cx="294384" cy="284387"/>
              <a:chOff x="3630494" y="1864938"/>
              <a:chExt cx="149875" cy="144800"/>
            </a:xfrm>
          </p:grpSpPr>
          <p:sp>
            <p:nvSpPr>
              <p:cNvPr id="9436" name="Google Shape;9436;p85"/>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5"/>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38" name="Google Shape;9438;p85"/>
          <p:cNvGrpSpPr/>
          <p:nvPr/>
        </p:nvGrpSpPr>
        <p:grpSpPr>
          <a:xfrm>
            <a:off x="2268517" y="3493832"/>
            <a:ext cx="1324924" cy="678083"/>
            <a:chOff x="2413923" y="3711366"/>
            <a:chExt cx="1374117" cy="703260"/>
          </a:xfrm>
        </p:grpSpPr>
        <p:grpSp>
          <p:nvGrpSpPr>
            <p:cNvPr id="9439" name="Google Shape;9439;p85"/>
            <p:cNvGrpSpPr/>
            <p:nvPr/>
          </p:nvGrpSpPr>
          <p:grpSpPr>
            <a:xfrm>
              <a:off x="2413923" y="3711366"/>
              <a:ext cx="1374117" cy="703260"/>
              <a:chOff x="2413923" y="3711366"/>
              <a:chExt cx="1374117" cy="703260"/>
            </a:xfrm>
          </p:grpSpPr>
          <p:sp>
            <p:nvSpPr>
              <p:cNvPr id="9440" name="Google Shape;9440;p85"/>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1" name="Google Shape;9441;p85"/>
              <p:cNvGrpSpPr/>
              <p:nvPr/>
            </p:nvGrpSpPr>
            <p:grpSpPr>
              <a:xfrm>
                <a:off x="2600284" y="3808654"/>
                <a:ext cx="234506" cy="138009"/>
                <a:chOff x="2600284" y="3808654"/>
                <a:chExt cx="234506" cy="138009"/>
              </a:xfrm>
            </p:grpSpPr>
            <p:sp>
              <p:nvSpPr>
                <p:cNvPr id="9442" name="Google Shape;9442;p85"/>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43" name="Google Shape;9443;p85"/>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444" name="Google Shape;9444;p85"/>
              <p:cNvGrpSpPr/>
              <p:nvPr/>
            </p:nvGrpSpPr>
            <p:grpSpPr>
              <a:xfrm>
                <a:off x="3359659" y="3805664"/>
                <a:ext cx="232294" cy="141000"/>
                <a:chOff x="3359659" y="3805664"/>
                <a:chExt cx="232294" cy="141000"/>
              </a:xfrm>
            </p:grpSpPr>
            <p:sp>
              <p:nvSpPr>
                <p:cNvPr id="9445" name="Google Shape;9445;p85"/>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46" name="Google Shape;9446;p85"/>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447" name="Google Shape;9447;p85"/>
              <p:cNvGrpSpPr/>
              <p:nvPr/>
            </p:nvGrpSpPr>
            <p:grpSpPr>
              <a:xfrm>
                <a:off x="3067316" y="3711366"/>
                <a:ext cx="66900" cy="166809"/>
                <a:chOff x="3067316" y="3711366"/>
                <a:chExt cx="66900" cy="166809"/>
              </a:xfrm>
            </p:grpSpPr>
            <p:sp>
              <p:nvSpPr>
                <p:cNvPr id="9448" name="Google Shape;9448;p85"/>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49" name="Google Shape;9449;p85"/>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450" name="Google Shape;9450;p85"/>
              <p:cNvGrpSpPr/>
              <p:nvPr/>
            </p:nvGrpSpPr>
            <p:grpSpPr>
              <a:xfrm>
                <a:off x="2413923" y="4058666"/>
                <a:ext cx="224119" cy="66900"/>
                <a:chOff x="2413923" y="4058666"/>
                <a:chExt cx="224119" cy="66900"/>
              </a:xfrm>
            </p:grpSpPr>
            <p:sp>
              <p:nvSpPr>
                <p:cNvPr id="9451" name="Google Shape;9451;p85"/>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52" name="Google Shape;9452;p85"/>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453" name="Google Shape;9453;p85"/>
              <p:cNvGrpSpPr/>
              <p:nvPr/>
            </p:nvGrpSpPr>
            <p:grpSpPr>
              <a:xfrm>
                <a:off x="3564643" y="4058666"/>
                <a:ext cx="223397" cy="66900"/>
                <a:chOff x="3564643" y="4058666"/>
                <a:chExt cx="223397" cy="66900"/>
              </a:xfrm>
            </p:grpSpPr>
            <p:sp>
              <p:nvSpPr>
                <p:cNvPr id="9454" name="Google Shape;9454;p85"/>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55" name="Google Shape;9455;p85"/>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456" name="Google Shape;9456;p85"/>
            <p:cNvGrpSpPr/>
            <p:nvPr/>
          </p:nvGrpSpPr>
          <p:grpSpPr>
            <a:xfrm>
              <a:off x="2633353" y="3965763"/>
              <a:ext cx="933975" cy="445687"/>
              <a:chOff x="2633353" y="3965763"/>
              <a:chExt cx="933975" cy="445687"/>
            </a:xfrm>
          </p:grpSpPr>
          <p:sp>
            <p:nvSpPr>
              <p:cNvPr id="9457" name="Google Shape;9457;p85"/>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5"/>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59" name="Google Shape;9459;p85"/>
          <p:cNvGrpSpPr/>
          <p:nvPr/>
        </p:nvGrpSpPr>
        <p:grpSpPr>
          <a:xfrm>
            <a:off x="6392789" y="1044380"/>
            <a:ext cx="1131087" cy="587383"/>
            <a:chOff x="238125" y="999450"/>
            <a:chExt cx="7140700" cy="3708225"/>
          </a:xfrm>
        </p:grpSpPr>
        <p:sp>
          <p:nvSpPr>
            <p:cNvPr id="9460" name="Google Shape;9460;p8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5"/>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9" name="Google Shape;9469;p85"/>
          <p:cNvGrpSpPr/>
          <p:nvPr/>
        </p:nvGrpSpPr>
        <p:grpSpPr>
          <a:xfrm>
            <a:off x="3744240" y="3493874"/>
            <a:ext cx="1375854" cy="678131"/>
            <a:chOff x="3913765" y="3641905"/>
            <a:chExt cx="1522805" cy="750560"/>
          </a:xfrm>
        </p:grpSpPr>
        <p:grpSp>
          <p:nvGrpSpPr>
            <p:cNvPr id="9470" name="Google Shape;9470;p85"/>
            <p:cNvGrpSpPr/>
            <p:nvPr/>
          </p:nvGrpSpPr>
          <p:grpSpPr>
            <a:xfrm>
              <a:off x="3913765" y="3997002"/>
              <a:ext cx="1522805" cy="395463"/>
              <a:chOff x="3913765" y="3997002"/>
              <a:chExt cx="1522805" cy="395463"/>
            </a:xfrm>
          </p:grpSpPr>
          <p:grpSp>
            <p:nvGrpSpPr>
              <p:cNvPr id="9471" name="Google Shape;9471;p85"/>
              <p:cNvGrpSpPr/>
              <p:nvPr/>
            </p:nvGrpSpPr>
            <p:grpSpPr>
              <a:xfrm>
                <a:off x="3913765" y="4138659"/>
                <a:ext cx="507602" cy="253806"/>
                <a:chOff x="3913765" y="4138659"/>
                <a:chExt cx="507602" cy="253806"/>
              </a:xfrm>
            </p:grpSpPr>
            <p:sp>
              <p:nvSpPr>
                <p:cNvPr id="9472" name="Google Shape;9472;p85"/>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5"/>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9474" name="Google Shape;9474;p85"/>
              <p:cNvGrpSpPr/>
              <p:nvPr/>
            </p:nvGrpSpPr>
            <p:grpSpPr>
              <a:xfrm>
                <a:off x="4421361" y="3997002"/>
                <a:ext cx="507618" cy="395463"/>
                <a:chOff x="4421361" y="3997002"/>
                <a:chExt cx="507618" cy="395463"/>
              </a:xfrm>
            </p:grpSpPr>
            <p:sp>
              <p:nvSpPr>
                <p:cNvPr id="9475" name="Google Shape;9475;p85"/>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5"/>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7" name="Google Shape;9477;p85"/>
              <p:cNvGrpSpPr/>
              <p:nvPr/>
            </p:nvGrpSpPr>
            <p:grpSpPr>
              <a:xfrm>
                <a:off x="4928973" y="4189418"/>
                <a:ext cx="507596" cy="203047"/>
                <a:chOff x="4928973" y="4189418"/>
                <a:chExt cx="507596" cy="203047"/>
              </a:xfrm>
            </p:grpSpPr>
            <p:sp>
              <p:nvSpPr>
                <p:cNvPr id="9478" name="Google Shape;9478;p85"/>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5"/>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80" name="Google Shape;9480;p85"/>
            <p:cNvGrpSpPr/>
            <p:nvPr/>
          </p:nvGrpSpPr>
          <p:grpSpPr>
            <a:xfrm>
              <a:off x="4482186" y="3641905"/>
              <a:ext cx="397605" cy="349784"/>
              <a:chOff x="2906375" y="1159725"/>
              <a:chExt cx="1860575" cy="1636800"/>
            </a:xfrm>
          </p:grpSpPr>
          <p:sp>
            <p:nvSpPr>
              <p:cNvPr id="9481" name="Google Shape;9481;p85"/>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5"/>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5"/>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5"/>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85" name="Google Shape;9485;p85"/>
          <p:cNvGrpSpPr/>
          <p:nvPr/>
        </p:nvGrpSpPr>
        <p:grpSpPr>
          <a:xfrm>
            <a:off x="6528949" y="1853801"/>
            <a:ext cx="940737" cy="721067"/>
            <a:chOff x="6599718" y="2068734"/>
            <a:chExt cx="940737" cy="721067"/>
          </a:xfrm>
        </p:grpSpPr>
        <p:sp>
          <p:nvSpPr>
            <p:cNvPr id="9486" name="Google Shape;9486;p85"/>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5"/>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5"/>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5"/>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5"/>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5"/>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2" name="Google Shape;9492;p85"/>
            <p:cNvGrpSpPr/>
            <p:nvPr/>
          </p:nvGrpSpPr>
          <p:grpSpPr>
            <a:xfrm>
              <a:off x="6836957" y="2068734"/>
              <a:ext cx="461892" cy="721067"/>
              <a:chOff x="6836957" y="2068734"/>
              <a:chExt cx="461892" cy="721067"/>
            </a:xfrm>
          </p:grpSpPr>
          <p:sp>
            <p:nvSpPr>
              <p:cNvPr id="9493" name="Google Shape;9493;p85"/>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5"/>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5"/>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5"/>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5"/>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5"/>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9" name="Google Shape;9499;p85"/>
              <p:cNvGrpSpPr/>
              <p:nvPr/>
            </p:nvGrpSpPr>
            <p:grpSpPr>
              <a:xfrm>
                <a:off x="6836957" y="2068734"/>
                <a:ext cx="461892" cy="721067"/>
                <a:chOff x="6836957" y="2068734"/>
                <a:chExt cx="461892" cy="721067"/>
              </a:xfrm>
            </p:grpSpPr>
            <p:sp>
              <p:nvSpPr>
                <p:cNvPr id="9500" name="Google Shape;9500;p85"/>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5"/>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5"/>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5"/>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5"/>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5"/>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5"/>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507" name="Google Shape;9507;p85"/>
          <p:cNvGrpSpPr/>
          <p:nvPr/>
        </p:nvGrpSpPr>
        <p:grpSpPr>
          <a:xfrm>
            <a:off x="2412267" y="1858147"/>
            <a:ext cx="712577" cy="712374"/>
            <a:chOff x="2559249" y="2069323"/>
            <a:chExt cx="685566" cy="685634"/>
          </a:xfrm>
        </p:grpSpPr>
        <p:sp>
          <p:nvSpPr>
            <p:cNvPr id="9508" name="Google Shape;9508;p85"/>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5"/>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5"/>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5"/>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5"/>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5"/>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5"/>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5"/>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5"/>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5"/>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5"/>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5"/>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5"/>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85"/>
          <p:cNvGrpSpPr/>
          <p:nvPr/>
        </p:nvGrpSpPr>
        <p:grpSpPr>
          <a:xfrm>
            <a:off x="7594705" y="970936"/>
            <a:ext cx="845645" cy="711911"/>
            <a:chOff x="951975" y="315800"/>
            <a:chExt cx="5860325" cy="4933550"/>
          </a:xfrm>
        </p:grpSpPr>
        <p:sp>
          <p:nvSpPr>
            <p:cNvPr id="9522" name="Google Shape;9522;p85"/>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5"/>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5"/>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5"/>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5"/>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5"/>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5"/>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5"/>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0" name="Google Shape;9530;p85"/>
          <p:cNvGrpSpPr/>
          <p:nvPr/>
        </p:nvGrpSpPr>
        <p:grpSpPr>
          <a:xfrm>
            <a:off x="3691834" y="2707045"/>
            <a:ext cx="1617932" cy="621724"/>
            <a:chOff x="3862800" y="3038525"/>
            <a:chExt cx="1329006" cy="510698"/>
          </a:xfrm>
        </p:grpSpPr>
        <p:sp>
          <p:nvSpPr>
            <p:cNvPr id="9531" name="Google Shape;9531;p85"/>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5"/>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3" name="Google Shape;9533;p85"/>
            <p:cNvGrpSpPr/>
            <p:nvPr/>
          </p:nvGrpSpPr>
          <p:grpSpPr>
            <a:xfrm>
              <a:off x="3967075" y="3040337"/>
              <a:ext cx="1019927" cy="402126"/>
              <a:chOff x="3967075" y="3040337"/>
              <a:chExt cx="1019927" cy="402126"/>
            </a:xfrm>
          </p:grpSpPr>
          <p:sp>
            <p:nvSpPr>
              <p:cNvPr id="9534" name="Google Shape;9534;p85"/>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5"/>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6" name="Google Shape;9536;p85"/>
            <p:cNvGrpSpPr/>
            <p:nvPr/>
          </p:nvGrpSpPr>
          <p:grpSpPr>
            <a:xfrm>
              <a:off x="4186700" y="3040337"/>
              <a:ext cx="390475" cy="183289"/>
              <a:chOff x="4186700" y="3040337"/>
              <a:chExt cx="390475" cy="183289"/>
            </a:xfrm>
          </p:grpSpPr>
          <p:sp>
            <p:nvSpPr>
              <p:cNvPr id="9537" name="Google Shape;9537;p85"/>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5"/>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9" name="Google Shape;9539;p85"/>
            <p:cNvGrpSpPr/>
            <p:nvPr/>
          </p:nvGrpSpPr>
          <p:grpSpPr>
            <a:xfrm>
              <a:off x="4073727" y="3040337"/>
              <a:ext cx="697794" cy="296263"/>
              <a:chOff x="4073727" y="3040337"/>
              <a:chExt cx="697794" cy="296263"/>
            </a:xfrm>
          </p:grpSpPr>
          <p:sp>
            <p:nvSpPr>
              <p:cNvPr id="9540" name="Google Shape;9540;p85"/>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5"/>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2" name="Google Shape;9542;p85"/>
            <p:cNvGrpSpPr/>
            <p:nvPr/>
          </p:nvGrpSpPr>
          <p:grpSpPr>
            <a:xfrm>
              <a:off x="3862800" y="3038525"/>
              <a:ext cx="1329006" cy="510698"/>
              <a:chOff x="3862800" y="3038525"/>
              <a:chExt cx="1329006" cy="510698"/>
            </a:xfrm>
          </p:grpSpPr>
          <p:sp>
            <p:nvSpPr>
              <p:cNvPr id="9543" name="Google Shape;9543;p85"/>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5"/>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45" name="Google Shape;9545;p85"/>
          <p:cNvGrpSpPr/>
          <p:nvPr/>
        </p:nvGrpSpPr>
        <p:grpSpPr>
          <a:xfrm>
            <a:off x="700156" y="970936"/>
            <a:ext cx="883205" cy="775176"/>
            <a:chOff x="649648" y="271400"/>
            <a:chExt cx="6215377" cy="5455143"/>
          </a:xfrm>
        </p:grpSpPr>
        <p:sp>
          <p:nvSpPr>
            <p:cNvPr id="9546" name="Google Shape;9546;p85"/>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5"/>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5"/>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5"/>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5"/>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5"/>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5"/>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5"/>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5"/>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5"/>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5"/>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5"/>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85"/>
          <p:cNvGrpSpPr/>
          <p:nvPr/>
        </p:nvGrpSpPr>
        <p:grpSpPr>
          <a:xfrm>
            <a:off x="2308457" y="970936"/>
            <a:ext cx="767704" cy="815489"/>
            <a:chOff x="2499700" y="1135950"/>
            <a:chExt cx="732402" cy="777990"/>
          </a:xfrm>
        </p:grpSpPr>
        <p:grpSp>
          <p:nvGrpSpPr>
            <p:cNvPr id="9559" name="Google Shape;9559;p85"/>
            <p:cNvGrpSpPr/>
            <p:nvPr/>
          </p:nvGrpSpPr>
          <p:grpSpPr>
            <a:xfrm>
              <a:off x="2499700" y="1135950"/>
              <a:ext cx="732402" cy="694705"/>
              <a:chOff x="2499700" y="1135950"/>
              <a:chExt cx="732402" cy="694705"/>
            </a:xfrm>
          </p:grpSpPr>
          <p:sp>
            <p:nvSpPr>
              <p:cNvPr id="9560" name="Google Shape;9560;p85"/>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5"/>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5"/>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5"/>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5"/>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5"/>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5"/>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5"/>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5"/>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5"/>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5"/>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5"/>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5"/>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5"/>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5"/>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5"/>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5"/>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5"/>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5"/>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5"/>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5"/>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5"/>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5"/>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5"/>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5"/>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5"/>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5"/>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7" name="Google Shape;9587;p85"/>
            <p:cNvGrpSpPr/>
            <p:nvPr/>
          </p:nvGrpSpPr>
          <p:grpSpPr>
            <a:xfrm>
              <a:off x="2517909" y="1188726"/>
              <a:ext cx="702702" cy="725214"/>
              <a:chOff x="2517909" y="1188726"/>
              <a:chExt cx="702702" cy="725214"/>
            </a:xfrm>
          </p:grpSpPr>
          <p:sp>
            <p:nvSpPr>
              <p:cNvPr id="9588" name="Google Shape;9588;p85"/>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5"/>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5"/>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5"/>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5"/>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93" name="Google Shape;9593;p85"/>
          <p:cNvGrpSpPr/>
          <p:nvPr/>
        </p:nvGrpSpPr>
        <p:grpSpPr>
          <a:xfrm>
            <a:off x="1654189" y="970936"/>
            <a:ext cx="583439" cy="870229"/>
            <a:chOff x="1716825" y="1121550"/>
            <a:chExt cx="622800" cy="928938"/>
          </a:xfrm>
        </p:grpSpPr>
        <p:grpSp>
          <p:nvGrpSpPr>
            <p:cNvPr id="9594" name="Google Shape;9594;p85"/>
            <p:cNvGrpSpPr/>
            <p:nvPr/>
          </p:nvGrpSpPr>
          <p:grpSpPr>
            <a:xfrm>
              <a:off x="1716825" y="1121550"/>
              <a:ext cx="622800" cy="928938"/>
              <a:chOff x="1716825" y="1121550"/>
              <a:chExt cx="622800" cy="928938"/>
            </a:xfrm>
          </p:grpSpPr>
          <p:cxnSp>
            <p:nvCxnSpPr>
              <p:cNvPr id="9595" name="Google Shape;9595;p85"/>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596" name="Google Shape;9596;p85"/>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7" name="Google Shape;9597;p85"/>
            <p:cNvGrpSpPr/>
            <p:nvPr/>
          </p:nvGrpSpPr>
          <p:grpSpPr>
            <a:xfrm>
              <a:off x="1768050" y="1172775"/>
              <a:ext cx="520200" cy="832000"/>
              <a:chOff x="1768050" y="1172775"/>
              <a:chExt cx="520200" cy="832000"/>
            </a:xfrm>
          </p:grpSpPr>
          <p:cxnSp>
            <p:nvCxnSpPr>
              <p:cNvPr id="9598" name="Google Shape;9598;p85"/>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599" name="Google Shape;9599;p85"/>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85"/>
            <p:cNvGrpSpPr/>
            <p:nvPr/>
          </p:nvGrpSpPr>
          <p:grpSpPr>
            <a:xfrm>
              <a:off x="1820100" y="1225475"/>
              <a:ext cx="416400" cy="729575"/>
              <a:chOff x="1820100" y="1225475"/>
              <a:chExt cx="416400" cy="729575"/>
            </a:xfrm>
          </p:grpSpPr>
          <p:cxnSp>
            <p:nvCxnSpPr>
              <p:cNvPr id="9601" name="Google Shape;9601;p85"/>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602" name="Google Shape;9602;p85"/>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3" name="Google Shape;9603;p85"/>
            <p:cNvGrpSpPr/>
            <p:nvPr/>
          </p:nvGrpSpPr>
          <p:grpSpPr>
            <a:xfrm>
              <a:off x="1874250" y="1278825"/>
              <a:ext cx="308100" cy="605275"/>
              <a:chOff x="1874250" y="1278825"/>
              <a:chExt cx="308100" cy="605275"/>
            </a:xfrm>
          </p:grpSpPr>
          <p:cxnSp>
            <p:nvCxnSpPr>
              <p:cNvPr id="9604" name="Google Shape;9604;p85"/>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605" name="Google Shape;9605;p85"/>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6" name="Google Shape;9606;p85"/>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7" name="Google Shape;9607;p85"/>
          <p:cNvGrpSpPr/>
          <p:nvPr/>
        </p:nvGrpSpPr>
        <p:grpSpPr>
          <a:xfrm>
            <a:off x="1574012" y="1857258"/>
            <a:ext cx="739072" cy="714152"/>
            <a:chOff x="4334725" y="1355875"/>
            <a:chExt cx="3106650" cy="3001900"/>
          </a:xfrm>
        </p:grpSpPr>
        <p:grpSp>
          <p:nvGrpSpPr>
            <p:cNvPr id="9608" name="Google Shape;9608;p85"/>
            <p:cNvGrpSpPr/>
            <p:nvPr/>
          </p:nvGrpSpPr>
          <p:grpSpPr>
            <a:xfrm>
              <a:off x="4516050" y="1724875"/>
              <a:ext cx="2693725" cy="2632900"/>
              <a:chOff x="4516050" y="1724875"/>
              <a:chExt cx="2693725" cy="2632900"/>
            </a:xfrm>
          </p:grpSpPr>
          <p:sp>
            <p:nvSpPr>
              <p:cNvPr id="9609" name="Google Shape;9609;p85"/>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5"/>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5"/>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85"/>
            <p:cNvGrpSpPr/>
            <p:nvPr/>
          </p:nvGrpSpPr>
          <p:grpSpPr>
            <a:xfrm>
              <a:off x="4334725" y="1355875"/>
              <a:ext cx="3106650" cy="2709650"/>
              <a:chOff x="4334725" y="1355875"/>
              <a:chExt cx="3106650" cy="2709650"/>
            </a:xfrm>
          </p:grpSpPr>
          <p:sp>
            <p:nvSpPr>
              <p:cNvPr id="9613" name="Google Shape;9613;p85"/>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5"/>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5"/>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16" name="Google Shape;9616;p85"/>
          <p:cNvGrpSpPr/>
          <p:nvPr/>
        </p:nvGrpSpPr>
        <p:grpSpPr>
          <a:xfrm>
            <a:off x="7690961" y="3488029"/>
            <a:ext cx="312074" cy="684173"/>
            <a:chOff x="7645573" y="3754300"/>
            <a:chExt cx="293855" cy="644170"/>
          </a:xfrm>
        </p:grpSpPr>
        <p:sp>
          <p:nvSpPr>
            <p:cNvPr id="9617" name="Google Shape;9617;p85"/>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5"/>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85"/>
          <p:cNvGrpSpPr/>
          <p:nvPr/>
        </p:nvGrpSpPr>
        <p:grpSpPr>
          <a:xfrm>
            <a:off x="5612949" y="970936"/>
            <a:ext cx="709011" cy="739359"/>
            <a:chOff x="5830645" y="1256617"/>
            <a:chExt cx="530340" cy="553040"/>
          </a:xfrm>
        </p:grpSpPr>
        <p:grpSp>
          <p:nvGrpSpPr>
            <p:cNvPr id="9620" name="Google Shape;9620;p85"/>
            <p:cNvGrpSpPr/>
            <p:nvPr/>
          </p:nvGrpSpPr>
          <p:grpSpPr>
            <a:xfrm>
              <a:off x="5830645" y="1256617"/>
              <a:ext cx="259743" cy="269909"/>
              <a:chOff x="5830645" y="1256617"/>
              <a:chExt cx="259743" cy="269909"/>
            </a:xfrm>
          </p:grpSpPr>
          <p:sp>
            <p:nvSpPr>
              <p:cNvPr id="9621" name="Google Shape;9621;p85"/>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5"/>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3" name="Google Shape;9623;p85"/>
            <p:cNvGrpSpPr/>
            <p:nvPr/>
          </p:nvGrpSpPr>
          <p:grpSpPr>
            <a:xfrm>
              <a:off x="6101293" y="1256617"/>
              <a:ext cx="259692" cy="269909"/>
              <a:chOff x="6101293" y="1256617"/>
              <a:chExt cx="259692" cy="269909"/>
            </a:xfrm>
          </p:grpSpPr>
          <p:sp>
            <p:nvSpPr>
              <p:cNvPr id="9624" name="Google Shape;9624;p85"/>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5"/>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6" name="Google Shape;9626;p85"/>
            <p:cNvGrpSpPr/>
            <p:nvPr/>
          </p:nvGrpSpPr>
          <p:grpSpPr>
            <a:xfrm>
              <a:off x="5830645" y="1539749"/>
              <a:ext cx="259692" cy="269909"/>
              <a:chOff x="5830645" y="1539749"/>
              <a:chExt cx="259692" cy="269909"/>
            </a:xfrm>
          </p:grpSpPr>
          <p:sp>
            <p:nvSpPr>
              <p:cNvPr id="9627" name="Google Shape;9627;p85"/>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5"/>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9" name="Google Shape;9629;p85"/>
            <p:cNvGrpSpPr/>
            <p:nvPr/>
          </p:nvGrpSpPr>
          <p:grpSpPr>
            <a:xfrm>
              <a:off x="6101293" y="1539749"/>
              <a:ext cx="259692" cy="269909"/>
              <a:chOff x="6101293" y="1539749"/>
              <a:chExt cx="259692" cy="269909"/>
            </a:xfrm>
          </p:grpSpPr>
          <p:sp>
            <p:nvSpPr>
              <p:cNvPr id="9630" name="Google Shape;9630;p85"/>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5"/>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2" name="Google Shape;9632;p85"/>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3" name="Google Shape;9633;p85"/>
          <p:cNvGrpSpPr/>
          <p:nvPr/>
        </p:nvGrpSpPr>
        <p:grpSpPr>
          <a:xfrm>
            <a:off x="714444" y="2707052"/>
            <a:ext cx="1452955" cy="621360"/>
            <a:chOff x="732422" y="2990152"/>
            <a:chExt cx="1337773" cy="572102"/>
          </a:xfrm>
        </p:grpSpPr>
        <p:sp>
          <p:nvSpPr>
            <p:cNvPr id="9634" name="Google Shape;9634;p85"/>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5"/>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5"/>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5"/>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5"/>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5"/>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9643"/>
        <p:cNvGrpSpPr/>
        <p:nvPr/>
      </p:nvGrpSpPr>
      <p:grpSpPr>
        <a:xfrm>
          <a:off x="0" y="0"/>
          <a:ext cx="0" cy="0"/>
          <a:chOff x="0" y="0"/>
          <a:chExt cx="0" cy="0"/>
        </a:xfrm>
      </p:grpSpPr>
      <p:grpSp>
        <p:nvGrpSpPr>
          <p:cNvPr id="9644" name="Google Shape;9644;p86"/>
          <p:cNvGrpSpPr/>
          <p:nvPr/>
        </p:nvGrpSpPr>
        <p:grpSpPr>
          <a:xfrm>
            <a:off x="708579" y="965872"/>
            <a:ext cx="1636117" cy="1526144"/>
            <a:chOff x="729238" y="1179665"/>
            <a:chExt cx="1636117" cy="1526144"/>
          </a:xfrm>
        </p:grpSpPr>
        <p:grpSp>
          <p:nvGrpSpPr>
            <p:cNvPr id="9645" name="Google Shape;9645;p86"/>
            <p:cNvGrpSpPr/>
            <p:nvPr/>
          </p:nvGrpSpPr>
          <p:grpSpPr>
            <a:xfrm>
              <a:off x="729238" y="1179665"/>
              <a:ext cx="80700" cy="1526144"/>
              <a:chOff x="729238" y="1179665"/>
              <a:chExt cx="80700" cy="1526144"/>
            </a:xfrm>
          </p:grpSpPr>
          <p:sp>
            <p:nvSpPr>
              <p:cNvPr id="9646" name="Google Shape;9646;p86"/>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6"/>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6"/>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6"/>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86"/>
            <p:cNvGrpSpPr/>
            <p:nvPr/>
          </p:nvGrpSpPr>
          <p:grpSpPr>
            <a:xfrm>
              <a:off x="903098" y="1179665"/>
              <a:ext cx="80700" cy="1526144"/>
              <a:chOff x="903098" y="1179665"/>
              <a:chExt cx="80700" cy="1526144"/>
            </a:xfrm>
          </p:grpSpPr>
          <p:sp>
            <p:nvSpPr>
              <p:cNvPr id="9657" name="Google Shape;9657;p86"/>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6"/>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6"/>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6"/>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6"/>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6"/>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7" name="Google Shape;9667;p86"/>
            <p:cNvGrpSpPr/>
            <p:nvPr/>
          </p:nvGrpSpPr>
          <p:grpSpPr>
            <a:xfrm>
              <a:off x="1076958" y="1179665"/>
              <a:ext cx="80700" cy="1526144"/>
              <a:chOff x="1076958" y="1179665"/>
              <a:chExt cx="80700" cy="1526144"/>
            </a:xfrm>
          </p:grpSpPr>
          <p:sp>
            <p:nvSpPr>
              <p:cNvPr id="9668" name="Google Shape;9668;p86"/>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6"/>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6"/>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6"/>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6"/>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6"/>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6"/>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86"/>
            <p:cNvGrpSpPr/>
            <p:nvPr/>
          </p:nvGrpSpPr>
          <p:grpSpPr>
            <a:xfrm>
              <a:off x="1247707" y="1179665"/>
              <a:ext cx="80700" cy="1526144"/>
              <a:chOff x="1247707" y="1179665"/>
              <a:chExt cx="80700" cy="1526144"/>
            </a:xfrm>
          </p:grpSpPr>
          <p:sp>
            <p:nvSpPr>
              <p:cNvPr id="9679" name="Google Shape;9679;p86"/>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6"/>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6"/>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86"/>
            <p:cNvGrpSpPr/>
            <p:nvPr/>
          </p:nvGrpSpPr>
          <p:grpSpPr>
            <a:xfrm>
              <a:off x="1421567" y="1179665"/>
              <a:ext cx="80700" cy="1526144"/>
              <a:chOff x="1421567" y="1179665"/>
              <a:chExt cx="80700" cy="1526144"/>
            </a:xfrm>
          </p:grpSpPr>
          <p:sp>
            <p:nvSpPr>
              <p:cNvPr id="9690" name="Google Shape;9690;p86"/>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6"/>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6"/>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6"/>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6"/>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6"/>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6"/>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6"/>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0" name="Google Shape;9700;p86"/>
            <p:cNvGrpSpPr/>
            <p:nvPr/>
          </p:nvGrpSpPr>
          <p:grpSpPr>
            <a:xfrm>
              <a:off x="1592327" y="1179665"/>
              <a:ext cx="80700" cy="1526144"/>
              <a:chOff x="1592327" y="1179665"/>
              <a:chExt cx="80700" cy="1526144"/>
            </a:xfrm>
          </p:grpSpPr>
          <p:sp>
            <p:nvSpPr>
              <p:cNvPr id="9701" name="Google Shape;9701;p86"/>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6"/>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6"/>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6"/>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6"/>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6"/>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1" name="Google Shape;9711;p86"/>
            <p:cNvGrpSpPr/>
            <p:nvPr/>
          </p:nvGrpSpPr>
          <p:grpSpPr>
            <a:xfrm>
              <a:off x="1766187" y="1179665"/>
              <a:ext cx="80700" cy="1526144"/>
              <a:chOff x="1766187" y="1179665"/>
              <a:chExt cx="80700" cy="1526144"/>
            </a:xfrm>
          </p:grpSpPr>
          <p:sp>
            <p:nvSpPr>
              <p:cNvPr id="9712" name="Google Shape;9712;p86"/>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6"/>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6"/>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6"/>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6"/>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6"/>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6"/>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6"/>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6"/>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86"/>
            <p:cNvGrpSpPr/>
            <p:nvPr/>
          </p:nvGrpSpPr>
          <p:grpSpPr>
            <a:xfrm>
              <a:off x="1936935" y="1179665"/>
              <a:ext cx="80700" cy="1526144"/>
              <a:chOff x="1936935" y="1179665"/>
              <a:chExt cx="80700" cy="1526144"/>
            </a:xfrm>
          </p:grpSpPr>
          <p:sp>
            <p:nvSpPr>
              <p:cNvPr id="9723" name="Google Shape;9723;p86"/>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6"/>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6"/>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6"/>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6"/>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3" name="Google Shape;9733;p86"/>
            <p:cNvGrpSpPr/>
            <p:nvPr/>
          </p:nvGrpSpPr>
          <p:grpSpPr>
            <a:xfrm>
              <a:off x="2110795" y="1179665"/>
              <a:ext cx="80700" cy="1526144"/>
              <a:chOff x="2110795" y="1179665"/>
              <a:chExt cx="80700" cy="1526144"/>
            </a:xfrm>
          </p:grpSpPr>
          <p:sp>
            <p:nvSpPr>
              <p:cNvPr id="9734" name="Google Shape;9734;p86"/>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6"/>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6"/>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6"/>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86"/>
            <p:cNvGrpSpPr/>
            <p:nvPr/>
          </p:nvGrpSpPr>
          <p:grpSpPr>
            <a:xfrm>
              <a:off x="2284655" y="1179665"/>
              <a:ext cx="80700" cy="1526144"/>
              <a:chOff x="2284655" y="1179665"/>
              <a:chExt cx="80700" cy="1526144"/>
            </a:xfrm>
          </p:grpSpPr>
          <p:sp>
            <p:nvSpPr>
              <p:cNvPr id="9745" name="Google Shape;9745;p86"/>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6"/>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6"/>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6"/>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6"/>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6"/>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55" name="Google Shape;9755;p86"/>
          <p:cNvGrpSpPr/>
          <p:nvPr/>
        </p:nvGrpSpPr>
        <p:grpSpPr>
          <a:xfrm>
            <a:off x="2603245" y="985011"/>
            <a:ext cx="1364248" cy="1102133"/>
            <a:chOff x="2623904" y="1198803"/>
            <a:chExt cx="1364248" cy="1102133"/>
          </a:xfrm>
        </p:grpSpPr>
        <p:grpSp>
          <p:nvGrpSpPr>
            <p:cNvPr id="9756" name="Google Shape;9756;p86"/>
            <p:cNvGrpSpPr/>
            <p:nvPr/>
          </p:nvGrpSpPr>
          <p:grpSpPr>
            <a:xfrm>
              <a:off x="2623907" y="1198803"/>
              <a:ext cx="1364245" cy="273000"/>
              <a:chOff x="2623907" y="1198803"/>
              <a:chExt cx="1364245" cy="273000"/>
            </a:xfrm>
          </p:grpSpPr>
          <p:sp>
            <p:nvSpPr>
              <p:cNvPr id="9757" name="Google Shape;9757;p86"/>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2" name="Google Shape;9762;p86"/>
            <p:cNvGrpSpPr/>
            <p:nvPr/>
          </p:nvGrpSpPr>
          <p:grpSpPr>
            <a:xfrm>
              <a:off x="2623904" y="1476964"/>
              <a:ext cx="1364245" cy="273000"/>
              <a:chOff x="2623904" y="1476964"/>
              <a:chExt cx="1364245" cy="273000"/>
            </a:xfrm>
          </p:grpSpPr>
          <p:sp>
            <p:nvSpPr>
              <p:cNvPr id="9763" name="Google Shape;9763;p86"/>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6"/>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6"/>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8" name="Google Shape;9768;p86"/>
            <p:cNvGrpSpPr/>
            <p:nvPr/>
          </p:nvGrpSpPr>
          <p:grpSpPr>
            <a:xfrm>
              <a:off x="2623907" y="1749775"/>
              <a:ext cx="1364245" cy="273000"/>
              <a:chOff x="2623907" y="1749775"/>
              <a:chExt cx="1364245" cy="273000"/>
            </a:xfrm>
          </p:grpSpPr>
          <p:sp>
            <p:nvSpPr>
              <p:cNvPr id="9769" name="Google Shape;9769;p86"/>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6"/>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86"/>
            <p:cNvGrpSpPr/>
            <p:nvPr/>
          </p:nvGrpSpPr>
          <p:grpSpPr>
            <a:xfrm>
              <a:off x="2623904" y="2027936"/>
              <a:ext cx="1364245" cy="273000"/>
              <a:chOff x="2623904" y="2027936"/>
              <a:chExt cx="1364245" cy="273000"/>
            </a:xfrm>
          </p:grpSpPr>
          <p:sp>
            <p:nvSpPr>
              <p:cNvPr id="9775" name="Google Shape;9775;p8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80" name="Google Shape;9780;p86"/>
          <p:cNvGrpSpPr/>
          <p:nvPr/>
        </p:nvGrpSpPr>
        <p:grpSpPr>
          <a:xfrm>
            <a:off x="2592706" y="2444193"/>
            <a:ext cx="1387541" cy="159124"/>
            <a:chOff x="3200660" y="2180272"/>
            <a:chExt cx="2563824" cy="378237"/>
          </a:xfrm>
        </p:grpSpPr>
        <p:sp>
          <p:nvSpPr>
            <p:cNvPr id="9781" name="Google Shape;9781;p8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9" name="Google Shape;9799;p86"/>
          <p:cNvGrpSpPr/>
          <p:nvPr/>
        </p:nvGrpSpPr>
        <p:grpSpPr>
          <a:xfrm>
            <a:off x="2589231" y="2722018"/>
            <a:ext cx="1390502" cy="159625"/>
            <a:chOff x="3530150" y="2790075"/>
            <a:chExt cx="1962600" cy="225300"/>
          </a:xfrm>
        </p:grpSpPr>
        <p:sp>
          <p:nvSpPr>
            <p:cNvPr id="9800" name="Google Shape;9800;p86"/>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6"/>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2" name="Google Shape;9802;p86"/>
          <p:cNvGrpSpPr/>
          <p:nvPr/>
        </p:nvGrpSpPr>
        <p:grpSpPr>
          <a:xfrm>
            <a:off x="2589884" y="3000344"/>
            <a:ext cx="1411629" cy="153761"/>
            <a:chOff x="3558802" y="4011427"/>
            <a:chExt cx="1866000" cy="111300"/>
          </a:xfrm>
        </p:grpSpPr>
        <p:sp>
          <p:nvSpPr>
            <p:cNvPr id="9803" name="Google Shape;9803;p8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6"/>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5" name="Google Shape;9805;p86"/>
          <p:cNvGrpSpPr/>
          <p:nvPr/>
        </p:nvGrpSpPr>
        <p:grpSpPr>
          <a:xfrm>
            <a:off x="2589576" y="2205744"/>
            <a:ext cx="1383503" cy="119749"/>
            <a:chOff x="3465975" y="2270276"/>
            <a:chExt cx="1986364" cy="171929"/>
          </a:xfrm>
        </p:grpSpPr>
        <p:sp>
          <p:nvSpPr>
            <p:cNvPr id="9806" name="Google Shape;9806;p8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6"/>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6"/>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6"/>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6"/>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6"/>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4" name="Google Shape;9814;p86"/>
          <p:cNvGrpSpPr/>
          <p:nvPr/>
        </p:nvGrpSpPr>
        <p:grpSpPr>
          <a:xfrm>
            <a:off x="2600584" y="3569394"/>
            <a:ext cx="1369531" cy="195460"/>
            <a:chOff x="723300" y="4253549"/>
            <a:chExt cx="2276482" cy="324900"/>
          </a:xfrm>
        </p:grpSpPr>
        <p:sp>
          <p:nvSpPr>
            <p:cNvPr id="9815" name="Google Shape;9815;p8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6"/>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86"/>
          <p:cNvGrpSpPr/>
          <p:nvPr/>
        </p:nvGrpSpPr>
        <p:grpSpPr>
          <a:xfrm>
            <a:off x="2590145" y="3270574"/>
            <a:ext cx="1389066" cy="180119"/>
            <a:chOff x="705948" y="3788465"/>
            <a:chExt cx="2308953" cy="299400"/>
          </a:xfrm>
        </p:grpSpPr>
        <p:sp>
          <p:nvSpPr>
            <p:cNvPr id="9821" name="Google Shape;9821;p8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6"/>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6"/>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6" name="Google Shape;9826;p86"/>
          <p:cNvGrpSpPr/>
          <p:nvPr/>
        </p:nvGrpSpPr>
        <p:grpSpPr>
          <a:xfrm>
            <a:off x="2638082" y="3883554"/>
            <a:ext cx="1304609" cy="294074"/>
            <a:chOff x="2658741" y="4097347"/>
            <a:chExt cx="1304609" cy="294074"/>
          </a:xfrm>
        </p:grpSpPr>
        <p:grpSp>
          <p:nvGrpSpPr>
            <p:cNvPr id="9827" name="Google Shape;9827;p86"/>
            <p:cNvGrpSpPr/>
            <p:nvPr/>
          </p:nvGrpSpPr>
          <p:grpSpPr>
            <a:xfrm>
              <a:off x="2658741" y="4097347"/>
              <a:ext cx="118572" cy="294074"/>
              <a:chOff x="3343310" y="4475555"/>
              <a:chExt cx="127717" cy="316753"/>
            </a:xfrm>
          </p:grpSpPr>
          <p:sp>
            <p:nvSpPr>
              <p:cNvPr id="9828" name="Google Shape;9828;p8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86"/>
            <p:cNvGrpSpPr/>
            <p:nvPr/>
          </p:nvGrpSpPr>
          <p:grpSpPr>
            <a:xfrm>
              <a:off x="3815519" y="4098388"/>
              <a:ext cx="147831" cy="291991"/>
              <a:chOff x="3527539" y="4476677"/>
              <a:chExt cx="159232" cy="314510"/>
            </a:xfrm>
          </p:grpSpPr>
          <p:sp>
            <p:nvSpPr>
              <p:cNvPr id="9831" name="Google Shape;9831;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86"/>
            <p:cNvGrpSpPr/>
            <p:nvPr/>
          </p:nvGrpSpPr>
          <p:grpSpPr>
            <a:xfrm>
              <a:off x="3511696" y="4098388"/>
              <a:ext cx="147831" cy="291991"/>
              <a:chOff x="3527539" y="4476677"/>
              <a:chExt cx="159232" cy="314510"/>
            </a:xfrm>
          </p:grpSpPr>
          <p:sp>
            <p:nvSpPr>
              <p:cNvPr id="9834" name="Google Shape;9834;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6" name="Google Shape;9836;p86"/>
            <p:cNvGrpSpPr/>
            <p:nvPr/>
          </p:nvGrpSpPr>
          <p:grpSpPr>
            <a:xfrm>
              <a:off x="3207874" y="4098388"/>
              <a:ext cx="147831" cy="291991"/>
              <a:chOff x="3527539" y="4476677"/>
              <a:chExt cx="159232" cy="314510"/>
            </a:xfrm>
          </p:grpSpPr>
          <p:sp>
            <p:nvSpPr>
              <p:cNvPr id="9837" name="Google Shape;9837;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86"/>
            <p:cNvGrpSpPr/>
            <p:nvPr/>
          </p:nvGrpSpPr>
          <p:grpSpPr>
            <a:xfrm>
              <a:off x="2933305" y="4097347"/>
              <a:ext cx="118572" cy="294074"/>
              <a:chOff x="3343310" y="4475555"/>
              <a:chExt cx="127717" cy="316753"/>
            </a:xfrm>
          </p:grpSpPr>
          <p:sp>
            <p:nvSpPr>
              <p:cNvPr id="9840" name="Google Shape;9840;p8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42" name="Google Shape;9842;p86"/>
          <p:cNvGrpSpPr/>
          <p:nvPr/>
        </p:nvGrpSpPr>
        <p:grpSpPr>
          <a:xfrm>
            <a:off x="4256912" y="1866676"/>
            <a:ext cx="1433821" cy="191501"/>
            <a:chOff x="4273350" y="2080469"/>
            <a:chExt cx="1433821" cy="191501"/>
          </a:xfrm>
        </p:grpSpPr>
        <p:grpSp>
          <p:nvGrpSpPr>
            <p:cNvPr id="9843" name="Google Shape;9843;p86"/>
            <p:cNvGrpSpPr/>
            <p:nvPr/>
          </p:nvGrpSpPr>
          <p:grpSpPr>
            <a:xfrm>
              <a:off x="4273350" y="2080469"/>
              <a:ext cx="1433821" cy="0"/>
              <a:chOff x="5224975" y="2962250"/>
              <a:chExt cx="1544400" cy="0"/>
            </a:xfrm>
          </p:grpSpPr>
          <p:cxnSp>
            <p:nvCxnSpPr>
              <p:cNvPr id="9844" name="Google Shape;9844;p8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845" name="Google Shape;9845;p86"/>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9846" name="Google Shape;9846;p86"/>
            <p:cNvGrpSpPr/>
            <p:nvPr/>
          </p:nvGrpSpPr>
          <p:grpSpPr>
            <a:xfrm>
              <a:off x="4273350" y="2271969"/>
              <a:ext cx="1433821" cy="0"/>
              <a:chOff x="5224975" y="2962250"/>
              <a:chExt cx="1544400" cy="0"/>
            </a:xfrm>
          </p:grpSpPr>
          <p:cxnSp>
            <p:nvCxnSpPr>
              <p:cNvPr id="9847" name="Google Shape;9847;p8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848" name="Google Shape;9848;p86"/>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9849" name="Google Shape;9849;p86"/>
          <p:cNvGrpSpPr/>
          <p:nvPr/>
        </p:nvGrpSpPr>
        <p:grpSpPr>
          <a:xfrm>
            <a:off x="4258467" y="969244"/>
            <a:ext cx="1430711" cy="743389"/>
            <a:chOff x="5159450" y="1919950"/>
            <a:chExt cx="1541050" cy="862500"/>
          </a:xfrm>
        </p:grpSpPr>
        <p:sp>
          <p:nvSpPr>
            <p:cNvPr id="9850" name="Google Shape;9850;p8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851" name="Google Shape;9851;p86"/>
            <p:cNvGrpSpPr/>
            <p:nvPr/>
          </p:nvGrpSpPr>
          <p:grpSpPr>
            <a:xfrm>
              <a:off x="5159450" y="1919950"/>
              <a:ext cx="1541050" cy="862500"/>
              <a:chOff x="5159450" y="1919950"/>
              <a:chExt cx="1541050" cy="862500"/>
            </a:xfrm>
          </p:grpSpPr>
          <p:cxnSp>
            <p:nvCxnSpPr>
              <p:cNvPr id="9852" name="Google Shape;9852;p8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853" name="Google Shape;9853;p8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854" name="Google Shape;9854;p86"/>
          <p:cNvGrpSpPr/>
          <p:nvPr/>
        </p:nvGrpSpPr>
        <p:grpSpPr>
          <a:xfrm>
            <a:off x="4248581" y="2192571"/>
            <a:ext cx="1450484" cy="1052087"/>
            <a:chOff x="5230575" y="1554475"/>
            <a:chExt cx="2137150" cy="1550150"/>
          </a:xfrm>
        </p:grpSpPr>
        <p:sp>
          <p:nvSpPr>
            <p:cNvPr id="9855" name="Google Shape;9855;p86"/>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6"/>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6"/>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6"/>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6"/>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6"/>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6"/>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6"/>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6"/>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6"/>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6"/>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6"/>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6"/>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86"/>
          <p:cNvGrpSpPr/>
          <p:nvPr/>
        </p:nvGrpSpPr>
        <p:grpSpPr>
          <a:xfrm rot="10800000">
            <a:off x="4265131" y="3284761"/>
            <a:ext cx="1417383" cy="887946"/>
            <a:chOff x="5645403" y="2920021"/>
            <a:chExt cx="2650800" cy="2180614"/>
          </a:xfrm>
        </p:grpSpPr>
        <p:sp>
          <p:nvSpPr>
            <p:cNvPr id="9869" name="Google Shape;9869;p86"/>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70" name="Google Shape;9870;p86"/>
            <p:cNvCxnSpPr>
              <a:stCxn id="9869"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9871" name="Google Shape;9871;p86"/>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72" name="Google Shape;9872;p86"/>
            <p:cNvCxnSpPr>
              <a:endCxn id="9871"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9873" name="Google Shape;9873;p86"/>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74" name="Google Shape;9874;p86"/>
            <p:cNvCxnSpPr>
              <a:stCxn id="9873"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9875" name="Google Shape;9875;p86"/>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76" name="Google Shape;9876;p86"/>
            <p:cNvCxnSpPr>
              <a:endCxn id="9875"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9877" name="Google Shape;9877;p86"/>
          <p:cNvGrpSpPr/>
          <p:nvPr/>
        </p:nvGrpSpPr>
        <p:grpSpPr>
          <a:xfrm>
            <a:off x="7365491" y="2188116"/>
            <a:ext cx="1071743" cy="1021579"/>
            <a:chOff x="7189833" y="2022667"/>
            <a:chExt cx="1251159" cy="1192597"/>
          </a:xfrm>
        </p:grpSpPr>
        <p:sp>
          <p:nvSpPr>
            <p:cNvPr id="9878" name="Google Shape;9878;p86"/>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6"/>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6"/>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6"/>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86"/>
          <p:cNvGrpSpPr/>
          <p:nvPr/>
        </p:nvGrpSpPr>
        <p:grpSpPr>
          <a:xfrm>
            <a:off x="706762" y="2614523"/>
            <a:ext cx="1695374" cy="1560837"/>
            <a:chOff x="727421" y="2828315"/>
            <a:chExt cx="1695374" cy="1560837"/>
          </a:xfrm>
        </p:grpSpPr>
        <p:grpSp>
          <p:nvGrpSpPr>
            <p:cNvPr id="9883" name="Google Shape;9883;p86"/>
            <p:cNvGrpSpPr/>
            <p:nvPr/>
          </p:nvGrpSpPr>
          <p:grpSpPr>
            <a:xfrm>
              <a:off x="819108" y="2882501"/>
              <a:ext cx="103104" cy="1426186"/>
              <a:chOff x="4674013" y="3100904"/>
              <a:chExt cx="122758" cy="1698043"/>
            </a:xfrm>
          </p:grpSpPr>
          <p:sp>
            <p:nvSpPr>
              <p:cNvPr id="9884" name="Google Shape;9884;p8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86"/>
            <p:cNvGrpSpPr/>
            <p:nvPr/>
          </p:nvGrpSpPr>
          <p:grpSpPr>
            <a:xfrm>
              <a:off x="1062475" y="2882501"/>
              <a:ext cx="103104" cy="1426186"/>
              <a:chOff x="4940438" y="3100904"/>
              <a:chExt cx="122758" cy="1698043"/>
            </a:xfrm>
          </p:grpSpPr>
          <p:sp>
            <p:nvSpPr>
              <p:cNvPr id="9892" name="Google Shape;9892;p8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9" name="Google Shape;9899;p86"/>
            <p:cNvGrpSpPr/>
            <p:nvPr/>
          </p:nvGrpSpPr>
          <p:grpSpPr>
            <a:xfrm>
              <a:off x="1299324" y="2882501"/>
              <a:ext cx="103104" cy="1426186"/>
              <a:chOff x="5206863" y="3100904"/>
              <a:chExt cx="122758" cy="1698043"/>
            </a:xfrm>
          </p:grpSpPr>
          <p:sp>
            <p:nvSpPr>
              <p:cNvPr id="9900" name="Google Shape;9900;p8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7" name="Google Shape;9907;p86"/>
            <p:cNvGrpSpPr/>
            <p:nvPr/>
          </p:nvGrpSpPr>
          <p:grpSpPr>
            <a:xfrm>
              <a:off x="1786057" y="2882501"/>
              <a:ext cx="103104" cy="1426186"/>
              <a:chOff x="6006138" y="3143629"/>
              <a:chExt cx="122758" cy="1698043"/>
            </a:xfrm>
          </p:grpSpPr>
          <p:sp>
            <p:nvSpPr>
              <p:cNvPr id="9908" name="Google Shape;9908;p8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5" name="Google Shape;9915;p86"/>
            <p:cNvGrpSpPr/>
            <p:nvPr/>
          </p:nvGrpSpPr>
          <p:grpSpPr>
            <a:xfrm>
              <a:off x="2029422" y="2882501"/>
              <a:ext cx="103104" cy="1426186"/>
              <a:chOff x="6805413" y="3100904"/>
              <a:chExt cx="122758" cy="1698043"/>
            </a:xfrm>
          </p:grpSpPr>
          <p:sp>
            <p:nvSpPr>
              <p:cNvPr id="9916" name="Google Shape;9916;p8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3" name="Google Shape;9923;p86"/>
            <p:cNvGrpSpPr/>
            <p:nvPr/>
          </p:nvGrpSpPr>
          <p:grpSpPr>
            <a:xfrm>
              <a:off x="727421" y="2828315"/>
              <a:ext cx="1695374" cy="1560837"/>
              <a:chOff x="734799" y="2782450"/>
              <a:chExt cx="1571100" cy="1577400"/>
            </a:xfrm>
          </p:grpSpPr>
          <p:cxnSp>
            <p:nvCxnSpPr>
              <p:cNvPr id="9924" name="Google Shape;9924;p8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925" name="Google Shape;9925;p8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926" name="Google Shape;9926;p86"/>
            <p:cNvGrpSpPr/>
            <p:nvPr/>
          </p:nvGrpSpPr>
          <p:grpSpPr>
            <a:xfrm>
              <a:off x="2272795" y="2882501"/>
              <a:ext cx="103104" cy="1426186"/>
              <a:chOff x="5206863" y="3100904"/>
              <a:chExt cx="122758" cy="1698043"/>
            </a:xfrm>
          </p:grpSpPr>
          <p:sp>
            <p:nvSpPr>
              <p:cNvPr id="9927" name="Google Shape;9927;p8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4" name="Google Shape;9934;p86"/>
            <p:cNvGrpSpPr/>
            <p:nvPr/>
          </p:nvGrpSpPr>
          <p:grpSpPr>
            <a:xfrm>
              <a:off x="1542694" y="2882501"/>
              <a:ext cx="103104" cy="1426186"/>
              <a:chOff x="6006138" y="3143629"/>
              <a:chExt cx="122758" cy="1698043"/>
            </a:xfrm>
          </p:grpSpPr>
          <p:sp>
            <p:nvSpPr>
              <p:cNvPr id="9935" name="Google Shape;9935;p8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42" name="Google Shape;9942;p86"/>
          <p:cNvGrpSpPr/>
          <p:nvPr/>
        </p:nvGrpSpPr>
        <p:grpSpPr>
          <a:xfrm>
            <a:off x="5915341" y="2192094"/>
            <a:ext cx="1248543" cy="1025319"/>
            <a:chOff x="5183758" y="1210600"/>
            <a:chExt cx="3605380" cy="2960783"/>
          </a:xfrm>
        </p:grpSpPr>
        <p:sp>
          <p:nvSpPr>
            <p:cNvPr id="9943" name="Google Shape;9943;p8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47" name="Google Shape;9947;p86"/>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948" name="Google Shape;9948;p86"/>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949" name="Google Shape;9949;p86"/>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950" name="Google Shape;9950;p86"/>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951" name="Google Shape;9951;p86"/>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86"/>
          <p:cNvGrpSpPr/>
          <p:nvPr/>
        </p:nvGrpSpPr>
        <p:grpSpPr>
          <a:xfrm>
            <a:off x="5772403" y="3330411"/>
            <a:ext cx="2664831" cy="843440"/>
            <a:chOff x="5916567" y="1099697"/>
            <a:chExt cx="2556683" cy="809211"/>
          </a:xfrm>
        </p:grpSpPr>
        <p:sp>
          <p:nvSpPr>
            <p:cNvPr id="9953" name="Google Shape;9953;p86"/>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6"/>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6"/>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6"/>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6"/>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6"/>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6"/>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6"/>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1" name="Google Shape;9961;p86"/>
          <p:cNvGrpSpPr/>
          <p:nvPr/>
        </p:nvGrpSpPr>
        <p:grpSpPr>
          <a:xfrm>
            <a:off x="5879943" y="979270"/>
            <a:ext cx="1299851" cy="1023338"/>
            <a:chOff x="5900602" y="1193063"/>
            <a:chExt cx="1299851" cy="1023338"/>
          </a:xfrm>
        </p:grpSpPr>
        <p:grpSp>
          <p:nvGrpSpPr>
            <p:cNvPr id="9962" name="Google Shape;9962;p86"/>
            <p:cNvGrpSpPr/>
            <p:nvPr/>
          </p:nvGrpSpPr>
          <p:grpSpPr>
            <a:xfrm>
              <a:off x="6743564" y="1193063"/>
              <a:ext cx="456889" cy="700379"/>
              <a:chOff x="6743564" y="1193063"/>
              <a:chExt cx="456889" cy="700379"/>
            </a:xfrm>
          </p:grpSpPr>
          <p:grpSp>
            <p:nvGrpSpPr>
              <p:cNvPr id="9963" name="Google Shape;9963;p86"/>
              <p:cNvGrpSpPr/>
              <p:nvPr/>
            </p:nvGrpSpPr>
            <p:grpSpPr>
              <a:xfrm>
                <a:off x="6743564" y="1690731"/>
                <a:ext cx="214402" cy="202710"/>
                <a:chOff x="6743564" y="1690731"/>
                <a:chExt cx="214402" cy="202710"/>
              </a:xfrm>
            </p:grpSpPr>
            <p:sp>
              <p:nvSpPr>
                <p:cNvPr id="9964" name="Google Shape;9964;p86"/>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6"/>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6" name="Google Shape;9966;p86"/>
              <p:cNvGrpSpPr/>
              <p:nvPr/>
            </p:nvGrpSpPr>
            <p:grpSpPr>
              <a:xfrm>
                <a:off x="6915505" y="1193063"/>
                <a:ext cx="284947" cy="589637"/>
                <a:chOff x="6915505" y="1193063"/>
                <a:chExt cx="284947" cy="589637"/>
              </a:xfrm>
            </p:grpSpPr>
            <p:sp>
              <p:nvSpPr>
                <p:cNvPr id="9967" name="Google Shape;9967;p8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68" name="Google Shape;9968;p86"/>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969" name="Google Shape;9969;p86"/>
            <p:cNvGrpSpPr/>
            <p:nvPr/>
          </p:nvGrpSpPr>
          <p:grpSpPr>
            <a:xfrm>
              <a:off x="6520337" y="1193063"/>
              <a:ext cx="341815" cy="801589"/>
              <a:chOff x="6520337" y="1193063"/>
              <a:chExt cx="341815" cy="801589"/>
            </a:xfrm>
          </p:grpSpPr>
          <p:grpSp>
            <p:nvGrpSpPr>
              <p:cNvPr id="9970" name="Google Shape;9970;p86"/>
              <p:cNvGrpSpPr/>
              <p:nvPr/>
            </p:nvGrpSpPr>
            <p:grpSpPr>
              <a:xfrm>
                <a:off x="6520337" y="1589527"/>
                <a:ext cx="213950" cy="405125"/>
                <a:chOff x="6520337" y="1589527"/>
                <a:chExt cx="213950" cy="405125"/>
              </a:xfrm>
            </p:grpSpPr>
            <p:sp>
              <p:nvSpPr>
                <p:cNvPr id="9971" name="Google Shape;9971;p8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6"/>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3" name="Google Shape;9973;p86"/>
              <p:cNvGrpSpPr/>
              <p:nvPr/>
            </p:nvGrpSpPr>
            <p:grpSpPr>
              <a:xfrm>
                <a:off x="6577204" y="1193063"/>
                <a:ext cx="284947" cy="453562"/>
                <a:chOff x="6577204" y="1193063"/>
                <a:chExt cx="284947" cy="453562"/>
              </a:xfrm>
            </p:grpSpPr>
            <p:sp>
              <p:nvSpPr>
                <p:cNvPr id="9974" name="Google Shape;9974;p8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75" name="Google Shape;9975;p86"/>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976" name="Google Shape;9976;p86"/>
            <p:cNvGrpSpPr/>
            <p:nvPr/>
          </p:nvGrpSpPr>
          <p:grpSpPr>
            <a:xfrm>
              <a:off x="6238903" y="1193063"/>
              <a:ext cx="300475" cy="901782"/>
              <a:chOff x="6238903" y="1193063"/>
              <a:chExt cx="300475" cy="901782"/>
            </a:xfrm>
          </p:grpSpPr>
          <p:grpSp>
            <p:nvGrpSpPr>
              <p:cNvPr id="9977" name="Google Shape;9977;p86"/>
              <p:cNvGrpSpPr/>
              <p:nvPr/>
            </p:nvGrpSpPr>
            <p:grpSpPr>
              <a:xfrm>
                <a:off x="6290865" y="1489315"/>
                <a:ext cx="248514" cy="605530"/>
                <a:chOff x="6290865" y="1489315"/>
                <a:chExt cx="248514" cy="605530"/>
              </a:xfrm>
            </p:grpSpPr>
            <p:sp>
              <p:nvSpPr>
                <p:cNvPr id="9978" name="Google Shape;9978;p8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6"/>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0" name="Google Shape;9980;p86"/>
              <p:cNvGrpSpPr/>
              <p:nvPr/>
            </p:nvGrpSpPr>
            <p:grpSpPr>
              <a:xfrm>
                <a:off x="6238903" y="1193063"/>
                <a:ext cx="284947" cy="327512"/>
                <a:chOff x="6238903" y="1193063"/>
                <a:chExt cx="284947" cy="327512"/>
              </a:xfrm>
            </p:grpSpPr>
            <p:sp>
              <p:nvSpPr>
                <p:cNvPr id="9981" name="Google Shape;9981;p8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82" name="Google Shape;9982;p86"/>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983" name="Google Shape;9983;p86"/>
            <p:cNvGrpSpPr/>
            <p:nvPr/>
          </p:nvGrpSpPr>
          <p:grpSpPr>
            <a:xfrm>
              <a:off x="5900602" y="1193063"/>
              <a:ext cx="444345" cy="1023338"/>
              <a:chOff x="5900602" y="1193063"/>
              <a:chExt cx="444345" cy="1023338"/>
            </a:xfrm>
          </p:grpSpPr>
          <p:grpSp>
            <p:nvGrpSpPr>
              <p:cNvPr id="9984" name="Google Shape;9984;p86"/>
              <p:cNvGrpSpPr/>
              <p:nvPr/>
            </p:nvGrpSpPr>
            <p:grpSpPr>
              <a:xfrm>
                <a:off x="6046501" y="1367785"/>
                <a:ext cx="298446" cy="848616"/>
                <a:chOff x="6046501" y="1367785"/>
                <a:chExt cx="298446" cy="848616"/>
              </a:xfrm>
            </p:grpSpPr>
            <p:sp>
              <p:nvSpPr>
                <p:cNvPr id="9985" name="Google Shape;9985;p8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6"/>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7" name="Google Shape;9987;p86"/>
              <p:cNvGrpSpPr/>
              <p:nvPr/>
            </p:nvGrpSpPr>
            <p:grpSpPr>
              <a:xfrm>
                <a:off x="5900602" y="1193063"/>
                <a:ext cx="284947" cy="182312"/>
                <a:chOff x="5900602" y="1193063"/>
                <a:chExt cx="284947" cy="182312"/>
              </a:xfrm>
            </p:grpSpPr>
            <p:sp>
              <p:nvSpPr>
                <p:cNvPr id="9988" name="Google Shape;9988;p8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89" name="Google Shape;9989;p8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990" name="Google Shape;9990;p86"/>
          <p:cNvGrpSpPr/>
          <p:nvPr/>
        </p:nvGrpSpPr>
        <p:grpSpPr>
          <a:xfrm>
            <a:off x="7217825" y="979415"/>
            <a:ext cx="1219413" cy="1051365"/>
            <a:chOff x="7287122" y="1165658"/>
            <a:chExt cx="1219413" cy="1051365"/>
          </a:xfrm>
        </p:grpSpPr>
        <p:grpSp>
          <p:nvGrpSpPr>
            <p:cNvPr id="9991" name="Google Shape;9991;p86"/>
            <p:cNvGrpSpPr/>
            <p:nvPr/>
          </p:nvGrpSpPr>
          <p:grpSpPr>
            <a:xfrm>
              <a:off x="7287122" y="1969723"/>
              <a:ext cx="1219413" cy="247300"/>
              <a:chOff x="7287122" y="1969723"/>
              <a:chExt cx="1219413" cy="247300"/>
            </a:xfrm>
          </p:grpSpPr>
          <p:sp>
            <p:nvSpPr>
              <p:cNvPr id="9992" name="Google Shape;9992;p8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3" name="Google Shape;9993;p86"/>
              <p:cNvGrpSpPr/>
              <p:nvPr/>
            </p:nvGrpSpPr>
            <p:grpSpPr>
              <a:xfrm>
                <a:off x="7287122" y="2063892"/>
                <a:ext cx="1151753" cy="73428"/>
                <a:chOff x="7287122" y="2063892"/>
                <a:chExt cx="1151753" cy="73428"/>
              </a:xfrm>
            </p:grpSpPr>
            <p:sp>
              <p:nvSpPr>
                <p:cNvPr id="9994" name="Google Shape;9994;p8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95" name="Google Shape;9995;p8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996" name="Google Shape;9996;p86"/>
            <p:cNvGrpSpPr/>
            <p:nvPr/>
          </p:nvGrpSpPr>
          <p:grpSpPr>
            <a:xfrm>
              <a:off x="7287122" y="1712201"/>
              <a:ext cx="1219403" cy="246767"/>
              <a:chOff x="7287122" y="1712201"/>
              <a:chExt cx="1219403" cy="246767"/>
            </a:xfrm>
          </p:grpSpPr>
          <p:sp>
            <p:nvSpPr>
              <p:cNvPr id="9997" name="Google Shape;9997;p8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8" name="Google Shape;9998;p86"/>
              <p:cNvGrpSpPr/>
              <p:nvPr/>
            </p:nvGrpSpPr>
            <p:grpSpPr>
              <a:xfrm>
                <a:off x="7287122" y="1842861"/>
                <a:ext cx="1005303" cy="73419"/>
                <a:chOff x="7287122" y="1842861"/>
                <a:chExt cx="1005303" cy="73419"/>
              </a:xfrm>
            </p:grpSpPr>
            <p:sp>
              <p:nvSpPr>
                <p:cNvPr id="9999" name="Google Shape;9999;p8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00" name="Google Shape;10000;p8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001" name="Google Shape;10001;p86"/>
            <p:cNvGrpSpPr/>
            <p:nvPr/>
          </p:nvGrpSpPr>
          <p:grpSpPr>
            <a:xfrm>
              <a:off x="7287122" y="1447520"/>
              <a:ext cx="1219403" cy="286667"/>
              <a:chOff x="7287122" y="1447520"/>
              <a:chExt cx="1219403" cy="286667"/>
            </a:xfrm>
          </p:grpSpPr>
          <p:sp>
            <p:nvSpPr>
              <p:cNvPr id="10002" name="Google Shape;10002;p8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3" name="Google Shape;10003;p86"/>
              <p:cNvGrpSpPr/>
              <p:nvPr/>
            </p:nvGrpSpPr>
            <p:grpSpPr>
              <a:xfrm>
                <a:off x="7287122" y="1581977"/>
                <a:ext cx="852803" cy="73428"/>
                <a:chOff x="7287122" y="1581977"/>
                <a:chExt cx="852803" cy="73428"/>
              </a:xfrm>
            </p:grpSpPr>
            <p:sp>
              <p:nvSpPr>
                <p:cNvPr id="10004" name="Google Shape;10004;p8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05" name="Google Shape;10005;p8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006" name="Google Shape;10006;p86"/>
            <p:cNvGrpSpPr/>
            <p:nvPr/>
          </p:nvGrpSpPr>
          <p:grpSpPr>
            <a:xfrm>
              <a:off x="7287122" y="1165658"/>
              <a:ext cx="1219403" cy="344253"/>
              <a:chOff x="7287122" y="1165658"/>
              <a:chExt cx="1219403" cy="344253"/>
            </a:xfrm>
          </p:grpSpPr>
          <p:sp>
            <p:nvSpPr>
              <p:cNvPr id="10007" name="Google Shape;10007;p8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8" name="Google Shape;10008;p86"/>
              <p:cNvGrpSpPr/>
              <p:nvPr/>
            </p:nvGrpSpPr>
            <p:grpSpPr>
              <a:xfrm>
                <a:off x="7287122" y="1341025"/>
                <a:ext cx="695703" cy="73419"/>
                <a:chOff x="7287122" y="1341025"/>
                <a:chExt cx="695703" cy="73419"/>
              </a:xfrm>
            </p:grpSpPr>
            <p:sp>
              <p:nvSpPr>
                <p:cNvPr id="10009" name="Google Shape;10009;p8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10" name="Google Shape;10010;p8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14"/>
        <p:cNvGrpSpPr/>
        <p:nvPr/>
      </p:nvGrpSpPr>
      <p:grpSpPr>
        <a:xfrm>
          <a:off x="0" y="0"/>
          <a:ext cx="0" cy="0"/>
          <a:chOff x="0" y="0"/>
          <a:chExt cx="0" cy="0"/>
        </a:xfrm>
      </p:grpSpPr>
      <p:grpSp>
        <p:nvGrpSpPr>
          <p:cNvPr id="10015" name="Google Shape;10015;p87"/>
          <p:cNvGrpSpPr/>
          <p:nvPr/>
        </p:nvGrpSpPr>
        <p:grpSpPr>
          <a:xfrm>
            <a:off x="846551" y="2291587"/>
            <a:ext cx="415546" cy="355053"/>
            <a:chOff x="866243" y="2291587"/>
            <a:chExt cx="415546" cy="355053"/>
          </a:xfrm>
        </p:grpSpPr>
        <p:sp>
          <p:nvSpPr>
            <p:cNvPr id="10016" name="Google Shape;10016;p87"/>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7"/>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7"/>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7"/>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7"/>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1" name="Google Shape;10021;p87"/>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22" name="Google Shape;10022;p87"/>
          <p:cNvGrpSpPr/>
          <p:nvPr/>
        </p:nvGrpSpPr>
        <p:grpSpPr>
          <a:xfrm>
            <a:off x="1938828" y="2302574"/>
            <a:ext cx="359213" cy="327807"/>
            <a:chOff x="1958520" y="2302574"/>
            <a:chExt cx="359213" cy="327807"/>
          </a:xfrm>
        </p:grpSpPr>
        <p:sp>
          <p:nvSpPr>
            <p:cNvPr id="10023" name="Google Shape;10023;p87"/>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7"/>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7"/>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87"/>
          <p:cNvGrpSpPr/>
          <p:nvPr/>
        </p:nvGrpSpPr>
        <p:grpSpPr>
          <a:xfrm>
            <a:off x="2560190" y="2287427"/>
            <a:ext cx="207582" cy="359594"/>
            <a:chOff x="2656082" y="2287427"/>
            <a:chExt cx="207582" cy="359594"/>
          </a:xfrm>
        </p:grpSpPr>
        <p:sp>
          <p:nvSpPr>
            <p:cNvPr id="10027" name="Google Shape;10027;p87"/>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7"/>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7"/>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7"/>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1" name="Google Shape;10031;p87"/>
          <p:cNvGrpSpPr/>
          <p:nvPr/>
        </p:nvGrpSpPr>
        <p:grpSpPr>
          <a:xfrm>
            <a:off x="3029961" y="2321468"/>
            <a:ext cx="362991" cy="290018"/>
            <a:chOff x="3049653" y="2321468"/>
            <a:chExt cx="362991" cy="290018"/>
          </a:xfrm>
        </p:grpSpPr>
        <p:sp>
          <p:nvSpPr>
            <p:cNvPr id="10032" name="Google Shape;10032;p87"/>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7"/>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7"/>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7"/>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6" name="Google Shape;10036;p87"/>
          <p:cNvGrpSpPr/>
          <p:nvPr/>
        </p:nvGrpSpPr>
        <p:grpSpPr>
          <a:xfrm>
            <a:off x="3544551" y="2289904"/>
            <a:ext cx="422342" cy="355243"/>
            <a:chOff x="3564243" y="2289904"/>
            <a:chExt cx="422342" cy="355243"/>
          </a:xfrm>
        </p:grpSpPr>
        <p:sp>
          <p:nvSpPr>
            <p:cNvPr id="10037" name="Google Shape;10037;p87"/>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7"/>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7"/>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7"/>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7"/>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2" name="Google Shape;10042;p87"/>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3" name="Google Shape;10043;p87"/>
          <p:cNvGrpSpPr/>
          <p:nvPr/>
        </p:nvGrpSpPr>
        <p:grpSpPr>
          <a:xfrm>
            <a:off x="4668202" y="2289713"/>
            <a:ext cx="359594" cy="353909"/>
            <a:chOff x="4687894" y="2289713"/>
            <a:chExt cx="359594" cy="353909"/>
          </a:xfrm>
        </p:grpSpPr>
        <p:sp>
          <p:nvSpPr>
            <p:cNvPr id="10044" name="Google Shape;10044;p87"/>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7"/>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7"/>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7" name="Google Shape;10047;p87"/>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8" name="Google Shape;10048;p87"/>
          <p:cNvGrpSpPr/>
          <p:nvPr/>
        </p:nvGrpSpPr>
        <p:grpSpPr>
          <a:xfrm>
            <a:off x="6352932" y="2308227"/>
            <a:ext cx="263567" cy="317614"/>
            <a:chOff x="6421399" y="2308227"/>
            <a:chExt cx="263567" cy="317614"/>
          </a:xfrm>
        </p:grpSpPr>
        <p:sp>
          <p:nvSpPr>
            <p:cNvPr id="10049" name="Google Shape;10049;p87"/>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7"/>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7"/>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7"/>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3" name="Google Shape;10053;p87"/>
          <p:cNvGrpSpPr/>
          <p:nvPr/>
        </p:nvGrpSpPr>
        <p:grpSpPr>
          <a:xfrm>
            <a:off x="6850501" y="2295620"/>
            <a:ext cx="360356" cy="343462"/>
            <a:chOff x="6870193" y="2295620"/>
            <a:chExt cx="360356" cy="343462"/>
          </a:xfrm>
        </p:grpSpPr>
        <p:sp>
          <p:nvSpPr>
            <p:cNvPr id="10054" name="Google Shape;10054;p87"/>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7"/>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87"/>
          <p:cNvGrpSpPr/>
          <p:nvPr/>
        </p:nvGrpSpPr>
        <p:grpSpPr>
          <a:xfrm>
            <a:off x="7421773" y="2302860"/>
            <a:ext cx="342192" cy="327140"/>
            <a:chOff x="7441465" y="2302860"/>
            <a:chExt cx="342192" cy="327140"/>
          </a:xfrm>
        </p:grpSpPr>
        <p:sp>
          <p:nvSpPr>
            <p:cNvPr id="10057" name="Google Shape;10057;p87"/>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7"/>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9" name="Google Shape;10059;p87"/>
          <p:cNvGrpSpPr/>
          <p:nvPr/>
        </p:nvGrpSpPr>
        <p:grpSpPr>
          <a:xfrm>
            <a:off x="7969991" y="2350207"/>
            <a:ext cx="332761" cy="234066"/>
            <a:chOff x="7989683" y="2350207"/>
            <a:chExt cx="332761" cy="234066"/>
          </a:xfrm>
        </p:grpSpPr>
        <p:sp>
          <p:nvSpPr>
            <p:cNvPr id="10060" name="Google Shape;10060;p87"/>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7"/>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7"/>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7"/>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7"/>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7"/>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6" name="Google Shape;10066;p87"/>
          <p:cNvGrpSpPr/>
          <p:nvPr/>
        </p:nvGrpSpPr>
        <p:grpSpPr>
          <a:xfrm>
            <a:off x="5803602" y="2309751"/>
            <a:ext cx="315327" cy="314978"/>
            <a:chOff x="5823294" y="2309751"/>
            <a:chExt cx="315327" cy="314978"/>
          </a:xfrm>
        </p:grpSpPr>
        <p:sp>
          <p:nvSpPr>
            <p:cNvPr id="10067" name="Google Shape;10067;p87"/>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7"/>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7"/>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7"/>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7"/>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7"/>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7"/>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7"/>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7"/>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7"/>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7"/>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7"/>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7"/>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7"/>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7"/>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7"/>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7"/>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4" name="Google Shape;10084;p87"/>
          <p:cNvGrpSpPr/>
          <p:nvPr/>
        </p:nvGrpSpPr>
        <p:grpSpPr>
          <a:xfrm>
            <a:off x="2477583" y="2744159"/>
            <a:ext cx="370930" cy="370549"/>
            <a:chOff x="2497275" y="2744159"/>
            <a:chExt cx="370930" cy="370549"/>
          </a:xfrm>
        </p:grpSpPr>
        <p:sp>
          <p:nvSpPr>
            <p:cNvPr id="10085" name="Google Shape;10085;p87"/>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7"/>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7"/>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7"/>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7"/>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7"/>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1" name="Google Shape;10091;p87"/>
          <p:cNvGrpSpPr/>
          <p:nvPr/>
        </p:nvGrpSpPr>
        <p:grpSpPr>
          <a:xfrm>
            <a:off x="841248" y="2746477"/>
            <a:ext cx="371883" cy="365691"/>
            <a:chOff x="860940" y="2746477"/>
            <a:chExt cx="371883" cy="365691"/>
          </a:xfrm>
        </p:grpSpPr>
        <p:sp>
          <p:nvSpPr>
            <p:cNvPr id="10092" name="Google Shape;10092;p87"/>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7"/>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7"/>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7"/>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7"/>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7" name="Google Shape;10097;p87"/>
          <p:cNvGrpSpPr/>
          <p:nvPr/>
        </p:nvGrpSpPr>
        <p:grpSpPr>
          <a:xfrm>
            <a:off x="1431144" y="2766258"/>
            <a:ext cx="283985" cy="341080"/>
            <a:chOff x="1493849" y="2775533"/>
            <a:chExt cx="283985" cy="341080"/>
          </a:xfrm>
        </p:grpSpPr>
        <p:sp>
          <p:nvSpPr>
            <p:cNvPr id="10098" name="Google Shape;10098;p87"/>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7"/>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0" name="Google Shape;10100;p87"/>
          <p:cNvGrpSpPr/>
          <p:nvPr/>
        </p:nvGrpSpPr>
        <p:grpSpPr>
          <a:xfrm>
            <a:off x="1933144" y="2774422"/>
            <a:ext cx="372835" cy="342573"/>
            <a:chOff x="1952836" y="2774422"/>
            <a:chExt cx="372835" cy="342573"/>
          </a:xfrm>
        </p:grpSpPr>
        <p:sp>
          <p:nvSpPr>
            <p:cNvPr id="10101" name="Google Shape;10101;p87"/>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7"/>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7"/>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4" name="Google Shape;10104;p87"/>
          <p:cNvGrpSpPr/>
          <p:nvPr/>
        </p:nvGrpSpPr>
        <p:grpSpPr>
          <a:xfrm>
            <a:off x="3060224" y="2744477"/>
            <a:ext cx="332729" cy="372518"/>
            <a:chOff x="3079916" y="2744477"/>
            <a:chExt cx="332729" cy="372518"/>
          </a:xfrm>
        </p:grpSpPr>
        <p:sp>
          <p:nvSpPr>
            <p:cNvPr id="10105" name="Google Shape;10105;p87"/>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7"/>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7"/>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8" name="Google Shape;10108;p87"/>
          <p:cNvGrpSpPr/>
          <p:nvPr/>
        </p:nvGrpSpPr>
        <p:grpSpPr>
          <a:xfrm>
            <a:off x="3600884" y="2745525"/>
            <a:ext cx="336889" cy="355592"/>
            <a:chOff x="3620576" y="2745525"/>
            <a:chExt cx="336889" cy="355592"/>
          </a:xfrm>
        </p:grpSpPr>
        <p:sp>
          <p:nvSpPr>
            <p:cNvPr id="10109" name="Google Shape;10109;p87"/>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7"/>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1" name="Google Shape;10111;p87"/>
          <p:cNvGrpSpPr/>
          <p:nvPr/>
        </p:nvGrpSpPr>
        <p:grpSpPr>
          <a:xfrm>
            <a:off x="4107123" y="2760704"/>
            <a:ext cx="380393" cy="363118"/>
            <a:chOff x="4126815" y="2760704"/>
            <a:chExt cx="380393" cy="363118"/>
          </a:xfrm>
        </p:grpSpPr>
        <p:sp>
          <p:nvSpPr>
            <p:cNvPr id="10112" name="Google Shape;10112;p87"/>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7"/>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7"/>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7"/>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87"/>
          <p:cNvGrpSpPr/>
          <p:nvPr/>
        </p:nvGrpSpPr>
        <p:grpSpPr>
          <a:xfrm>
            <a:off x="4656294" y="2745684"/>
            <a:ext cx="381346" cy="368644"/>
            <a:chOff x="4675986" y="2745684"/>
            <a:chExt cx="381346" cy="368644"/>
          </a:xfrm>
        </p:grpSpPr>
        <p:sp>
          <p:nvSpPr>
            <p:cNvPr id="10117" name="Google Shape;10117;p87"/>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7"/>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9" name="Google Shape;10119;p87"/>
          <p:cNvGrpSpPr/>
          <p:nvPr/>
        </p:nvGrpSpPr>
        <p:grpSpPr>
          <a:xfrm>
            <a:off x="5200924" y="2791061"/>
            <a:ext cx="373185" cy="302466"/>
            <a:chOff x="5220616" y="2791061"/>
            <a:chExt cx="373185" cy="302466"/>
          </a:xfrm>
        </p:grpSpPr>
        <p:sp>
          <p:nvSpPr>
            <p:cNvPr id="10120" name="Google Shape;10120;p87"/>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7"/>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7"/>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7"/>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7"/>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7"/>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7"/>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7"/>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7"/>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7"/>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7"/>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7"/>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7"/>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7"/>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7"/>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7"/>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7"/>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7"/>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8" name="Google Shape;10138;p87"/>
          <p:cNvGrpSpPr/>
          <p:nvPr/>
        </p:nvGrpSpPr>
        <p:grpSpPr>
          <a:xfrm>
            <a:off x="5768969" y="2772517"/>
            <a:ext cx="284366" cy="344097"/>
            <a:chOff x="5864861" y="2772517"/>
            <a:chExt cx="284366" cy="344097"/>
          </a:xfrm>
        </p:grpSpPr>
        <p:sp>
          <p:nvSpPr>
            <p:cNvPr id="10139" name="Google Shape;10139;p87"/>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7"/>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7"/>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7"/>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7"/>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7"/>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5" name="Google Shape;10145;p87"/>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6" name="Google Shape;10146;p87"/>
          <p:cNvGrpSpPr/>
          <p:nvPr/>
        </p:nvGrpSpPr>
        <p:grpSpPr>
          <a:xfrm>
            <a:off x="6954467" y="2789537"/>
            <a:ext cx="255247" cy="327458"/>
            <a:chOff x="6974158" y="2789537"/>
            <a:chExt cx="255247" cy="327458"/>
          </a:xfrm>
        </p:grpSpPr>
        <p:sp>
          <p:nvSpPr>
            <p:cNvPr id="10147" name="Google Shape;10147;p87"/>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7"/>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7"/>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7"/>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7"/>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7"/>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87"/>
          <p:cNvGrpSpPr/>
          <p:nvPr/>
        </p:nvGrpSpPr>
        <p:grpSpPr>
          <a:xfrm>
            <a:off x="7511005" y="2790299"/>
            <a:ext cx="244291" cy="326314"/>
            <a:chOff x="7530697" y="2790299"/>
            <a:chExt cx="244291" cy="326314"/>
          </a:xfrm>
        </p:grpSpPr>
        <p:sp>
          <p:nvSpPr>
            <p:cNvPr id="10154" name="Google Shape;10154;p87"/>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7"/>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7"/>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7"/>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7"/>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7"/>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0" name="Google Shape;10160;p87"/>
          <p:cNvGrpSpPr/>
          <p:nvPr/>
        </p:nvGrpSpPr>
        <p:grpSpPr>
          <a:xfrm>
            <a:off x="7968499" y="2832248"/>
            <a:ext cx="332348" cy="283985"/>
            <a:chOff x="7988191" y="2832248"/>
            <a:chExt cx="332348" cy="283985"/>
          </a:xfrm>
        </p:grpSpPr>
        <p:sp>
          <p:nvSpPr>
            <p:cNvPr id="10161" name="Google Shape;10161;p87"/>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7"/>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7"/>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4" name="Google Shape;10164;p87"/>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5" name="Google Shape;10165;p87"/>
          <p:cNvGrpSpPr/>
          <p:nvPr/>
        </p:nvGrpSpPr>
        <p:grpSpPr>
          <a:xfrm>
            <a:off x="3568748" y="3258368"/>
            <a:ext cx="364484" cy="262423"/>
            <a:chOff x="3588440" y="3258368"/>
            <a:chExt cx="364484" cy="262423"/>
          </a:xfrm>
        </p:grpSpPr>
        <p:sp>
          <p:nvSpPr>
            <p:cNvPr id="10166" name="Google Shape;10166;p87"/>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7"/>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7"/>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7"/>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7"/>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7"/>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2" name="Google Shape;10172;p87"/>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3" name="Google Shape;10173;p87"/>
          <p:cNvGrpSpPr/>
          <p:nvPr/>
        </p:nvGrpSpPr>
        <p:grpSpPr>
          <a:xfrm>
            <a:off x="5746125" y="3227724"/>
            <a:ext cx="364865" cy="324822"/>
            <a:chOff x="5765817" y="3227724"/>
            <a:chExt cx="364865" cy="324822"/>
          </a:xfrm>
        </p:grpSpPr>
        <p:sp>
          <p:nvSpPr>
            <p:cNvPr id="10174" name="Google Shape;10174;p87"/>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7"/>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7"/>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87"/>
          <p:cNvGrpSpPr/>
          <p:nvPr/>
        </p:nvGrpSpPr>
        <p:grpSpPr>
          <a:xfrm>
            <a:off x="6208891" y="3237664"/>
            <a:ext cx="446539" cy="303895"/>
            <a:chOff x="6228583" y="3237664"/>
            <a:chExt cx="446539" cy="303895"/>
          </a:xfrm>
        </p:grpSpPr>
        <p:sp>
          <p:nvSpPr>
            <p:cNvPr id="10178" name="Google Shape;10178;p87"/>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7"/>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7"/>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7"/>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7"/>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7"/>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7"/>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7"/>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7"/>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7"/>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7"/>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7"/>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7"/>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7"/>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7"/>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7"/>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7"/>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5" name="Google Shape;10195;p87"/>
          <p:cNvGrpSpPr/>
          <p:nvPr/>
        </p:nvGrpSpPr>
        <p:grpSpPr>
          <a:xfrm>
            <a:off x="846170" y="3207306"/>
            <a:ext cx="364484" cy="364897"/>
            <a:chOff x="865862" y="3207306"/>
            <a:chExt cx="364484" cy="364897"/>
          </a:xfrm>
        </p:grpSpPr>
        <p:sp>
          <p:nvSpPr>
            <p:cNvPr id="10196" name="Google Shape;10196;p87"/>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7"/>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7"/>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7"/>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7"/>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7"/>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7"/>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7"/>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7"/>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7"/>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7"/>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7"/>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7"/>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7"/>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87"/>
          <p:cNvGrpSpPr/>
          <p:nvPr/>
        </p:nvGrpSpPr>
        <p:grpSpPr>
          <a:xfrm>
            <a:off x="1384925" y="3226962"/>
            <a:ext cx="370168" cy="325965"/>
            <a:chOff x="1404617" y="3226962"/>
            <a:chExt cx="370168" cy="325965"/>
          </a:xfrm>
        </p:grpSpPr>
        <p:sp>
          <p:nvSpPr>
            <p:cNvPr id="10211" name="Google Shape;10211;p87"/>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7"/>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7"/>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7"/>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7"/>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7"/>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7"/>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7"/>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7"/>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0" name="Google Shape;10220;p87"/>
          <p:cNvGrpSpPr/>
          <p:nvPr/>
        </p:nvGrpSpPr>
        <p:grpSpPr>
          <a:xfrm>
            <a:off x="1933711" y="3216094"/>
            <a:ext cx="366389" cy="354481"/>
            <a:chOff x="1954741" y="3212419"/>
            <a:chExt cx="366389" cy="354481"/>
          </a:xfrm>
        </p:grpSpPr>
        <p:sp>
          <p:nvSpPr>
            <p:cNvPr id="10221" name="Google Shape;10221;p87"/>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7"/>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7"/>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7"/>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7"/>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7"/>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7"/>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8" name="Google Shape;10228;p87"/>
          <p:cNvGrpSpPr/>
          <p:nvPr/>
        </p:nvGrpSpPr>
        <p:grpSpPr>
          <a:xfrm>
            <a:off x="3023547" y="3215626"/>
            <a:ext cx="366008" cy="348670"/>
            <a:chOff x="3043239" y="3215626"/>
            <a:chExt cx="366008" cy="348670"/>
          </a:xfrm>
        </p:grpSpPr>
        <p:sp>
          <p:nvSpPr>
            <p:cNvPr id="10229" name="Google Shape;10229;p87"/>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7"/>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1" name="Google Shape;10231;p87"/>
          <p:cNvGrpSpPr/>
          <p:nvPr/>
        </p:nvGrpSpPr>
        <p:grpSpPr>
          <a:xfrm>
            <a:off x="4198641" y="3184982"/>
            <a:ext cx="209107" cy="383442"/>
            <a:chOff x="4218333" y="3184982"/>
            <a:chExt cx="209107" cy="383442"/>
          </a:xfrm>
        </p:grpSpPr>
        <p:sp>
          <p:nvSpPr>
            <p:cNvPr id="10232" name="Google Shape;10232;p87"/>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7"/>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4" name="Google Shape;10234;p87"/>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5" name="Google Shape;10235;p87"/>
          <p:cNvGrpSpPr/>
          <p:nvPr/>
        </p:nvGrpSpPr>
        <p:grpSpPr>
          <a:xfrm>
            <a:off x="6876953" y="3216007"/>
            <a:ext cx="322917" cy="347876"/>
            <a:chOff x="6896644" y="3216007"/>
            <a:chExt cx="322917" cy="347876"/>
          </a:xfrm>
        </p:grpSpPr>
        <p:sp>
          <p:nvSpPr>
            <p:cNvPr id="10236" name="Google Shape;10236;p87"/>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7"/>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7"/>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7"/>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7"/>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7"/>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7"/>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3" name="Google Shape;10243;p87"/>
          <p:cNvGrpSpPr/>
          <p:nvPr/>
        </p:nvGrpSpPr>
        <p:grpSpPr>
          <a:xfrm>
            <a:off x="7409674" y="3223183"/>
            <a:ext cx="334634" cy="333904"/>
            <a:chOff x="7429366" y="3223183"/>
            <a:chExt cx="334634" cy="333904"/>
          </a:xfrm>
        </p:grpSpPr>
        <p:sp>
          <p:nvSpPr>
            <p:cNvPr id="10244" name="Google Shape;10244;p87"/>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7"/>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6" name="Google Shape;10246;p87"/>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7" name="Google Shape;10247;p87"/>
          <p:cNvGrpSpPr/>
          <p:nvPr/>
        </p:nvGrpSpPr>
        <p:grpSpPr>
          <a:xfrm>
            <a:off x="5196764" y="3725484"/>
            <a:ext cx="356196" cy="265631"/>
            <a:chOff x="5216456" y="3725484"/>
            <a:chExt cx="356196" cy="265631"/>
          </a:xfrm>
        </p:grpSpPr>
        <p:sp>
          <p:nvSpPr>
            <p:cNvPr id="10248" name="Google Shape;10248;p87"/>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7"/>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0" name="Google Shape;10250;p87"/>
          <p:cNvGrpSpPr/>
          <p:nvPr/>
        </p:nvGrpSpPr>
        <p:grpSpPr>
          <a:xfrm>
            <a:off x="6829701" y="3733994"/>
            <a:ext cx="355053" cy="248038"/>
            <a:chOff x="6849393" y="3733994"/>
            <a:chExt cx="355053" cy="248038"/>
          </a:xfrm>
        </p:grpSpPr>
        <p:sp>
          <p:nvSpPr>
            <p:cNvPr id="10251" name="Google Shape;10251;p87"/>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7"/>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7"/>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7"/>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7"/>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6" name="Google Shape;10256;p87"/>
          <p:cNvGrpSpPr/>
          <p:nvPr/>
        </p:nvGrpSpPr>
        <p:grpSpPr>
          <a:xfrm>
            <a:off x="7899305" y="3714687"/>
            <a:ext cx="392111" cy="280206"/>
            <a:chOff x="7918997" y="3714687"/>
            <a:chExt cx="392111" cy="280206"/>
          </a:xfrm>
        </p:grpSpPr>
        <p:sp>
          <p:nvSpPr>
            <p:cNvPr id="10257" name="Google Shape;10257;p87"/>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7"/>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7"/>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7"/>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7"/>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2" name="Google Shape;10262;p87"/>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3" name="Google Shape;10263;p87"/>
          <p:cNvGrpSpPr/>
          <p:nvPr/>
        </p:nvGrpSpPr>
        <p:grpSpPr>
          <a:xfrm>
            <a:off x="1389085" y="3680964"/>
            <a:ext cx="357720" cy="355148"/>
            <a:chOff x="1408777" y="3680964"/>
            <a:chExt cx="357720" cy="355148"/>
          </a:xfrm>
        </p:grpSpPr>
        <p:sp>
          <p:nvSpPr>
            <p:cNvPr id="10264" name="Google Shape;10264;p87"/>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7"/>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7"/>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7"/>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7"/>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9" name="Google Shape;10269;p87"/>
          <p:cNvGrpSpPr/>
          <p:nvPr/>
        </p:nvGrpSpPr>
        <p:grpSpPr>
          <a:xfrm>
            <a:off x="1933144" y="3680964"/>
            <a:ext cx="357720" cy="355148"/>
            <a:chOff x="1952836" y="3680964"/>
            <a:chExt cx="357720" cy="355148"/>
          </a:xfrm>
        </p:grpSpPr>
        <p:sp>
          <p:nvSpPr>
            <p:cNvPr id="10270" name="Google Shape;10270;p87"/>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7"/>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7"/>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7"/>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7"/>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5" name="Google Shape;10275;p87"/>
          <p:cNvGrpSpPr/>
          <p:nvPr/>
        </p:nvGrpSpPr>
        <p:grpSpPr>
          <a:xfrm>
            <a:off x="2477202" y="3680964"/>
            <a:ext cx="357720" cy="355148"/>
            <a:chOff x="2496894" y="3680964"/>
            <a:chExt cx="357720" cy="355148"/>
          </a:xfrm>
        </p:grpSpPr>
        <p:sp>
          <p:nvSpPr>
            <p:cNvPr id="10276" name="Google Shape;10276;p87"/>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7"/>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7"/>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7"/>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7"/>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1" name="Google Shape;10281;p87"/>
          <p:cNvGrpSpPr/>
          <p:nvPr/>
        </p:nvGrpSpPr>
        <p:grpSpPr>
          <a:xfrm>
            <a:off x="3021292" y="3681059"/>
            <a:ext cx="356164" cy="355815"/>
            <a:chOff x="3040984" y="3681059"/>
            <a:chExt cx="356164" cy="355815"/>
          </a:xfrm>
        </p:grpSpPr>
        <p:sp>
          <p:nvSpPr>
            <p:cNvPr id="10282" name="Google Shape;10282;p87"/>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7"/>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7"/>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5" name="Google Shape;10285;p87"/>
          <p:cNvGrpSpPr/>
          <p:nvPr/>
        </p:nvGrpSpPr>
        <p:grpSpPr>
          <a:xfrm>
            <a:off x="3564589" y="3699191"/>
            <a:ext cx="358069" cy="317995"/>
            <a:chOff x="3584280" y="3699191"/>
            <a:chExt cx="358069" cy="317995"/>
          </a:xfrm>
        </p:grpSpPr>
        <p:sp>
          <p:nvSpPr>
            <p:cNvPr id="10286" name="Google Shape;10286;p87"/>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7"/>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7"/>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7"/>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0" name="Google Shape;10290;p87"/>
          <p:cNvGrpSpPr/>
          <p:nvPr/>
        </p:nvGrpSpPr>
        <p:grpSpPr>
          <a:xfrm>
            <a:off x="4109790" y="3681059"/>
            <a:ext cx="355402" cy="354291"/>
            <a:chOff x="4129482" y="3681059"/>
            <a:chExt cx="355402" cy="354291"/>
          </a:xfrm>
        </p:grpSpPr>
        <p:sp>
          <p:nvSpPr>
            <p:cNvPr id="10291" name="Google Shape;10291;p87"/>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7"/>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7"/>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7"/>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5" name="Google Shape;10295;p87"/>
          <p:cNvGrpSpPr/>
          <p:nvPr/>
        </p:nvGrpSpPr>
        <p:grpSpPr>
          <a:xfrm>
            <a:off x="4653849" y="3680297"/>
            <a:ext cx="355434" cy="355815"/>
            <a:chOff x="4673540" y="3680297"/>
            <a:chExt cx="355434" cy="355815"/>
          </a:xfrm>
        </p:grpSpPr>
        <p:sp>
          <p:nvSpPr>
            <p:cNvPr id="10296" name="Google Shape;10296;p87"/>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7"/>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7"/>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9" name="Google Shape;10299;p87"/>
          <p:cNvGrpSpPr/>
          <p:nvPr/>
        </p:nvGrpSpPr>
        <p:grpSpPr>
          <a:xfrm>
            <a:off x="5759716" y="3699191"/>
            <a:ext cx="317645" cy="318757"/>
            <a:chOff x="5779408" y="3699191"/>
            <a:chExt cx="317645" cy="318757"/>
          </a:xfrm>
        </p:grpSpPr>
        <p:sp>
          <p:nvSpPr>
            <p:cNvPr id="10300" name="Google Shape;10300;p87"/>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7"/>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2" name="Google Shape;10302;p87"/>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3" name="Google Shape;10303;p87"/>
          <p:cNvGrpSpPr/>
          <p:nvPr/>
        </p:nvGrpSpPr>
        <p:grpSpPr>
          <a:xfrm>
            <a:off x="7370743" y="3680868"/>
            <a:ext cx="372073" cy="355243"/>
            <a:chOff x="7390435" y="3680868"/>
            <a:chExt cx="372073" cy="355243"/>
          </a:xfrm>
        </p:grpSpPr>
        <p:sp>
          <p:nvSpPr>
            <p:cNvPr id="10304" name="Google Shape;10304;p87"/>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7"/>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7"/>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7"/>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7"/>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7"/>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0" name="Google Shape;10310;p87"/>
          <p:cNvGrpSpPr/>
          <p:nvPr/>
        </p:nvGrpSpPr>
        <p:grpSpPr>
          <a:xfrm>
            <a:off x="1656276" y="4125629"/>
            <a:ext cx="374709" cy="374010"/>
            <a:chOff x="1421638" y="4125629"/>
            <a:chExt cx="374709" cy="374010"/>
          </a:xfrm>
        </p:grpSpPr>
        <p:sp>
          <p:nvSpPr>
            <p:cNvPr id="10311" name="Google Shape;10311;p87"/>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7"/>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3" name="Google Shape;10313;p87"/>
          <p:cNvGrpSpPr/>
          <p:nvPr/>
        </p:nvGrpSpPr>
        <p:grpSpPr>
          <a:xfrm>
            <a:off x="2207892" y="4156304"/>
            <a:ext cx="357720" cy="342192"/>
            <a:chOff x="1973254" y="4156304"/>
            <a:chExt cx="357720" cy="342192"/>
          </a:xfrm>
        </p:grpSpPr>
        <p:sp>
          <p:nvSpPr>
            <p:cNvPr id="10314" name="Google Shape;10314;p87"/>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7"/>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7"/>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7"/>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7"/>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7"/>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0" name="Google Shape;10320;p87"/>
          <p:cNvGrpSpPr/>
          <p:nvPr/>
        </p:nvGrpSpPr>
        <p:grpSpPr>
          <a:xfrm>
            <a:off x="2758397" y="4135505"/>
            <a:ext cx="341049" cy="340318"/>
            <a:chOff x="2523759" y="4135505"/>
            <a:chExt cx="341049" cy="340318"/>
          </a:xfrm>
        </p:grpSpPr>
        <p:sp>
          <p:nvSpPr>
            <p:cNvPr id="10321" name="Google Shape;10321;p87"/>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7"/>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3" name="Google Shape;10323;p87"/>
          <p:cNvGrpSpPr/>
          <p:nvPr/>
        </p:nvGrpSpPr>
        <p:grpSpPr>
          <a:xfrm>
            <a:off x="3275241" y="4130360"/>
            <a:ext cx="392079" cy="350353"/>
            <a:chOff x="3040603" y="4130360"/>
            <a:chExt cx="392079" cy="350353"/>
          </a:xfrm>
        </p:grpSpPr>
        <p:sp>
          <p:nvSpPr>
            <p:cNvPr id="10324" name="Google Shape;10324;p87"/>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7"/>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7"/>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7"/>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7"/>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7"/>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7"/>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7"/>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7"/>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7"/>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4" name="Google Shape;10334;p87"/>
          <p:cNvGrpSpPr/>
          <p:nvPr/>
        </p:nvGrpSpPr>
        <p:grpSpPr>
          <a:xfrm>
            <a:off x="3896782" y="4135505"/>
            <a:ext cx="232955" cy="340318"/>
            <a:chOff x="3662144" y="4135505"/>
            <a:chExt cx="232955" cy="340318"/>
          </a:xfrm>
        </p:grpSpPr>
        <p:sp>
          <p:nvSpPr>
            <p:cNvPr id="10335" name="Google Shape;10335;p87"/>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7"/>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7"/>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7"/>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87"/>
          <p:cNvGrpSpPr/>
          <p:nvPr/>
        </p:nvGrpSpPr>
        <p:grpSpPr>
          <a:xfrm>
            <a:off x="4383776" y="4121151"/>
            <a:ext cx="344065" cy="368644"/>
            <a:chOff x="4149138" y="4121151"/>
            <a:chExt cx="344065" cy="368644"/>
          </a:xfrm>
        </p:grpSpPr>
        <p:sp>
          <p:nvSpPr>
            <p:cNvPr id="10340" name="Google Shape;10340;p87"/>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7"/>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7"/>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7"/>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7"/>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7"/>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7"/>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7"/>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7"/>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7"/>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7"/>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7"/>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2" name="Google Shape;10352;p87"/>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3" name="Google Shape;10353;p87"/>
          <p:cNvGrpSpPr/>
          <p:nvPr/>
        </p:nvGrpSpPr>
        <p:grpSpPr>
          <a:xfrm>
            <a:off x="5440900" y="4174817"/>
            <a:ext cx="397763" cy="262804"/>
            <a:chOff x="5206262" y="4174817"/>
            <a:chExt cx="397763" cy="262804"/>
          </a:xfrm>
        </p:grpSpPr>
        <p:sp>
          <p:nvSpPr>
            <p:cNvPr id="10354" name="Google Shape;10354;p87"/>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7"/>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7"/>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7"/>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7"/>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7"/>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7"/>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1" name="Google Shape;10361;p87"/>
          <p:cNvGrpSpPr/>
          <p:nvPr/>
        </p:nvGrpSpPr>
        <p:grpSpPr>
          <a:xfrm>
            <a:off x="5962254" y="4204699"/>
            <a:ext cx="440505" cy="290018"/>
            <a:chOff x="5727616" y="4204699"/>
            <a:chExt cx="440505" cy="290018"/>
          </a:xfrm>
        </p:grpSpPr>
        <p:sp>
          <p:nvSpPr>
            <p:cNvPr id="10362" name="Google Shape;10362;p87"/>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7"/>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7"/>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7"/>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7"/>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7"/>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7"/>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7"/>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87"/>
          <p:cNvGrpSpPr/>
          <p:nvPr/>
        </p:nvGrpSpPr>
        <p:grpSpPr>
          <a:xfrm>
            <a:off x="6644701" y="4135124"/>
            <a:ext cx="159950" cy="364516"/>
            <a:chOff x="6410063" y="4135124"/>
            <a:chExt cx="159950" cy="364516"/>
          </a:xfrm>
        </p:grpSpPr>
        <p:sp>
          <p:nvSpPr>
            <p:cNvPr id="10371" name="Google Shape;10371;p87"/>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7"/>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7"/>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7"/>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5" name="Google Shape;10375;p87"/>
          <p:cNvGrpSpPr/>
          <p:nvPr/>
        </p:nvGrpSpPr>
        <p:grpSpPr>
          <a:xfrm>
            <a:off x="7159290" y="4135505"/>
            <a:ext cx="214378" cy="364135"/>
            <a:chOff x="6924652" y="4135505"/>
            <a:chExt cx="214378" cy="364135"/>
          </a:xfrm>
        </p:grpSpPr>
        <p:sp>
          <p:nvSpPr>
            <p:cNvPr id="10376" name="Google Shape;10376;p87"/>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7"/>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7"/>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7"/>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87"/>
          <p:cNvGrpSpPr/>
          <p:nvPr/>
        </p:nvGrpSpPr>
        <p:grpSpPr>
          <a:xfrm>
            <a:off x="7619389" y="4147984"/>
            <a:ext cx="380012" cy="351274"/>
            <a:chOff x="7384751" y="4147984"/>
            <a:chExt cx="380012" cy="351274"/>
          </a:xfrm>
        </p:grpSpPr>
        <p:sp>
          <p:nvSpPr>
            <p:cNvPr id="10381" name="Google Shape;10381;p87"/>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7"/>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7"/>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7"/>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7"/>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87"/>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10387" name="Google Shape;10387;p8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10388" name="Google Shape;10388;p87"/>
          <p:cNvGrpSpPr/>
          <p:nvPr/>
        </p:nvGrpSpPr>
        <p:grpSpPr>
          <a:xfrm>
            <a:off x="1105215" y="4124000"/>
            <a:ext cx="374177" cy="374263"/>
            <a:chOff x="775325" y="4143525"/>
            <a:chExt cx="468776" cy="468884"/>
          </a:xfrm>
        </p:grpSpPr>
        <p:sp>
          <p:nvSpPr>
            <p:cNvPr id="10389" name="Google Shape;10389;p87"/>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7"/>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7"/>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7"/>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834"/>
        <p:cNvGrpSpPr/>
        <p:nvPr/>
      </p:nvGrpSpPr>
      <p:grpSpPr>
        <a:xfrm>
          <a:off x="0" y="0"/>
          <a:ext cx="0" cy="0"/>
          <a:chOff x="0" y="0"/>
          <a:chExt cx="0" cy="0"/>
        </a:xfrm>
      </p:grpSpPr>
      <p:sp>
        <p:nvSpPr>
          <p:cNvPr id="1835" name="Google Shape;1835;p67"/>
          <p:cNvSpPr/>
          <p:nvPr/>
        </p:nvSpPr>
        <p:spPr>
          <a:xfrm>
            <a:off x="7204000" y="1455096"/>
            <a:ext cx="1298400" cy="1298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1837" name="Google Shape;1837;p67"/>
          <p:cNvSpPr txBox="1">
            <a:spLocks noGrp="1"/>
          </p:cNvSpPr>
          <p:nvPr>
            <p:ph type="title" idx="2"/>
          </p:nvPr>
        </p:nvSpPr>
        <p:spPr>
          <a:xfrm>
            <a:off x="7408825" y="1743424"/>
            <a:ext cx="9009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lt1"/>
                </a:solidFill>
              </a:rPr>
              <a:t>02</a:t>
            </a:r>
            <a:endParaRPr dirty="0">
              <a:solidFill>
                <a:schemeClr val="lt1"/>
              </a:solidFill>
            </a:endParaRPr>
          </a:p>
        </p:txBody>
      </p:sp>
      <p:sp>
        <p:nvSpPr>
          <p:cNvPr id="1838" name="Google Shape;1838;p67"/>
          <p:cNvSpPr txBox="1">
            <a:spLocks noGrp="1"/>
          </p:cNvSpPr>
          <p:nvPr>
            <p:ph type="subTitle" idx="1"/>
          </p:nvPr>
        </p:nvSpPr>
        <p:spPr>
          <a:xfrm>
            <a:off x="4943301" y="3614750"/>
            <a:ext cx="3774624" cy="375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US" dirty="0">
                <a:solidFill>
                  <a:srgbClr val="FF0000"/>
                </a:solidFill>
                <a:highlight>
                  <a:srgbClr val="FFFF00"/>
                </a:highlight>
              </a:rPr>
              <a:t>Talk about Festivals around the world</a:t>
            </a:r>
            <a:endParaRPr dirty="0">
              <a:solidFill>
                <a:srgbClr val="FF0000"/>
              </a:solidFill>
              <a:highlight>
                <a:srgbClr val="FFFF00"/>
              </a:highlight>
            </a:endParaRPr>
          </a:p>
        </p:txBody>
      </p:sp>
      <p:pic>
        <p:nvPicPr>
          <p:cNvPr id="1839" name="Google Shape;1839;p67"/>
          <p:cNvPicPr preferRelativeResize="0"/>
          <p:nvPr/>
        </p:nvPicPr>
        <p:blipFill rotWithShape="1">
          <a:blip r:embed="rId3">
            <a:alphaModFix/>
          </a:blip>
          <a:srcRect l="22014" t="4251" r="22364"/>
          <a:stretch/>
        </p:blipFill>
        <p:spPr>
          <a:xfrm>
            <a:off x="713227" y="812300"/>
            <a:ext cx="3774623" cy="4331200"/>
          </a:xfrm>
          <a:prstGeom prst="rect">
            <a:avLst/>
          </a:prstGeom>
          <a:noFill/>
          <a:ln>
            <a:noFill/>
          </a:ln>
        </p:spPr>
      </p:pic>
      <p:sp>
        <p:nvSpPr>
          <p:cNvPr id="1840" name="Google Shape;1840;p67"/>
          <p:cNvSpPr/>
          <p:nvPr/>
        </p:nvSpPr>
        <p:spPr>
          <a:xfrm>
            <a:off x="8717925" y="1090635"/>
            <a:ext cx="201328" cy="192608"/>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1" name="Google Shape;1841;p67"/>
          <p:cNvGrpSpPr/>
          <p:nvPr/>
        </p:nvGrpSpPr>
        <p:grpSpPr>
          <a:xfrm>
            <a:off x="6733840" y="1391721"/>
            <a:ext cx="122522" cy="122522"/>
            <a:chOff x="1472375" y="3214263"/>
            <a:chExt cx="302075" cy="302075"/>
          </a:xfrm>
        </p:grpSpPr>
        <p:sp>
          <p:nvSpPr>
            <p:cNvPr id="1842" name="Google Shape;1842;p67"/>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7"/>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4" name="Google Shape;1844;p67"/>
          <p:cNvSpPr/>
          <p:nvPr/>
        </p:nvSpPr>
        <p:spPr>
          <a:xfrm>
            <a:off x="5784663" y="1128315"/>
            <a:ext cx="122520" cy="117230"/>
          </a:xfrm>
          <a:custGeom>
            <a:avLst/>
            <a:gdLst/>
            <a:ahLst/>
            <a:cxnLst/>
            <a:rect l="l" t="t" r="r" b="b"/>
            <a:pathLst>
              <a:path w="18424" h="17622" extrusionOk="0">
                <a:moveTo>
                  <a:pt x="12980" y="0"/>
                </a:moveTo>
                <a:cubicBezTo>
                  <a:pt x="12483" y="0"/>
                  <a:pt x="11915" y="437"/>
                  <a:pt x="11565" y="675"/>
                </a:cubicBezTo>
                <a:cubicBezTo>
                  <a:pt x="11244" y="892"/>
                  <a:pt x="8123" y="3414"/>
                  <a:pt x="7779" y="3414"/>
                </a:cubicBezTo>
                <a:cubicBezTo>
                  <a:pt x="7772" y="3414"/>
                  <a:pt x="7765" y="3413"/>
                  <a:pt x="7760" y="3410"/>
                </a:cubicBezTo>
                <a:cubicBezTo>
                  <a:pt x="6422" y="2663"/>
                  <a:pt x="5057" y="1975"/>
                  <a:pt x="3601" y="1499"/>
                </a:cubicBezTo>
                <a:cubicBezTo>
                  <a:pt x="3392" y="1430"/>
                  <a:pt x="3152" y="1376"/>
                  <a:pt x="2928" y="1376"/>
                </a:cubicBezTo>
                <a:cubicBezTo>
                  <a:pt x="2662" y="1376"/>
                  <a:pt x="2419" y="1452"/>
                  <a:pt x="2274" y="1669"/>
                </a:cubicBezTo>
                <a:cubicBezTo>
                  <a:pt x="2115" y="1910"/>
                  <a:pt x="2156" y="2226"/>
                  <a:pt x="2216" y="2507"/>
                </a:cubicBezTo>
                <a:cubicBezTo>
                  <a:pt x="2527" y="3972"/>
                  <a:pt x="3169" y="5340"/>
                  <a:pt x="3829" y="6684"/>
                </a:cubicBezTo>
                <a:cubicBezTo>
                  <a:pt x="3299" y="7178"/>
                  <a:pt x="2779" y="7681"/>
                  <a:pt x="2271" y="8198"/>
                </a:cubicBezTo>
                <a:cubicBezTo>
                  <a:pt x="1584" y="8896"/>
                  <a:pt x="915" y="9619"/>
                  <a:pt x="368" y="10432"/>
                </a:cubicBezTo>
                <a:cubicBezTo>
                  <a:pt x="181" y="10711"/>
                  <a:pt x="1" y="11044"/>
                  <a:pt x="90" y="11368"/>
                </a:cubicBezTo>
                <a:cubicBezTo>
                  <a:pt x="224" y="11858"/>
                  <a:pt x="834" y="11979"/>
                  <a:pt x="1359" y="11979"/>
                </a:cubicBezTo>
                <a:cubicBezTo>
                  <a:pt x="1398" y="11979"/>
                  <a:pt x="1437" y="11979"/>
                  <a:pt x="1476" y="11977"/>
                </a:cubicBezTo>
                <a:cubicBezTo>
                  <a:pt x="3100" y="11921"/>
                  <a:pt x="4714" y="11726"/>
                  <a:pt x="6321" y="11467"/>
                </a:cubicBezTo>
                <a:cubicBezTo>
                  <a:pt x="7136" y="12905"/>
                  <a:pt x="8014" y="14303"/>
                  <a:pt x="9006" y="15627"/>
                </a:cubicBezTo>
                <a:cubicBezTo>
                  <a:pt x="9551" y="16356"/>
                  <a:pt x="10156" y="17082"/>
                  <a:pt x="10973" y="17485"/>
                </a:cubicBezTo>
                <a:cubicBezTo>
                  <a:pt x="11124" y="17558"/>
                  <a:pt x="11290" y="17621"/>
                  <a:pt x="11455" y="17621"/>
                </a:cubicBezTo>
                <a:cubicBezTo>
                  <a:pt x="11502" y="17621"/>
                  <a:pt x="11548" y="17616"/>
                  <a:pt x="11594" y="17605"/>
                </a:cubicBezTo>
                <a:cubicBezTo>
                  <a:pt x="12007" y="17505"/>
                  <a:pt x="12150" y="16999"/>
                  <a:pt x="12218" y="16580"/>
                </a:cubicBezTo>
                <a:cubicBezTo>
                  <a:pt x="12366" y="15636"/>
                  <a:pt x="12522" y="14694"/>
                  <a:pt x="12674" y="13750"/>
                </a:cubicBezTo>
                <a:cubicBezTo>
                  <a:pt x="12788" y="13051"/>
                  <a:pt x="12746" y="11856"/>
                  <a:pt x="13174" y="11267"/>
                </a:cubicBezTo>
                <a:cubicBezTo>
                  <a:pt x="13896" y="10271"/>
                  <a:pt x="16578" y="10530"/>
                  <a:pt x="17677" y="10420"/>
                </a:cubicBezTo>
                <a:cubicBezTo>
                  <a:pt x="17920" y="10396"/>
                  <a:pt x="18205" y="10343"/>
                  <a:pt x="18307" y="10122"/>
                </a:cubicBezTo>
                <a:cubicBezTo>
                  <a:pt x="18424" y="9869"/>
                  <a:pt x="18217" y="9591"/>
                  <a:pt x="18017" y="9395"/>
                </a:cubicBezTo>
                <a:cubicBezTo>
                  <a:pt x="16744" y="8149"/>
                  <a:pt x="15215" y="7603"/>
                  <a:pt x="13719" y="6731"/>
                </a:cubicBezTo>
                <a:cubicBezTo>
                  <a:pt x="13889" y="5143"/>
                  <a:pt x="13977" y="3540"/>
                  <a:pt x="13883" y="1942"/>
                </a:cubicBezTo>
                <a:cubicBezTo>
                  <a:pt x="13850" y="1391"/>
                  <a:pt x="13887" y="369"/>
                  <a:pt x="13299" y="73"/>
                </a:cubicBezTo>
                <a:cubicBezTo>
                  <a:pt x="13199" y="22"/>
                  <a:pt x="13091" y="0"/>
                  <a:pt x="1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5" name="Google Shape;1845;p67"/>
          <p:cNvGrpSpPr/>
          <p:nvPr/>
        </p:nvGrpSpPr>
        <p:grpSpPr>
          <a:xfrm>
            <a:off x="4520656" y="1135560"/>
            <a:ext cx="102706" cy="102736"/>
            <a:chOff x="1472375" y="3214263"/>
            <a:chExt cx="302075" cy="302075"/>
          </a:xfrm>
        </p:grpSpPr>
        <p:sp>
          <p:nvSpPr>
            <p:cNvPr id="1846" name="Google Shape;1846;p67"/>
            <p:cNvSpPr/>
            <p:nvPr/>
          </p:nvSpPr>
          <p:spPr>
            <a:xfrm>
              <a:off x="1472375" y="3214263"/>
              <a:ext cx="302075" cy="302075"/>
            </a:xfrm>
            <a:custGeom>
              <a:avLst/>
              <a:gdLst/>
              <a:ahLst/>
              <a:cxnLst/>
              <a:rect l="l" t="t" r="r" b="b"/>
              <a:pathLst>
                <a:path w="12083" h="12083" extrusionOk="0">
                  <a:moveTo>
                    <a:pt x="6042" y="1"/>
                  </a:moveTo>
                  <a:cubicBezTo>
                    <a:pt x="4439" y="1"/>
                    <a:pt x="2903" y="637"/>
                    <a:pt x="1769" y="1770"/>
                  </a:cubicBezTo>
                  <a:cubicBezTo>
                    <a:pt x="637" y="2903"/>
                    <a:pt x="1" y="4440"/>
                    <a:pt x="1" y="6041"/>
                  </a:cubicBezTo>
                  <a:cubicBezTo>
                    <a:pt x="1" y="7643"/>
                    <a:pt x="637" y="9180"/>
                    <a:pt x="1769" y="10314"/>
                  </a:cubicBezTo>
                  <a:cubicBezTo>
                    <a:pt x="2903" y="11446"/>
                    <a:pt x="4439" y="12082"/>
                    <a:pt x="6042" y="12082"/>
                  </a:cubicBezTo>
                  <a:cubicBezTo>
                    <a:pt x="7643" y="12082"/>
                    <a:pt x="9179" y="11446"/>
                    <a:pt x="10313" y="10314"/>
                  </a:cubicBezTo>
                  <a:cubicBezTo>
                    <a:pt x="11446" y="9180"/>
                    <a:pt x="12082" y="7643"/>
                    <a:pt x="12082" y="6041"/>
                  </a:cubicBezTo>
                  <a:cubicBezTo>
                    <a:pt x="12082" y="4440"/>
                    <a:pt x="11446" y="2903"/>
                    <a:pt x="10313" y="1770"/>
                  </a:cubicBezTo>
                  <a:cubicBezTo>
                    <a:pt x="9179" y="637"/>
                    <a:pt x="7643" y="1"/>
                    <a:pt x="6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7"/>
            <p:cNvSpPr/>
            <p:nvPr/>
          </p:nvSpPr>
          <p:spPr>
            <a:xfrm>
              <a:off x="1623500" y="3261063"/>
              <a:ext cx="65075" cy="62650"/>
            </a:xfrm>
            <a:custGeom>
              <a:avLst/>
              <a:gdLst/>
              <a:ahLst/>
              <a:cxnLst/>
              <a:rect l="l" t="t" r="r" b="b"/>
              <a:pathLst>
                <a:path w="2603" h="2506" extrusionOk="0">
                  <a:moveTo>
                    <a:pt x="1350" y="0"/>
                  </a:moveTo>
                  <a:cubicBezTo>
                    <a:pt x="844" y="0"/>
                    <a:pt x="387" y="306"/>
                    <a:pt x="194" y="774"/>
                  </a:cubicBezTo>
                  <a:cubicBezTo>
                    <a:pt x="0" y="1242"/>
                    <a:pt x="107" y="1780"/>
                    <a:pt x="465" y="2139"/>
                  </a:cubicBezTo>
                  <a:cubicBezTo>
                    <a:pt x="705" y="2378"/>
                    <a:pt x="1025" y="2505"/>
                    <a:pt x="1351" y="2505"/>
                  </a:cubicBezTo>
                  <a:cubicBezTo>
                    <a:pt x="1512" y="2505"/>
                    <a:pt x="1675" y="2474"/>
                    <a:pt x="1830" y="2410"/>
                  </a:cubicBezTo>
                  <a:cubicBezTo>
                    <a:pt x="2297" y="2216"/>
                    <a:pt x="2602" y="1759"/>
                    <a:pt x="2602" y="1253"/>
                  </a:cubicBezTo>
                  <a:cubicBezTo>
                    <a:pt x="2602" y="561"/>
                    <a:pt x="2042" y="0"/>
                    <a:pt x="1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extBox 1">
            <a:extLst>
              <a:ext uri="{FF2B5EF4-FFF2-40B4-BE49-F238E27FC236}">
                <a16:creationId xmlns:a16="http://schemas.microsoft.com/office/drawing/2014/main" id="{E16407DF-C733-1F1D-EAD5-2EE046F34261}"/>
              </a:ext>
            </a:extLst>
          </p:cNvPr>
          <p:cNvSpPr txBox="1"/>
          <p:nvPr/>
        </p:nvSpPr>
        <p:spPr>
          <a:xfrm>
            <a:off x="5043521" y="2906864"/>
            <a:ext cx="3674404" cy="707886"/>
          </a:xfrm>
          <a:prstGeom prst="rect">
            <a:avLst/>
          </a:prstGeom>
          <a:solidFill>
            <a:schemeClr val="accent6">
              <a:lumMod val="20000"/>
              <a:lumOff val="80000"/>
            </a:schemeClr>
          </a:solidFill>
        </p:spPr>
        <p:txBody>
          <a:bodyPr wrap="none" rtlCol="0">
            <a:spAutoFit/>
          </a:bodyPr>
          <a:lstStyle/>
          <a:p>
            <a:pPr algn="just"/>
            <a:r>
              <a:rPr lang="en-US" sz="4000" b="1" dirty="0">
                <a:solidFill>
                  <a:schemeClr val="bg2"/>
                </a:solidFill>
                <a:latin typeface="Calibri" panose="020F0502020204030204" pitchFamily="34" charset="0"/>
                <a:cs typeface="Calibri" panose="020F0502020204030204" pitchFamily="34" charset="0"/>
              </a:rPr>
              <a:t>F</a:t>
            </a:r>
            <a:r>
              <a:rPr lang="en-VN" sz="4000" b="1" dirty="0">
                <a:solidFill>
                  <a:schemeClr val="bg2"/>
                </a:solidFill>
                <a:latin typeface="Calibri" panose="020F0502020204030204" pitchFamily="34" charset="0"/>
                <a:cs typeface="Calibri" panose="020F0502020204030204" pitchFamily="34" charset="0"/>
              </a:rPr>
              <a:t>estival symbols</a:t>
            </a:r>
          </a:p>
        </p:txBody>
      </p:sp>
    </p:spTree>
  </p:cSld>
  <p:clrMapOvr>
    <a:masterClrMapping/>
  </p:clrMapOvr>
  <p:transition spd="med">
    <p:split orient="vert"/>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0396"/>
        <p:cNvGrpSpPr/>
        <p:nvPr/>
      </p:nvGrpSpPr>
      <p:grpSpPr>
        <a:xfrm>
          <a:off x="0" y="0"/>
          <a:ext cx="0" cy="0"/>
          <a:chOff x="0" y="0"/>
          <a:chExt cx="0" cy="0"/>
        </a:xfrm>
      </p:grpSpPr>
      <p:grpSp>
        <p:nvGrpSpPr>
          <p:cNvPr id="10397" name="Google Shape;10397;p88"/>
          <p:cNvGrpSpPr/>
          <p:nvPr/>
        </p:nvGrpSpPr>
        <p:grpSpPr>
          <a:xfrm>
            <a:off x="1989449" y="4101269"/>
            <a:ext cx="374774" cy="346073"/>
            <a:chOff x="1989449" y="4282269"/>
            <a:chExt cx="374774" cy="346073"/>
          </a:xfrm>
        </p:grpSpPr>
        <p:sp>
          <p:nvSpPr>
            <p:cNvPr id="10398" name="Google Shape;10398;p88"/>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8"/>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8"/>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8"/>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8"/>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88"/>
          <p:cNvGrpSpPr/>
          <p:nvPr/>
        </p:nvGrpSpPr>
        <p:grpSpPr>
          <a:xfrm>
            <a:off x="2487439" y="4099740"/>
            <a:ext cx="198775" cy="348972"/>
            <a:chOff x="2487439" y="4280740"/>
            <a:chExt cx="198775" cy="348972"/>
          </a:xfrm>
        </p:grpSpPr>
        <p:sp>
          <p:nvSpPr>
            <p:cNvPr id="10404" name="Google Shape;10404;p88"/>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8"/>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8"/>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8"/>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8" name="Google Shape;10408;p88"/>
          <p:cNvGrpSpPr/>
          <p:nvPr/>
        </p:nvGrpSpPr>
        <p:grpSpPr>
          <a:xfrm>
            <a:off x="2810958" y="4092923"/>
            <a:ext cx="353145" cy="361873"/>
            <a:chOff x="2810958" y="4273923"/>
            <a:chExt cx="353145" cy="361873"/>
          </a:xfrm>
        </p:grpSpPr>
        <p:sp>
          <p:nvSpPr>
            <p:cNvPr id="10409" name="Google Shape;10409;p88"/>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8"/>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8"/>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8"/>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8"/>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8"/>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8"/>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6" name="Google Shape;10416;p88"/>
          <p:cNvGrpSpPr/>
          <p:nvPr/>
        </p:nvGrpSpPr>
        <p:grpSpPr>
          <a:xfrm>
            <a:off x="6275635" y="4101651"/>
            <a:ext cx="209383" cy="366778"/>
            <a:chOff x="6275635" y="4282651"/>
            <a:chExt cx="209383" cy="366778"/>
          </a:xfrm>
        </p:grpSpPr>
        <p:sp>
          <p:nvSpPr>
            <p:cNvPr id="10417" name="Google Shape;10417;p88"/>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8"/>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88"/>
          <p:cNvGrpSpPr/>
          <p:nvPr/>
        </p:nvGrpSpPr>
        <p:grpSpPr>
          <a:xfrm>
            <a:off x="6701186" y="4102033"/>
            <a:ext cx="280292" cy="366396"/>
            <a:chOff x="6701186" y="4283033"/>
            <a:chExt cx="280292" cy="366396"/>
          </a:xfrm>
        </p:grpSpPr>
        <p:sp>
          <p:nvSpPr>
            <p:cNvPr id="10420" name="Google Shape;10420;p88"/>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8"/>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2" name="Google Shape;10422;p88"/>
          <p:cNvGrpSpPr/>
          <p:nvPr/>
        </p:nvGrpSpPr>
        <p:grpSpPr>
          <a:xfrm>
            <a:off x="2609571" y="3643958"/>
            <a:ext cx="373627" cy="347347"/>
            <a:chOff x="2609571" y="3824958"/>
            <a:chExt cx="373627" cy="347347"/>
          </a:xfrm>
        </p:grpSpPr>
        <p:sp>
          <p:nvSpPr>
            <p:cNvPr id="10423" name="Google Shape;10423;p88"/>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8"/>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25" name="Google Shape;10425;p88"/>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6" name="Google Shape;10426;p88"/>
          <p:cNvGrpSpPr/>
          <p:nvPr/>
        </p:nvGrpSpPr>
        <p:grpSpPr>
          <a:xfrm>
            <a:off x="916127" y="3626056"/>
            <a:ext cx="221902" cy="380795"/>
            <a:chOff x="916127" y="3807056"/>
            <a:chExt cx="221902" cy="380795"/>
          </a:xfrm>
        </p:grpSpPr>
        <p:sp>
          <p:nvSpPr>
            <p:cNvPr id="10427" name="Google Shape;10427;p88"/>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8"/>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8"/>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8"/>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1" name="Google Shape;10431;p88"/>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8"/>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3" name="Google Shape;10433;p88"/>
          <p:cNvGrpSpPr/>
          <p:nvPr/>
        </p:nvGrpSpPr>
        <p:grpSpPr>
          <a:xfrm>
            <a:off x="3513010" y="3635134"/>
            <a:ext cx="362223" cy="361108"/>
            <a:chOff x="3513010" y="3816134"/>
            <a:chExt cx="362223" cy="361108"/>
          </a:xfrm>
        </p:grpSpPr>
        <p:sp>
          <p:nvSpPr>
            <p:cNvPr id="10434" name="Google Shape;10434;p88"/>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8"/>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8"/>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8"/>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88"/>
          <p:cNvGrpSpPr/>
          <p:nvPr/>
        </p:nvGrpSpPr>
        <p:grpSpPr>
          <a:xfrm>
            <a:off x="3950316" y="3639307"/>
            <a:ext cx="369805" cy="353782"/>
            <a:chOff x="3950316" y="3820307"/>
            <a:chExt cx="369805" cy="353782"/>
          </a:xfrm>
        </p:grpSpPr>
        <p:sp>
          <p:nvSpPr>
            <p:cNvPr id="10439" name="Google Shape;10439;p88"/>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8"/>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8"/>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8"/>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3" name="Google Shape;10443;p88"/>
          <p:cNvGrpSpPr/>
          <p:nvPr/>
        </p:nvGrpSpPr>
        <p:grpSpPr>
          <a:xfrm>
            <a:off x="1761909" y="3630961"/>
            <a:ext cx="307974" cy="371716"/>
            <a:chOff x="1761909" y="3811961"/>
            <a:chExt cx="307974" cy="371716"/>
          </a:xfrm>
        </p:grpSpPr>
        <p:sp>
          <p:nvSpPr>
            <p:cNvPr id="10444" name="Google Shape;10444;p88"/>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8"/>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8"/>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8"/>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8"/>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8"/>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8"/>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8"/>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8"/>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8"/>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4" name="Google Shape;10454;p88"/>
          <p:cNvGrpSpPr/>
          <p:nvPr/>
        </p:nvGrpSpPr>
        <p:grpSpPr>
          <a:xfrm>
            <a:off x="5373342" y="3627935"/>
            <a:ext cx="231395" cy="353145"/>
            <a:chOff x="5373342" y="3808935"/>
            <a:chExt cx="231395" cy="353145"/>
          </a:xfrm>
        </p:grpSpPr>
        <p:sp>
          <p:nvSpPr>
            <p:cNvPr id="10455" name="Google Shape;10455;p88"/>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8"/>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8"/>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8"/>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8"/>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8"/>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8"/>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8"/>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8"/>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4" name="Google Shape;10464;p88"/>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5" name="Google Shape;10465;p88"/>
          <p:cNvGrpSpPr/>
          <p:nvPr/>
        </p:nvGrpSpPr>
        <p:grpSpPr>
          <a:xfrm>
            <a:off x="5833775" y="3628445"/>
            <a:ext cx="235185" cy="352253"/>
            <a:chOff x="5833775" y="3809445"/>
            <a:chExt cx="235185" cy="352253"/>
          </a:xfrm>
        </p:grpSpPr>
        <p:sp>
          <p:nvSpPr>
            <p:cNvPr id="10466" name="Google Shape;10466;p88"/>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8"/>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8"/>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9" name="Google Shape;10469;p88"/>
          <p:cNvGrpSpPr/>
          <p:nvPr/>
        </p:nvGrpSpPr>
        <p:grpSpPr>
          <a:xfrm>
            <a:off x="4942472" y="3628318"/>
            <a:ext cx="238976" cy="352762"/>
            <a:chOff x="4942472" y="3809318"/>
            <a:chExt cx="238976" cy="352762"/>
          </a:xfrm>
        </p:grpSpPr>
        <p:sp>
          <p:nvSpPr>
            <p:cNvPr id="10470" name="Google Shape;10470;p88"/>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8"/>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8"/>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8"/>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8"/>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8"/>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8"/>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7" name="Google Shape;10477;p88"/>
          <p:cNvGrpSpPr/>
          <p:nvPr/>
        </p:nvGrpSpPr>
        <p:grpSpPr>
          <a:xfrm>
            <a:off x="6266525" y="3626788"/>
            <a:ext cx="260223" cy="353527"/>
            <a:chOff x="6266525" y="3807788"/>
            <a:chExt cx="260223" cy="353527"/>
          </a:xfrm>
        </p:grpSpPr>
        <p:sp>
          <p:nvSpPr>
            <p:cNvPr id="10478" name="Google Shape;10478;p88"/>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8"/>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8"/>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8"/>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2" name="Google Shape;10482;p88"/>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3" name="Google Shape;10483;p88"/>
          <p:cNvGrpSpPr/>
          <p:nvPr/>
        </p:nvGrpSpPr>
        <p:grpSpPr>
          <a:xfrm>
            <a:off x="7184363" y="3628604"/>
            <a:ext cx="202184" cy="352762"/>
            <a:chOff x="7184363" y="3809604"/>
            <a:chExt cx="202184" cy="352762"/>
          </a:xfrm>
        </p:grpSpPr>
        <p:sp>
          <p:nvSpPr>
            <p:cNvPr id="10484" name="Google Shape;10484;p88"/>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8"/>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88"/>
          <p:cNvGrpSpPr/>
          <p:nvPr/>
        </p:nvGrpSpPr>
        <p:grpSpPr>
          <a:xfrm>
            <a:off x="7571624" y="3627935"/>
            <a:ext cx="292047" cy="352762"/>
            <a:chOff x="7571624" y="3808935"/>
            <a:chExt cx="292047" cy="352762"/>
          </a:xfrm>
        </p:grpSpPr>
        <p:sp>
          <p:nvSpPr>
            <p:cNvPr id="10487" name="Google Shape;10487;p88"/>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8"/>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8"/>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8"/>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8"/>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8"/>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3" name="Google Shape;10493;p88"/>
          <p:cNvGrpSpPr/>
          <p:nvPr/>
        </p:nvGrpSpPr>
        <p:grpSpPr>
          <a:xfrm>
            <a:off x="2174559" y="3175116"/>
            <a:ext cx="364135" cy="359930"/>
            <a:chOff x="2174559" y="3356116"/>
            <a:chExt cx="364135" cy="359930"/>
          </a:xfrm>
        </p:grpSpPr>
        <p:sp>
          <p:nvSpPr>
            <p:cNvPr id="10494" name="Google Shape;10494;p88"/>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8"/>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6" name="Google Shape;10496;p88"/>
          <p:cNvGrpSpPr/>
          <p:nvPr/>
        </p:nvGrpSpPr>
        <p:grpSpPr>
          <a:xfrm>
            <a:off x="1731934" y="3174639"/>
            <a:ext cx="368371" cy="361554"/>
            <a:chOff x="1731934" y="3355639"/>
            <a:chExt cx="368371" cy="361554"/>
          </a:xfrm>
        </p:grpSpPr>
        <p:sp>
          <p:nvSpPr>
            <p:cNvPr id="10497" name="Google Shape;10497;p88"/>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8"/>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88"/>
          <p:cNvGrpSpPr/>
          <p:nvPr/>
        </p:nvGrpSpPr>
        <p:grpSpPr>
          <a:xfrm>
            <a:off x="3990517" y="3173173"/>
            <a:ext cx="279559" cy="363402"/>
            <a:chOff x="3990517" y="3354173"/>
            <a:chExt cx="279559" cy="363402"/>
          </a:xfrm>
        </p:grpSpPr>
        <p:sp>
          <p:nvSpPr>
            <p:cNvPr id="10500" name="Google Shape;10500;p88"/>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8"/>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8"/>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3" name="Google Shape;10503;p88"/>
          <p:cNvGrpSpPr/>
          <p:nvPr/>
        </p:nvGrpSpPr>
        <p:grpSpPr>
          <a:xfrm>
            <a:off x="3497847" y="3236374"/>
            <a:ext cx="379680" cy="237606"/>
            <a:chOff x="3497847" y="3417374"/>
            <a:chExt cx="379680" cy="237606"/>
          </a:xfrm>
        </p:grpSpPr>
        <p:sp>
          <p:nvSpPr>
            <p:cNvPr id="10504" name="Google Shape;10504;p88"/>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8"/>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8"/>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8"/>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8" name="Google Shape;10508;p88"/>
          <p:cNvGrpSpPr/>
          <p:nvPr/>
        </p:nvGrpSpPr>
        <p:grpSpPr>
          <a:xfrm>
            <a:off x="2612597" y="3186075"/>
            <a:ext cx="376271" cy="337982"/>
            <a:chOff x="2612597" y="3367075"/>
            <a:chExt cx="376271" cy="337982"/>
          </a:xfrm>
        </p:grpSpPr>
        <p:sp>
          <p:nvSpPr>
            <p:cNvPr id="10509" name="Google Shape;10509;p88"/>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8"/>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1" name="Google Shape;10511;p88"/>
          <p:cNvGrpSpPr/>
          <p:nvPr/>
        </p:nvGrpSpPr>
        <p:grpSpPr>
          <a:xfrm>
            <a:off x="3071914" y="3183431"/>
            <a:ext cx="343652" cy="342505"/>
            <a:chOff x="3071914" y="3364431"/>
            <a:chExt cx="343652" cy="342505"/>
          </a:xfrm>
        </p:grpSpPr>
        <p:sp>
          <p:nvSpPr>
            <p:cNvPr id="10512" name="Google Shape;10512;p88"/>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8"/>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8"/>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8"/>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8"/>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7" name="Google Shape;10517;p88"/>
          <p:cNvGrpSpPr/>
          <p:nvPr/>
        </p:nvGrpSpPr>
        <p:grpSpPr>
          <a:xfrm>
            <a:off x="897141" y="3178875"/>
            <a:ext cx="257962" cy="352762"/>
            <a:chOff x="897141" y="3359875"/>
            <a:chExt cx="257962" cy="352762"/>
          </a:xfrm>
        </p:grpSpPr>
        <p:sp>
          <p:nvSpPr>
            <p:cNvPr id="10518" name="Google Shape;10518;p88"/>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8"/>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8"/>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8"/>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8"/>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8"/>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8"/>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8"/>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6" name="Google Shape;10526;p88"/>
          <p:cNvGrpSpPr/>
          <p:nvPr/>
        </p:nvGrpSpPr>
        <p:grpSpPr>
          <a:xfrm>
            <a:off x="1333682" y="3163330"/>
            <a:ext cx="271213" cy="383088"/>
            <a:chOff x="1333682" y="3344330"/>
            <a:chExt cx="271213" cy="383088"/>
          </a:xfrm>
        </p:grpSpPr>
        <p:sp>
          <p:nvSpPr>
            <p:cNvPr id="10527" name="Google Shape;10527;p88"/>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8"/>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8"/>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8"/>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8"/>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8"/>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8"/>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8"/>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8"/>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8"/>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8"/>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88"/>
          <p:cNvGrpSpPr/>
          <p:nvPr/>
        </p:nvGrpSpPr>
        <p:grpSpPr>
          <a:xfrm>
            <a:off x="6664394" y="3165974"/>
            <a:ext cx="353113" cy="351998"/>
            <a:chOff x="6664394" y="3346974"/>
            <a:chExt cx="353113" cy="351998"/>
          </a:xfrm>
        </p:grpSpPr>
        <p:sp>
          <p:nvSpPr>
            <p:cNvPr id="10539" name="Google Shape;10539;p88"/>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8"/>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8"/>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8"/>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8"/>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4" name="Google Shape;10544;p88"/>
          <p:cNvGrpSpPr/>
          <p:nvPr/>
        </p:nvGrpSpPr>
        <p:grpSpPr>
          <a:xfrm>
            <a:off x="849741" y="1778307"/>
            <a:ext cx="399398" cy="375443"/>
            <a:chOff x="849741" y="1959307"/>
            <a:chExt cx="399398" cy="375443"/>
          </a:xfrm>
        </p:grpSpPr>
        <p:sp>
          <p:nvSpPr>
            <p:cNvPr id="10545" name="Google Shape;10545;p88"/>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8"/>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7" name="Google Shape;10547;p88"/>
          <p:cNvGrpSpPr/>
          <p:nvPr/>
        </p:nvGrpSpPr>
        <p:grpSpPr>
          <a:xfrm>
            <a:off x="1284212" y="1782766"/>
            <a:ext cx="379489" cy="366046"/>
            <a:chOff x="1284212" y="1963766"/>
            <a:chExt cx="379489" cy="366046"/>
          </a:xfrm>
        </p:grpSpPr>
        <p:sp>
          <p:nvSpPr>
            <p:cNvPr id="10548" name="Google Shape;10548;p88"/>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8"/>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0" name="Google Shape;10550;p88"/>
          <p:cNvGrpSpPr/>
          <p:nvPr/>
        </p:nvGrpSpPr>
        <p:grpSpPr>
          <a:xfrm>
            <a:off x="3037766" y="1788564"/>
            <a:ext cx="370219" cy="354928"/>
            <a:chOff x="3037766" y="1969564"/>
            <a:chExt cx="370219" cy="354928"/>
          </a:xfrm>
        </p:grpSpPr>
        <p:sp>
          <p:nvSpPr>
            <p:cNvPr id="10551" name="Google Shape;10551;p88"/>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8"/>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8"/>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8"/>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5" name="Google Shape;10555;p88"/>
          <p:cNvGrpSpPr/>
          <p:nvPr/>
        </p:nvGrpSpPr>
        <p:grpSpPr>
          <a:xfrm>
            <a:off x="3982553" y="1790730"/>
            <a:ext cx="304566" cy="350501"/>
            <a:chOff x="3982553" y="1971730"/>
            <a:chExt cx="304566" cy="350501"/>
          </a:xfrm>
        </p:grpSpPr>
        <p:sp>
          <p:nvSpPr>
            <p:cNvPr id="10556" name="Google Shape;10556;p88"/>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8"/>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88"/>
          <p:cNvGrpSpPr/>
          <p:nvPr/>
        </p:nvGrpSpPr>
        <p:grpSpPr>
          <a:xfrm>
            <a:off x="2567841" y="1813124"/>
            <a:ext cx="399812" cy="306477"/>
            <a:chOff x="2567841" y="1994124"/>
            <a:chExt cx="399812" cy="306477"/>
          </a:xfrm>
        </p:grpSpPr>
        <p:sp>
          <p:nvSpPr>
            <p:cNvPr id="10559" name="Google Shape;10559;p88"/>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8"/>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8"/>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88"/>
          <p:cNvGrpSpPr/>
          <p:nvPr/>
        </p:nvGrpSpPr>
        <p:grpSpPr>
          <a:xfrm>
            <a:off x="2212084" y="1779358"/>
            <a:ext cx="324698" cy="372863"/>
            <a:chOff x="2212084" y="1960358"/>
            <a:chExt cx="324698" cy="372863"/>
          </a:xfrm>
        </p:grpSpPr>
        <p:sp>
          <p:nvSpPr>
            <p:cNvPr id="10563" name="Google Shape;10563;p88"/>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8"/>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8"/>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88"/>
          <p:cNvGrpSpPr/>
          <p:nvPr/>
        </p:nvGrpSpPr>
        <p:grpSpPr>
          <a:xfrm>
            <a:off x="1805901" y="1779358"/>
            <a:ext cx="284847" cy="373627"/>
            <a:chOff x="1805901" y="1960358"/>
            <a:chExt cx="284847" cy="373627"/>
          </a:xfrm>
        </p:grpSpPr>
        <p:sp>
          <p:nvSpPr>
            <p:cNvPr id="10567" name="Google Shape;10567;p88"/>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8"/>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69" name="Google Shape;10569;p88"/>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8"/>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8"/>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2" name="Google Shape;10572;p88"/>
          <p:cNvGrpSpPr/>
          <p:nvPr/>
        </p:nvGrpSpPr>
        <p:grpSpPr>
          <a:xfrm>
            <a:off x="6656812" y="1848388"/>
            <a:ext cx="368690" cy="245793"/>
            <a:chOff x="6656812" y="2029388"/>
            <a:chExt cx="368690" cy="245793"/>
          </a:xfrm>
        </p:grpSpPr>
        <p:sp>
          <p:nvSpPr>
            <p:cNvPr id="10573" name="Google Shape;10573;p88"/>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8"/>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8"/>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8"/>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8"/>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8"/>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8"/>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8"/>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8"/>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8"/>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88"/>
          <p:cNvGrpSpPr/>
          <p:nvPr/>
        </p:nvGrpSpPr>
        <p:grpSpPr>
          <a:xfrm>
            <a:off x="4869651" y="1831218"/>
            <a:ext cx="376654" cy="281566"/>
            <a:chOff x="4869651" y="2012218"/>
            <a:chExt cx="376654" cy="281566"/>
          </a:xfrm>
        </p:grpSpPr>
        <p:sp>
          <p:nvSpPr>
            <p:cNvPr id="10584" name="Google Shape;10584;p88"/>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8"/>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8"/>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8"/>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8" name="Google Shape;10588;p88"/>
          <p:cNvGrpSpPr/>
          <p:nvPr/>
        </p:nvGrpSpPr>
        <p:grpSpPr>
          <a:xfrm>
            <a:off x="5306224" y="1831313"/>
            <a:ext cx="367925" cy="281694"/>
            <a:chOff x="5306224" y="2012313"/>
            <a:chExt cx="367925" cy="281694"/>
          </a:xfrm>
        </p:grpSpPr>
        <p:sp>
          <p:nvSpPr>
            <p:cNvPr id="10589" name="Google Shape;10589;p88"/>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8"/>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1" name="Google Shape;10591;p88"/>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2" name="Google Shape;10592;p88"/>
          <p:cNvGrpSpPr/>
          <p:nvPr/>
        </p:nvGrpSpPr>
        <p:grpSpPr>
          <a:xfrm>
            <a:off x="6195998" y="1802102"/>
            <a:ext cx="368308" cy="338746"/>
            <a:chOff x="6195998" y="1983102"/>
            <a:chExt cx="368308" cy="338746"/>
          </a:xfrm>
        </p:grpSpPr>
        <p:sp>
          <p:nvSpPr>
            <p:cNvPr id="10593" name="Google Shape;10593;p88"/>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8"/>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8"/>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6" name="Google Shape;10596;p88"/>
          <p:cNvGrpSpPr/>
          <p:nvPr/>
        </p:nvGrpSpPr>
        <p:grpSpPr>
          <a:xfrm>
            <a:off x="7542031" y="1830835"/>
            <a:ext cx="369072" cy="280037"/>
            <a:chOff x="7542031" y="2011835"/>
            <a:chExt cx="369072" cy="280037"/>
          </a:xfrm>
        </p:grpSpPr>
        <p:sp>
          <p:nvSpPr>
            <p:cNvPr id="10597" name="Google Shape;10597;p88"/>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8"/>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8"/>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8"/>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8"/>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8"/>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8"/>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8"/>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8"/>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88"/>
          <p:cNvGrpSpPr/>
          <p:nvPr/>
        </p:nvGrpSpPr>
        <p:grpSpPr>
          <a:xfrm>
            <a:off x="8010427" y="3167503"/>
            <a:ext cx="278795" cy="351615"/>
            <a:chOff x="8010427" y="3348503"/>
            <a:chExt cx="278795" cy="351615"/>
          </a:xfrm>
        </p:grpSpPr>
        <p:sp>
          <p:nvSpPr>
            <p:cNvPr id="10607" name="Google Shape;10607;p88"/>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8"/>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8"/>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8"/>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1" name="Google Shape;10611;p88"/>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2" name="Google Shape;10612;p88"/>
          <p:cNvGrpSpPr/>
          <p:nvPr/>
        </p:nvGrpSpPr>
        <p:grpSpPr>
          <a:xfrm>
            <a:off x="7141900" y="3168204"/>
            <a:ext cx="281057" cy="351010"/>
            <a:chOff x="7141900" y="3349204"/>
            <a:chExt cx="281057" cy="351010"/>
          </a:xfrm>
        </p:grpSpPr>
        <p:sp>
          <p:nvSpPr>
            <p:cNvPr id="10613" name="Google Shape;10613;p88"/>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8"/>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8"/>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6" name="Google Shape;10616;p88"/>
          <p:cNvGrpSpPr/>
          <p:nvPr/>
        </p:nvGrpSpPr>
        <p:grpSpPr>
          <a:xfrm>
            <a:off x="5314188" y="3169032"/>
            <a:ext cx="363752" cy="353113"/>
            <a:chOff x="5314188" y="3350032"/>
            <a:chExt cx="363752" cy="353113"/>
          </a:xfrm>
        </p:grpSpPr>
        <p:sp>
          <p:nvSpPr>
            <p:cNvPr id="10617" name="Google Shape;10617;p88"/>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8"/>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88"/>
          <p:cNvGrpSpPr/>
          <p:nvPr/>
        </p:nvGrpSpPr>
        <p:grpSpPr>
          <a:xfrm>
            <a:off x="5829984" y="3169032"/>
            <a:ext cx="220755" cy="352348"/>
            <a:chOff x="5829984" y="3350032"/>
            <a:chExt cx="220755" cy="352348"/>
          </a:xfrm>
        </p:grpSpPr>
        <p:sp>
          <p:nvSpPr>
            <p:cNvPr id="10620" name="Google Shape;10620;p88"/>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8"/>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8"/>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8"/>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4" name="Google Shape;10624;p88"/>
          <p:cNvGrpSpPr/>
          <p:nvPr/>
        </p:nvGrpSpPr>
        <p:grpSpPr>
          <a:xfrm>
            <a:off x="4882170" y="3168841"/>
            <a:ext cx="358464" cy="352316"/>
            <a:chOff x="4882170" y="3349841"/>
            <a:chExt cx="358464" cy="352316"/>
          </a:xfrm>
        </p:grpSpPr>
        <p:sp>
          <p:nvSpPr>
            <p:cNvPr id="10625" name="Google Shape;10625;p88"/>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8"/>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7" name="Google Shape;10627;p88"/>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8"/>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9" name="Google Shape;10629;p88"/>
          <p:cNvGrpSpPr/>
          <p:nvPr/>
        </p:nvGrpSpPr>
        <p:grpSpPr>
          <a:xfrm>
            <a:off x="3044965" y="2254220"/>
            <a:ext cx="400194" cy="324316"/>
            <a:chOff x="3044965" y="2435220"/>
            <a:chExt cx="400194" cy="324316"/>
          </a:xfrm>
        </p:grpSpPr>
        <p:sp>
          <p:nvSpPr>
            <p:cNvPr id="10630" name="Google Shape;10630;p88"/>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8"/>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8"/>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88"/>
          <p:cNvGrpSpPr/>
          <p:nvPr/>
        </p:nvGrpSpPr>
        <p:grpSpPr>
          <a:xfrm>
            <a:off x="6203579" y="3167981"/>
            <a:ext cx="351615" cy="350373"/>
            <a:chOff x="6203579" y="3348981"/>
            <a:chExt cx="351615" cy="350373"/>
          </a:xfrm>
        </p:grpSpPr>
        <p:sp>
          <p:nvSpPr>
            <p:cNvPr id="10634" name="Google Shape;10634;p88"/>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8"/>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8"/>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8"/>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8"/>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9" name="Google Shape;10639;p88"/>
          <p:cNvGrpSpPr/>
          <p:nvPr/>
        </p:nvGrpSpPr>
        <p:grpSpPr>
          <a:xfrm>
            <a:off x="4878379" y="2292892"/>
            <a:ext cx="367161" cy="287523"/>
            <a:chOff x="4878379" y="2473892"/>
            <a:chExt cx="367161" cy="287523"/>
          </a:xfrm>
        </p:grpSpPr>
        <p:sp>
          <p:nvSpPr>
            <p:cNvPr id="10640" name="Google Shape;10640;p88"/>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8"/>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8"/>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8"/>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8"/>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5" name="Google Shape;10645;p88"/>
          <p:cNvGrpSpPr/>
          <p:nvPr/>
        </p:nvGrpSpPr>
        <p:grpSpPr>
          <a:xfrm>
            <a:off x="1325719" y="2706689"/>
            <a:ext cx="290581" cy="372481"/>
            <a:chOff x="1325719" y="2887689"/>
            <a:chExt cx="290581" cy="372481"/>
          </a:xfrm>
        </p:grpSpPr>
        <p:sp>
          <p:nvSpPr>
            <p:cNvPr id="10646" name="Google Shape;10646;p88"/>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8"/>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48" name="Google Shape;10648;p88"/>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9" name="Google Shape;10649;p88"/>
          <p:cNvGrpSpPr/>
          <p:nvPr/>
        </p:nvGrpSpPr>
        <p:grpSpPr>
          <a:xfrm>
            <a:off x="3510335" y="2711499"/>
            <a:ext cx="360726" cy="361204"/>
            <a:chOff x="3510335" y="2892499"/>
            <a:chExt cx="360726" cy="361204"/>
          </a:xfrm>
        </p:grpSpPr>
        <p:sp>
          <p:nvSpPr>
            <p:cNvPr id="10650" name="Google Shape;10650;p88"/>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8"/>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8"/>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8"/>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8"/>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88"/>
          <p:cNvGrpSpPr/>
          <p:nvPr/>
        </p:nvGrpSpPr>
        <p:grpSpPr>
          <a:xfrm>
            <a:off x="3086313" y="2696049"/>
            <a:ext cx="320143" cy="392581"/>
            <a:chOff x="3086313" y="2877049"/>
            <a:chExt cx="320143" cy="392581"/>
          </a:xfrm>
        </p:grpSpPr>
        <p:sp>
          <p:nvSpPr>
            <p:cNvPr id="10656" name="Google Shape;10656;p88"/>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8"/>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8"/>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8"/>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8"/>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8"/>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8"/>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8"/>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8"/>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8"/>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8"/>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8"/>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8" name="Google Shape;10668;p88"/>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9" name="Google Shape;10669;p88"/>
          <p:cNvGrpSpPr/>
          <p:nvPr/>
        </p:nvGrpSpPr>
        <p:grpSpPr>
          <a:xfrm>
            <a:off x="861113" y="2704746"/>
            <a:ext cx="333809" cy="373277"/>
            <a:chOff x="861113" y="2885746"/>
            <a:chExt cx="333809" cy="373277"/>
          </a:xfrm>
        </p:grpSpPr>
        <p:sp>
          <p:nvSpPr>
            <p:cNvPr id="10670" name="Google Shape;10670;p88"/>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8"/>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8"/>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3" name="Google Shape;10673;p88"/>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8"/>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5" name="Google Shape;10675;p88"/>
          <p:cNvGrpSpPr/>
          <p:nvPr/>
        </p:nvGrpSpPr>
        <p:grpSpPr>
          <a:xfrm>
            <a:off x="1297654" y="1323481"/>
            <a:ext cx="349354" cy="362223"/>
            <a:chOff x="1297654" y="1504481"/>
            <a:chExt cx="349354" cy="362223"/>
          </a:xfrm>
        </p:grpSpPr>
        <p:sp>
          <p:nvSpPr>
            <p:cNvPr id="10676" name="Google Shape;10676;p88"/>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8"/>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8"/>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9" name="Google Shape;10679;p88"/>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0" name="Google Shape;10680;p88"/>
          <p:cNvGrpSpPr/>
          <p:nvPr/>
        </p:nvGrpSpPr>
        <p:grpSpPr>
          <a:xfrm>
            <a:off x="852385" y="1329916"/>
            <a:ext cx="353145" cy="351998"/>
            <a:chOff x="852385" y="1510916"/>
            <a:chExt cx="353145" cy="351998"/>
          </a:xfrm>
        </p:grpSpPr>
        <p:sp>
          <p:nvSpPr>
            <p:cNvPr id="10681" name="Google Shape;10681;p88"/>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8"/>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8"/>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4" name="Google Shape;10684;p88"/>
          <p:cNvGrpSpPr/>
          <p:nvPr/>
        </p:nvGrpSpPr>
        <p:grpSpPr>
          <a:xfrm>
            <a:off x="1745217" y="1334471"/>
            <a:ext cx="343269" cy="342505"/>
            <a:chOff x="1745217" y="1515471"/>
            <a:chExt cx="343269" cy="342505"/>
          </a:xfrm>
        </p:grpSpPr>
        <p:sp>
          <p:nvSpPr>
            <p:cNvPr id="10685" name="Google Shape;10685;p88"/>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8"/>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8"/>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8"/>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9" name="Google Shape;10689;p88"/>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90" name="Google Shape;10690;p88"/>
          <p:cNvGrpSpPr/>
          <p:nvPr/>
        </p:nvGrpSpPr>
        <p:grpSpPr>
          <a:xfrm>
            <a:off x="3042703" y="1348137"/>
            <a:ext cx="411535" cy="315587"/>
            <a:chOff x="3042703" y="1529137"/>
            <a:chExt cx="411535" cy="315587"/>
          </a:xfrm>
        </p:grpSpPr>
        <p:sp>
          <p:nvSpPr>
            <p:cNvPr id="10691" name="Google Shape;10691;p88"/>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8"/>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8"/>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8"/>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8"/>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8"/>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8"/>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8"/>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8"/>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8"/>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1" name="Google Shape;10701;p88"/>
          <p:cNvGrpSpPr/>
          <p:nvPr/>
        </p:nvGrpSpPr>
        <p:grpSpPr>
          <a:xfrm>
            <a:off x="2629289" y="1363682"/>
            <a:ext cx="350501" cy="284497"/>
            <a:chOff x="2629289" y="1544682"/>
            <a:chExt cx="350501" cy="284497"/>
          </a:xfrm>
        </p:grpSpPr>
        <p:sp>
          <p:nvSpPr>
            <p:cNvPr id="10702" name="Google Shape;10702;p88"/>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8"/>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8"/>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8"/>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8"/>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7" name="Google Shape;10707;p88"/>
          <p:cNvGrpSpPr/>
          <p:nvPr/>
        </p:nvGrpSpPr>
        <p:grpSpPr>
          <a:xfrm>
            <a:off x="5305077" y="1321633"/>
            <a:ext cx="367893" cy="365218"/>
            <a:chOff x="5305077" y="1502633"/>
            <a:chExt cx="367893" cy="365218"/>
          </a:xfrm>
        </p:grpSpPr>
        <p:sp>
          <p:nvSpPr>
            <p:cNvPr id="10708" name="Google Shape;10708;p88"/>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8"/>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0" name="Google Shape;10710;p88"/>
          <p:cNvGrpSpPr/>
          <p:nvPr/>
        </p:nvGrpSpPr>
        <p:grpSpPr>
          <a:xfrm>
            <a:off x="7100170" y="1319117"/>
            <a:ext cx="368308" cy="367033"/>
            <a:chOff x="7100170" y="1500117"/>
            <a:chExt cx="368308" cy="367033"/>
          </a:xfrm>
        </p:grpSpPr>
        <p:sp>
          <p:nvSpPr>
            <p:cNvPr id="10711" name="Google Shape;10711;p88"/>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8"/>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8"/>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8"/>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8"/>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8"/>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8"/>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8"/>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8"/>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8"/>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8"/>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8"/>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8"/>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24" name="Google Shape;10724;p88"/>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25" name="Google Shape;10725;p88"/>
          <p:cNvGrpSpPr/>
          <p:nvPr/>
        </p:nvGrpSpPr>
        <p:grpSpPr>
          <a:xfrm>
            <a:off x="6649231" y="1319021"/>
            <a:ext cx="390287" cy="367065"/>
            <a:chOff x="6649231" y="1500021"/>
            <a:chExt cx="390287" cy="367065"/>
          </a:xfrm>
        </p:grpSpPr>
        <p:sp>
          <p:nvSpPr>
            <p:cNvPr id="10726" name="Google Shape;10726;p88"/>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8"/>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8"/>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8"/>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8"/>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8"/>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8"/>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8"/>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8"/>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8"/>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8"/>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8"/>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8" name="Google Shape;10738;p88"/>
          <p:cNvGrpSpPr/>
          <p:nvPr/>
        </p:nvGrpSpPr>
        <p:grpSpPr>
          <a:xfrm>
            <a:off x="5746938" y="1362503"/>
            <a:ext cx="387261" cy="280356"/>
            <a:chOff x="5746938" y="1543503"/>
            <a:chExt cx="387261" cy="280356"/>
          </a:xfrm>
        </p:grpSpPr>
        <p:sp>
          <p:nvSpPr>
            <p:cNvPr id="10739" name="Google Shape;10739;p88"/>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8"/>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1" name="Google Shape;10741;p88"/>
          <p:cNvGrpSpPr/>
          <p:nvPr/>
        </p:nvGrpSpPr>
        <p:grpSpPr>
          <a:xfrm>
            <a:off x="6196730" y="1344346"/>
            <a:ext cx="369072" cy="317467"/>
            <a:chOff x="6196730" y="1525346"/>
            <a:chExt cx="369072" cy="317467"/>
          </a:xfrm>
        </p:grpSpPr>
        <p:sp>
          <p:nvSpPr>
            <p:cNvPr id="10742" name="Google Shape;10742;p88"/>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8"/>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8"/>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5" name="Google Shape;10745;p88"/>
          <p:cNvGrpSpPr/>
          <p:nvPr/>
        </p:nvGrpSpPr>
        <p:grpSpPr>
          <a:xfrm>
            <a:off x="4940592" y="1319690"/>
            <a:ext cx="246558" cy="367161"/>
            <a:chOff x="4940592" y="1500690"/>
            <a:chExt cx="246558" cy="367161"/>
          </a:xfrm>
        </p:grpSpPr>
        <p:sp>
          <p:nvSpPr>
            <p:cNvPr id="10746" name="Google Shape;10746;p88"/>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8"/>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8"/>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8"/>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0" name="Google Shape;10750;p88"/>
          <p:cNvGrpSpPr/>
          <p:nvPr/>
        </p:nvGrpSpPr>
        <p:grpSpPr>
          <a:xfrm>
            <a:off x="7964906" y="1318894"/>
            <a:ext cx="380858" cy="367575"/>
            <a:chOff x="7964906" y="1499894"/>
            <a:chExt cx="380858" cy="367575"/>
          </a:xfrm>
        </p:grpSpPr>
        <p:sp>
          <p:nvSpPr>
            <p:cNvPr id="10751" name="Google Shape;10751;p88"/>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8"/>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8"/>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4" name="Google Shape;10754;p88"/>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5" name="Google Shape;10755;p88"/>
          <p:cNvGrpSpPr/>
          <p:nvPr/>
        </p:nvGrpSpPr>
        <p:grpSpPr>
          <a:xfrm>
            <a:off x="8007400" y="2721278"/>
            <a:ext cx="285230" cy="355597"/>
            <a:chOff x="8007400" y="2902278"/>
            <a:chExt cx="285230" cy="355597"/>
          </a:xfrm>
        </p:grpSpPr>
        <p:sp>
          <p:nvSpPr>
            <p:cNvPr id="10756" name="Google Shape;10756;p88"/>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8"/>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8" name="Google Shape;10758;p88"/>
          <p:cNvGrpSpPr/>
          <p:nvPr/>
        </p:nvGrpSpPr>
        <p:grpSpPr>
          <a:xfrm>
            <a:off x="6219124" y="2721788"/>
            <a:ext cx="318231" cy="355470"/>
            <a:chOff x="6219124" y="2902788"/>
            <a:chExt cx="318231" cy="355470"/>
          </a:xfrm>
        </p:grpSpPr>
        <p:sp>
          <p:nvSpPr>
            <p:cNvPr id="10759" name="Google Shape;10759;p88"/>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8"/>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8"/>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88"/>
          <p:cNvGrpSpPr/>
          <p:nvPr/>
        </p:nvGrpSpPr>
        <p:grpSpPr>
          <a:xfrm>
            <a:off x="4969421" y="2721852"/>
            <a:ext cx="185109" cy="355406"/>
            <a:chOff x="4969421" y="2902852"/>
            <a:chExt cx="185109" cy="355406"/>
          </a:xfrm>
        </p:grpSpPr>
        <p:sp>
          <p:nvSpPr>
            <p:cNvPr id="10763" name="Google Shape;10763;p88"/>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8"/>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8"/>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8"/>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8"/>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8"/>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9" name="Google Shape;10769;p88"/>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8"/>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71" name="Google Shape;10771;p88"/>
          <p:cNvGrpSpPr/>
          <p:nvPr/>
        </p:nvGrpSpPr>
        <p:grpSpPr>
          <a:xfrm>
            <a:off x="6685259" y="2721852"/>
            <a:ext cx="311414" cy="355406"/>
            <a:chOff x="6685259" y="2902852"/>
            <a:chExt cx="311414" cy="355406"/>
          </a:xfrm>
        </p:grpSpPr>
        <p:sp>
          <p:nvSpPr>
            <p:cNvPr id="10772" name="Google Shape;10772;p88"/>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8"/>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8"/>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5" name="Google Shape;10775;p88"/>
          <p:cNvGrpSpPr/>
          <p:nvPr/>
        </p:nvGrpSpPr>
        <p:grpSpPr>
          <a:xfrm>
            <a:off x="5309250" y="2722170"/>
            <a:ext cx="359579" cy="355852"/>
            <a:chOff x="5309250" y="2903170"/>
            <a:chExt cx="359579" cy="355852"/>
          </a:xfrm>
        </p:grpSpPr>
        <p:sp>
          <p:nvSpPr>
            <p:cNvPr id="10776" name="Google Shape;10776;p88"/>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8"/>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8"/>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9" name="Google Shape;10779;p88"/>
          <p:cNvGrpSpPr/>
          <p:nvPr/>
        </p:nvGrpSpPr>
        <p:grpSpPr>
          <a:xfrm>
            <a:off x="2199565" y="2240172"/>
            <a:ext cx="312179" cy="353431"/>
            <a:chOff x="2199565" y="2421172"/>
            <a:chExt cx="312179" cy="353431"/>
          </a:xfrm>
        </p:grpSpPr>
        <p:sp>
          <p:nvSpPr>
            <p:cNvPr id="10780" name="Google Shape;10780;p88"/>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8"/>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88"/>
          <p:cNvGrpSpPr/>
          <p:nvPr/>
        </p:nvGrpSpPr>
        <p:grpSpPr>
          <a:xfrm>
            <a:off x="1750887" y="2244727"/>
            <a:ext cx="320143" cy="343269"/>
            <a:chOff x="1750887" y="2425727"/>
            <a:chExt cx="320143" cy="343269"/>
          </a:xfrm>
        </p:grpSpPr>
        <p:sp>
          <p:nvSpPr>
            <p:cNvPr id="10783" name="Google Shape;10783;p88"/>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8"/>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5" name="Google Shape;10785;p88"/>
          <p:cNvGrpSpPr/>
          <p:nvPr/>
        </p:nvGrpSpPr>
        <p:grpSpPr>
          <a:xfrm>
            <a:off x="1298037" y="2244727"/>
            <a:ext cx="338364" cy="342887"/>
            <a:chOff x="1298037" y="2425727"/>
            <a:chExt cx="338364" cy="342887"/>
          </a:xfrm>
        </p:grpSpPr>
        <p:sp>
          <p:nvSpPr>
            <p:cNvPr id="10786" name="Google Shape;10786;p88"/>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8"/>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8"/>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8"/>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0" name="Google Shape;10790;p88"/>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1" name="Google Shape;10791;p88"/>
          <p:cNvGrpSpPr/>
          <p:nvPr/>
        </p:nvGrpSpPr>
        <p:grpSpPr>
          <a:xfrm>
            <a:off x="3974207" y="2248009"/>
            <a:ext cx="320143" cy="338491"/>
            <a:chOff x="3974207" y="2429009"/>
            <a:chExt cx="320143" cy="338491"/>
          </a:xfrm>
        </p:grpSpPr>
        <p:sp>
          <p:nvSpPr>
            <p:cNvPr id="10792" name="Google Shape;10792;p88"/>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8"/>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4" name="Google Shape;10794;p88"/>
          <p:cNvGrpSpPr/>
          <p:nvPr/>
        </p:nvGrpSpPr>
        <p:grpSpPr>
          <a:xfrm>
            <a:off x="2623237" y="2250047"/>
            <a:ext cx="355024" cy="332630"/>
            <a:chOff x="2623237" y="2431047"/>
            <a:chExt cx="355024" cy="332630"/>
          </a:xfrm>
        </p:grpSpPr>
        <p:sp>
          <p:nvSpPr>
            <p:cNvPr id="10795" name="Google Shape;10795;p88"/>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8"/>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8"/>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8"/>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9" name="Google Shape;10799;p88"/>
          <p:cNvGrpSpPr/>
          <p:nvPr/>
        </p:nvGrpSpPr>
        <p:grpSpPr>
          <a:xfrm>
            <a:off x="6657194" y="2253073"/>
            <a:ext cx="375507" cy="367925"/>
            <a:chOff x="6657194" y="2434073"/>
            <a:chExt cx="375507" cy="367925"/>
          </a:xfrm>
        </p:grpSpPr>
        <p:sp>
          <p:nvSpPr>
            <p:cNvPr id="10800" name="Google Shape;10800;p88"/>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8"/>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8"/>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3" name="Google Shape;10803;p88"/>
          <p:cNvGrpSpPr/>
          <p:nvPr/>
        </p:nvGrpSpPr>
        <p:grpSpPr>
          <a:xfrm>
            <a:off x="7101317" y="2260655"/>
            <a:ext cx="367925" cy="352380"/>
            <a:chOff x="7101317" y="2441655"/>
            <a:chExt cx="367925" cy="352380"/>
          </a:xfrm>
        </p:grpSpPr>
        <p:sp>
          <p:nvSpPr>
            <p:cNvPr id="10804" name="Google Shape;10804;p88"/>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8"/>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88"/>
          <p:cNvGrpSpPr/>
          <p:nvPr/>
        </p:nvGrpSpPr>
        <p:grpSpPr>
          <a:xfrm>
            <a:off x="5756399" y="2253456"/>
            <a:ext cx="367925" cy="367161"/>
            <a:chOff x="5756399" y="2434456"/>
            <a:chExt cx="367925" cy="367161"/>
          </a:xfrm>
        </p:grpSpPr>
        <p:sp>
          <p:nvSpPr>
            <p:cNvPr id="10807" name="Google Shape;10807;p88"/>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8"/>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8"/>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8"/>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8"/>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8"/>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8"/>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14" name="Google Shape;10814;p88"/>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8"/>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6" name="Google Shape;10816;p88"/>
          <p:cNvGrpSpPr/>
          <p:nvPr/>
        </p:nvGrpSpPr>
        <p:grpSpPr>
          <a:xfrm>
            <a:off x="7964906" y="2253073"/>
            <a:ext cx="373627" cy="367925"/>
            <a:chOff x="7964906" y="2434073"/>
            <a:chExt cx="373627" cy="367925"/>
          </a:xfrm>
        </p:grpSpPr>
        <p:sp>
          <p:nvSpPr>
            <p:cNvPr id="10817" name="Google Shape;10817;p88"/>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8"/>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9" name="Google Shape;10819;p88"/>
          <p:cNvGrpSpPr/>
          <p:nvPr/>
        </p:nvGrpSpPr>
        <p:grpSpPr>
          <a:xfrm>
            <a:off x="6194086" y="2256737"/>
            <a:ext cx="369837" cy="360471"/>
            <a:chOff x="6194086" y="2437737"/>
            <a:chExt cx="369837" cy="360471"/>
          </a:xfrm>
        </p:grpSpPr>
        <p:sp>
          <p:nvSpPr>
            <p:cNvPr id="10820" name="Google Shape;10820;p88"/>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8"/>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22" name="Google Shape;10822;p88"/>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0823" name="Google Shape;10823;p88"/>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827"/>
        <p:cNvGrpSpPr/>
        <p:nvPr/>
      </p:nvGrpSpPr>
      <p:grpSpPr>
        <a:xfrm>
          <a:off x="0" y="0"/>
          <a:ext cx="0" cy="0"/>
          <a:chOff x="0" y="0"/>
          <a:chExt cx="0" cy="0"/>
        </a:xfrm>
      </p:grpSpPr>
      <p:grpSp>
        <p:nvGrpSpPr>
          <p:cNvPr id="10828" name="Google Shape;10828;p89"/>
          <p:cNvGrpSpPr/>
          <p:nvPr/>
        </p:nvGrpSpPr>
        <p:grpSpPr>
          <a:xfrm>
            <a:off x="3122257" y="1334344"/>
            <a:ext cx="294850" cy="349434"/>
            <a:chOff x="3122257" y="1508594"/>
            <a:chExt cx="294850" cy="349434"/>
          </a:xfrm>
        </p:grpSpPr>
        <p:sp>
          <p:nvSpPr>
            <p:cNvPr id="10829" name="Google Shape;10829;p89"/>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9"/>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9"/>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9"/>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9"/>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4" name="Google Shape;10834;p89"/>
          <p:cNvGrpSpPr/>
          <p:nvPr/>
        </p:nvGrpSpPr>
        <p:grpSpPr>
          <a:xfrm>
            <a:off x="910723" y="1333962"/>
            <a:ext cx="251660" cy="350166"/>
            <a:chOff x="910723" y="1508212"/>
            <a:chExt cx="251660" cy="350166"/>
          </a:xfrm>
        </p:grpSpPr>
        <p:sp>
          <p:nvSpPr>
            <p:cNvPr id="10835" name="Google Shape;10835;p89"/>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9"/>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9"/>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9"/>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9"/>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9"/>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9"/>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9"/>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9"/>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9"/>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9"/>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9"/>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9"/>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9"/>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9"/>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9"/>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9"/>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2" name="Google Shape;10852;p89"/>
          <p:cNvGrpSpPr/>
          <p:nvPr/>
        </p:nvGrpSpPr>
        <p:grpSpPr>
          <a:xfrm>
            <a:off x="1308631" y="1333580"/>
            <a:ext cx="350166" cy="350198"/>
            <a:chOff x="1308631" y="1507830"/>
            <a:chExt cx="350166" cy="350198"/>
          </a:xfrm>
        </p:grpSpPr>
        <p:sp>
          <p:nvSpPr>
            <p:cNvPr id="10853" name="Google Shape;10853;p89"/>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9"/>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9"/>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9"/>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7" name="Google Shape;10857;p89"/>
          <p:cNvGrpSpPr/>
          <p:nvPr/>
        </p:nvGrpSpPr>
        <p:grpSpPr>
          <a:xfrm>
            <a:off x="1756921" y="1335489"/>
            <a:ext cx="345997" cy="345997"/>
            <a:chOff x="1756921" y="1509739"/>
            <a:chExt cx="345997" cy="345997"/>
          </a:xfrm>
        </p:grpSpPr>
        <p:sp>
          <p:nvSpPr>
            <p:cNvPr id="10858" name="Google Shape;10858;p89"/>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9"/>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9"/>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9"/>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9"/>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9"/>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9"/>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9"/>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9"/>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9"/>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9"/>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9"/>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9"/>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9"/>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9"/>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9"/>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9"/>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5" name="Google Shape;10875;p89"/>
          <p:cNvGrpSpPr/>
          <p:nvPr/>
        </p:nvGrpSpPr>
        <p:grpSpPr>
          <a:xfrm>
            <a:off x="2216956" y="1336253"/>
            <a:ext cx="318721" cy="345615"/>
            <a:chOff x="2216956" y="1510503"/>
            <a:chExt cx="318721" cy="345615"/>
          </a:xfrm>
        </p:grpSpPr>
        <p:sp>
          <p:nvSpPr>
            <p:cNvPr id="10876" name="Google Shape;10876;p89"/>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9"/>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9"/>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9"/>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9"/>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1" name="Google Shape;10881;p89"/>
          <p:cNvGrpSpPr/>
          <p:nvPr/>
        </p:nvGrpSpPr>
        <p:grpSpPr>
          <a:xfrm>
            <a:off x="3988156" y="1394211"/>
            <a:ext cx="349052" cy="230049"/>
            <a:chOff x="3988156" y="1568461"/>
            <a:chExt cx="349052" cy="230049"/>
          </a:xfrm>
        </p:grpSpPr>
        <p:sp>
          <p:nvSpPr>
            <p:cNvPr id="10882" name="Google Shape;10882;p89"/>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9"/>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9"/>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9"/>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9"/>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9"/>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9"/>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9" name="Google Shape;10889;p89"/>
          <p:cNvGrpSpPr/>
          <p:nvPr/>
        </p:nvGrpSpPr>
        <p:grpSpPr>
          <a:xfrm>
            <a:off x="2633037" y="1325623"/>
            <a:ext cx="379002" cy="366112"/>
            <a:chOff x="2633037" y="1499873"/>
            <a:chExt cx="379002" cy="366112"/>
          </a:xfrm>
        </p:grpSpPr>
        <p:sp>
          <p:nvSpPr>
            <p:cNvPr id="10890" name="Google Shape;10890;p89"/>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9"/>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9"/>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9"/>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9"/>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9"/>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6" name="Google Shape;10896;p89"/>
          <p:cNvGrpSpPr/>
          <p:nvPr/>
        </p:nvGrpSpPr>
        <p:grpSpPr>
          <a:xfrm>
            <a:off x="6675256" y="1341919"/>
            <a:ext cx="327823" cy="357009"/>
            <a:chOff x="6675256" y="1516169"/>
            <a:chExt cx="327823" cy="357009"/>
          </a:xfrm>
        </p:grpSpPr>
        <p:sp>
          <p:nvSpPr>
            <p:cNvPr id="10897" name="Google Shape;10897;p89"/>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9"/>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9"/>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9"/>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9"/>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9"/>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9"/>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9"/>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9"/>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6" name="Google Shape;10906;p89"/>
          <p:cNvGrpSpPr/>
          <p:nvPr/>
        </p:nvGrpSpPr>
        <p:grpSpPr>
          <a:xfrm>
            <a:off x="8020159" y="1342301"/>
            <a:ext cx="300897" cy="356627"/>
            <a:chOff x="8020159" y="1516551"/>
            <a:chExt cx="300897" cy="356627"/>
          </a:xfrm>
        </p:grpSpPr>
        <p:sp>
          <p:nvSpPr>
            <p:cNvPr id="10907" name="Google Shape;10907;p89"/>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9"/>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9"/>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9"/>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9"/>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2" name="Google Shape;10912;p89"/>
          <p:cNvGrpSpPr/>
          <p:nvPr/>
        </p:nvGrpSpPr>
        <p:grpSpPr>
          <a:xfrm>
            <a:off x="5377363" y="1341919"/>
            <a:ext cx="257357" cy="356627"/>
            <a:chOff x="5377363" y="1516169"/>
            <a:chExt cx="257357" cy="356627"/>
          </a:xfrm>
        </p:grpSpPr>
        <p:sp>
          <p:nvSpPr>
            <p:cNvPr id="10913" name="Google Shape;10913;p89"/>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9"/>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9"/>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9"/>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9"/>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9"/>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9"/>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9"/>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9"/>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9"/>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9"/>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9"/>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9"/>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9"/>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9"/>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9"/>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9"/>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89"/>
          <p:cNvGrpSpPr/>
          <p:nvPr/>
        </p:nvGrpSpPr>
        <p:grpSpPr>
          <a:xfrm>
            <a:off x="4880567" y="1361620"/>
            <a:ext cx="356245" cy="317607"/>
            <a:chOff x="4880567" y="1535870"/>
            <a:chExt cx="356245" cy="317607"/>
          </a:xfrm>
        </p:grpSpPr>
        <p:sp>
          <p:nvSpPr>
            <p:cNvPr id="10931" name="Google Shape;10931;p89"/>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9"/>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9"/>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9"/>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9"/>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6" name="Google Shape;10936;p89"/>
          <p:cNvGrpSpPr/>
          <p:nvPr/>
        </p:nvGrpSpPr>
        <p:grpSpPr>
          <a:xfrm>
            <a:off x="5771483" y="1341537"/>
            <a:ext cx="357359" cy="357391"/>
            <a:chOff x="5771483" y="1515787"/>
            <a:chExt cx="357359" cy="357391"/>
          </a:xfrm>
        </p:grpSpPr>
        <p:sp>
          <p:nvSpPr>
            <p:cNvPr id="10937" name="Google Shape;10937;p89"/>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9"/>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9"/>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9"/>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89"/>
          <p:cNvGrpSpPr/>
          <p:nvPr/>
        </p:nvGrpSpPr>
        <p:grpSpPr>
          <a:xfrm>
            <a:off x="7121669" y="1359360"/>
            <a:ext cx="321362" cy="321362"/>
            <a:chOff x="7121669" y="1533610"/>
            <a:chExt cx="321362" cy="321362"/>
          </a:xfrm>
        </p:grpSpPr>
        <p:sp>
          <p:nvSpPr>
            <p:cNvPr id="10942" name="Google Shape;10942;p89"/>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9"/>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9"/>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9"/>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6" name="Google Shape;10946;p89"/>
          <p:cNvGrpSpPr/>
          <p:nvPr/>
        </p:nvGrpSpPr>
        <p:grpSpPr>
          <a:xfrm>
            <a:off x="7562766" y="1340614"/>
            <a:ext cx="327059" cy="360192"/>
            <a:chOff x="7562766" y="1514864"/>
            <a:chExt cx="327059" cy="360192"/>
          </a:xfrm>
        </p:grpSpPr>
        <p:sp>
          <p:nvSpPr>
            <p:cNvPr id="10947" name="Google Shape;10947;p89"/>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9"/>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9"/>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9"/>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89"/>
          <p:cNvGrpSpPr/>
          <p:nvPr/>
        </p:nvGrpSpPr>
        <p:grpSpPr>
          <a:xfrm>
            <a:off x="6221229" y="1324423"/>
            <a:ext cx="361636" cy="362183"/>
            <a:chOff x="6259175" y="1559008"/>
            <a:chExt cx="271743" cy="272093"/>
          </a:xfrm>
        </p:grpSpPr>
        <p:sp>
          <p:nvSpPr>
            <p:cNvPr id="10952" name="Google Shape;10952;p89"/>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9"/>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9"/>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9"/>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9"/>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9"/>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9"/>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9"/>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9"/>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9"/>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9"/>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9"/>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9"/>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9"/>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9"/>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9"/>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9"/>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9" name="Google Shape;10969;p89"/>
          <p:cNvGrpSpPr/>
          <p:nvPr/>
        </p:nvGrpSpPr>
        <p:grpSpPr>
          <a:xfrm>
            <a:off x="6671087" y="1835054"/>
            <a:ext cx="332757" cy="281833"/>
            <a:chOff x="6671087" y="2009304"/>
            <a:chExt cx="332757" cy="281833"/>
          </a:xfrm>
        </p:grpSpPr>
        <p:sp>
          <p:nvSpPr>
            <p:cNvPr id="10970" name="Google Shape;10970;p89"/>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9"/>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2" name="Google Shape;10972;p89"/>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3" name="Google Shape;10973;p89"/>
          <p:cNvGrpSpPr/>
          <p:nvPr/>
        </p:nvGrpSpPr>
        <p:grpSpPr>
          <a:xfrm>
            <a:off x="2201806" y="1802335"/>
            <a:ext cx="349784" cy="349434"/>
            <a:chOff x="2201806" y="1976585"/>
            <a:chExt cx="349784" cy="349434"/>
          </a:xfrm>
        </p:grpSpPr>
        <p:sp>
          <p:nvSpPr>
            <p:cNvPr id="10974" name="Google Shape;10974;p89"/>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9"/>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9"/>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9"/>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8" name="Google Shape;10978;p89"/>
          <p:cNvGrpSpPr/>
          <p:nvPr/>
        </p:nvGrpSpPr>
        <p:grpSpPr>
          <a:xfrm>
            <a:off x="3094217" y="1802335"/>
            <a:ext cx="350198" cy="350548"/>
            <a:chOff x="3094217" y="1976585"/>
            <a:chExt cx="350198" cy="350548"/>
          </a:xfrm>
        </p:grpSpPr>
        <p:sp>
          <p:nvSpPr>
            <p:cNvPr id="10979" name="Google Shape;10979;p89"/>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9"/>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9"/>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9"/>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9"/>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9"/>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9"/>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9"/>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9"/>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9"/>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9"/>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9"/>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9"/>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2" name="Google Shape;10992;p89"/>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3" name="Google Shape;10993;p89"/>
          <p:cNvGrpSpPr/>
          <p:nvPr/>
        </p:nvGrpSpPr>
        <p:grpSpPr>
          <a:xfrm>
            <a:off x="3979435" y="1802335"/>
            <a:ext cx="345265" cy="349848"/>
            <a:chOff x="3979435" y="1976585"/>
            <a:chExt cx="345265" cy="349848"/>
          </a:xfrm>
        </p:grpSpPr>
        <p:sp>
          <p:nvSpPr>
            <p:cNvPr id="10994" name="Google Shape;10994;p89"/>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9"/>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9"/>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9"/>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9"/>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9"/>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9"/>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9"/>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9"/>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9"/>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9"/>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9"/>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9"/>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9"/>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9"/>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9"/>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9"/>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1" name="Google Shape;11011;p89"/>
          <p:cNvGrpSpPr/>
          <p:nvPr/>
        </p:nvGrpSpPr>
        <p:grpSpPr>
          <a:xfrm>
            <a:off x="3541011" y="1334344"/>
            <a:ext cx="350166" cy="349434"/>
            <a:chOff x="3541011" y="1508594"/>
            <a:chExt cx="350166" cy="349434"/>
          </a:xfrm>
        </p:grpSpPr>
        <p:sp>
          <p:nvSpPr>
            <p:cNvPr id="11012" name="Google Shape;11012;p89"/>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9"/>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9"/>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9"/>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9"/>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9"/>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9"/>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9"/>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9"/>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9"/>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9"/>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9"/>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9"/>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89"/>
          <p:cNvGrpSpPr/>
          <p:nvPr/>
        </p:nvGrpSpPr>
        <p:grpSpPr>
          <a:xfrm>
            <a:off x="3576626" y="1801571"/>
            <a:ext cx="284251" cy="351694"/>
            <a:chOff x="3576626" y="1975821"/>
            <a:chExt cx="284251" cy="351694"/>
          </a:xfrm>
        </p:grpSpPr>
        <p:sp>
          <p:nvSpPr>
            <p:cNvPr id="11026" name="Google Shape;11026;p89"/>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9"/>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9"/>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9" name="Google Shape;11029;p89"/>
          <p:cNvGrpSpPr/>
          <p:nvPr/>
        </p:nvGrpSpPr>
        <p:grpSpPr>
          <a:xfrm>
            <a:off x="2722090" y="2715912"/>
            <a:ext cx="238770" cy="371841"/>
            <a:chOff x="2722090" y="2890162"/>
            <a:chExt cx="238770" cy="371841"/>
          </a:xfrm>
        </p:grpSpPr>
        <p:sp>
          <p:nvSpPr>
            <p:cNvPr id="11030" name="Google Shape;11030;p89"/>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9"/>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9"/>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3" name="Google Shape;11033;p89"/>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4" name="Google Shape;11034;p89"/>
          <p:cNvGrpSpPr/>
          <p:nvPr/>
        </p:nvGrpSpPr>
        <p:grpSpPr>
          <a:xfrm>
            <a:off x="6216367" y="1795906"/>
            <a:ext cx="361147" cy="361147"/>
            <a:chOff x="6216367" y="1970156"/>
            <a:chExt cx="361147" cy="361147"/>
          </a:xfrm>
        </p:grpSpPr>
        <p:sp>
          <p:nvSpPr>
            <p:cNvPr id="11035" name="Google Shape;11035;p89"/>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9"/>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9"/>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9"/>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9" name="Google Shape;11039;p89"/>
          <p:cNvGrpSpPr/>
          <p:nvPr/>
        </p:nvGrpSpPr>
        <p:grpSpPr>
          <a:xfrm>
            <a:off x="1289311" y="2751972"/>
            <a:ext cx="408156" cy="299783"/>
            <a:chOff x="1289311" y="2926222"/>
            <a:chExt cx="408156" cy="299783"/>
          </a:xfrm>
        </p:grpSpPr>
        <p:sp>
          <p:nvSpPr>
            <p:cNvPr id="11040" name="Google Shape;11040;p89"/>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9"/>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89"/>
          <p:cNvGrpSpPr/>
          <p:nvPr/>
        </p:nvGrpSpPr>
        <p:grpSpPr>
          <a:xfrm>
            <a:off x="7978465" y="1795142"/>
            <a:ext cx="361147" cy="360797"/>
            <a:chOff x="7978465" y="1969392"/>
            <a:chExt cx="361147" cy="360797"/>
          </a:xfrm>
        </p:grpSpPr>
        <p:sp>
          <p:nvSpPr>
            <p:cNvPr id="11043" name="Google Shape;11043;p89"/>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9"/>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9"/>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9"/>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9"/>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9"/>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9"/>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9"/>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9"/>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2" name="Google Shape;11052;p89"/>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3" name="Google Shape;11053;p89"/>
          <p:cNvGrpSpPr/>
          <p:nvPr/>
        </p:nvGrpSpPr>
        <p:grpSpPr>
          <a:xfrm>
            <a:off x="854261" y="2734563"/>
            <a:ext cx="377474" cy="335748"/>
            <a:chOff x="854261" y="2908813"/>
            <a:chExt cx="377474" cy="335748"/>
          </a:xfrm>
        </p:grpSpPr>
        <p:sp>
          <p:nvSpPr>
            <p:cNvPr id="11054" name="Google Shape;11054;p89"/>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9"/>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9"/>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9"/>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9"/>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9" name="Google Shape;11059;p89"/>
          <p:cNvGrpSpPr/>
          <p:nvPr/>
        </p:nvGrpSpPr>
        <p:grpSpPr>
          <a:xfrm>
            <a:off x="1749728" y="2720527"/>
            <a:ext cx="386927" cy="363438"/>
            <a:chOff x="1749728" y="2894777"/>
            <a:chExt cx="386927" cy="363438"/>
          </a:xfrm>
        </p:grpSpPr>
        <p:sp>
          <p:nvSpPr>
            <p:cNvPr id="11060" name="Google Shape;11060;p89"/>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9"/>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9"/>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9"/>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9"/>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9"/>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9"/>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89"/>
          <p:cNvGrpSpPr/>
          <p:nvPr/>
        </p:nvGrpSpPr>
        <p:grpSpPr>
          <a:xfrm>
            <a:off x="7098912" y="1795142"/>
            <a:ext cx="359651" cy="361560"/>
            <a:chOff x="7098912" y="1969392"/>
            <a:chExt cx="359651" cy="361560"/>
          </a:xfrm>
        </p:grpSpPr>
        <p:sp>
          <p:nvSpPr>
            <p:cNvPr id="11068" name="Google Shape;11068;p89"/>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9"/>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9"/>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9"/>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9"/>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9"/>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9"/>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9"/>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9"/>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9"/>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9"/>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9"/>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9"/>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81" name="Google Shape;11081;p89"/>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82" name="Google Shape;11082;p89"/>
          <p:cNvGrpSpPr/>
          <p:nvPr/>
        </p:nvGrpSpPr>
        <p:grpSpPr>
          <a:xfrm>
            <a:off x="5352728" y="1815989"/>
            <a:ext cx="327091" cy="322508"/>
            <a:chOff x="5352728" y="1990239"/>
            <a:chExt cx="327091" cy="322508"/>
          </a:xfrm>
        </p:grpSpPr>
        <p:sp>
          <p:nvSpPr>
            <p:cNvPr id="11083" name="Google Shape;11083;p89"/>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9"/>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9"/>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89"/>
          <p:cNvGrpSpPr/>
          <p:nvPr/>
        </p:nvGrpSpPr>
        <p:grpSpPr>
          <a:xfrm>
            <a:off x="7538896" y="1795906"/>
            <a:ext cx="361147" cy="361529"/>
            <a:chOff x="7538896" y="1970156"/>
            <a:chExt cx="361147" cy="361529"/>
          </a:xfrm>
        </p:grpSpPr>
        <p:sp>
          <p:nvSpPr>
            <p:cNvPr id="11087" name="Google Shape;11087;p89"/>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9"/>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9"/>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9"/>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9"/>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9"/>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3" name="Google Shape;11093;p89"/>
          <p:cNvGrpSpPr/>
          <p:nvPr/>
        </p:nvGrpSpPr>
        <p:grpSpPr>
          <a:xfrm>
            <a:off x="4896099" y="1796670"/>
            <a:ext cx="358155" cy="358123"/>
            <a:chOff x="4896099" y="1970920"/>
            <a:chExt cx="358155" cy="358123"/>
          </a:xfrm>
        </p:grpSpPr>
        <p:sp>
          <p:nvSpPr>
            <p:cNvPr id="11094" name="Google Shape;11094;p89"/>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9"/>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9"/>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7" name="Google Shape;11097;p89"/>
          <p:cNvGrpSpPr/>
          <p:nvPr/>
        </p:nvGrpSpPr>
        <p:grpSpPr>
          <a:xfrm>
            <a:off x="4048787" y="2802769"/>
            <a:ext cx="283488" cy="198604"/>
            <a:chOff x="4048787" y="2977019"/>
            <a:chExt cx="283488" cy="198604"/>
          </a:xfrm>
        </p:grpSpPr>
        <p:sp>
          <p:nvSpPr>
            <p:cNvPr id="11098" name="Google Shape;11098;p89"/>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9"/>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9"/>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9"/>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9"/>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9"/>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4" name="Google Shape;11104;p89"/>
          <p:cNvGrpSpPr/>
          <p:nvPr/>
        </p:nvGrpSpPr>
        <p:grpSpPr>
          <a:xfrm>
            <a:off x="4054103" y="2255941"/>
            <a:ext cx="218687" cy="349052"/>
            <a:chOff x="4054103" y="2430191"/>
            <a:chExt cx="218687" cy="349052"/>
          </a:xfrm>
        </p:grpSpPr>
        <p:sp>
          <p:nvSpPr>
            <p:cNvPr id="11105" name="Google Shape;11105;p89"/>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9"/>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89"/>
          <p:cNvGrpSpPr/>
          <p:nvPr/>
        </p:nvGrpSpPr>
        <p:grpSpPr>
          <a:xfrm>
            <a:off x="2185128" y="2253299"/>
            <a:ext cx="382758" cy="356595"/>
            <a:chOff x="2185128" y="2427549"/>
            <a:chExt cx="382758" cy="356595"/>
          </a:xfrm>
        </p:grpSpPr>
        <p:sp>
          <p:nvSpPr>
            <p:cNvPr id="11108" name="Google Shape;11108;p89"/>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9"/>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9"/>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9"/>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2" name="Google Shape;11112;p89"/>
          <p:cNvGrpSpPr/>
          <p:nvPr/>
        </p:nvGrpSpPr>
        <p:grpSpPr>
          <a:xfrm>
            <a:off x="2656907" y="2265043"/>
            <a:ext cx="332757" cy="332343"/>
            <a:chOff x="2656907" y="2439293"/>
            <a:chExt cx="332757" cy="332343"/>
          </a:xfrm>
        </p:grpSpPr>
        <p:sp>
          <p:nvSpPr>
            <p:cNvPr id="11113" name="Google Shape;11113;p89"/>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9"/>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9"/>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9"/>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9"/>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9"/>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9"/>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0" name="Google Shape;11120;p89"/>
          <p:cNvGrpSpPr/>
          <p:nvPr/>
        </p:nvGrpSpPr>
        <p:grpSpPr>
          <a:xfrm>
            <a:off x="1731523" y="2248366"/>
            <a:ext cx="399435" cy="365698"/>
            <a:chOff x="1731523" y="2422616"/>
            <a:chExt cx="399435" cy="365698"/>
          </a:xfrm>
        </p:grpSpPr>
        <p:sp>
          <p:nvSpPr>
            <p:cNvPr id="11121" name="Google Shape;11121;p89"/>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9"/>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9"/>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4" name="Google Shape;11124;p89"/>
          <p:cNvGrpSpPr/>
          <p:nvPr/>
        </p:nvGrpSpPr>
        <p:grpSpPr>
          <a:xfrm>
            <a:off x="3097241" y="2259314"/>
            <a:ext cx="344883" cy="343387"/>
            <a:chOff x="3097241" y="2433564"/>
            <a:chExt cx="344883" cy="343387"/>
          </a:xfrm>
        </p:grpSpPr>
        <p:sp>
          <p:nvSpPr>
            <p:cNvPr id="11125" name="Google Shape;11125;p89"/>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9"/>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9"/>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9"/>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9"/>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9"/>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9"/>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9"/>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9"/>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89"/>
          <p:cNvGrpSpPr/>
          <p:nvPr/>
        </p:nvGrpSpPr>
        <p:grpSpPr>
          <a:xfrm>
            <a:off x="1278299" y="2265043"/>
            <a:ext cx="410829" cy="332343"/>
            <a:chOff x="1278299" y="2439293"/>
            <a:chExt cx="410829" cy="332343"/>
          </a:xfrm>
        </p:grpSpPr>
        <p:sp>
          <p:nvSpPr>
            <p:cNvPr id="11135" name="Google Shape;11135;p89"/>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9"/>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9"/>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9"/>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9"/>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9"/>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9"/>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9"/>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3" name="Google Shape;11143;p89"/>
          <p:cNvGrpSpPr/>
          <p:nvPr/>
        </p:nvGrpSpPr>
        <p:grpSpPr>
          <a:xfrm>
            <a:off x="2661459" y="1840751"/>
            <a:ext cx="322508" cy="273494"/>
            <a:chOff x="2661459" y="2015001"/>
            <a:chExt cx="322508" cy="273494"/>
          </a:xfrm>
        </p:grpSpPr>
        <p:sp>
          <p:nvSpPr>
            <p:cNvPr id="11144" name="Google Shape;11144;p89"/>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9"/>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6" name="Google Shape;11146;p89"/>
          <p:cNvGrpSpPr/>
          <p:nvPr/>
        </p:nvGrpSpPr>
        <p:grpSpPr>
          <a:xfrm>
            <a:off x="870939" y="2265043"/>
            <a:ext cx="331993" cy="331993"/>
            <a:chOff x="870939" y="2439293"/>
            <a:chExt cx="331993" cy="331993"/>
          </a:xfrm>
        </p:grpSpPr>
        <p:sp>
          <p:nvSpPr>
            <p:cNvPr id="11147" name="Google Shape;11147;p89"/>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9"/>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9"/>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9"/>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9"/>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9"/>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9"/>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9"/>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9"/>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9"/>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9"/>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9"/>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9"/>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9"/>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9"/>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9"/>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3" name="Google Shape;11163;p89"/>
          <p:cNvGrpSpPr/>
          <p:nvPr/>
        </p:nvGrpSpPr>
        <p:grpSpPr>
          <a:xfrm>
            <a:off x="6644957" y="2282103"/>
            <a:ext cx="371395" cy="278904"/>
            <a:chOff x="6644957" y="2456353"/>
            <a:chExt cx="371395" cy="278904"/>
          </a:xfrm>
        </p:grpSpPr>
        <p:sp>
          <p:nvSpPr>
            <p:cNvPr id="11164" name="Google Shape;11164;p89"/>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9"/>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9"/>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9"/>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9"/>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9" name="Google Shape;11169;p89"/>
          <p:cNvGrpSpPr/>
          <p:nvPr/>
        </p:nvGrpSpPr>
        <p:grpSpPr>
          <a:xfrm>
            <a:off x="5388757" y="2240409"/>
            <a:ext cx="260349" cy="362292"/>
            <a:chOff x="5388757" y="2414659"/>
            <a:chExt cx="260349" cy="362292"/>
          </a:xfrm>
        </p:grpSpPr>
        <p:sp>
          <p:nvSpPr>
            <p:cNvPr id="11170" name="Google Shape;11170;p89"/>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9"/>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9"/>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9"/>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9"/>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9"/>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9"/>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9"/>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9"/>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9"/>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9"/>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9"/>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9"/>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9"/>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9"/>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9"/>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9"/>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9"/>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9"/>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9"/>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0" name="Google Shape;11190;p89"/>
          <p:cNvGrpSpPr/>
          <p:nvPr/>
        </p:nvGrpSpPr>
        <p:grpSpPr>
          <a:xfrm>
            <a:off x="3567142" y="2731507"/>
            <a:ext cx="348288" cy="340331"/>
            <a:chOff x="3567142" y="2905757"/>
            <a:chExt cx="348288" cy="340331"/>
          </a:xfrm>
        </p:grpSpPr>
        <p:sp>
          <p:nvSpPr>
            <p:cNvPr id="11191" name="Google Shape;11191;p89"/>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9"/>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9"/>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9"/>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9"/>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6" name="Google Shape;11196;p89"/>
          <p:cNvGrpSpPr/>
          <p:nvPr/>
        </p:nvGrpSpPr>
        <p:grpSpPr>
          <a:xfrm>
            <a:off x="870939" y="1801571"/>
            <a:ext cx="332375" cy="350071"/>
            <a:chOff x="870939" y="1975821"/>
            <a:chExt cx="332375" cy="350071"/>
          </a:xfrm>
        </p:grpSpPr>
        <p:sp>
          <p:nvSpPr>
            <p:cNvPr id="11197" name="Google Shape;11197;p89"/>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9"/>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9"/>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9"/>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1" name="Google Shape;11201;p89"/>
          <p:cNvGrpSpPr/>
          <p:nvPr/>
        </p:nvGrpSpPr>
        <p:grpSpPr>
          <a:xfrm>
            <a:off x="7967103" y="2240791"/>
            <a:ext cx="355863" cy="361911"/>
            <a:chOff x="7967103" y="2415041"/>
            <a:chExt cx="355863" cy="361911"/>
          </a:xfrm>
        </p:grpSpPr>
        <p:sp>
          <p:nvSpPr>
            <p:cNvPr id="11202" name="Google Shape;11202;p89"/>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9"/>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9"/>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9"/>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9"/>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9"/>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9"/>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9"/>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9"/>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9"/>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9"/>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3" name="Google Shape;11213;p89"/>
          <p:cNvGrpSpPr/>
          <p:nvPr/>
        </p:nvGrpSpPr>
        <p:grpSpPr>
          <a:xfrm>
            <a:off x="7529411" y="2240409"/>
            <a:ext cx="355863" cy="362292"/>
            <a:chOff x="7529411" y="2414659"/>
            <a:chExt cx="355863" cy="362292"/>
          </a:xfrm>
        </p:grpSpPr>
        <p:sp>
          <p:nvSpPr>
            <p:cNvPr id="11214" name="Google Shape;11214;p89"/>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9"/>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9"/>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9"/>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9"/>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9"/>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9"/>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9"/>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9"/>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9"/>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9"/>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9"/>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6" name="Google Shape;11226;p89"/>
          <p:cNvGrpSpPr/>
          <p:nvPr/>
        </p:nvGrpSpPr>
        <p:grpSpPr>
          <a:xfrm>
            <a:off x="5733194" y="2257468"/>
            <a:ext cx="446826" cy="327059"/>
            <a:chOff x="5733194" y="2431718"/>
            <a:chExt cx="446826" cy="327059"/>
          </a:xfrm>
        </p:grpSpPr>
        <p:sp>
          <p:nvSpPr>
            <p:cNvPr id="11227" name="Google Shape;11227;p89"/>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9"/>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9"/>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0" name="Google Shape;11230;p89"/>
          <p:cNvGrpSpPr/>
          <p:nvPr/>
        </p:nvGrpSpPr>
        <p:grpSpPr>
          <a:xfrm>
            <a:off x="4876780" y="2243814"/>
            <a:ext cx="407774" cy="356627"/>
            <a:chOff x="4876780" y="2418064"/>
            <a:chExt cx="407774" cy="356627"/>
          </a:xfrm>
        </p:grpSpPr>
        <p:sp>
          <p:nvSpPr>
            <p:cNvPr id="11231" name="Google Shape;11231;p89"/>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9"/>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9"/>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9"/>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9"/>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9"/>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9"/>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9"/>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9" name="Google Shape;11239;p89"/>
          <p:cNvGrpSpPr/>
          <p:nvPr/>
        </p:nvGrpSpPr>
        <p:grpSpPr>
          <a:xfrm>
            <a:off x="7070872" y="2236621"/>
            <a:ext cx="398321" cy="371013"/>
            <a:chOff x="7070872" y="2410871"/>
            <a:chExt cx="398321" cy="371013"/>
          </a:xfrm>
        </p:grpSpPr>
        <p:sp>
          <p:nvSpPr>
            <p:cNvPr id="11240" name="Google Shape;11240;p89"/>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9"/>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9"/>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9"/>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4" name="Google Shape;11244;p89"/>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5" name="Google Shape;11245;p89"/>
          <p:cNvGrpSpPr/>
          <p:nvPr/>
        </p:nvGrpSpPr>
        <p:grpSpPr>
          <a:xfrm>
            <a:off x="5318259" y="2807861"/>
            <a:ext cx="371013" cy="220787"/>
            <a:chOff x="5318259" y="2982111"/>
            <a:chExt cx="371013" cy="220787"/>
          </a:xfrm>
        </p:grpSpPr>
        <p:sp>
          <p:nvSpPr>
            <p:cNvPr id="11246" name="Google Shape;11246;p89"/>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9"/>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9"/>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9"/>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9"/>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9"/>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9"/>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9"/>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9"/>
          <p:cNvGrpSpPr/>
          <p:nvPr/>
        </p:nvGrpSpPr>
        <p:grpSpPr>
          <a:xfrm>
            <a:off x="7073928" y="2731507"/>
            <a:ext cx="371395" cy="371809"/>
            <a:chOff x="7073928" y="2905757"/>
            <a:chExt cx="371395" cy="371809"/>
          </a:xfrm>
        </p:grpSpPr>
        <p:sp>
          <p:nvSpPr>
            <p:cNvPr id="11255" name="Google Shape;11255;p89"/>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9"/>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9"/>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8" name="Google Shape;11258;p89"/>
          <p:cNvGrpSpPr/>
          <p:nvPr/>
        </p:nvGrpSpPr>
        <p:grpSpPr>
          <a:xfrm>
            <a:off x="6188327" y="2781158"/>
            <a:ext cx="371395" cy="272857"/>
            <a:chOff x="6188327" y="2955408"/>
            <a:chExt cx="371395" cy="272857"/>
          </a:xfrm>
        </p:grpSpPr>
        <p:sp>
          <p:nvSpPr>
            <p:cNvPr id="11259" name="Google Shape;11259;p89"/>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9"/>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9"/>
          <p:cNvGrpSpPr/>
          <p:nvPr/>
        </p:nvGrpSpPr>
        <p:grpSpPr>
          <a:xfrm>
            <a:off x="7521454" y="2731889"/>
            <a:ext cx="359651" cy="371013"/>
            <a:chOff x="7521454" y="2906139"/>
            <a:chExt cx="359651" cy="371013"/>
          </a:xfrm>
        </p:grpSpPr>
        <p:sp>
          <p:nvSpPr>
            <p:cNvPr id="11262" name="Google Shape;11262;p89"/>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9"/>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9"/>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9"/>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9"/>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7" name="Google Shape;11267;p89"/>
          <p:cNvGrpSpPr/>
          <p:nvPr/>
        </p:nvGrpSpPr>
        <p:grpSpPr>
          <a:xfrm>
            <a:off x="5782845" y="2732271"/>
            <a:ext cx="301661" cy="371013"/>
            <a:chOff x="5782845" y="2906521"/>
            <a:chExt cx="301661" cy="371013"/>
          </a:xfrm>
        </p:grpSpPr>
        <p:sp>
          <p:nvSpPr>
            <p:cNvPr id="11268" name="Google Shape;11268;p89"/>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9"/>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9"/>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9"/>
          <p:cNvGrpSpPr/>
          <p:nvPr/>
        </p:nvGrpSpPr>
        <p:grpSpPr>
          <a:xfrm>
            <a:off x="3539102" y="2253299"/>
            <a:ext cx="355099" cy="355481"/>
            <a:chOff x="3539102" y="2427549"/>
            <a:chExt cx="355099" cy="355481"/>
          </a:xfrm>
        </p:grpSpPr>
        <p:sp>
          <p:nvSpPr>
            <p:cNvPr id="11272" name="Google Shape;11272;p89"/>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9"/>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9"/>
          <p:cNvGrpSpPr/>
          <p:nvPr/>
        </p:nvGrpSpPr>
        <p:grpSpPr>
          <a:xfrm>
            <a:off x="6630539" y="2743252"/>
            <a:ext cx="371777" cy="349434"/>
            <a:chOff x="6630539" y="2917502"/>
            <a:chExt cx="371777" cy="349434"/>
          </a:xfrm>
        </p:grpSpPr>
        <p:sp>
          <p:nvSpPr>
            <p:cNvPr id="11275" name="Google Shape;11275;p89"/>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9"/>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9"/>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9"/>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9"/>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9"/>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9"/>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2" name="Google Shape;11282;p89"/>
          <p:cNvGrpSpPr/>
          <p:nvPr/>
        </p:nvGrpSpPr>
        <p:grpSpPr>
          <a:xfrm>
            <a:off x="2171474" y="3194979"/>
            <a:ext cx="408156" cy="343737"/>
            <a:chOff x="2171474" y="3369229"/>
            <a:chExt cx="408156" cy="343737"/>
          </a:xfrm>
        </p:grpSpPr>
        <p:sp>
          <p:nvSpPr>
            <p:cNvPr id="11283" name="Google Shape;11283;p89"/>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9"/>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9"/>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9"/>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7" name="Google Shape;11287;p89"/>
          <p:cNvGrpSpPr/>
          <p:nvPr/>
        </p:nvGrpSpPr>
        <p:grpSpPr>
          <a:xfrm>
            <a:off x="4891198" y="2750858"/>
            <a:ext cx="334634" cy="334634"/>
            <a:chOff x="4891198" y="2925108"/>
            <a:chExt cx="334634" cy="334634"/>
          </a:xfrm>
        </p:grpSpPr>
        <p:sp>
          <p:nvSpPr>
            <p:cNvPr id="11288" name="Google Shape;11288;p89"/>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9"/>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9"/>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9"/>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9"/>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9"/>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9"/>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9"/>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6" name="Google Shape;11296;p89"/>
          <p:cNvGrpSpPr/>
          <p:nvPr/>
        </p:nvGrpSpPr>
        <p:grpSpPr>
          <a:xfrm>
            <a:off x="7976174" y="2750858"/>
            <a:ext cx="334666" cy="334634"/>
            <a:chOff x="7976174" y="2925108"/>
            <a:chExt cx="334666" cy="334634"/>
          </a:xfrm>
        </p:grpSpPr>
        <p:sp>
          <p:nvSpPr>
            <p:cNvPr id="11297" name="Google Shape;11297;p89"/>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9"/>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9"/>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9"/>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9"/>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9"/>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9"/>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9"/>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9"/>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6" name="Google Shape;11306;p89"/>
          <p:cNvGrpSpPr/>
          <p:nvPr/>
        </p:nvGrpSpPr>
        <p:grpSpPr>
          <a:xfrm>
            <a:off x="3091957" y="3199881"/>
            <a:ext cx="354717" cy="332757"/>
            <a:chOff x="3091957" y="3374131"/>
            <a:chExt cx="354717" cy="332757"/>
          </a:xfrm>
        </p:grpSpPr>
        <p:sp>
          <p:nvSpPr>
            <p:cNvPr id="11307" name="Google Shape;11307;p89"/>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9"/>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9"/>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9"/>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9"/>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9"/>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3" name="Google Shape;11313;p89"/>
          <p:cNvGrpSpPr/>
          <p:nvPr/>
        </p:nvGrpSpPr>
        <p:grpSpPr>
          <a:xfrm>
            <a:off x="3988156" y="3205960"/>
            <a:ext cx="353954" cy="318880"/>
            <a:chOff x="3988156" y="3380210"/>
            <a:chExt cx="353954" cy="318880"/>
          </a:xfrm>
        </p:grpSpPr>
        <p:sp>
          <p:nvSpPr>
            <p:cNvPr id="11314" name="Google Shape;11314;p89"/>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9"/>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9"/>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9"/>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9"/>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9" name="Google Shape;11319;p89"/>
          <p:cNvGrpSpPr/>
          <p:nvPr/>
        </p:nvGrpSpPr>
        <p:grpSpPr>
          <a:xfrm>
            <a:off x="3541011" y="3193070"/>
            <a:ext cx="348257" cy="346188"/>
            <a:chOff x="3541011" y="3367320"/>
            <a:chExt cx="348257" cy="346188"/>
          </a:xfrm>
        </p:grpSpPr>
        <p:sp>
          <p:nvSpPr>
            <p:cNvPr id="11320" name="Google Shape;11320;p89"/>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9"/>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9"/>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9"/>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4" name="Google Shape;11324;p89"/>
          <p:cNvGrpSpPr/>
          <p:nvPr/>
        </p:nvGrpSpPr>
        <p:grpSpPr>
          <a:xfrm>
            <a:off x="1314678" y="3183967"/>
            <a:ext cx="334666" cy="365348"/>
            <a:chOff x="1314678" y="3358217"/>
            <a:chExt cx="334666" cy="365348"/>
          </a:xfrm>
        </p:grpSpPr>
        <p:sp>
          <p:nvSpPr>
            <p:cNvPr id="11325" name="Google Shape;11325;p89"/>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9"/>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9"/>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9"/>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9"/>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0" name="Google Shape;11330;p89"/>
          <p:cNvGrpSpPr/>
          <p:nvPr/>
        </p:nvGrpSpPr>
        <p:grpSpPr>
          <a:xfrm>
            <a:off x="1748582" y="3198385"/>
            <a:ext cx="359269" cy="335780"/>
            <a:chOff x="1748582" y="3372635"/>
            <a:chExt cx="359269" cy="335780"/>
          </a:xfrm>
        </p:grpSpPr>
        <p:sp>
          <p:nvSpPr>
            <p:cNvPr id="11331" name="Google Shape;11331;p89"/>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2" name="Google Shape;11332;p89"/>
            <p:cNvGrpSpPr/>
            <p:nvPr/>
          </p:nvGrpSpPr>
          <p:grpSpPr>
            <a:xfrm>
              <a:off x="1748582" y="3372635"/>
              <a:ext cx="333520" cy="335780"/>
              <a:chOff x="1748582" y="3372635"/>
              <a:chExt cx="333520" cy="335780"/>
            </a:xfrm>
          </p:grpSpPr>
          <p:sp>
            <p:nvSpPr>
              <p:cNvPr id="11333" name="Google Shape;11333;p89"/>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9"/>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9"/>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36" name="Google Shape;11336;p89"/>
          <p:cNvGrpSpPr/>
          <p:nvPr/>
        </p:nvGrpSpPr>
        <p:grpSpPr>
          <a:xfrm>
            <a:off x="2640993" y="3183585"/>
            <a:ext cx="365348" cy="364966"/>
            <a:chOff x="2640993" y="3357835"/>
            <a:chExt cx="365348" cy="364966"/>
          </a:xfrm>
        </p:grpSpPr>
        <p:sp>
          <p:nvSpPr>
            <p:cNvPr id="11337" name="Google Shape;11337;p89"/>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9"/>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9"/>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9"/>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9"/>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9"/>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9"/>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9"/>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9"/>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9"/>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7" name="Google Shape;11347;p89"/>
          <p:cNvGrpSpPr/>
          <p:nvPr/>
        </p:nvGrpSpPr>
        <p:grpSpPr>
          <a:xfrm>
            <a:off x="4886264" y="3191924"/>
            <a:ext cx="350548" cy="350198"/>
            <a:chOff x="4886264" y="3366174"/>
            <a:chExt cx="350548" cy="350198"/>
          </a:xfrm>
        </p:grpSpPr>
        <p:sp>
          <p:nvSpPr>
            <p:cNvPr id="11348" name="Google Shape;11348;p89"/>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9"/>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9"/>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9"/>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9"/>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9"/>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9"/>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9"/>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9"/>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9"/>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9"/>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9"/>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9"/>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1" name="Google Shape;11361;p89"/>
          <p:cNvGrpSpPr/>
          <p:nvPr/>
        </p:nvGrpSpPr>
        <p:grpSpPr>
          <a:xfrm>
            <a:off x="5331913" y="3239697"/>
            <a:ext cx="347143" cy="254684"/>
            <a:chOff x="5331913" y="3413947"/>
            <a:chExt cx="347143" cy="254684"/>
          </a:xfrm>
        </p:grpSpPr>
        <p:sp>
          <p:nvSpPr>
            <p:cNvPr id="11362" name="Google Shape;11362;p89"/>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9"/>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9"/>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9"/>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9"/>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9"/>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8" name="Google Shape;11368;p89"/>
          <p:cNvGrpSpPr/>
          <p:nvPr/>
        </p:nvGrpSpPr>
        <p:grpSpPr>
          <a:xfrm>
            <a:off x="5776798" y="3235528"/>
            <a:ext cx="346379" cy="264518"/>
            <a:chOff x="5776798" y="3409778"/>
            <a:chExt cx="346379" cy="264518"/>
          </a:xfrm>
        </p:grpSpPr>
        <p:sp>
          <p:nvSpPr>
            <p:cNvPr id="11369" name="Google Shape;11369;p89"/>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9"/>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9"/>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9"/>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9"/>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9"/>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5" name="Google Shape;11375;p89"/>
          <p:cNvGrpSpPr/>
          <p:nvPr/>
        </p:nvGrpSpPr>
        <p:grpSpPr>
          <a:xfrm>
            <a:off x="7108015" y="3222255"/>
            <a:ext cx="344883" cy="290299"/>
            <a:chOff x="7108015" y="3396505"/>
            <a:chExt cx="344883" cy="290299"/>
          </a:xfrm>
        </p:grpSpPr>
        <p:sp>
          <p:nvSpPr>
            <p:cNvPr id="11376" name="Google Shape;11376;p89"/>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9"/>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9"/>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9"/>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0" name="Google Shape;11380;p89"/>
          <p:cNvGrpSpPr/>
          <p:nvPr/>
        </p:nvGrpSpPr>
        <p:grpSpPr>
          <a:xfrm>
            <a:off x="7551754" y="3216558"/>
            <a:ext cx="344883" cy="301311"/>
            <a:chOff x="7551754" y="3390808"/>
            <a:chExt cx="344883" cy="301311"/>
          </a:xfrm>
        </p:grpSpPr>
        <p:sp>
          <p:nvSpPr>
            <p:cNvPr id="11381" name="Google Shape;11381;p89"/>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9"/>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9"/>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9"/>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9"/>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9"/>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9"/>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9"/>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9"/>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9"/>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9"/>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2" name="Google Shape;11392;p89"/>
          <p:cNvGrpSpPr/>
          <p:nvPr/>
        </p:nvGrpSpPr>
        <p:grpSpPr>
          <a:xfrm>
            <a:off x="6707084" y="3213153"/>
            <a:ext cx="261145" cy="308504"/>
            <a:chOff x="6707084" y="3387403"/>
            <a:chExt cx="261145" cy="308504"/>
          </a:xfrm>
        </p:grpSpPr>
        <p:sp>
          <p:nvSpPr>
            <p:cNvPr id="11393" name="Google Shape;11393;p89"/>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9"/>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9"/>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9"/>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9"/>
          <p:cNvGrpSpPr/>
          <p:nvPr/>
        </p:nvGrpSpPr>
        <p:grpSpPr>
          <a:xfrm>
            <a:off x="848978" y="4123387"/>
            <a:ext cx="377824" cy="324418"/>
            <a:chOff x="848978" y="4297637"/>
            <a:chExt cx="377824" cy="324418"/>
          </a:xfrm>
        </p:grpSpPr>
        <p:sp>
          <p:nvSpPr>
            <p:cNvPr id="11398" name="Google Shape;11398;p89"/>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9"/>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0" name="Google Shape;11400;p89"/>
          <p:cNvGrpSpPr/>
          <p:nvPr/>
        </p:nvGrpSpPr>
        <p:grpSpPr>
          <a:xfrm>
            <a:off x="1754279" y="4112343"/>
            <a:ext cx="351439" cy="345965"/>
            <a:chOff x="1754279" y="4286593"/>
            <a:chExt cx="351439" cy="345965"/>
          </a:xfrm>
        </p:grpSpPr>
        <p:sp>
          <p:nvSpPr>
            <p:cNvPr id="11401" name="Google Shape;11401;p89"/>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9"/>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9"/>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9"/>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9"/>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6" name="Google Shape;11406;p89"/>
          <p:cNvGrpSpPr/>
          <p:nvPr/>
        </p:nvGrpSpPr>
        <p:grpSpPr>
          <a:xfrm>
            <a:off x="3996113" y="4116926"/>
            <a:ext cx="336512" cy="335048"/>
            <a:chOff x="3996113" y="4291176"/>
            <a:chExt cx="336512" cy="335048"/>
          </a:xfrm>
        </p:grpSpPr>
        <p:sp>
          <p:nvSpPr>
            <p:cNvPr id="11407" name="Google Shape;11407;p89"/>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9"/>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9"/>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10" name="Google Shape;11410;p89"/>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1" name="Google Shape;11411;p89"/>
          <p:cNvGrpSpPr/>
          <p:nvPr/>
        </p:nvGrpSpPr>
        <p:grpSpPr>
          <a:xfrm>
            <a:off x="2179081" y="4111261"/>
            <a:ext cx="397525" cy="348670"/>
            <a:chOff x="2179081" y="4285511"/>
            <a:chExt cx="397525" cy="348670"/>
          </a:xfrm>
        </p:grpSpPr>
        <p:sp>
          <p:nvSpPr>
            <p:cNvPr id="11412" name="Google Shape;11412;p89"/>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9"/>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4" name="Google Shape;11414;p89"/>
          <p:cNvGrpSpPr/>
          <p:nvPr/>
        </p:nvGrpSpPr>
        <p:grpSpPr>
          <a:xfrm>
            <a:off x="3584201" y="4120746"/>
            <a:ext cx="267574" cy="329415"/>
            <a:chOff x="3584201" y="4294996"/>
            <a:chExt cx="267574" cy="329415"/>
          </a:xfrm>
        </p:grpSpPr>
        <p:sp>
          <p:nvSpPr>
            <p:cNvPr id="11415" name="Google Shape;11415;p89"/>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9"/>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9"/>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9"/>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9" name="Google Shape;11419;p89"/>
          <p:cNvGrpSpPr/>
          <p:nvPr/>
        </p:nvGrpSpPr>
        <p:grpSpPr>
          <a:xfrm>
            <a:off x="3082855" y="4121478"/>
            <a:ext cx="375946" cy="327823"/>
            <a:chOff x="3082855" y="4295728"/>
            <a:chExt cx="375946" cy="327823"/>
          </a:xfrm>
        </p:grpSpPr>
        <p:sp>
          <p:nvSpPr>
            <p:cNvPr id="11420" name="Google Shape;11420;p89"/>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9"/>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9"/>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9"/>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9"/>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9"/>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9"/>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9"/>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9"/>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9"/>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9"/>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1" name="Google Shape;11431;p89"/>
          <p:cNvGrpSpPr/>
          <p:nvPr/>
        </p:nvGrpSpPr>
        <p:grpSpPr>
          <a:xfrm>
            <a:off x="2749016" y="4116926"/>
            <a:ext cx="150831" cy="336926"/>
            <a:chOff x="2749016" y="4291176"/>
            <a:chExt cx="150831" cy="336926"/>
          </a:xfrm>
        </p:grpSpPr>
        <p:sp>
          <p:nvSpPr>
            <p:cNvPr id="11432" name="Google Shape;11432;p89"/>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9"/>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9"/>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9"/>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89"/>
          <p:cNvGrpSpPr/>
          <p:nvPr/>
        </p:nvGrpSpPr>
        <p:grpSpPr>
          <a:xfrm>
            <a:off x="7127716" y="4105182"/>
            <a:ext cx="248254" cy="361942"/>
            <a:chOff x="7127716" y="4279432"/>
            <a:chExt cx="248254" cy="361942"/>
          </a:xfrm>
        </p:grpSpPr>
        <p:sp>
          <p:nvSpPr>
            <p:cNvPr id="11437" name="Google Shape;11437;p89"/>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9"/>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9"/>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9"/>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9"/>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9"/>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9"/>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9"/>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9"/>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9"/>
          <p:cNvGrpSpPr/>
          <p:nvPr/>
        </p:nvGrpSpPr>
        <p:grpSpPr>
          <a:xfrm>
            <a:off x="7565408" y="4105182"/>
            <a:ext cx="248255" cy="361942"/>
            <a:chOff x="7565408" y="4279432"/>
            <a:chExt cx="248255" cy="361942"/>
          </a:xfrm>
        </p:grpSpPr>
        <p:sp>
          <p:nvSpPr>
            <p:cNvPr id="11447" name="Google Shape;11447;p89"/>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9"/>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9"/>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9"/>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9"/>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9"/>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9"/>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9"/>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5" name="Google Shape;11455;p89"/>
          <p:cNvGrpSpPr/>
          <p:nvPr/>
        </p:nvGrpSpPr>
        <p:grpSpPr>
          <a:xfrm>
            <a:off x="6264109" y="4105182"/>
            <a:ext cx="225498" cy="361560"/>
            <a:chOff x="6264109" y="4279432"/>
            <a:chExt cx="225498" cy="361560"/>
          </a:xfrm>
        </p:grpSpPr>
        <p:sp>
          <p:nvSpPr>
            <p:cNvPr id="11456" name="Google Shape;11456;p89"/>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9"/>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8" name="Google Shape;11458;p89"/>
          <p:cNvGrpSpPr/>
          <p:nvPr/>
        </p:nvGrpSpPr>
        <p:grpSpPr>
          <a:xfrm>
            <a:off x="7929578" y="4110115"/>
            <a:ext cx="395266" cy="351312"/>
            <a:chOff x="7929578" y="4284365"/>
            <a:chExt cx="395266" cy="351312"/>
          </a:xfrm>
        </p:grpSpPr>
        <p:sp>
          <p:nvSpPr>
            <p:cNvPr id="11459" name="Google Shape;11459;p89"/>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9"/>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9"/>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9"/>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9"/>
          <p:cNvGrpSpPr/>
          <p:nvPr/>
        </p:nvGrpSpPr>
        <p:grpSpPr>
          <a:xfrm>
            <a:off x="6595502" y="4149527"/>
            <a:ext cx="426315" cy="332826"/>
            <a:chOff x="6639652" y="4323777"/>
            <a:chExt cx="426315" cy="332826"/>
          </a:xfrm>
        </p:grpSpPr>
        <p:sp>
          <p:nvSpPr>
            <p:cNvPr id="11464" name="Google Shape;11464;p89"/>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9"/>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9"/>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9"/>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9"/>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9"/>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9"/>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9"/>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9"/>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9"/>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4" name="Google Shape;11474;p89"/>
          <p:cNvGrpSpPr/>
          <p:nvPr/>
        </p:nvGrpSpPr>
        <p:grpSpPr>
          <a:xfrm>
            <a:off x="5357662" y="4123387"/>
            <a:ext cx="287275" cy="326296"/>
            <a:chOff x="5357662" y="4297637"/>
            <a:chExt cx="287275" cy="326296"/>
          </a:xfrm>
        </p:grpSpPr>
        <p:sp>
          <p:nvSpPr>
            <p:cNvPr id="11475" name="Google Shape;11475;p89"/>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9"/>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9"/>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9"/>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9"/>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89"/>
          <p:cNvGrpSpPr/>
          <p:nvPr/>
        </p:nvGrpSpPr>
        <p:grpSpPr>
          <a:xfrm>
            <a:off x="5774124" y="4120300"/>
            <a:ext cx="331611" cy="331674"/>
            <a:chOff x="5774124" y="4294550"/>
            <a:chExt cx="331611" cy="331674"/>
          </a:xfrm>
        </p:grpSpPr>
        <p:sp>
          <p:nvSpPr>
            <p:cNvPr id="11481" name="Google Shape;11481;p89"/>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9"/>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3" name="Google Shape;11483;p89"/>
          <p:cNvGrpSpPr/>
          <p:nvPr/>
        </p:nvGrpSpPr>
        <p:grpSpPr>
          <a:xfrm>
            <a:off x="4890434" y="4113139"/>
            <a:ext cx="345997" cy="346029"/>
            <a:chOff x="4890434" y="4287389"/>
            <a:chExt cx="345997" cy="346029"/>
          </a:xfrm>
        </p:grpSpPr>
        <p:sp>
          <p:nvSpPr>
            <p:cNvPr id="11484" name="Google Shape;11484;p89"/>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9"/>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9"/>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9"/>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9"/>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9"/>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9"/>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1" name="Google Shape;11491;p89"/>
          <p:cNvGrpSpPr/>
          <p:nvPr/>
        </p:nvGrpSpPr>
        <p:grpSpPr>
          <a:xfrm>
            <a:off x="2165809" y="3636809"/>
            <a:ext cx="422542" cy="342973"/>
            <a:chOff x="2165809" y="3811059"/>
            <a:chExt cx="422542" cy="342973"/>
          </a:xfrm>
        </p:grpSpPr>
        <p:sp>
          <p:nvSpPr>
            <p:cNvPr id="11492" name="Google Shape;11492;p89"/>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9"/>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9"/>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9"/>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9"/>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9"/>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9"/>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9"/>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9"/>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9"/>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9"/>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9"/>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9"/>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9"/>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9"/>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9"/>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9"/>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9"/>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0" name="Google Shape;11510;p89"/>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1" name="Google Shape;11511;p89"/>
          <p:cNvGrpSpPr/>
          <p:nvPr/>
        </p:nvGrpSpPr>
        <p:grpSpPr>
          <a:xfrm>
            <a:off x="903530" y="3631875"/>
            <a:ext cx="264550" cy="353222"/>
            <a:chOff x="903530" y="3806125"/>
            <a:chExt cx="264550" cy="353222"/>
          </a:xfrm>
        </p:grpSpPr>
        <p:sp>
          <p:nvSpPr>
            <p:cNvPr id="11512" name="Google Shape;11512;p89"/>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9"/>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9"/>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9"/>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9"/>
          <p:cNvGrpSpPr/>
          <p:nvPr/>
        </p:nvGrpSpPr>
        <p:grpSpPr>
          <a:xfrm>
            <a:off x="850092" y="3178684"/>
            <a:ext cx="369517" cy="375660"/>
            <a:chOff x="850092" y="3352934"/>
            <a:chExt cx="369517" cy="375660"/>
          </a:xfrm>
        </p:grpSpPr>
        <p:sp>
          <p:nvSpPr>
            <p:cNvPr id="11517" name="Google Shape;11517;p89"/>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9"/>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9"/>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9"/>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9"/>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2" name="Google Shape;11522;p89"/>
          <p:cNvGrpSpPr/>
          <p:nvPr/>
        </p:nvGrpSpPr>
        <p:grpSpPr>
          <a:xfrm>
            <a:off x="2611458" y="3642124"/>
            <a:ext cx="426329" cy="332375"/>
            <a:chOff x="2611458" y="3816374"/>
            <a:chExt cx="426329" cy="332375"/>
          </a:xfrm>
        </p:grpSpPr>
        <p:sp>
          <p:nvSpPr>
            <p:cNvPr id="11523" name="Google Shape;11523;p89"/>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9"/>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9"/>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9"/>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9"/>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9"/>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9"/>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9"/>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9"/>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9"/>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3" name="Google Shape;11533;p89"/>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4" name="Google Shape;11534;p89"/>
          <p:cNvGrpSpPr/>
          <p:nvPr/>
        </p:nvGrpSpPr>
        <p:grpSpPr>
          <a:xfrm>
            <a:off x="4019984" y="3631143"/>
            <a:ext cx="293704" cy="353954"/>
            <a:chOff x="4019984" y="3805393"/>
            <a:chExt cx="293704" cy="353954"/>
          </a:xfrm>
        </p:grpSpPr>
        <p:sp>
          <p:nvSpPr>
            <p:cNvPr id="11535" name="Google Shape;11535;p89"/>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9"/>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7" name="Google Shape;11537;p89"/>
          <p:cNvGrpSpPr/>
          <p:nvPr/>
        </p:nvGrpSpPr>
        <p:grpSpPr>
          <a:xfrm>
            <a:off x="8006505" y="3215794"/>
            <a:ext cx="323654" cy="303189"/>
            <a:chOff x="8006505" y="3390044"/>
            <a:chExt cx="323654" cy="303189"/>
          </a:xfrm>
        </p:grpSpPr>
        <p:sp>
          <p:nvSpPr>
            <p:cNvPr id="11538" name="Google Shape;11538;p89"/>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9"/>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9"/>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9"/>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9"/>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9"/>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4" name="Google Shape;11544;p89"/>
          <p:cNvGrpSpPr/>
          <p:nvPr/>
        </p:nvGrpSpPr>
        <p:grpSpPr>
          <a:xfrm>
            <a:off x="1299146" y="3632257"/>
            <a:ext cx="367990" cy="351312"/>
            <a:chOff x="1299146" y="3806507"/>
            <a:chExt cx="367990" cy="351312"/>
          </a:xfrm>
        </p:grpSpPr>
        <p:sp>
          <p:nvSpPr>
            <p:cNvPr id="11545" name="Google Shape;11545;p89"/>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9"/>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7" name="Google Shape;11547;p89"/>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8" name="Google Shape;11548;p89"/>
          <p:cNvGrpSpPr/>
          <p:nvPr/>
        </p:nvGrpSpPr>
        <p:grpSpPr>
          <a:xfrm>
            <a:off x="7550258" y="3658420"/>
            <a:ext cx="371395" cy="301279"/>
            <a:chOff x="7550258" y="3832670"/>
            <a:chExt cx="371395" cy="301279"/>
          </a:xfrm>
        </p:grpSpPr>
        <p:sp>
          <p:nvSpPr>
            <p:cNvPr id="11549" name="Google Shape;11549;p89"/>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9"/>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9"/>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9"/>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9"/>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9"/>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9"/>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9"/>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9"/>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9"/>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9"/>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9"/>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9"/>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9"/>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9"/>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9"/>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9"/>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9"/>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7" name="Google Shape;11567;p89"/>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8" name="Google Shape;11568;p89"/>
          <p:cNvGrpSpPr/>
          <p:nvPr/>
        </p:nvGrpSpPr>
        <p:grpSpPr>
          <a:xfrm>
            <a:off x="6659725" y="3633785"/>
            <a:ext cx="367608" cy="350548"/>
            <a:chOff x="6659725" y="3808035"/>
            <a:chExt cx="367608" cy="350548"/>
          </a:xfrm>
        </p:grpSpPr>
        <p:sp>
          <p:nvSpPr>
            <p:cNvPr id="11569" name="Google Shape;11569;p89"/>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9"/>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9"/>
          <p:cNvGrpSpPr/>
          <p:nvPr/>
        </p:nvGrpSpPr>
        <p:grpSpPr>
          <a:xfrm>
            <a:off x="6219391" y="3642506"/>
            <a:ext cx="356627" cy="334252"/>
            <a:chOff x="6219391" y="3816756"/>
            <a:chExt cx="356627" cy="334252"/>
          </a:xfrm>
        </p:grpSpPr>
        <p:sp>
          <p:nvSpPr>
            <p:cNvPr id="11572" name="Google Shape;11572;p89"/>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9"/>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9"/>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9"/>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6" name="Google Shape;11576;p89"/>
          <p:cNvGrpSpPr/>
          <p:nvPr/>
        </p:nvGrpSpPr>
        <p:grpSpPr>
          <a:xfrm>
            <a:off x="5778676" y="3652722"/>
            <a:ext cx="349052" cy="313055"/>
            <a:chOff x="5778676" y="3826972"/>
            <a:chExt cx="349052" cy="313055"/>
          </a:xfrm>
        </p:grpSpPr>
        <p:sp>
          <p:nvSpPr>
            <p:cNvPr id="11577" name="Google Shape;11577;p89"/>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9"/>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9"/>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9"/>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9"/>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2" name="Google Shape;11582;p89"/>
          <p:cNvGrpSpPr/>
          <p:nvPr/>
        </p:nvGrpSpPr>
        <p:grpSpPr>
          <a:xfrm>
            <a:off x="5355784" y="3660297"/>
            <a:ext cx="299019" cy="297905"/>
            <a:chOff x="5355784" y="3834547"/>
            <a:chExt cx="299019" cy="297905"/>
          </a:xfrm>
        </p:grpSpPr>
        <p:sp>
          <p:nvSpPr>
            <p:cNvPr id="11583" name="Google Shape;11583;p89"/>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9"/>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9"/>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9"/>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7" name="Google Shape;11587;p89"/>
          <p:cNvGrpSpPr/>
          <p:nvPr/>
        </p:nvGrpSpPr>
        <p:grpSpPr>
          <a:xfrm>
            <a:off x="8036455" y="3633021"/>
            <a:ext cx="292176" cy="353985"/>
            <a:chOff x="8036455" y="3807271"/>
            <a:chExt cx="292176" cy="353985"/>
          </a:xfrm>
        </p:grpSpPr>
        <p:sp>
          <p:nvSpPr>
            <p:cNvPr id="11588" name="Google Shape;11588;p89"/>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9"/>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0" name="Google Shape;11590;p89"/>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1591" name="Google Shape;11591;p89"/>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11592" name="Google Shape;11592;p89"/>
          <p:cNvGrpSpPr/>
          <p:nvPr/>
        </p:nvGrpSpPr>
        <p:grpSpPr>
          <a:xfrm>
            <a:off x="4874902" y="3634549"/>
            <a:ext cx="345615" cy="350835"/>
            <a:chOff x="4874902" y="3808799"/>
            <a:chExt cx="345615" cy="350835"/>
          </a:xfrm>
        </p:grpSpPr>
        <p:sp>
          <p:nvSpPr>
            <p:cNvPr id="11593" name="Google Shape;11593;p89"/>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9"/>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9"/>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9"/>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9"/>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89"/>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9"/>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9"/>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9"/>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9"/>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9"/>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9"/>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9"/>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9"/>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9"/>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9"/>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9"/>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0" name="Google Shape;11610;p89"/>
          <p:cNvGrpSpPr/>
          <p:nvPr/>
        </p:nvGrpSpPr>
        <p:grpSpPr>
          <a:xfrm>
            <a:off x="3095745" y="3631143"/>
            <a:ext cx="352840" cy="354717"/>
            <a:chOff x="3095745" y="3805393"/>
            <a:chExt cx="352840" cy="354717"/>
          </a:xfrm>
        </p:grpSpPr>
        <p:sp>
          <p:nvSpPr>
            <p:cNvPr id="11611" name="Google Shape;11611;p89"/>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9"/>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9"/>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9"/>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9"/>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9"/>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20"/>
        <p:cNvGrpSpPr/>
        <p:nvPr/>
      </p:nvGrpSpPr>
      <p:grpSpPr>
        <a:xfrm>
          <a:off x="0" y="0"/>
          <a:ext cx="0" cy="0"/>
          <a:chOff x="0" y="0"/>
          <a:chExt cx="0" cy="0"/>
        </a:xfrm>
      </p:grpSpPr>
      <p:grpSp>
        <p:nvGrpSpPr>
          <p:cNvPr id="11621" name="Google Shape;11621;p90"/>
          <p:cNvGrpSpPr/>
          <p:nvPr/>
        </p:nvGrpSpPr>
        <p:grpSpPr>
          <a:xfrm>
            <a:off x="2704005" y="4083381"/>
            <a:ext cx="342144" cy="362704"/>
            <a:chOff x="2704005" y="4258781"/>
            <a:chExt cx="342144" cy="362704"/>
          </a:xfrm>
        </p:grpSpPr>
        <p:sp>
          <p:nvSpPr>
            <p:cNvPr id="11622" name="Google Shape;11622;p90"/>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90"/>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90"/>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90"/>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90"/>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90"/>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90"/>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90"/>
          <p:cNvGrpSpPr/>
          <p:nvPr/>
        </p:nvGrpSpPr>
        <p:grpSpPr>
          <a:xfrm>
            <a:off x="2157462" y="4083096"/>
            <a:ext cx="347435" cy="363370"/>
            <a:chOff x="2157462" y="4258496"/>
            <a:chExt cx="347435" cy="363370"/>
          </a:xfrm>
        </p:grpSpPr>
        <p:sp>
          <p:nvSpPr>
            <p:cNvPr id="11630" name="Google Shape;11630;p90"/>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90"/>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90"/>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3" name="Google Shape;11633;p90"/>
          <p:cNvGrpSpPr/>
          <p:nvPr/>
        </p:nvGrpSpPr>
        <p:grpSpPr>
          <a:xfrm>
            <a:off x="4010963" y="3588381"/>
            <a:ext cx="343665" cy="363211"/>
            <a:chOff x="4010963" y="3763781"/>
            <a:chExt cx="343665" cy="363211"/>
          </a:xfrm>
        </p:grpSpPr>
        <p:sp>
          <p:nvSpPr>
            <p:cNvPr id="11634" name="Google Shape;11634;p90"/>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90"/>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90"/>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90"/>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90"/>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9" name="Google Shape;11639;p90"/>
          <p:cNvGrpSpPr/>
          <p:nvPr/>
        </p:nvGrpSpPr>
        <p:grpSpPr>
          <a:xfrm>
            <a:off x="2214042" y="3635109"/>
            <a:ext cx="368153" cy="311193"/>
            <a:chOff x="2214042" y="3810509"/>
            <a:chExt cx="368153" cy="311193"/>
          </a:xfrm>
        </p:grpSpPr>
        <p:sp>
          <p:nvSpPr>
            <p:cNvPr id="11640" name="Google Shape;11640;p90"/>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90"/>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2" name="Google Shape;11642;p90"/>
          <p:cNvGrpSpPr/>
          <p:nvPr/>
        </p:nvGrpSpPr>
        <p:grpSpPr>
          <a:xfrm>
            <a:off x="1797413" y="3606819"/>
            <a:ext cx="367805" cy="367773"/>
            <a:chOff x="1768938" y="3782219"/>
            <a:chExt cx="367805" cy="367773"/>
          </a:xfrm>
        </p:grpSpPr>
        <p:sp>
          <p:nvSpPr>
            <p:cNvPr id="11643" name="Google Shape;11643;p90"/>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90"/>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90"/>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90"/>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90"/>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8" name="Google Shape;11648;p90"/>
          <p:cNvGrpSpPr/>
          <p:nvPr/>
        </p:nvGrpSpPr>
        <p:grpSpPr>
          <a:xfrm>
            <a:off x="2681385" y="3623039"/>
            <a:ext cx="325544" cy="327413"/>
            <a:chOff x="2681385" y="3798439"/>
            <a:chExt cx="325544" cy="327413"/>
          </a:xfrm>
        </p:grpSpPr>
        <p:sp>
          <p:nvSpPr>
            <p:cNvPr id="11649" name="Google Shape;11649;p90"/>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90"/>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90"/>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90"/>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90"/>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90"/>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90"/>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90"/>
          <p:cNvGrpSpPr/>
          <p:nvPr/>
        </p:nvGrpSpPr>
        <p:grpSpPr>
          <a:xfrm>
            <a:off x="6243928" y="4088102"/>
            <a:ext cx="274254" cy="350824"/>
            <a:chOff x="6243928" y="4263502"/>
            <a:chExt cx="274254" cy="350824"/>
          </a:xfrm>
        </p:grpSpPr>
        <p:sp>
          <p:nvSpPr>
            <p:cNvPr id="11657" name="Google Shape;11657;p90"/>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90"/>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90"/>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90"/>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90"/>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90"/>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90"/>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90"/>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5" name="Google Shape;11665;p90"/>
          <p:cNvGrpSpPr/>
          <p:nvPr/>
        </p:nvGrpSpPr>
        <p:grpSpPr>
          <a:xfrm>
            <a:off x="3560600" y="3587938"/>
            <a:ext cx="352345" cy="363655"/>
            <a:chOff x="3560600" y="3763338"/>
            <a:chExt cx="352345" cy="363655"/>
          </a:xfrm>
        </p:grpSpPr>
        <p:sp>
          <p:nvSpPr>
            <p:cNvPr id="11666" name="Google Shape;11666;p90"/>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90"/>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90"/>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9" name="Google Shape;11669;p90"/>
          <p:cNvGrpSpPr/>
          <p:nvPr/>
        </p:nvGrpSpPr>
        <p:grpSpPr>
          <a:xfrm>
            <a:off x="5790556" y="4085852"/>
            <a:ext cx="279513" cy="356083"/>
            <a:chOff x="5790556" y="4261252"/>
            <a:chExt cx="279513" cy="356083"/>
          </a:xfrm>
        </p:grpSpPr>
        <p:sp>
          <p:nvSpPr>
            <p:cNvPr id="11670" name="Google Shape;11670;p90"/>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90"/>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90"/>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90"/>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90"/>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90"/>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90"/>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7" name="Google Shape;11677;p90"/>
          <p:cNvGrpSpPr/>
          <p:nvPr/>
        </p:nvGrpSpPr>
        <p:grpSpPr>
          <a:xfrm>
            <a:off x="5341333" y="4085852"/>
            <a:ext cx="278752" cy="356463"/>
            <a:chOff x="5341333" y="4261252"/>
            <a:chExt cx="278752" cy="356463"/>
          </a:xfrm>
        </p:grpSpPr>
        <p:sp>
          <p:nvSpPr>
            <p:cNvPr id="11678" name="Google Shape;11678;p90"/>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90"/>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90"/>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90"/>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90"/>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90"/>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90"/>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5" name="Google Shape;11685;p90"/>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6" name="Google Shape;11686;p90"/>
          <p:cNvGrpSpPr/>
          <p:nvPr/>
        </p:nvGrpSpPr>
        <p:grpSpPr>
          <a:xfrm>
            <a:off x="3103646" y="3590676"/>
            <a:ext cx="360233" cy="362451"/>
            <a:chOff x="3107608" y="3763401"/>
            <a:chExt cx="360233" cy="362451"/>
          </a:xfrm>
        </p:grpSpPr>
        <p:sp>
          <p:nvSpPr>
            <p:cNvPr id="11687" name="Google Shape;11687;p90"/>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90"/>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90"/>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90"/>
          <p:cNvGrpSpPr/>
          <p:nvPr/>
        </p:nvGrpSpPr>
        <p:grpSpPr>
          <a:xfrm>
            <a:off x="889343" y="3625827"/>
            <a:ext cx="351585" cy="339705"/>
            <a:chOff x="889343" y="3801227"/>
            <a:chExt cx="351585" cy="339705"/>
          </a:xfrm>
        </p:grpSpPr>
        <p:sp>
          <p:nvSpPr>
            <p:cNvPr id="11691" name="Google Shape;11691;p90"/>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90"/>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90"/>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90"/>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90"/>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6" name="Google Shape;11696;p90"/>
          <p:cNvGrpSpPr/>
          <p:nvPr/>
        </p:nvGrpSpPr>
        <p:grpSpPr>
          <a:xfrm>
            <a:off x="4896609" y="4085472"/>
            <a:ext cx="278784" cy="355323"/>
            <a:chOff x="4896609" y="4260872"/>
            <a:chExt cx="278784" cy="355323"/>
          </a:xfrm>
        </p:grpSpPr>
        <p:sp>
          <p:nvSpPr>
            <p:cNvPr id="11697" name="Google Shape;11697;p90"/>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90"/>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90"/>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90"/>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90"/>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90"/>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90"/>
          <p:cNvGrpSpPr/>
          <p:nvPr/>
        </p:nvGrpSpPr>
        <p:grpSpPr>
          <a:xfrm>
            <a:off x="7598438" y="4090731"/>
            <a:ext cx="260283" cy="345914"/>
            <a:chOff x="7598438" y="4266131"/>
            <a:chExt cx="260283" cy="345914"/>
          </a:xfrm>
        </p:grpSpPr>
        <p:sp>
          <p:nvSpPr>
            <p:cNvPr id="11704" name="Google Shape;11704;p90"/>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90"/>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90"/>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90"/>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90"/>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90"/>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90"/>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90"/>
          <p:cNvGrpSpPr/>
          <p:nvPr/>
        </p:nvGrpSpPr>
        <p:grpSpPr>
          <a:xfrm>
            <a:off x="1767069" y="3184746"/>
            <a:ext cx="286324" cy="348163"/>
            <a:chOff x="1767069" y="3360146"/>
            <a:chExt cx="286324" cy="348163"/>
          </a:xfrm>
        </p:grpSpPr>
        <p:sp>
          <p:nvSpPr>
            <p:cNvPr id="11712" name="Google Shape;11712;p90"/>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90"/>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90"/>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90"/>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90"/>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90"/>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90"/>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9" name="Google Shape;11719;p90"/>
          <p:cNvGrpSpPr/>
          <p:nvPr/>
        </p:nvGrpSpPr>
        <p:grpSpPr>
          <a:xfrm>
            <a:off x="7149944" y="4090731"/>
            <a:ext cx="260283" cy="345914"/>
            <a:chOff x="7149944" y="4266131"/>
            <a:chExt cx="260283" cy="345914"/>
          </a:xfrm>
        </p:grpSpPr>
        <p:sp>
          <p:nvSpPr>
            <p:cNvPr id="11720" name="Google Shape;11720;p90"/>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90"/>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90"/>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90"/>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90"/>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90"/>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6" name="Google Shape;11726;p90"/>
          <p:cNvGrpSpPr/>
          <p:nvPr/>
        </p:nvGrpSpPr>
        <p:grpSpPr>
          <a:xfrm>
            <a:off x="6695051" y="4083951"/>
            <a:ext cx="270104" cy="360233"/>
            <a:chOff x="6695051" y="4259351"/>
            <a:chExt cx="270104" cy="360233"/>
          </a:xfrm>
        </p:grpSpPr>
        <p:sp>
          <p:nvSpPr>
            <p:cNvPr id="11727" name="Google Shape;11727;p90"/>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90"/>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90"/>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90"/>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90"/>
          <p:cNvGrpSpPr/>
          <p:nvPr/>
        </p:nvGrpSpPr>
        <p:grpSpPr>
          <a:xfrm>
            <a:off x="8047661" y="4082051"/>
            <a:ext cx="277263" cy="362514"/>
            <a:chOff x="8047661" y="4257451"/>
            <a:chExt cx="277263" cy="362514"/>
          </a:xfrm>
        </p:grpSpPr>
        <p:sp>
          <p:nvSpPr>
            <p:cNvPr id="11732" name="Google Shape;11732;p90"/>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90"/>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90"/>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90"/>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6" name="Google Shape;11736;p90"/>
          <p:cNvGrpSpPr/>
          <p:nvPr/>
        </p:nvGrpSpPr>
        <p:grpSpPr>
          <a:xfrm>
            <a:off x="6248078" y="3609068"/>
            <a:ext cx="277263" cy="356115"/>
            <a:chOff x="6248078" y="3784468"/>
            <a:chExt cx="277263" cy="356115"/>
          </a:xfrm>
        </p:grpSpPr>
        <p:sp>
          <p:nvSpPr>
            <p:cNvPr id="11737" name="Google Shape;11737;p90"/>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90"/>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90"/>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90"/>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90"/>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2" name="Google Shape;11742;p90"/>
          <p:cNvGrpSpPr/>
          <p:nvPr/>
        </p:nvGrpSpPr>
        <p:grpSpPr>
          <a:xfrm>
            <a:off x="5800725" y="3610589"/>
            <a:ext cx="277644" cy="354594"/>
            <a:chOff x="5800725" y="3785989"/>
            <a:chExt cx="277644" cy="354594"/>
          </a:xfrm>
        </p:grpSpPr>
        <p:sp>
          <p:nvSpPr>
            <p:cNvPr id="11743" name="Google Shape;11743;p90"/>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90"/>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90"/>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90"/>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90"/>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90"/>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90"/>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90"/>
          <p:cNvGrpSpPr/>
          <p:nvPr/>
        </p:nvGrpSpPr>
        <p:grpSpPr>
          <a:xfrm>
            <a:off x="2206122" y="3185348"/>
            <a:ext cx="308183" cy="347561"/>
            <a:chOff x="2206122" y="3360748"/>
            <a:chExt cx="308183" cy="347561"/>
          </a:xfrm>
        </p:grpSpPr>
        <p:sp>
          <p:nvSpPr>
            <p:cNvPr id="11751" name="Google Shape;11751;p90"/>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90"/>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90"/>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90"/>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90"/>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90"/>
          <p:cNvGrpSpPr/>
          <p:nvPr/>
        </p:nvGrpSpPr>
        <p:grpSpPr>
          <a:xfrm>
            <a:off x="5353403" y="3610209"/>
            <a:ext cx="277992" cy="354974"/>
            <a:chOff x="5353403" y="3785609"/>
            <a:chExt cx="277992" cy="354974"/>
          </a:xfrm>
        </p:grpSpPr>
        <p:sp>
          <p:nvSpPr>
            <p:cNvPr id="11757" name="Google Shape;11757;p90"/>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90"/>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90"/>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90"/>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90"/>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90"/>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3" name="Google Shape;11763;p90"/>
          <p:cNvGrpSpPr/>
          <p:nvPr/>
        </p:nvGrpSpPr>
        <p:grpSpPr>
          <a:xfrm>
            <a:off x="4896229" y="3610589"/>
            <a:ext cx="278784" cy="354594"/>
            <a:chOff x="4896229" y="3785989"/>
            <a:chExt cx="278784" cy="354594"/>
          </a:xfrm>
        </p:grpSpPr>
        <p:sp>
          <p:nvSpPr>
            <p:cNvPr id="11764" name="Google Shape;11764;p90"/>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90"/>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90"/>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90"/>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90"/>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90"/>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0" name="Google Shape;11770;p90"/>
          <p:cNvGrpSpPr/>
          <p:nvPr/>
        </p:nvGrpSpPr>
        <p:grpSpPr>
          <a:xfrm>
            <a:off x="7592387" y="3612458"/>
            <a:ext cx="273874" cy="351204"/>
            <a:chOff x="7592387" y="3787858"/>
            <a:chExt cx="273874" cy="351204"/>
          </a:xfrm>
        </p:grpSpPr>
        <p:sp>
          <p:nvSpPr>
            <p:cNvPr id="11771" name="Google Shape;11771;p90"/>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90"/>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90"/>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90"/>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5" name="Google Shape;11775;p90"/>
          <p:cNvGrpSpPr/>
          <p:nvPr/>
        </p:nvGrpSpPr>
        <p:grpSpPr>
          <a:xfrm>
            <a:off x="7145794" y="3612458"/>
            <a:ext cx="274254" cy="350444"/>
            <a:chOff x="7145794" y="3787858"/>
            <a:chExt cx="274254" cy="350444"/>
          </a:xfrm>
        </p:grpSpPr>
        <p:sp>
          <p:nvSpPr>
            <p:cNvPr id="11776" name="Google Shape;11776;p90"/>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90"/>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90"/>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90"/>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90"/>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90"/>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2" name="Google Shape;11782;p90"/>
          <p:cNvGrpSpPr/>
          <p:nvPr/>
        </p:nvGrpSpPr>
        <p:grpSpPr>
          <a:xfrm>
            <a:off x="8054060" y="3611698"/>
            <a:ext cx="266334" cy="353834"/>
            <a:chOff x="8054060" y="3787098"/>
            <a:chExt cx="266334" cy="353834"/>
          </a:xfrm>
        </p:grpSpPr>
        <p:sp>
          <p:nvSpPr>
            <p:cNvPr id="11783" name="Google Shape;11783;p90"/>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90"/>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90"/>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90"/>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7" name="Google Shape;11787;p90"/>
          <p:cNvGrpSpPr/>
          <p:nvPr/>
        </p:nvGrpSpPr>
        <p:grpSpPr>
          <a:xfrm>
            <a:off x="6702211" y="3607199"/>
            <a:ext cx="270104" cy="361754"/>
            <a:chOff x="6702211" y="3782599"/>
            <a:chExt cx="270104" cy="361754"/>
          </a:xfrm>
        </p:grpSpPr>
        <p:sp>
          <p:nvSpPr>
            <p:cNvPr id="11788" name="Google Shape;11788;p90"/>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90"/>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90"/>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90"/>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90"/>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3" name="Google Shape;11793;p90"/>
          <p:cNvGrpSpPr/>
          <p:nvPr/>
        </p:nvGrpSpPr>
        <p:grpSpPr>
          <a:xfrm>
            <a:off x="3516886" y="3263327"/>
            <a:ext cx="391854" cy="269922"/>
            <a:chOff x="3516850" y="3406526"/>
            <a:chExt cx="369674" cy="254644"/>
          </a:xfrm>
        </p:grpSpPr>
        <p:sp>
          <p:nvSpPr>
            <p:cNvPr id="11794" name="Google Shape;11794;p90"/>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90"/>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90"/>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90"/>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8" name="Google Shape;11798;p90"/>
          <p:cNvGrpSpPr/>
          <p:nvPr/>
        </p:nvGrpSpPr>
        <p:grpSpPr>
          <a:xfrm>
            <a:off x="1310655" y="3185127"/>
            <a:ext cx="306314" cy="347403"/>
            <a:chOff x="1310655" y="3360527"/>
            <a:chExt cx="306314" cy="347403"/>
          </a:xfrm>
        </p:grpSpPr>
        <p:sp>
          <p:nvSpPr>
            <p:cNvPr id="11799" name="Google Shape;11799;p90"/>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90"/>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90"/>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90"/>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90"/>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90"/>
          <p:cNvGrpSpPr/>
          <p:nvPr/>
        </p:nvGrpSpPr>
        <p:grpSpPr>
          <a:xfrm>
            <a:off x="3119678" y="3184746"/>
            <a:ext cx="269343" cy="348543"/>
            <a:chOff x="3119678" y="3360146"/>
            <a:chExt cx="269343" cy="348543"/>
          </a:xfrm>
        </p:grpSpPr>
        <p:sp>
          <p:nvSpPr>
            <p:cNvPr id="11805" name="Google Shape;11805;p90"/>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90"/>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90"/>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90"/>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90"/>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90"/>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90"/>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90"/>
          <p:cNvGrpSpPr/>
          <p:nvPr/>
        </p:nvGrpSpPr>
        <p:grpSpPr>
          <a:xfrm>
            <a:off x="3967213" y="3181547"/>
            <a:ext cx="368185" cy="354753"/>
            <a:chOff x="3967213" y="3356947"/>
            <a:chExt cx="368185" cy="354753"/>
          </a:xfrm>
        </p:grpSpPr>
        <p:sp>
          <p:nvSpPr>
            <p:cNvPr id="11813" name="Google Shape;11813;p90"/>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90"/>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90"/>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90"/>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90"/>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90"/>
          <p:cNvGrpSpPr/>
          <p:nvPr/>
        </p:nvGrpSpPr>
        <p:grpSpPr>
          <a:xfrm>
            <a:off x="871254" y="3184746"/>
            <a:ext cx="285183" cy="347023"/>
            <a:chOff x="871254" y="3360146"/>
            <a:chExt cx="285183" cy="347023"/>
          </a:xfrm>
        </p:grpSpPr>
        <p:sp>
          <p:nvSpPr>
            <p:cNvPr id="11819" name="Google Shape;11819;p90"/>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90"/>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90"/>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90"/>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3" name="Google Shape;11823;p90"/>
          <p:cNvGrpSpPr/>
          <p:nvPr/>
        </p:nvGrpSpPr>
        <p:grpSpPr>
          <a:xfrm>
            <a:off x="2665165" y="3184746"/>
            <a:ext cx="281794" cy="349684"/>
            <a:chOff x="2665165" y="3360146"/>
            <a:chExt cx="281794" cy="349684"/>
          </a:xfrm>
        </p:grpSpPr>
        <p:sp>
          <p:nvSpPr>
            <p:cNvPr id="11824" name="Google Shape;11824;p90"/>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90"/>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90"/>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90"/>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90"/>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90"/>
          <p:cNvGrpSpPr/>
          <p:nvPr/>
        </p:nvGrpSpPr>
        <p:grpSpPr>
          <a:xfrm>
            <a:off x="7156344" y="3172296"/>
            <a:ext cx="264465" cy="353074"/>
            <a:chOff x="7156344" y="3347696"/>
            <a:chExt cx="264465" cy="353074"/>
          </a:xfrm>
        </p:grpSpPr>
        <p:sp>
          <p:nvSpPr>
            <p:cNvPr id="11830" name="Google Shape;11830;p90"/>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90"/>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90"/>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90"/>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90"/>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5" name="Google Shape;11835;p90"/>
          <p:cNvGrpSpPr/>
          <p:nvPr/>
        </p:nvGrpSpPr>
        <p:grpSpPr>
          <a:xfrm>
            <a:off x="6703732" y="3171536"/>
            <a:ext cx="264813" cy="352693"/>
            <a:chOff x="6703732" y="3346936"/>
            <a:chExt cx="264813" cy="352693"/>
          </a:xfrm>
        </p:grpSpPr>
        <p:sp>
          <p:nvSpPr>
            <p:cNvPr id="11836" name="Google Shape;11836;p90"/>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90"/>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90"/>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90"/>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90"/>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1" name="Google Shape;11841;p90"/>
          <p:cNvGrpSpPr/>
          <p:nvPr/>
        </p:nvGrpSpPr>
        <p:grpSpPr>
          <a:xfrm>
            <a:off x="6252228" y="3171536"/>
            <a:ext cx="265193" cy="352693"/>
            <a:chOff x="6252228" y="3346936"/>
            <a:chExt cx="265193" cy="352693"/>
          </a:xfrm>
        </p:grpSpPr>
        <p:sp>
          <p:nvSpPr>
            <p:cNvPr id="11842" name="Google Shape;11842;p90"/>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90"/>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90"/>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5" name="Google Shape;11845;p90"/>
          <p:cNvGrpSpPr/>
          <p:nvPr/>
        </p:nvGrpSpPr>
        <p:grpSpPr>
          <a:xfrm>
            <a:off x="5801105" y="3172296"/>
            <a:ext cx="264813" cy="351933"/>
            <a:chOff x="5801105" y="3347696"/>
            <a:chExt cx="264813" cy="351933"/>
          </a:xfrm>
        </p:grpSpPr>
        <p:sp>
          <p:nvSpPr>
            <p:cNvPr id="11846" name="Google Shape;11846;p90"/>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90"/>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90"/>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90"/>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0" name="Google Shape;11850;p90"/>
          <p:cNvGrpSpPr/>
          <p:nvPr/>
        </p:nvGrpSpPr>
        <p:grpSpPr>
          <a:xfrm>
            <a:off x="5349253" y="3171536"/>
            <a:ext cx="265922" cy="352693"/>
            <a:chOff x="5349253" y="3346936"/>
            <a:chExt cx="265922" cy="352693"/>
          </a:xfrm>
        </p:grpSpPr>
        <p:sp>
          <p:nvSpPr>
            <p:cNvPr id="11851" name="Google Shape;11851;p90"/>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90"/>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90"/>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90"/>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90"/>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90"/>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7" name="Google Shape;11857;p90"/>
          <p:cNvGrpSpPr/>
          <p:nvPr/>
        </p:nvGrpSpPr>
        <p:grpSpPr>
          <a:xfrm>
            <a:off x="4907159" y="3171536"/>
            <a:ext cx="264845" cy="354214"/>
            <a:chOff x="4907159" y="3346936"/>
            <a:chExt cx="264845" cy="354214"/>
          </a:xfrm>
        </p:grpSpPr>
        <p:sp>
          <p:nvSpPr>
            <p:cNvPr id="11858" name="Google Shape;11858;p90"/>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90"/>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0" name="Google Shape;11860;p90"/>
          <p:cNvGrpSpPr/>
          <p:nvPr/>
        </p:nvGrpSpPr>
        <p:grpSpPr>
          <a:xfrm>
            <a:off x="8048421" y="3159086"/>
            <a:ext cx="276503" cy="369674"/>
            <a:chOff x="8048421" y="3334486"/>
            <a:chExt cx="276503" cy="369674"/>
          </a:xfrm>
        </p:grpSpPr>
        <p:sp>
          <p:nvSpPr>
            <p:cNvPr id="11861" name="Google Shape;11861;p90"/>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90"/>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90"/>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90"/>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90"/>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90"/>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90"/>
          <p:cNvGrpSpPr/>
          <p:nvPr/>
        </p:nvGrpSpPr>
        <p:grpSpPr>
          <a:xfrm>
            <a:off x="7575787" y="3154555"/>
            <a:ext cx="295384" cy="376834"/>
            <a:chOff x="7575787" y="3329955"/>
            <a:chExt cx="295384" cy="376834"/>
          </a:xfrm>
        </p:grpSpPr>
        <p:sp>
          <p:nvSpPr>
            <p:cNvPr id="11868" name="Google Shape;11868;p90"/>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90"/>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90"/>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90"/>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90"/>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90"/>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4" name="Google Shape;11874;p90"/>
          <p:cNvGrpSpPr/>
          <p:nvPr/>
        </p:nvGrpSpPr>
        <p:grpSpPr>
          <a:xfrm>
            <a:off x="864062" y="2709103"/>
            <a:ext cx="264084" cy="347783"/>
            <a:chOff x="864062" y="2884503"/>
            <a:chExt cx="264084" cy="347783"/>
          </a:xfrm>
        </p:grpSpPr>
        <p:sp>
          <p:nvSpPr>
            <p:cNvPr id="11875" name="Google Shape;11875;p90"/>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90"/>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90"/>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90"/>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90"/>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90"/>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90"/>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90"/>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90"/>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90"/>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90"/>
          <p:cNvGrpSpPr/>
          <p:nvPr/>
        </p:nvGrpSpPr>
        <p:grpSpPr>
          <a:xfrm>
            <a:off x="3978523" y="2709261"/>
            <a:ext cx="348955" cy="346516"/>
            <a:chOff x="3978523" y="2884661"/>
            <a:chExt cx="348955" cy="346516"/>
          </a:xfrm>
        </p:grpSpPr>
        <p:sp>
          <p:nvSpPr>
            <p:cNvPr id="11886" name="Google Shape;11886;p90"/>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90"/>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90"/>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90"/>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90"/>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90"/>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90"/>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90"/>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90"/>
          <p:cNvGrpSpPr/>
          <p:nvPr/>
        </p:nvGrpSpPr>
        <p:grpSpPr>
          <a:xfrm>
            <a:off x="3556255" y="2709863"/>
            <a:ext cx="347435" cy="345534"/>
            <a:chOff x="3527780" y="2885263"/>
            <a:chExt cx="347435" cy="345534"/>
          </a:xfrm>
        </p:grpSpPr>
        <p:sp>
          <p:nvSpPr>
            <p:cNvPr id="11895" name="Google Shape;11895;p90"/>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90"/>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90"/>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90"/>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90"/>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90"/>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90"/>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90"/>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90"/>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90"/>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90"/>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90"/>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90"/>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90"/>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90"/>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90"/>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90"/>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90"/>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90"/>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90"/>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90"/>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90"/>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90"/>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8" name="Google Shape;11918;p90"/>
          <p:cNvGrpSpPr/>
          <p:nvPr/>
        </p:nvGrpSpPr>
        <p:grpSpPr>
          <a:xfrm>
            <a:off x="2239671" y="2709103"/>
            <a:ext cx="218053" cy="348543"/>
            <a:chOff x="2239671" y="2884503"/>
            <a:chExt cx="218053" cy="348543"/>
          </a:xfrm>
        </p:grpSpPr>
        <p:sp>
          <p:nvSpPr>
            <p:cNvPr id="11919" name="Google Shape;11919;p90"/>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90"/>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90"/>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90"/>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90"/>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4" name="Google Shape;11924;p90"/>
          <p:cNvGrpSpPr/>
          <p:nvPr/>
        </p:nvGrpSpPr>
        <p:grpSpPr>
          <a:xfrm>
            <a:off x="2691555" y="2709103"/>
            <a:ext cx="215044" cy="348924"/>
            <a:chOff x="2691555" y="2884503"/>
            <a:chExt cx="215044" cy="348924"/>
          </a:xfrm>
        </p:grpSpPr>
        <p:sp>
          <p:nvSpPr>
            <p:cNvPr id="11925" name="Google Shape;11925;p90"/>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90"/>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90"/>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8" name="Google Shape;11928;p90"/>
          <p:cNvGrpSpPr/>
          <p:nvPr/>
        </p:nvGrpSpPr>
        <p:grpSpPr>
          <a:xfrm>
            <a:off x="1770459" y="2709103"/>
            <a:ext cx="254644" cy="348828"/>
            <a:chOff x="1770459" y="2884503"/>
            <a:chExt cx="254644" cy="348828"/>
          </a:xfrm>
        </p:grpSpPr>
        <p:sp>
          <p:nvSpPr>
            <p:cNvPr id="11929" name="Google Shape;11929;p90"/>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90"/>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90"/>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90"/>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90"/>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90"/>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90"/>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90"/>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90"/>
          <p:cNvGrpSpPr/>
          <p:nvPr/>
        </p:nvGrpSpPr>
        <p:grpSpPr>
          <a:xfrm>
            <a:off x="1317466" y="2709483"/>
            <a:ext cx="258382" cy="348543"/>
            <a:chOff x="1317466" y="2884883"/>
            <a:chExt cx="258382" cy="348543"/>
          </a:xfrm>
        </p:grpSpPr>
        <p:sp>
          <p:nvSpPr>
            <p:cNvPr id="11938" name="Google Shape;11938;p90"/>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90"/>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90"/>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90"/>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90"/>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90"/>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90"/>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90"/>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90"/>
          <p:cNvGrpSpPr/>
          <p:nvPr/>
        </p:nvGrpSpPr>
        <p:grpSpPr>
          <a:xfrm>
            <a:off x="3121167" y="2709483"/>
            <a:ext cx="258414" cy="348543"/>
            <a:chOff x="3121167" y="2884883"/>
            <a:chExt cx="258414" cy="348543"/>
          </a:xfrm>
        </p:grpSpPr>
        <p:sp>
          <p:nvSpPr>
            <p:cNvPr id="11947" name="Google Shape;11947;p90"/>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90"/>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90"/>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90"/>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90"/>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90"/>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90"/>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90"/>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90"/>
          <p:cNvGrpSpPr/>
          <p:nvPr/>
        </p:nvGrpSpPr>
        <p:grpSpPr>
          <a:xfrm>
            <a:off x="4899999" y="2706695"/>
            <a:ext cx="271244" cy="346801"/>
            <a:chOff x="4899999" y="2882095"/>
            <a:chExt cx="271244" cy="346801"/>
          </a:xfrm>
        </p:grpSpPr>
        <p:sp>
          <p:nvSpPr>
            <p:cNvPr id="11956" name="Google Shape;11956;p90"/>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90"/>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90"/>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90"/>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90"/>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90"/>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90"/>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90"/>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90"/>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90"/>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90"/>
          <p:cNvGrpSpPr/>
          <p:nvPr/>
        </p:nvGrpSpPr>
        <p:grpSpPr>
          <a:xfrm>
            <a:off x="7162775" y="2705713"/>
            <a:ext cx="259523" cy="346294"/>
            <a:chOff x="7162775" y="2881113"/>
            <a:chExt cx="259523" cy="346294"/>
          </a:xfrm>
        </p:grpSpPr>
        <p:sp>
          <p:nvSpPr>
            <p:cNvPr id="11967" name="Google Shape;11967;p90"/>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90"/>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90"/>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90"/>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90"/>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90"/>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3" name="Google Shape;11973;p90"/>
          <p:cNvGrpSpPr/>
          <p:nvPr/>
        </p:nvGrpSpPr>
        <p:grpSpPr>
          <a:xfrm>
            <a:off x="6709751" y="2706442"/>
            <a:ext cx="261075" cy="347815"/>
            <a:chOff x="6709751" y="2881842"/>
            <a:chExt cx="261075" cy="347815"/>
          </a:xfrm>
        </p:grpSpPr>
        <p:sp>
          <p:nvSpPr>
            <p:cNvPr id="11974" name="Google Shape;11974;p90"/>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90"/>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90"/>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90"/>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90"/>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90"/>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0" name="Google Shape;11980;p90"/>
          <p:cNvGrpSpPr/>
          <p:nvPr/>
        </p:nvGrpSpPr>
        <p:grpSpPr>
          <a:xfrm>
            <a:off x="5807156" y="2705713"/>
            <a:ext cx="261043" cy="348163"/>
            <a:chOff x="5807156" y="2881113"/>
            <a:chExt cx="261043" cy="348163"/>
          </a:xfrm>
        </p:grpSpPr>
        <p:sp>
          <p:nvSpPr>
            <p:cNvPr id="11981" name="Google Shape;11981;p90"/>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90"/>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90"/>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90"/>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90"/>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6" name="Google Shape;11986;p90"/>
          <p:cNvGrpSpPr/>
          <p:nvPr/>
        </p:nvGrpSpPr>
        <p:grpSpPr>
          <a:xfrm>
            <a:off x="5355653" y="2706093"/>
            <a:ext cx="262184" cy="346643"/>
            <a:chOff x="5355653" y="2881493"/>
            <a:chExt cx="262184" cy="346643"/>
          </a:xfrm>
        </p:grpSpPr>
        <p:sp>
          <p:nvSpPr>
            <p:cNvPr id="11987" name="Google Shape;11987;p90"/>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90"/>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90"/>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90"/>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90"/>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2" name="Google Shape;11992;p90"/>
          <p:cNvGrpSpPr/>
          <p:nvPr/>
        </p:nvGrpSpPr>
        <p:grpSpPr>
          <a:xfrm>
            <a:off x="8055961" y="2706442"/>
            <a:ext cx="260283" cy="345914"/>
            <a:chOff x="8055961" y="2881842"/>
            <a:chExt cx="260283" cy="345914"/>
          </a:xfrm>
        </p:grpSpPr>
        <p:sp>
          <p:nvSpPr>
            <p:cNvPr id="11993" name="Google Shape;11993;p90"/>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90"/>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90"/>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90"/>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90"/>
          <p:cNvGrpSpPr/>
          <p:nvPr/>
        </p:nvGrpSpPr>
        <p:grpSpPr>
          <a:xfrm>
            <a:off x="7609368" y="2718512"/>
            <a:ext cx="264813" cy="353105"/>
            <a:chOff x="7609368" y="2893912"/>
            <a:chExt cx="264813" cy="353105"/>
          </a:xfrm>
        </p:grpSpPr>
        <p:sp>
          <p:nvSpPr>
            <p:cNvPr id="11998" name="Google Shape;11998;p90"/>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90"/>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90"/>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90"/>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90"/>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90"/>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4" name="Google Shape;12004;p90"/>
          <p:cNvGrpSpPr/>
          <p:nvPr/>
        </p:nvGrpSpPr>
        <p:grpSpPr>
          <a:xfrm>
            <a:off x="6248458" y="2694372"/>
            <a:ext cx="270864" cy="360645"/>
            <a:chOff x="6248458" y="2869772"/>
            <a:chExt cx="270864" cy="360645"/>
          </a:xfrm>
        </p:grpSpPr>
        <p:sp>
          <p:nvSpPr>
            <p:cNvPr id="12005" name="Google Shape;12005;p90"/>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90"/>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90"/>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90"/>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90"/>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0" name="Google Shape;12010;p90"/>
          <p:cNvGrpSpPr/>
          <p:nvPr/>
        </p:nvGrpSpPr>
        <p:grpSpPr>
          <a:xfrm>
            <a:off x="3075928" y="2270398"/>
            <a:ext cx="363243" cy="300675"/>
            <a:chOff x="3075928" y="2445798"/>
            <a:chExt cx="363243" cy="300675"/>
          </a:xfrm>
        </p:grpSpPr>
        <p:sp>
          <p:nvSpPr>
            <p:cNvPr id="12011" name="Google Shape;12011;p90"/>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90"/>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90"/>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90"/>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90"/>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90"/>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90"/>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90"/>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90"/>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90"/>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90"/>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2" name="Google Shape;12022;p90"/>
          <p:cNvGrpSpPr/>
          <p:nvPr/>
        </p:nvGrpSpPr>
        <p:grpSpPr>
          <a:xfrm>
            <a:off x="2633105" y="2256459"/>
            <a:ext cx="363243" cy="328585"/>
            <a:chOff x="2633105" y="2431859"/>
            <a:chExt cx="363243" cy="328585"/>
          </a:xfrm>
        </p:grpSpPr>
        <p:sp>
          <p:nvSpPr>
            <p:cNvPr id="12023" name="Google Shape;12023;p90"/>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90"/>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90"/>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90"/>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90"/>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90"/>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90"/>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90"/>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90"/>
          <p:cNvGrpSpPr/>
          <p:nvPr/>
        </p:nvGrpSpPr>
        <p:grpSpPr>
          <a:xfrm>
            <a:off x="2189142" y="2245910"/>
            <a:ext cx="365904" cy="350064"/>
            <a:chOff x="2189142" y="2421310"/>
            <a:chExt cx="365904" cy="350064"/>
          </a:xfrm>
        </p:grpSpPr>
        <p:sp>
          <p:nvSpPr>
            <p:cNvPr id="12032" name="Google Shape;12032;p90"/>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90"/>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90"/>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90"/>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90"/>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90"/>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90"/>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90"/>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90"/>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1" name="Google Shape;12041;p90"/>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2" name="Google Shape;12042;p90"/>
          <p:cNvGrpSpPr/>
          <p:nvPr/>
        </p:nvGrpSpPr>
        <p:grpSpPr>
          <a:xfrm>
            <a:off x="3961923" y="2310917"/>
            <a:ext cx="364415" cy="220936"/>
            <a:chOff x="3961923" y="2486317"/>
            <a:chExt cx="364415" cy="220936"/>
          </a:xfrm>
        </p:grpSpPr>
        <p:sp>
          <p:nvSpPr>
            <p:cNvPr id="12043" name="Google Shape;12043;p90"/>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90"/>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90"/>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90"/>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7" name="Google Shape;12047;p90"/>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8" name="Google Shape;12048;p90"/>
          <p:cNvGrpSpPr/>
          <p:nvPr/>
        </p:nvGrpSpPr>
        <p:grpSpPr>
          <a:xfrm>
            <a:off x="1303876" y="2243977"/>
            <a:ext cx="363275" cy="354626"/>
            <a:chOff x="1303876" y="2419377"/>
            <a:chExt cx="363275" cy="354626"/>
          </a:xfrm>
        </p:grpSpPr>
        <p:sp>
          <p:nvSpPr>
            <p:cNvPr id="12049" name="Google Shape;12049;p90"/>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90"/>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90"/>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90"/>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90"/>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90"/>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90"/>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90"/>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90"/>
          <p:cNvGrpSpPr/>
          <p:nvPr/>
        </p:nvGrpSpPr>
        <p:grpSpPr>
          <a:xfrm>
            <a:off x="861053" y="2239510"/>
            <a:ext cx="362134" cy="363623"/>
            <a:chOff x="861053" y="2414910"/>
            <a:chExt cx="362134" cy="363623"/>
          </a:xfrm>
        </p:grpSpPr>
        <p:sp>
          <p:nvSpPr>
            <p:cNvPr id="12058" name="Google Shape;12058;p90"/>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90"/>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90"/>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90"/>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90"/>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90"/>
          <p:cNvGrpSpPr/>
          <p:nvPr/>
        </p:nvGrpSpPr>
        <p:grpSpPr>
          <a:xfrm>
            <a:off x="7594288" y="2239859"/>
            <a:ext cx="279513" cy="355735"/>
            <a:chOff x="7594288" y="2415259"/>
            <a:chExt cx="279513" cy="355735"/>
          </a:xfrm>
        </p:grpSpPr>
        <p:sp>
          <p:nvSpPr>
            <p:cNvPr id="12064" name="Google Shape;12064;p90"/>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90"/>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90"/>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90"/>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90"/>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90"/>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0" name="Google Shape;12070;p90"/>
          <p:cNvGrpSpPr/>
          <p:nvPr/>
        </p:nvGrpSpPr>
        <p:grpSpPr>
          <a:xfrm>
            <a:off x="7145794" y="2240239"/>
            <a:ext cx="278784" cy="355735"/>
            <a:chOff x="7145794" y="2415639"/>
            <a:chExt cx="278784" cy="355735"/>
          </a:xfrm>
        </p:grpSpPr>
        <p:sp>
          <p:nvSpPr>
            <p:cNvPr id="12071" name="Google Shape;12071;p90"/>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90"/>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90"/>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90"/>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90"/>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90"/>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90"/>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90"/>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90"/>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90"/>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1" name="Google Shape;12081;p90"/>
          <p:cNvGrpSpPr/>
          <p:nvPr/>
        </p:nvGrpSpPr>
        <p:grpSpPr>
          <a:xfrm>
            <a:off x="6698441" y="2239130"/>
            <a:ext cx="277644" cy="357984"/>
            <a:chOff x="6698441" y="2414530"/>
            <a:chExt cx="277644" cy="357984"/>
          </a:xfrm>
        </p:grpSpPr>
        <p:sp>
          <p:nvSpPr>
            <p:cNvPr id="12082" name="Google Shape;12082;p90"/>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90"/>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90"/>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90"/>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90"/>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90"/>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8" name="Google Shape;12088;p90"/>
          <p:cNvGrpSpPr/>
          <p:nvPr/>
        </p:nvGrpSpPr>
        <p:grpSpPr>
          <a:xfrm>
            <a:off x="4897750" y="2240239"/>
            <a:ext cx="279513" cy="357255"/>
            <a:chOff x="4897750" y="2415639"/>
            <a:chExt cx="279513" cy="357255"/>
          </a:xfrm>
        </p:grpSpPr>
        <p:sp>
          <p:nvSpPr>
            <p:cNvPr id="12089" name="Google Shape;12089;p90"/>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90"/>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90"/>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90"/>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90"/>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90"/>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90"/>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90"/>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7" name="Google Shape;12097;p90"/>
          <p:cNvGrpSpPr/>
          <p:nvPr/>
        </p:nvGrpSpPr>
        <p:grpSpPr>
          <a:xfrm>
            <a:off x="5812066" y="2240619"/>
            <a:ext cx="264813" cy="353454"/>
            <a:chOff x="5812066" y="2416019"/>
            <a:chExt cx="264813" cy="353454"/>
          </a:xfrm>
        </p:grpSpPr>
        <p:sp>
          <p:nvSpPr>
            <p:cNvPr id="12098" name="Google Shape;12098;p90"/>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90"/>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90"/>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90"/>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90"/>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90"/>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90"/>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5" name="Google Shape;12105;p90"/>
          <p:cNvGrpSpPr/>
          <p:nvPr/>
        </p:nvGrpSpPr>
        <p:grpSpPr>
          <a:xfrm>
            <a:off x="8054820" y="2240999"/>
            <a:ext cx="264433" cy="353454"/>
            <a:chOff x="8054820" y="2416399"/>
            <a:chExt cx="264433" cy="353454"/>
          </a:xfrm>
        </p:grpSpPr>
        <p:sp>
          <p:nvSpPr>
            <p:cNvPr id="12106" name="Google Shape;12106;p90"/>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90"/>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90"/>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90"/>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90"/>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90"/>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2" name="Google Shape;12112;p90"/>
          <p:cNvGrpSpPr/>
          <p:nvPr/>
        </p:nvGrpSpPr>
        <p:grpSpPr>
          <a:xfrm>
            <a:off x="5356413" y="2237990"/>
            <a:ext cx="271212" cy="361374"/>
            <a:chOff x="5356413" y="2413390"/>
            <a:chExt cx="271212" cy="361374"/>
          </a:xfrm>
        </p:grpSpPr>
        <p:sp>
          <p:nvSpPr>
            <p:cNvPr id="12113" name="Google Shape;12113;p90"/>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90"/>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90"/>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90"/>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90"/>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8" name="Google Shape;12118;p90"/>
          <p:cNvGrpSpPr/>
          <p:nvPr/>
        </p:nvGrpSpPr>
        <p:grpSpPr>
          <a:xfrm>
            <a:off x="6255238" y="2236849"/>
            <a:ext cx="271244" cy="360994"/>
            <a:chOff x="6255238" y="2412249"/>
            <a:chExt cx="271244" cy="360994"/>
          </a:xfrm>
        </p:grpSpPr>
        <p:sp>
          <p:nvSpPr>
            <p:cNvPr id="12119" name="Google Shape;12119;p90"/>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90"/>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90"/>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90"/>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90"/>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90"/>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5" name="Google Shape;12125;p90"/>
          <p:cNvGrpSpPr/>
          <p:nvPr/>
        </p:nvGrpSpPr>
        <p:grpSpPr>
          <a:xfrm>
            <a:off x="2185372" y="1782399"/>
            <a:ext cx="366664" cy="366981"/>
            <a:chOff x="2185372" y="1957799"/>
            <a:chExt cx="366664" cy="366981"/>
          </a:xfrm>
        </p:grpSpPr>
        <p:sp>
          <p:nvSpPr>
            <p:cNvPr id="12126" name="Google Shape;12126;p90"/>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90"/>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90"/>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90"/>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90"/>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90"/>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90"/>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90"/>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4" name="Google Shape;12134;p90"/>
          <p:cNvGrpSpPr/>
          <p:nvPr/>
        </p:nvGrpSpPr>
        <p:grpSpPr>
          <a:xfrm>
            <a:off x="1737258" y="1812971"/>
            <a:ext cx="370814" cy="307359"/>
            <a:chOff x="1737258" y="1988371"/>
            <a:chExt cx="370814" cy="307359"/>
          </a:xfrm>
        </p:grpSpPr>
        <p:sp>
          <p:nvSpPr>
            <p:cNvPr id="12135" name="Google Shape;12135;p90"/>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90"/>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90"/>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90"/>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9" name="Google Shape;12139;p90"/>
          <p:cNvGrpSpPr/>
          <p:nvPr/>
        </p:nvGrpSpPr>
        <p:grpSpPr>
          <a:xfrm>
            <a:off x="848983" y="1814111"/>
            <a:ext cx="369294" cy="304350"/>
            <a:chOff x="848983" y="1989511"/>
            <a:chExt cx="369294" cy="304350"/>
          </a:xfrm>
        </p:grpSpPr>
        <p:sp>
          <p:nvSpPr>
            <p:cNvPr id="12140" name="Google Shape;12140;p90"/>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90"/>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90"/>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90"/>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90"/>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5" name="Google Shape;12145;p90"/>
          <p:cNvGrpSpPr/>
          <p:nvPr/>
        </p:nvGrpSpPr>
        <p:grpSpPr>
          <a:xfrm>
            <a:off x="3074027" y="1808377"/>
            <a:ext cx="380604" cy="313854"/>
            <a:chOff x="3074027" y="1983777"/>
            <a:chExt cx="380604" cy="313854"/>
          </a:xfrm>
        </p:grpSpPr>
        <p:sp>
          <p:nvSpPr>
            <p:cNvPr id="12146" name="Google Shape;12146;p90"/>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90"/>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90"/>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90"/>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90"/>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1" name="Google Shape;12151;p90"/>
          <p:cNvGrpSpPr/>
          <p:nvPr/>
        </p:nvGrpSpPr>
        <p:grpSpPr>
          <a:xfrm>
            <a:off x="3522521" y="1800457"/>
            <a:ext cx="367013" cy="331278"/>
            <a:chOff x="3522521" y="1975857"/>
            <a:chExt cx="367013" cy="331278"/>
          </a:xfrm>
        </p:grpSpPr>
        <p:sp>
          <p:nvSpPr>
            <p:cNvPr id="12152" name="Google Shape;12152;p90"/>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90"/>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90"/>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90"/>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90"/>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90"/>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90"/>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90"/>
          <p:cNvGrpSpPr/>
          <p:nvPr/>
        </p:nvGrpSpPr>
        <p:grpSpPr>
          <a:xfrm>
            <a:off x="2630824" y="1801566"/>
            <a:ext cx="368185" cy="330454"/>
            <a:chOff x="2630824" y="1976966"/>
            <a:chExt cx="368185" cy="330454"/>
          </a:xfrm>
        </p:grpSpPr>
        <p:sp>
          <p:nvSpPr>
            <p:cNvPr id="12160" name="Google Shape;12160;p90"/>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90"/>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90"/>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90"/>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90"/>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90"/>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90"/>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90"/>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90"/>
          <p:cNvGrpSpPr/>
          <p:nvPr/>
        </p:nvGrpSpPr>
        <p:grpSpPr>
          <a:xfrm>
            <a:off x="1293706" y="1791016"/>
            <a:ext cx="369294" cy="350444"/>
            <a:chOff x="1293706" y="1966416"/>
            <a:chExt cx="369294" cy="350444"/>
          </a:xfrm>
        </p:grpSpPr>
        <p:sp>
          <p:nvSpPr>
            <p:cNvPr id="12169" name="Google Shape;12169;p90"/>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90"/>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90"/>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90"/>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90"/>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90"/>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90"/>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90"/>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7" name="Google Shape;12177;p90"/>
          <p:cNvGrpSpPr/>
          <p:nvPr/>
        </p:nvGrpSpPr>
        <p:grpSpPr>
          <a:xfrm>
            <a:off x="3967213" y="1800077"/>
            <a:ext cx="368185" cy="331816"/>
            <a:chOff x="3967213" y="1975477"/>
            <a:chExt cx="368185" cy="331816"/>
          </a:xfrm>
        </p:grpSpPr>
        <p:sp>
          <p:nvSpPr>
            <p:cNvPr id="12178" name="Google Shape;12178;p90"/>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90"/>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90"/>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1" name="Google Shape;12181;p90"/>
          <p:cNvGrpSpPr/>
          <p:nvPr/>
        </p:nvGrpSpPr>
        <p:grpSpPr>
          <a:xfrm>
            <a:off x="8047661" y="1793646"/>
            <a:ext cx="279132" cy="356875"/>
            <a:chOff x="8047661" y="1969046"/>
            <a:chExt cx="279132" cy="356875"/>
          </a:xfrm>
        </p:grpSpPr>
        <p:sp>
          <p:nvSpPr>
            <p:cNvPr id="12182" name="Google Shape;12182;p90"/>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90"/>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90"/>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90"/>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6" name="Google Shape;12186;p90"/>
          <p:cNvGrpSpPr/>
          <p:nvPr/>
        </p:nvGrpSpPr>
        <p:grpSpPr>
          <a:xfrm>
            <a:off x="7596157" y="1792759"/>
            <a:ext cx="279544" cy="358142"/>
            <a:chOff x="7596157" y="1968159"/>
            <a:chExt cx="279544" cy="358142"/>
          </a:xfrm>
        </p:grpSpPr>
        <p:sp>
          <p:nvSpPr>
            <p:cNvPr id="12187" name="Google Shape;12187;p90"/>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90"/>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90"/>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90"/>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90"/>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90"/>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3" name="Google Shape;12193;p90"/>
          <p:cNvGrpSpPr/>
          <p:nvPr/>
        </p:nvGrpSpPr>
        <p:grpSpPr>
          <a:xfrm>
            <a:off x="7147315" y="1793646"/>
            <a:ext cx="279513" cy="357636"/>
            <a:chOff x="7147315" y="1969046"/>
            <a:chExt cx="279513" cy="357636"/>
          </a:xfrm>
        </p:grpSpPr>
        <p:sp>
          <p:nvSpPr>
            <p:cNvPr id="12194" name="Google Shape;12194;p90"/>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90"/>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90"/>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90"/>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90"/>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90"/>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90"/>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1" name="Google Shape;12201;p90"/>
          <p:cNvGrpSpPr/>
          <p:nvPr/>
        </p:nvGrpSpPr>
        <p:grpSpPr>
          <a:xfrm>
            <a:off x="6697681" y="1792917"/>
            <a:ext cx="280305" cy="359093"/>
            <a:chOff x="6697681" y="1968317"/>
            <a:chExt cx="280305" cy="359093"/>
          </a:xfrm>
        </p:grpSpPr>
        <p:sp>
          <p:nvSpPr>
            <p:cNvPr id="12202" name="Google Shape;12202;p90"/>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90"/>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90"/>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90"/>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90"/>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90"/>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90"/>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90"/>
          <p:cNvGrpSpPr/>
          <p:nvPr/>
        </p:nvGrpSpPr>
        <p:grpSpPr>
          <a:xfrm>
            <a:off x="6248839" y="1792537"/>
            <a:ext cx="280273" cy="358744"/>
            <a:chOff x="6248839" y="1967937"/>
            <a:chExt cx="280273" cy="358744"/>
          </a:xfrm>
        </p:grpSpPr>
        <p:sp>
          <p:nvSpPr>
            <p:cNvPr id="12210" name="Google Shape;12210;p90"/>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90"/>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90"/>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90"/>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90"/>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90"/>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6" name="Google Shape;12216;p90"/>
          <p:cNvGrpSpPr/>
          <p:nvPr/>
        </p:nvGrpSpPr>
        <p:grpSpPr>
          <a:xfrm>
            <a:off x="5801485" y="1793646"/>
            <a:ext cx="279164" cy="357794"/>
            <a:chOff x="5801485" y="1969046"/>
            <a:chExt cx="279164" cy="357794"/>
          </a:xfrm>
        </p:grpSpPr>
        <p:sp>
          <p:nvSpPr>
            <p:cNvPr id="12217" name="Google Shape;12217;p90"/>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90"/>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90"/>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90"/>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90"/>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90"/>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90"/>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90"/>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90"/>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90"/>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90"/>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90"/>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90"/>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0" name="Google Shape;12230;p90"/>
          <p:cNvGrpSpPr/>
          <p:nvPr/>
        </p:nvGrpSpPr>
        <p:grpSpPr>
          <a:xfrm>
            <a:off x="5352643" y="1793646"/>
            <a:ext cx="278404" cy="358364"/>
            <a:chOff x="5352643" y="1969046"/>
            <a:chExt cx="278404" cy="358364"/>
          </a:xfrm>
        </p:grpSpPr>
        <p:sp>
          <p:nvSpPr>
            <p:cNvPr id="12231" name="Google Shape;12231;p90"/>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90"/>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90"/>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90"/>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5" name="Google Shape;12235;p90"/>
          <p:cNvGrpSpPr/>
          <p:nvPr/>
        </p:nvGrpSpPr>
        <p:grpSpPr>
          <a:xfrm>
            <a:off x="4897750" y="1792917"/>
            <a:ext cx="279132" cy="358364"/>
            <a:chOff x="4897750" y="1968317"/>
            <a:chExt cx="279132" cy="358364"/>
          </a:xfrm>
        </p:grpSpPr>
        <p:sp>
          <p:nvSpPr>
            <p:cNvPr id="12236" name="Google Shape;12236;p90"/>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90"/>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90"/>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90"/>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90"/>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90"/>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90"/>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90"/>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90"/>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90"/>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90"/>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90"/>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90"/>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9" name="Google Shape;12249;p90"/>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0" name="Google Shape;12250;p90"/>
          <p:cNvGrpSpPr/>
          <p:nvPr/>
        </p:nvGrpSpPr>
        <p:grpSpPr>
          <a:xfrm>
            <a:off x="1767449" y="1337644"/>
            <a:ext cx="324403" cy="347783"/>
            <a:chOff x="1767449" y="1513044"/>
            <a:chExt cx="324403" cy="347783"/>
          </a:xfrm>
        </p:grpSpPr>
        <p:sp>
          <p:nvSpPr>
            <p:cNvPr id="12251" name="Google Shape;12251;p90"/>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90"/>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90"/>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90"/>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90"/>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90"/>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90"/>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90"/>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90"/>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0" name="Google Shape;12260;p90"/>
          <p:cNvGrpSpPr/>
          <p:nvPr/>
        </p:nvGrpSpPr>
        <p:grpSpPr>
          <a:xfrm>
            <a:off x="4007193" y="1337327"/>
            <a:ext cx="320633" cy="348100"/>
            <a:chOff x="4007193" y="1512727"/>
            <a:chExt cx="320633" cy="348100"/>
          </a:xfrm>
        </p:grpSpPr>
        <p:sp>
          <p:nvSpPr>
            <p:cNvPr id="12261" name="Google Shape;12261;p90"/>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90"/>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90"/>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90"/>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90"/>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6" name="Google Shape;12266;p90"/>
          <p:cNvGrpSpPr/>
          <p:nvPr/>
        </p:nvGrpSpPr>
        <p:grpSpPr>
          <a:xfrm>
            <a:off x="3530425" y="1333347"/>
            <a:ext cx="368175" cy="344594"/>
            <a:chOff x="3530425" y="1508747"/>
            <a:chExt cx="368175" cy="344594"/>
          </a:xfrm>
        </p:grpSpPr>
        <p:sp>
          <p:nvSpPr>
            <p:cNvPr id="12267" name="Google Shape;12267;p90"/>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90"/>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90"/>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90"/>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1" name="Google Shape;12271;p90"/>
          <p:cNvGrpSpPr/>
          <p:nvPr/>
        </p:nvGrpSpPr>
        <p:grpSpPr>
          <a:xfrm>
            <a:off x="3127598" y="1337834"/>
            <a:ext cx="289714" cy="347593"/>
            <a:chOff x="3127598" y="1513234"/>
            <a:chExt cx="289714" cy="347593"/>
          </a:xfrm>
        </p:grpSpPr>
        <p:sp>
          <p:nvSpPr>
            <p:cNvPr id="12272" name="Google Shape;12272;p90"/>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90"/>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90"/>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90"/>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90"/>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7" name="Google Shape;12277;p90"/>
          <p:cNvGrpSpPr/>
          <p:nvPr/>
        </p:nvGrpSpPr>
        <p:grpSpPr>
          <a:xfrm>
            <a:off x="2662884" y="1337644"/>
            <a:ext cx="322914" cy="348543"/>
            <a:chOff x="2662884" y="1513044"/>
            <a:chExt cx="322914" cy="348543"/>
          </a:xfrm>
        </p:grpSpPr>
        <p:sp>
          <p:nvSpPr>
            <p:cNvPr id="12278" name="Google Shape;12278;p90"/>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90"/>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90"/>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90"/>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90"/>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90"/>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90"/>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90"/>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90"/>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90"/>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8" name="Google Shape;12288;p90"/>
          <p:cNvGrpSpPr/>
          <p:nvPr/>
        </p:nvGrpSpPr>
        <p:grpSpPr>
          <a:xfrm>
            <a:off x="2232511" y="1337359"/>
            <a:ext cx="299534" cy="348068"/>
            <a:chOff x="2232511" y="1512759"/>
            <a:chExt cx="299534" cy="348068"/>
          </a:xfrm>
        </p:grpSpPr>
        <p:sp>
          <p:nvSpPr>
            <p:cNvPr id="12289" name="Google Shape;12289;p90"/>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90"/>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90"/>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90"/>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90"/>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90"/>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90"/>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90"/>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90"/>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90"/>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90"/>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0" name="Google Shape;12300;p90"/>
          <p:cNvGrpSpPr/>
          <p:nvPr/>
        </p:nvGrpSpPr>
        <p:grpSpPr>
          <a:xfrm>
            <a:off x="1331406" y="1337961"/>
            <a:ext cx="301784" cy="348607"/>
            <a:chOff x="1331406" y="1513361"/>
            <a:chExt cx="301784" cy="348607"/>
          </a:xfrm>
        </p:grpSpPr>
        <p:sp>
          <p:nvSpPr>
            <p:cNvPr id="12301" name="Google Shape;12301;p90"/>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90"/>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90"/>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90"/>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5" name="Google Shape;12305;p90"/>
          <p:cNvGrpSpPr/>
          <p:nvPr/>
        </p:nvGrpSpPr>
        <p:grpSpPr>
          <a:xfrm>
            <a:off x="7144274" y="1324814"/>
            <a:ext cx="282174" cy="355735"/>
            <a:chOff x="7144274" y="1500214"/>
            <a:chExt cx="282174" cy="355735"/>
          </a:xfrm>
        </p:grpSpPr>
        <p:sp>
          <p:nvSpPr>
            <p:cNvPr id="12306" name="Google Shape;12306;p90"/>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90"/>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90"/>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90"/>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90"/>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90"/>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2" name="Google Shape;12312;p90"/>
          <p:cNvGrpSpPr/>
          <p:nvPr/>
        </p:nvGrpSpPr>
        <p:grpSpPr>
          <a:xfrm>
            <a:off x="6685262" y="1324814"/>
            <a:ext cx="289682" cy="354594"/>
            <a:chOff x="6685262" y="1500214"/>
            <a:chExt cx="289682" cy="354594"/>
          </a:xfrm>
        </p:grpSpPr>
        <p:sp>
          <p:nvSpPr>
            <p:cNvPr id="12313" name="Google Shape;12313;p90"/>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90"/>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90"/>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90"/>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7" name="Google Shape;12317;p90"/>
          <p:cNvGrpSpPr/>
          <p:nvPr/>
        </p:nvGrpSpPr>
        <p:grpSpPr>
          <a:xfrm>
            <a:off x="6200938" y="1325194"/>
            <a:ext cx="322154" cy="355355"/>
            <a:chOff x="6200938" y="1500594"/>
            <a:chExt cx="322154" cy="355355"/>
          </a:xfrm>
        </p:grpSpPr>
        <p:sp>
          <p:nvSpPr>
            <p:cNvPr id="12318" name="Google Shape;12318;p90"/>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90"/>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90"/>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90"/>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90"/>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3" name="Google Shape;12323;p90"/>
          <p:cNvGrpSpPr/>
          <p:nvPr/>
        </p:nvGrpSpPr>
        <p:grpSpPr>
          <a:xfrm>
            <a:off x="5289631" y="1324814"/>
            <a:ext cx="332355" cy="354974"/>
            <a:chOff x="5289631" y="1500214"/>
            <a:chExt cx="332355" cy="354974"/>
          </a:xfrm>
        </p:grpSpPr>
        <p:sp>
          <p:nvSpPr>
            <p:cNvPr id="12324" name="Google Shape;12324;p90"/>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90"/>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90"/>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90"/>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90"/>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90"/>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90"/>
          <p:cNvGrpSpPr/>
          <p:nvPr/>
        </p:nvGrpSpPr>
        <p:grpSpPr>
          <a:xfrm>
            <a:off x="5748295" y="1324433"/>
            <a:ext cx="323294" cy="356115"/>
            <a:chOff x="5748295" y="1499833"/>
            <a:chExt cx="323294" cy="356115"/>
          </a:xfrm>
        </p:grpSpPr>
        <p:sp>
          <p:nvSpPr>
            <p:cNvPr id="12331" name="Google Shape;12331;p90"/>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90"/>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90"/>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90"/>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90"/>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90"/>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90"/>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8" name="Google Shape;12338;p90"/>
          <p:cNvGrpSpPr/>
          <p:nvPr/>
        </p:nvGrpSpPr>
        <p:grpSpPr>
          <a:xfrm>
            <a:off x="8047661" y="1325637"/>
            <a:ext cx="278404" cy="355260"/>
            <a:chOff x="8047661" y="1501037"/>
            <a:chExt cx="278404" cy="355260"/>
          </a:xfrm>
        </p:grpSpPr>
        <p:sp>
          <p:nvSpPr>
            <p:cNvPr id="12339" name="Google Shape;12339;p90"/>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90"/>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90"/>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90"/>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3" name="Google Shape;12343;p90"/>
          <p:cNvGrpSpPr/>
          <p:nvPr/>
        </p:nvGrpSpPr>
        <p:grpSpPr>
          <a:xfrm>
            <a:off x="4903389" y="1324814"/>
            <a:ext cx="267854" cy="355735"/>
            <a:chOff x="4903389" y="1500214"/>
            <a:chExt cx="267854" cy="355735"/>
          </a:xfrm>
        </p:grpSpPr>
        <p:sp>
          <p:nvSpPr>
            <p:cNvPr id="12344" name="Google Shape;12344;p90"/>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90"/>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90"/>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90"/>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90"/>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90"/>
          <p:cNvGrpSpPr/>
          <p:nvPr/>
        </p:nvGrpSpPr>
        <p:grpSpPr>
          <a:xfrm>
            <a:off x="7613518" y="1325954"/>
            <a:ext cx="264433" cy="353074"/>
            <a:chOff x="7613518" y="1501354"/>
            <a:chExt cx="264433" cy="353074"/>
          </a:xfrm>
        </p:grpSpPr>
        <p:sp>
          <p:nvSpPr>
            <p:cNvPr id="12350" name="Google Shape;12350;p90"/>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90"/>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90"/>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90"/>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90"/>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90"/>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56" name="Google Shape;12356;p90"/>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2357" name="Google Shape;12357;p90"/>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361"/>
        <p:cNvGrpSpPr/>
        <p:nvPr/>
      </p:nvGrpSpPr>
      <p:grpSpPr>
        <a:xfrm>
          <a:off x="0" y="0"/>
          <a:ext cx="0" cy="0"/>
          <a:chOff x="0" y="0"/>
          <a:chExt cx="0" cy="0"/>
        </a:xfrm>
      </p:grpSpPr>
      <p:grpSp>
        <p:nvGrpSpPr>
          <p:cNvPr id="12362" name="Google Shape;12362;p91"/>
          <p:cNvGrpSpPr/>
          <p:nvPr/>
        </p:nvGrpSpPr>
        <p:grpSpPr>
          <a:xfrm>
            <a:off x="1757085" y="1325225"/>
            <a:ext cx="371069" cy="359396"/>
            <a:chOff x="1757085" y="1500675"/>
            <a:chExt cx="371069" cy="359396"/>
          </a:xfrm>
        </p:grpSpPr>
        <p:sp>
          <p:nvSpPr>
            <p:cNvPr id="12363" name="Google Shape;12363;p91"/>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91"/>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91"/>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91"/>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9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9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91"/>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91"/>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91"/>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91"/>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91"/>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9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9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91"/>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91"/>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9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91"/>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9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9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9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9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9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91"/>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91"/>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91"/>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91"/>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91"/>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91"/>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91"/>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2" name="Google Shape;12392;p91"/>
          <p:cNvGrpSpPr/>
          <p:nvPr/>
        </p:nvGrpSpPr>
        <p:grpSpPr>
          <a:xfrm>
            <a:off x="2774209" y="1779241"/>
            <a:ext cx="116693" cy="374186"/>
            <a:chOff x="2774209" y="1954691"/>
            <a:chExt cx="116693" cy="374186"/>
          </a:xfrm>
        </p:grpSpPr>
        <p:sp>
          <p:nvSpPr>
            <p:cNvPr id="12393" name="Google Shape;12393;p91"/>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91"/>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5" name="Google Shape;12395;p91"/>
          <p:cNvGrpSpPr/>
          <p:nvPr/>
        </p:nvGrpSpPr>
        <p:grpSpPr>
          <a:xfrm>
            <a:off x="4017435" y="1324462"/>
            <a:ext cx="315092" cy="359397"/>
            <a:chOff x="4017435" y="1499912"/>
            <a:chExt cx="315092" cy="359397"/>
          </a:xfrm>
        </p:grpSpPr>
        <p:sp>
          <p:nvSpPr>
            <p:cNvPr id="12396" name="Google Shape;12396;p91"/>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91"/>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8" name="Google Shape;12398;p91"/>
          <p:cNvGrpSpPr/>
          <p:nvPr/>
        </p:nvGrpSpPr>
        <p:grpSpPr>
          <a:xfrm>
            <a:off x="3963652" y="1824309"/>
            <a:ext cx="374154" cy="284050"/>
            <a:chOff x="3963652" y="1999759"/>
            <a:chExt cx="374154" cy="284050"/>
          </a:xfrm>
        </p:grpSpPr>
        <p:sp>
          <p:nvSpPr>
            <p:cNvPr id="12399" name="Google Shape;12399;p91"/>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91"/>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91"/>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2" name="Google Shape;12402;p91"/>
          <p:cNvGrpSpPr/>
          <p:nvPr/>
        </p:nvGrpSpPr>
        <p:grpSpPr>
          <a:xfrm>
            <a:off x="1777536" y="1839416"/>
            <a:ext cx="376444" cy="253772"/>
            <a:chOff x="1777536" y="2014866"/>
            <a:chExt cx="376444" cy="253772"/>
          </a:xfrm>
        </p:grpSpPr>
        <p:sp>
          <p:nvSpPr>
            <p:cNvPr id="12403" name="Google Shape;12403;p91"/>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91"/>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91"/>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91"/>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91"/>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8" name="Google Shape;12408;p91"/>
          <p:cNvGrpSpPr/>
          <p:nvPr/>
        </p:nvGrpSpPr>
        <p:grpSpPr>
          <a:xfrm>
            <a:off x="1309875" y="1881876"/>
            <a:ext cx="374154" cy="169680"/>
            <a:chOff x="1309875" y="2057326"/>
            <a:chExt cx="374154" cy="169680"/>
          </a:xfrm>
        </p:grpSpPr>
        <p:sp>
          <p:nvSpPr>
            <p:cNvPr id="12409" name="Google Shape;12409;p9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9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9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91"/>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91"/>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91"/>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9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9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91"/>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91"/>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91"/>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0" name="Google Shape;12420;p91"/>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1" name="Google Shape;12421;p91"/>
          <p:cNvGrpSpPr/>
          <p:nvPr/>
        </p:nvGrpSpPr>
        <p:grpSpPr>
          <a:xfrm>
            <a:off x="2347450" y="1779114"/>
            <a:ext cx="113639" cy="373168"/>
            <a:chOff x="2347450" y="1954564"/>
            <a:chExt cx="113639" cy="373168"/>
          </a:xfrm>
        </p:grpSpPr>
        <p:sp>
          <p:nvSpPr>
            <p:cNvPr id="12422" name="Google Shape;12422;p91"/>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91"/>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4" name="Google Shape;12424;p91"/>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5" name="Google Shape;12425;p91"/>
          <p:cNvGrpSpPr/>
          <p:nvPr/>
        </p:nvGrpSpPr>
        <p:grpSpPr>
          <a:xfrm>
            <a:off x="3110102" y="1324430"/>
            <a:ext cx="330613" cy="358379"/>
            <a:chOff x="3110102" y="1499880"/>
            <a:chExt cx="330613" cy="358379"/>
          </a:xfrm>
        </p:grpSpPr>
        <p:sp>
          <p:nvSpPr>
            <p:cNvPr id="12426" name="Google Shape;12426;p91"/>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91"/>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91"/>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91"/>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91"/>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91"/>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91"/>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3" name="Google Shape;12433;p91"/>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34" name="Google Shape;12434;p91"/>
          <p:cNvGrpSpPr/>
          <p:nvPr/>
        </p:nvGrpSpPr>
        <p:grpSpPr>
          <a:xfrm>
            <a:off x="3485575" y="1824309"/>
            <a:ext cx="373772" cy="284050"/>
            <a:chOff x="3531200" y="1999759"/>
            <a:chExt cx="373772" cy="284050"/>
          </a:xfrm>
        </p:grpSpPr>
        <p:sp>
          <p:nvSpPr>
            <p:cNvPr id="12435" name="Google Shape;12435;p91"/>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91"/>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91"/>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91"/>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9" name="Google Shape;12439;p91"/>
          <p:cNvGrpSpPr/>
          <p:nvPr/>
        </p:nvGrpSpPr>
        <p:grpSpPr>
          <a:xfrm>
            <a:off x="2667058" y="1324843"/>
            <a:ext cx="330231" cy="359015"/>
            <a:chOff x="2667058" y="1500293"/>
            <a:chExt cx="330231" cy="359015"/>
          </a:xfrm>
        </p:grpSpPr>
        <p:sp>
          <p:nvSpPr>
            <p:cNvPr id="12440" name="Google Shape;12440;p91"/>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91"/>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91"/>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91"/>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91"/>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91"/>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91"/>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9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9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91"/>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91"/>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9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9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91"/>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91"/>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91"/>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91"/>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91"/>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8" name="Google Shape;12458;p91"/>
          <p:cNvGrpSpPr/>
          <p:nvPr/>
        </p:nvGrpSpPr>
        <p:grpSpPr>
          <a:xfrm>
            <a:off x="3567553" y="1324462"/>
            <a:ext cx="320022" cy="359778"/>
            <a:chOff x="3567553" y="1499912"/>
            <a:chExt cx="320022" cy="359778"/>
          </a:xfrm>
        </p:grpSpPr>
        <p:sp>
          <p:nvSpPr>
            <p:cNvPr id="12459" name="Google Shape;12459;p91"/>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91"/>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91"/>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91"/>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91"/>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91"/>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5" name="Google Shape;12465;p91"/>
          <p:cNvGrpSpPr/>
          <p:nvPr/>
        </p:nvGrpSpPr>
        <p:grpSpPr>
          <a:xfrm>
            <a:off x="1309875" y="1324462"/>
            <a:ext cx="359015" cy="358633"/>
            <a:chOff x="1309875" y="1499912"/>
            <a:chExt cx="359015" cy="358633"/>
          </a:xfrm>
        </p:grpSpPr>
        <p:sp>
          <p:nvSpPr>
            <p:cNvPr id="12466" name="Google Shape;12466;p91"/>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91"/>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91"/>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91"/>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91"/>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91"/>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91"/>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91"/>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91"/>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91"/>
          <p:cNvGrpSpPr/>
          <p:nvPr/>
        </p:nvGrpSpPr>
        <p:grpSpPr>
          <a:xfrm>
            <a:off x="2219466" y="1324843"/>
            <a:ext cx="330613" cy="359015"/>
            <a:chOff x="2219466" y="1500293"/>
            <a:chExt cx="330613" cy="359015"/>
          </a:xfrm>
        </p:grpSpPr>
        <p:sp>
          <p:nvSpPr>
            <p:cNvPr id="12476" name="Google Shape;12476;p91"/>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91"/>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8" name="Google Shape;12478;p91"/>
          <p:cNvGrpSpPr/>
          <p:nvPr/>
        </p:nvGrpSpPr>
        <p:grpSpPr>
          <a:xfrm>
            <a:off x="5343544" y="1333908"/>
            <a:ext cx="244676" cy="351095"/>
            <a:chOff x="5343544" y="1509358"/>
            <a:chExt cx="244676" cy="351095"/>
          </a:xfrm>
        </p:grpSpPr>
        <p:sp>
          <p:nvSpPr>
            <p:cNvPr id="12479" name="Google Shape;12479;p91"/>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91"/>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91"/>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2" name="Google Shape;12482;p91"/>
          <p:cNvGrpSpPr/>
          <p:nvPr/>
        </p:nvGrpSpPr>
        <p:grpSpPr>
          <a:xfrm>
            <a:off x="4882340" y="1333908"/>
            <a:ext cx="246171" cy="351095"/>
            <a:chOff x="4882340" y="1509358"/>
            <a:chExt cx="246171" cy="351095"/>
          </a:xfrm>
        </p:grpSpPr>
        <p:sp>
          <p:nvSpPr>
            <p:cNvPr id="12483" name="Google Shape;12483;p91"/>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91"/>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91"/>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91"/>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91"/>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91"/>
          <p:cNvGrpSpPr/>
          <p:nvPr/>
        </p:nvGrpSpPr>
        <p:grpSpPr>
          <a:xfrm>
            <a:off x="6273204" y="1333558"/>
            <a:ext cx="236343" cy="351445"/>
            <a:chOff x="6273204" y="1509008"/>
            <a:chExt cx="236343" cy="351445"/>
          </a:xfrm>
        </p:grpSpPr>
        <p:sp>
          <p:nvSpPr>
            <p:cNvPr id="12489" name="Google Shape;12489;p91"/>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91"/>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91" name="Google Shape;12491;p91"/>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92" name="Google Shape;12492;p91"/>
          <p:cNvGrpSpPr/>
          <p:nvPr/>
        </p:nvGrpSpPr>
        <p:grpSpPr>
          <a:xfrm>
            <a:off x="7219530" y="1332794"/>
            <a:ext cx="191625" cy="352209"/>
            <a:chOff x="7219530" y="1508244"/>
            <a:chExt cx="191625" cy="352209"/>
          </a:xfrm>
        </p:grpSpPr>
        <p:sp>
          <p:nvSpPr>
            <p:cNvPr id="12493" name="Google Shape;12493;p91"/>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91"/>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5" name="Google Shape;12495;p91"/>
          <p:cNvGrpSpPr/>
          <p:nvPr/>
        </p:nvGrpSpPr>
        <p:grpSpPr>
          <a:xfrm>
            <a:off x="7699309" y="1333176"/>
            <a:ext cx="154922" cy="351827"/>
            <a:chOff x="7699309" y="1508626"/>
            <a:chExt cx="154922" cy="351827"/>
          </a:xfrm>
        </p:grpSpPr>
        <p:sp>
          <p:nvSpPr>
            <p:cNvPr id="12496" name="Google Shape;12496;p91"/>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91"/>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91"/>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91"/>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91"/>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91"/>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91"/>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91"/>
          <p:cNvGrpSpPr/>
          <p:nvPr/>
        </p:nvGrpSpPr>
        <p:grpSpPr>
          <a:xfrm>
            <a:off x="8161690" y="1333558"/>
            <a:ext cx="153396" cy="351064"/>
            <a:chOff x="8161690" y="1509008"/>
            <a:chExt cx="153396" cy="351064"/>
          </a:xfrm>
        </p:grpSpPr>
        <p:sp>
          <p:nvSpPr>
            <p:cNvPr id="12504" name="Google Shape;12504;p91"/>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91"/>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91"/>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91"/>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8" name="Google Shape;12508;p91"/>
          <p:cNvGrpSpPr/>
          <p:nvPr/>
        </p:nvGrpSpPr>
        <p:grpSpPr>
          <a:xfrm>
            <a:off x="6746940" y="1333431"/>
            <a:ext cx="213221" cy="352304"/>
            <a:chOff x="6746940" y="1508881"/>
            <a:chExt cx="213221" cy="352304"/>
          </a:xfrm>
        </p:grpSpPr>
        <p:sp>
          <p:nvSpPr>
            <p:cNvPr id="12509" name="Google Shape;12509;p91"/>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91"/>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91"/>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91"/>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3" name="Google Shape;12513;p91"/>
          <p:cNvGrpSpPr/>
          <p:nvPr/>
        </p:nvGrpSpPr>
        <p:grpSpPr>
          <a:xfrm>
            <a:off x="5770336" y="1832165"/>
            <a:ext cx="350682" cy="292097"/>
            <a:chOff x="5770336" y="2007615"/>
            <a:chExt cx="350682" cy="292097"/>
          </a:xfrm>
        </p:grpSpPr>
        <p:sp>
          <p:nvSpPr>
            <p:cNvPr id="12514" name="Google Shape;12514;p91"/>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91"/>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91"/>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91"/>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91"/>
          <p:cNvGrpSpPr/>
          <p:nvPr/>
        </p:nvGrpSpPr>
        <p:grpSpPr>
          <a:xfrm>
            <a:off x="5326878" y="1804908"/>
            <a:ext cx="350332" cy="346229"/>
            <a:chOff x="5326878" y="1980358"/>
            <a:chExt cx="350332" cy="346229"/>
          </a:xfrm>
        </p:grpSpPr>
        <p:sp>
          <p:nvSpPr>
            <p:cNvPr id="12519" name="Google Shape;12519;p91"/>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91"/>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91"/>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91"/>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3" name="Google Shape;12523;p91"/>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4" name="Google Shape;12524;p91"/>
          <p:cNvGrpSpPr/>
          <p:nvPr/>
        </p:nvGrpSpPr>
        <p:grpSpPr>
          <a:xfrm>
            <a:off x="4883835" y="1817121"/>
            <a:ext cx="350300" cy="323043"/>
            <a:chOff x="4883835" y="1992571"/>
            <a:chExt cx="350300" cy="323043"/>
          </a:xfrm>
        </p:grpSpPr>
        <p:sp>
          <p:nvSpPr>
            <p:cNvPr id="12525" name="Google Shape;12525;p91"/>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91"/>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91"/>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91"/>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91"/>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91"/>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91"/>
          <p:cNvGrpSpPr/>
          <p:nvPr/>
        </p:nvGrpSpPr>
        <p:grpSpPr>
          <a:xfrm>
            <a:off x="7548967" y="1803477"/>
            <a:ext cx="333285" cy="349950"/>
            <a:chOff x="7548967" y="1978927"/>
            <a:chExt cx="333285" cy="349950"/>
          </a:xfrm>
        </p:grpSpPr>
        <p:sp>
          <p:nvSpPr>
            <p:cNvPr id="12532" name="Google Shape;12532;p91"/>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91"/>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91"/>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91"/>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91"/>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91"/>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91"/>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9" name="Google Shape;12539;p91"/>
          <p:cNvGrpSpPr/>
          <p:nvPr/>
        </p:nvGrpSpPr>
        <p:grpSpPr>
          <a:xfrm>
            <a:off x="6214142" y="1803477"/>
            <a:ext cx="346515" cy="350300"/>
            <a:chOff x="6214142" y="1978927"/>
            <a:chExt cx="346515" cy="350300"/>
          </a:xfrm>
        </p:grpSpPr>
        <p:sp>
          <p:nvSpPr>
            <p:cNvPr id="12540" name="Google Shape;12540;p91"/>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91"/>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2" name="Google Shape;12542;p91"/>
          <p:cNvGrpSpPr/>
          <p:nvPr/>
        </p:nvGrpSpPr>
        <p:grpSpPr>
          <a:xfrm>
            <a:off x="7105923" y="1803095"/>
            <a:ext cx="333285" cy="350682"/>
            <a:chOff x="7105923" y="1978545"/>
            <a:chExt cx="333285" cy="350682"/>
          </a:xfrm>
        </p:grpSpPr>
        <p:sp>
          <p:nvSpPr>
            <p:cNvPr id="12543" name="Google Shape;12543;p91"/>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91"/>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91"/>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91"/>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91"/>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91"/>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91"/>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50" name="Google Shape;12550;p91"/>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91"/>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52" name="Google Shape;12552;p91"/>
          <p:cNvGrpSpPr/>
          <p:nvPr/>
        </p:nvGrpSpPr>
        <p:grpSpPr>
          <a:xfrm>
            <a:off x="3616406" y="2246902"/>
            <a:ext cx="203393" cy="351827"/>
            <a:chOff x="3616406" y="2422352"/>
            <a:chExt cx="203393" cy="351827"/>
          </a:xfrm>
        </p:grpSpPr>
        <p:sp>
          <p:nvSpPr>
            <p:cNvPr id="12553" name="Google Shape;12553;p91"/>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91"/>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5" name="Google Shape;12555;p91"/>
          <p:cNvGrpSpPr/>
          <p:nvPr/>
        </p:nvGrpSpPr>
        <p:grpSpPr>
          <a:xfrm>
            <a:off x="878187" y="2246520"/>
            <a:ext cx="272696" cy="351827"/>
            <a:chOff x="913012" y="2421970"/>
            <a:chExt cx="272696" cy="351827"/>
          </a:xfrm>
        </p:grpSpPr>
        <p:sp>
          <p:nvSpPr>
            <p:cNvPr id="12556" name="Google Shape;12556;p91"/>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91"/>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91"/>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91"/>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0" name="Google Shape;12560;p91"/>
          <p:cNvGrpSpPr/>
          <p:nvPr/>
        </p:nvGrpSpPr>
        <p:grpSpPr>
          <a:xfrm>
            <a:off x="2274743" y="2246902"/>
            <a:ext cx="255649" cy="351445"/>
            <a:chOff x="2274743" y="2422352"/>
            <a:chExt cx="255649" cy="351445"/>
          </a:xfrm>
        </p:grpSpPr>
        <p:sp>
          <p:nvSpPr>
            <p:cNvPr id="12561" name="Google Shape;12561;p91"/>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91"/>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91"/>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4" name="Google Shape;12564;p91"/>
          <p:cNvGrpSpPr/>
          <p:nvPr/>
        </p:nvGrpSpPr>
        <p:grpSpPr>
          <a:xfrm>
            <a:off x="2708723" y="2245789"/>
            <a:ext cx="246552" cy="352558"/>
            <a:chOff x="2708723" y="2421239"/>
            <a:chExt cx="246552" cy="352558"/>
          </a:xfrm>
        </p:grpSpPr>
        <p:sp>
          <p:nvSpPr>
            <p:cNvPr id="12565" name="Google Shape;12565;p91"/>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91"/>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91"/>
          <p:cNvGrpSpPr/>
          <p:nvPr/>
        </p:nvGrpSpPr>
        <p:grpSpPr>
          <a:xfrm>
            <a:off x="1835485" y="2246902"/>
            <a:ext cx="259433" cy="350714"/>
            <a:chOff x="1835485" y="2422352"/>
            <a:chExt cx="259433" cy="350714"/>
          </a:xfrm>
        </p:grpSpPr>
        <p:sp>
          <p:nvSpPr>
            <p:cNvPr id="12568" name="Google Shape;12568;p91"/>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91"/>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91"/>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91"/>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91"/>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91"/>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91"/>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5" name="Google Shape;12575;p91"/>
          <p:cNvGrpSpPr/>
          <p:nvPr/>
        </p:nvGrpSpPr>
        <p:grpSpPr>
          <a:xfrm>
            <a:off x="3150240" y="2246902"/>
            <a:ext cx="212489" cy="351445"/>
            <a:chOff x="3150240" y="2422352"/>
            <a:chExt cx="212489" cy="351445"/>
          </a:xfrm>
        </p:grpSpPr>
        <p:sp>
          <p:nvSpPr>
            <p:cNvPr id="12576" name="Google Shape;12576;p91"/>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91"/>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8" name="Google Shape;12578;p91"/>
          <p:cNvGrpSpPr/>
          <p:nvPr/>
        </p:nvGrpSpPr>
        <p:grpSpPr>
          <a:xfrm>
            <a:off x="1367060" y="2246679"/>
            <a:ext cx="269261" cy="352050"/>
            <a:chOff x="1367060" y="2422129"/>
            <a:chExt cx="269261" cy="352050"/>
          </a:xfrm>
        </p:grpSpPr>
        <p:sp>
          <p:nvSpPr>
            <p:cNvPr id="12579" name="Google Shape;12579;p91"/>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91"/>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91"/>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91"/>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91"/>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91"/>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91"/>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91"/>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91"/>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91"/>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91"/>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91"/>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91"/>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91"/>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3" name="Google Shape;12593;p91"/>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4" name="Google Shape;12594;p91"/>
          <p:cNvGrpSpPr/>
          <p:nvPr/>
        </p:nvGrpSpPr>
        <p:grpSpPr>
          <a:xfrm>
            <a:off x="4882690" y="2249955"/>
            <a:ext cx="274573" cy="350682"/>
            <a:chOff x="4882690" y="2425405"/>
            <a:chExt cx="274573" cy="350682"/>
          </a:xfrm>
        </p:grpSpPr>
        <p:sp>
          <p:nvSpPr>
            <p:cNvPr id="12595" name="Google Shape;12595;p91"/>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91"/>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7" name="Google Shape;12597;p91"/>
          <p:cNvGrpSpPr/>
          <p:nvPr/>
        </p:nvGrpSpPr>
        <p:grpSpPr>
          <a:xfrm>
            <a:off x="6627639" y="2268434"/>
            <a:ext cx="355993" cy="313247"/>
            <a:chOff x="6627639" y="2443884"/>
            <a:chExt cx="355993" cy="313247"/>
          </a:xfrm>
        </p:grpSpPr>
        <p:sp>
          <p:nvSpPr>
            <p:cNvPr id="12598" name="Google Shape;12598;p91"/>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91"/>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91"/>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1" name="Google Shape;12601;p91"/>
          <p:cNvGrpSpPr/>
          <p:nvPr/>
        </p:nvGrpSpPr>
        <p:grpSpPr>
          <a:xfrm>
            <a:off x="6183451" y="2286690"/>
            <a:ext cx="351445" cy="277976"/>
            <a:chOff x="6183451" y="2462140"/>
            <a:chExt cx="351445" cy="277976"/>
          </a:xfrm>
        </p:grpSpPr>
        <p:sp>
          <p:nvSpPr>
            <p:cNvPr id="12602" name="Google Shape;12602;p91"/>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91"/>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91"/>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91"/>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91"/>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91"/>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91"/>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9" name="Google Shape;12609;p91"/>
          <p:cNvGrpSpPr/>
          <p:nvPr/>
        </p:nvGrpSpPr>
        <p:grpSpPr>
          <a:xfrm>
            <a:off x="5735477" y="2254408"/>
            <a:ext cx="353354" cy="341299"/>
            <a:chOff x="5735477" y="2429858"/>
            <a:chExt cx="353354" cy="341299"/>
          </a:xfrm>
        </p:grpSpPr>
        <p:sp>
          <p:nvSpPr>
            <p:cNvPr id="12610" name="Google Shape;12610;p91"/>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91"/>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91"/>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91"/>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91"/>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91"/>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6" name="Google Shape;12616;p91"/>
          <p:cNvGrpSpPr/>
          <p:nvPr/>
        </p:nvGrpSpPr>
        <p:grpSpPr>
          <a:xfrm>
            <a:off x="5243735" y="2271523"/>
            <a:ext cx="405255" cy="275499"/>
            <a:chOff x="5283337" y="2478774"/>
            <a:chExt cx="358633" cy="243913"/>
          </a:xfrm>
        </p:grpSpPr>
        <p:sp>
          <p:nvSpPr>
            <p:cNvPr id="12617" name="Google Shape;12617;p91"/>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91"/>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91"/>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91"/>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91"/>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91"/>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91"/>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91"/>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91"/>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91"/>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91"/>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91"/>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91"/>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91"/>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91"/>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91"/>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91"/>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4" name="Google Shape;12634;p91"/>
          <p:cNvGrpSpPr/>
          <p:nvPr/>
        </p:nvGrpSpPr>
        <p:grpSpPr>
          <a:xfrm>
            <a:off x="7964753" y="2295373"/>
            <a:ext cx="362068" cy="258670"/>
            <a:chOff x="7964753" y="2470823"/>
            <a:chExt cx="362068" cy="258670"/>
          </a:xfrm>
        </p:grpSpPr>
        <p:sp>
          <p:nvSpPr>
            <p:cNvPr id="12635" name="Google Shape;12635;p91"/>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91"/>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91"/>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91"/>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91"/>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91"/>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91"/>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91"/>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91"/>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4" name="Google Shape;12644;p91"/>
          <p:cNvGrpSpPr/>
          <p:nvPr/>
        </p:nvGrpSpPr>
        <p:grpSpPr>
          <a:xfrm>
            <a:off x="7524349" y="2280997"/>
            <a:ext cx="350332" cy="288948"/>
            <a:chOff x="7524349" y="2456447"/>
            <a:chExt cx="350332" cy="288948"/>
          </a:xfrm>
        </p:grpSpPr>
        <p:sp>
          <p:nvSpPr>
            <p:cNvPr id="12645" name="Google Shape;12645;p91"/>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91"/>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91"/>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91"/>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91"/>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91"/>
          <p:cNvGrpSpPr/>
          <p:nvPr/>
        </p:nvGrpSpPr>
        <p:grpSpPr>
          <a:xfrm>
            <a:off x="3972749" y="2718761"/>
            <a:ext cx="355230" cy="356725"/>
            <a:chOff x="3972749" y="2894211"/>
            <a:chExt cx="355230" cy="356725"/>
          </a:xfrm>
        </p:grpSpPr>
        <p:sp>
          <p:nvSpPr>
            <p:cNvPr id="12651" name="Google Shape;12651;p91"/>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91"/>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91"/>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91"/>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91"/>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6" name="Google Shape;12656;p91"/>
          <p:cNvGrpSpPr/>
          <p:nvPr/>
        </p:nvGrpSpPr>
        <p:grpSpPr>
          <a:xfrm>
            <a:off x="3527797" y="2743346"/>
            <a:ext cx="355993" cy="307904"/>
            <a:chOff x="3527797" y="2918796"/>
            <a:chExt cx="355993" cy="307904"/>
          </a:xfrm>
        </p:grpSpPr>
        <p:sp>
          <p:nvSpPr>
            <p:cNvPr id="12657" name="Google Shape;12657;p91"/>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91"/>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91"/>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91"/>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91"/>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91"/>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91"/>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91"/>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91"/>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91"/>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7" name="Google Shape;12667;p91"/>
          <p:cNvGrpSpPr/>
          <p:nvPr/>
        </p:nvGrpSpPr>
        <p:grpSpPr>
          <a:xfrm>
            <a:off x="3082845" y="2745509"/>
            <a:ext cx="356375" cy="302338"/>
            <a:chOff x="3082845" y="2920959"/>
            <a:chExt cx="356375" cy="302338"/>
          </a:xfrm>
        </p:grpSpPr>
        <p:sp>
          <p:nvSpPr>
            <p:cNvPr id="12668" name="Google Shape;12668;p91"/>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91"/>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0" name="Google Shape;12670;p91"/>
          <p:cNvGrpSpPr/>
          <p:nvPr/>
        </p:nvGrpSpPr>
        <p:grpSpPr>
          <a:xfrm>
            <a:off x="2639038" y="2719492"/>
            <a:ext cx="355612" cy="355612"/>
            <a:chOff x="2639038" y="2894942"/>
            <a:chExt cx="355612" cy="355612"/>
          </a:xfrm>
        </p:grpSpPr>
        <p:sp>
          <p:nvSpPr>
            <p:cNvPr id="12671" name="Google Shape;12671;p91"/>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91"/>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3" name="Google Shape;12673;p91"/>
          <p:cNvGrpSpPr/>
          <p:nvPr/>
        </p:nvGrpSpPr>
        <p:grpSpPr>
          <a:xfrm>
            <a:off x="2194468" y="2763415"/>
            <a:ext cx="355993" cy="267766"/>
            <a:chOff x="2194468" y="2938865"/>
            <a:chExt cx="355993" cy="267766"/>
          </a:xfrm>
        </p:grpSpPr>
        <p:sp>
          <p:nvSpPr>
            <p:cNvPr id="12674" name="Google Shape;12674;p91"/>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91"/>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91"/>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91"/>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91"/>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91"/>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91"/>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91"/>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91"/>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91"/>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91"/>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91"/>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91"/>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91"/>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91"/>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91"/>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91"/>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91"/>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91"/>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91"/>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4" name="Google Shape;12694;p91"/>
          <p:cNvGrpSpPr/>
          <p:nvPr/>
        </p:nvGrpSpPr>
        <p:grpSpPr>
          <a:xfrm>
            <a:off x="1749897" y="2719111"/>
            <a:ext cx="355993" cy="355612"/>
            <a:chOff x="1749897" y="2894561"/>
            <a:chExt cx="355993" cy="355612"/>
          </a:xfrm>
        </p:grpSpPr>
        <p:sp>
          <p:nvSpPr>
            <p:cNvPr id="12695" name="Google Shape;12695;p91"/>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91"/>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91"/>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91"/>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91"/>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91"/>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91"/>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91"/>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91"/>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91"/>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91"/>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6" name="Google Shape;12706;p91"/>
          <p:cNvGrpSpPr/>
          <p:nvPr/>
        </p:nvGrpSpPr>
        <p:grpSpPr>
          <a:xfrm>
            <a:off x="1305327" y="2718761"/>
            <a:ext cx="357520" cy="357488"/>
            <a:chOff x="1305327" y="2894211"/>
            <a:chExt cx="357520" cy="357488"/>
          </a:xfrm>
        </p:grpSpPr>
        <p:sp>
          <p:nvSpPr>
            <p:cNvPr id="12707" name="Google Shape;12707;p91"/>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91"/>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91"/>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91"/>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91"/>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2" name="Google Shape;12712;p91"/>
          <p:cNvGrpSpPr/>
          <p:nvPr/>
        </p:nvGrpSpPr>
        <p:grpSpPr>
          <a:xfrm>
            <a:off x="853950" y="2719270"/>
            <a:ext cx="364104" cy="353290"/>
            <a:chOff x="853950" y="2894720"/>
            <a:chExt cx="364104" cy="353290"/>
          </a:xfrm>
        </p:grpSpPr>
        <p:sp>
          <p:nvSpPr>
            <p:cNvPr id="12713" name="Google Shape;12713;p91"/>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91"/>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91"/>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91"/>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91"/>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91"/>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91"/>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0" name="Google Shape;12720;p91"/>
          <p:cNvGrpSpPr/>
          <p:nvPr/>
        </p:nvGrpSpPr>
        <p:grpSpPr>
          <a:xfrm>
            <a:off x="7066548" y="2737144"/>
            <a:ext cx="352209" cy="334938"/>
            <a:chOff x="7066548" y="2912594"/>
            <a:chExt cx="352209" cy="334938"/>
          </a:xfrm>
        </p:grpSpPr>
        <p:sp>
          <p:nvSpPr>
            <p:cNvPr id="12721" name="Google Shape;12721;p91"/>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91"/>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91"/>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91"/>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91"/>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91"/>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7" name="Google Shape;12727;p91"/>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91"/>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29" name="Google Shape;12729;p91"/>
          <p:cNvGrpSpPr/>
          <p:nvPr/>
        </p:nvGrpSpPr>
        <p:grpSpPr>
          <a:xfrm>
            <a:off x="7541397" y="2729352"/>
            <a:ext cx="318495" cy="352209"/>
            <a:chOff x="7541397" y="2904802"/>
            <a:chExt cx="318495" cy="352209"/>
          </a:xfrm>
        </p:grpSpPr>
        <p:sp>
          <p:nvSpPr>
            <p:cNvPr id="12730" name="Google Shape;12730;p91"/>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91"/>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2" name="Google Shape;12732;p91"/>
          <p:cNvGrpSpPr/>
          <p:nvPr/>
        </p:nvGrpSpPr>
        <p:grpSpPr>
          <a:xfrm>
            <a:off x="8003015" y="2728589"/>
            <a:ext cx="306759" cy="351445"/>
            <a:chOff x="8003015" y="2904039"/>
            <a:chExt cx="306759" cy="351445"/>
          </a:xfrm>
        </p:grpSpPr>
        <p:sp>
          <p:nvSpPr>
            <p:cNvPr id="12733" name="Google Shape;12733;p91"/>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91"/>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91"/>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91"/>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91"/>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91"/>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9" name="Google Shape;12739;p91"/>
          <p:cNvGrpSpPr/>
          <p:nvPr/>
        </p:nvGrpSpPr>
        <p:grpSpPr>
          <a:xfrm>
            <a:off x="5687770" y="2710046"/>
            <a:ext cx="369638" cy="369606"/>
            <a:chOff x="5687770" y="2885496"/>
            <a:chExt cx="369638" cy="369606"/>
          </a:xfrm>
        </p:grpSpPr>
        <p:sp>
          <p:nvSpPr>
            <p:cNvPr id="12740" name="Google Shape;12740;p91"/>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91"/>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91"/>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91"/>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91"/>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91"/>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91"/>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91"/>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91"/>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91"/>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0" name="Google Shape;12750;p91"/>
          <p:cNvGrpSpPr/>
          <p:nvPr/>
        </p:nvGrpSpPr>
        <p:grpSpPr>
          <a:xfrm>
            <a:off x="4881958" y="2729352"/>
            <a:ext cx="156417" cy="349537"/>
            <a:chOff x="4881958" y="2904802"/>
            <a:chExt cx="156417" cy="349537"/>
          </a:xfrm>
        </p:grpSpPr>
        <p:sp>
          <p:nvSpPr>
            <p:cNvPr id="12751" name="Google Shape;12751;p91"/>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91"/>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91"/>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91"/>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91"/>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91"/>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91"/>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8" name="Google Shape;12758;p91"/>
          <p:cNvGrpSpPr/>
          <p:nvPr/>
        </p:nvGrpSpPr>
        <p:grpSpPr>
          <a:xfrm>
            <a:off x="5230318" y="2711064"/>
            <a:ext cx="371133" cy="367443"/>
            <a:chOff x="5230318" y="2886514"/>
            <a:chExt cx="371133" cy="367443"/>
          </a:xfrm>
        </p:grpSpPr>
        <p:sp>
          <p:nvSpPr>
            <p:cNvPr id="12759" name="Google Shape;12759;p91"/>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91"/>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91"/>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91"/>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91"/>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91"/>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91"/>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91"/>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91"/>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8" name="Google Shape;12768;p91"/>
          <p:cNvGrpSpPr/>
          <p:nvPr/>
        </p:nvGrpSpPr>
        <p:grpSpPr>
          <a:xfrm>
            <a:off x="5748358" y="3259128"/>
            <a:ext cx="352590" cy="182561"/>
            <a:chOff x="5748358" y="3434578"/>
            <a:chExt cx="352590" cy="182561"/>
          </a:xfrm>
        </p:grpSpPr>
        <p:sp>
          <p:nvSpPr>
            <p:cNvPr id="12769" name="Google Shape;12769;p91"/>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91"/>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91"/>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91"/>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91"/>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91"/>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5" name="Google Shape;12775;p91"/>
          <p:cNvGrpSpPr/>
          <p:nvPr/>
        </p:nvGrpSpPr>
        <p:grpSpPr>
          <a:xfrm>
            <a:off x="862283" y="4099321"/>
            <a:ext cx="341204" cy="359301"/>
            <a:chOff x="862283" y="4274771"/>
            <a:chExt cx="341204" cy="359301"/>
          </a:xfrm>
        </p:grpSpPr>
        <p:sp>
          <p:nvSpPr>
            <p:cNvPr id="12776" name="Google Shape;12776;p91"/>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91"/>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91"/>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9" name="Google Shape;12779;p91"/>
          <p:cNvGrpSpPr/>
          <p:nvPr/>
        </p:nvGrpSpPr>
        <p:grpSpPr>
          <a:xfrm>
            <a:off x="1396957" y="4111915"/>
            <a:ext cx="301861" cy="332871"/>
            <a:chOff x="1396957" y="4287365"/>
            <a:chExt cx="301861" cy="332871"/>
          </a:xfrm>
        </p:grpSpPr>
        <p:sp>
          <p:nvSpPr>
            <p:cNvPr id="12780" name="Google Shape;12780;p91"/>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91"/>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91"/>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91"/>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91"/>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91"/>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91"/>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91"/>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91"/>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91"/>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91"/>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91"/>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91"/>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91"/>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91"/>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5" name="Google Shape;12795;p91"/>
          <p:cNvGrpSpPr/>
          <p:nvPr/>
        </p:nvGrpSpPr>
        <p:grpSpPr>
          <a:xfrm>
            <a:off x="1865381" y="4102056"/>
            <a:ext cx="396131" cy="355612"/>
            <a:chOff x="1865381" y="4277506"/>
            <a:chExt cx="396131" cy="355612"/>
          </a:xfrm>
        </p:grpSpPr>
        <p:sp>
          <p:nvSpPr>
            <p:cNvPr id="12796" name="Google Shape;12796;p91"/>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91"/>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91"/>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91"/>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91"/>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91"/>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2" name="Google Shape;12802;p91"/>
          <p:cNvGrpSpPr/>
          <p:nvPr/>
        </p:nvGrpSpPr>
        <p:grpSpPr>
          <a:xfrm>
            <a:off x="2411823" y="4128549"/>
            <a:ext cx="334398" cy="299953"/>
            <a:chOff x="2411823" y="4303999"/>
            <a:chExt cx="334398" cy="299953"/>
          </a:xfrm>
        </p:grpSpPr>
        <p:sp>
          <p:nvSpPr>
            <p:cNvPr id="12803" name="Google Shape;12803;p91"/>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91"/>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91"/>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91"/>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91"/>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91"/>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91"/>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0" name="Google Shape;12810;p91"/>
          <p:cNvGrpSpPr/>
          <p:nvPr/>
        </p:nvGrpSpPr>
        <p:grpSpPr>
          <a:xfrm>
            <a:off x="2903337" y="4103582"/>
            <a:ext cx="382519" cy="350682"/>
            <a:chOff x="2903337" y="4279032"/>
            <a:chExt cx="382519" cy="350682"/>
          </a:xfrm>
        </p:grpSpPr>
        <p:sp>
          <p:nvSpPr>
            <p:cNvPr id="12811" name="Google Shape;12811;p91"/>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91"/>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91"/>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91"/>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91"/>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91"/>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91"/>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91"/>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91"/>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91"/>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91"/>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91"/>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91"/>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91"/>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91"/>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6" name="Google Shape;12826;p91"/>
          <p:cNvGrpSpPr/>
          <p:nvPr/>
        </p:nvGrpSpPr>
        <p:grpSpPr>
          <a:xfrm>
            <a:off x="3933342" y="4140317"/>
            <a:ext cx="383632" cy="276449"/>
            <a:chOff x="3933342" y="4315767"/>
            <a:chExt cx="383632" cy="276449"/>
          </a:xfrm>
        </p:grpSpPr>
        <p:sp>
          <p:nvSpPr>
            <p:cNvPr id="12827" name="Google Shape;12827;p91"/>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91"/>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91"/>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91"/>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91"/>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91"/>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3" name="Google Shape;12833;p91"/>
          <p:cNvGrpSpPr/>
          <p:nvPr/>
        </p:nvGrpSpPr>
        <p:grpSpPr>
          <a:xfrm>
            <a:off x="3441065" y="4127055"/>
            <a:ext cx="337069" cy="302593"/>
            <a:chOff x="3441065" y="4302505"/>
            <a:chExt cx="337069" cy="302593"/>
          </a:xfrm>
        </p:grpSpPr>
        <p:sp>
          <p:nvSpPr>
            <p:cNvPr id="12834" name="Google Shape;12834;p91"/>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91"/>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91"/>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91"/>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91"/>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91"/>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91"/>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91"/>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91"/>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91"/>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91"/>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91"/>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91"/>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7" name="Google Shape;12847;p91"/>
          <p:cNvGrpSpPr/>
          <p:nvPr/>
        </p:nvGrpSpPr>
        <p:grpSpPr>
          <a:xfrm>
            <a:off x="3532345" y="3187185"/>
            <a:ext cx="339328" cy="336274"/>
            <a:chOff x="3532345" y="3362635"/>
            <a:chExt cx="339328" cy="336274"/>
          </a:xfrm>
        </p:grpSpPr>
        <p:sp>
          <p:nvSpPr>
            <p:cNvPr id="12848" name="Google Shape;12848;p91"/>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91"/>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91"/>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91"/>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91"/>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53" name="Google Shape;12853;p91"/>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4" name="Google Shape;12854;p91"/>
          <p:cNvGrpSpPr/>
          <p:nvPr/>
        </p:nvGrpSpPr>
        <p:grpSpPr>
          <a:xfrm>
            <a:off x="1883955" y="3633250"/>
            <a:ext cx="162873" cy="351445"/>
            <a:chOff x="1883955" y="3808700"/>
            <a:chExt cx="162873" cy="351445"/>
          </a:xfrm>
        </p:grpSpPr>
        <p:sp>
          <p:nvSpPr>
            <p:cNvPr id="12855" name="Google Shape;12855;p91"/>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91"/>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7" name="Google Shape;12857;p91"/>
          <p:cNvGrpSpPr/>
          <p:nvPr/>
        </p:nvGrpSpPr>
        <p:grpSpPr>
          <a:xfrm>
            <a:off x="939156" y="3633759"/>
            <a:ext cx="192007" cy="351318"/>
            <a:chOff x="939156" y="3809209"/>
            <a:chExt cx="192007" cy="351318"/>
          </a:xfrm>
        </p:grpSpPr>
        <p:sp>
          <p:nvSpPr>
            <p:cNvPr id="12858" name="Google Shape;12858;p91"/>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91"/>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0" name="Google Shape;12860;p91"/>
          <p:cNvGrpSpPr/>
          <p:nvPr/>
        </p:nvGrpSpPr>
        <p:grpSpPr>
          <a:xfrm>
            <a:off x="2306167" y="3634395"/>
            <a:ext cx="193915" cy="349155"/>
            <a:chOff x="2306167" y="3809845"/>
            <a:chExt cx="193915" cy="349155"/>
          </a:xfrm>
        </p:grpSpPr>
        <p:sp>
          <p:nvSpPr>
            <p:cNvPr id="12861" name="Google Shape;12861;p91"/>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91"/>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91"/>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91"/>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91"/>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91"/>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91"/>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8" name="Google Shape;12868;p91"/>
          <p:cNvGrpSpPr/>
          <p:nvPr/>
        </p:nvGrpSpPr>
        <p:grpSpPr>
          <a:xfrm>
            <a:off x="1323901" y="3631723"/>
            <a:ext cx="356343" cy="356757"/>
            <a:chOff x="1323901" y="3807173"/>
            <a:chExt cx="356343" cy="356757"/>
          </a:xfrm>
        </p:grpSpPr>
        <p:sp>
          <p:nvSpPr>
            <p:cNvPr id="12869" name="Google Shape;12869;p91"/>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91"/>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91"/>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91"/>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91"/>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91"/>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91"/>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91"/>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91"/>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91"/>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91"/>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91"/>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91"/>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91"/>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91"/>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91"/>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91"/>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91"/>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91"/>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91"/>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91"/>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91"/>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91"/>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91"/>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3" name="Google Shape;12893;p91"/>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4" name="Google Shape;12894;p91"/>
          <p:cNvGrpSpPr/>
          <p:nvPr/>
        </p:nvGrpSpPr>
        <p:grpSpPr>
          <a:xfrm>
            <a:off x="859262" y="3178470"/>
            <a:ext cx="306759" cy="351445"/>
            <a:chOff x="859262" y="3353920"/>
            <a:chExt cx="306759" cy="351445"/>
          </a:xfrm>
        </p:grpSpPr>
        <p:sp>
          <p:nvSpPr>
            <p:cNvPr id="12895" name="Google Shape;12895;p91"/>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91"/>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91"/>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91"/>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91"/>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00" name="Google Shape;12900;p91"/>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01" name="Google Shape;12901;p91"/>
          <p:cNvGrpSpPr/>
          <p:nvPr/>
        </p:nvGrpSpPr>
        <p:grpSpPr>
          <a:xfrm>
            <a:off x="3967437" y="3661652"/>
            <a:ext cx="364708" cy="295405"/>
            <a:chOff x="3967437" y="3837102"/>
            <a:chExt cx="364708" cy="295405"/>
          </a:xfrm>
        </p:grpSpPr>
        <p:sp>
          <p:nvSpPr>
            <p:cNvPr id="12902" name="Google Shape;12902;p91"/>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91"/>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91"/>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91"/>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91"/>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07" name="Google Shape;12907;p91"/>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91"/>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91"/>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10" name="Google Shape;12910;p91"/>
          <p:cNvGrpSpPr/>
          <p:nvPr/>
        </p:nvGrpSpPr>
        <p:grpSpPr>
          <a:xfrm>
            <a:off x="5811827" y="3631001"/>
            <a:ext cx="283743" cy="308444"/>
            <a:chOff x="5964227" y="3858701"/>
            <a:chExt cx="283743" cy="308444"/>
          </a:xfrm>
        </p:grpSpPr>
        <p:sp>
          <p:nvSpPr>
            <p:cNvPr id="12911" name="Google Shape;12911;p91"/>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91"/>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91"/>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91"/>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5" name="Google Shape;12915;p91"/>
          <p:cNvGrpSpPr/>
          <p:nvPr/>
        </p:nvGrpSpPr>
        <p:grpSpPr>
          <a:xfrm>
            <a:off x="6243508" y="3697623"/>
            <a:ext cx="320372" cy="213602"/>
            <a:chOff x="6395908" y="3873073"/>
            <a:chExt cx="320372" cy="213602"/>
          </a:xfrm>
        </p:grpSpPr>
        <p:sp>
          <p:nvSpPr>
            <p:cNvPr id="12916" name="Google Shape;12916;p91"/>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91"/>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91"/>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91"/>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91"/>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91"/>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91"/>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91"/>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91"/>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91"/>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6" name="Google Shape;12926;p91"/>
          <p:cNvGrpSpPr/>
          <p:nvPr/>
        </p:nvGrpSpPr>
        <p:grpSpPr>
          <a:xfrm>
            <a:off x="7262890" y="3627366"/>
            <a:ext cx="357138" cy="352018"/>
            <a:chOff x="7415290" y="3802816"/>
            <a:chExt cx="357138" cy="352018"/>
          </a:xfrm>
        </p:grpSpPr>
        <p:sp>
          <p:nvSpPr>
            <p:cNvPr id="12927" name="Google Shape;12927;p91"/>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91"/>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91"/>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91"/>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91"/>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91"/>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91"/>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91"/>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5" name="Google Shape;12935;p91"/>
          <p:cNvGrpSpPr/>
          <p:nvPr/>
        </p:nvGrpSpPr>
        <p:grpSpPr>
          <a:xfrm>
            <a:off x="6737312" y="3657963"/>
            <a:ext cx="355230" cy="293401"/>
            <a:chOff x="6889712" y="3833413"/>
            <a:chExt cx="355230" cy="293401"/>
          </a:xfrm>
        </p:grpSpPr>
        <p:sp>
          <p:nvSpPr>
            <p:cNvPr id="12936" name="Google Shape;12936;p91"/>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91"/>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91"/>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91"/>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91"/>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1" name="Google Shape;12941;p91"/>
          <p:cNvGrpSpPr/>
          <p:nvPr/>
        </p:nvGrpSpPr>
        <p:grpSpPr>
          <a:xfrm>
            <a:off x="7707152" y="3660420"/>
            <a:ext cx="282318" cy="337168"/>
            <a:chOff x="1635875" y="237775"/>
            <a:chExt cx="4370250" cy="5219325"/>
          </a:xfrm>
        </p:grpSpPr>
        <p:sp>
          <p:nvSpPr>
            <p:cNvPr id="12942" name="Google Shape;12942;p91"/>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91"/>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4" name="Google Shape;12944;p91"/>
          <p:cNvGrpSpPr/>
          <p:nvPr/>
        </p:nvGrpSpPr>
        <p:grpSpPr>
          <a:xfrm>
            <a:off x="3103963" y="3185690"/>
            <a:ext cx="297886" cy="337578"/>
            <a:chOff x="3103963" y="3361140"/>
            <a:chExt cx="297886" cy="337578"/>
          </a:xfrm>
        </p:grpSpPr>
        <p:sp>
          <p:nvSpPr>
            <p:cNvPr id="12945" name="Google Shape;12945;p91"/>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91"/>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91"/>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91"/>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91"/>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9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9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91"/>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91"/>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91"/>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91"/>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91"/>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91"/>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91"/>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91"/>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91"/>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91"/>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91"/>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9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9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91"/>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91"/>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91"/>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91"/>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9" name="Google Shape;12969;p91"/>
          <p:cNvGrpSpPr/>
          <p:nvPr/>
        </p:nvGrpSpPr>
        <p:grpSpPr>
          <a:xfrm>
            <a:off x="2667821" y="3185658"/>
            <a:ext cx="273046" cy="337801"/>
            <a:chOff x="2667821" y="3361108"/>
            <a:chExt cx="273046" cy="337801"/>
          </a:xfrm>
        </p:grpSpPr>
        <p:sp>
          <p:nvSpPr>
            <p:cNvPr id="12970" name="Google Shape;12970;p91"/>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91"/>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91"/>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91"/>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91"/>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91"/>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91"/>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91"/>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91"/>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91"/>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91"/>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91"/>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91"/>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91"/>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91"/>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91"/>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91"/>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91"/>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91"/>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9" name="Google Shape;12989;p91"/>
          <p:cNvGrpSpPr/>
          <p:nvPr/>
        </p:nvGrpSpPr>
        <p:grpSpPr>
          <a:xfrm>
            <a:off x="2212469" y="3184863"/>
            <a:ext cx="282715" cy="338660"/>
            <a:chOff x="2212469" y="3360313"/>
            <a:chExt cx="282715" cy="338660"/>
          </a:xfrm>
        </p:grpSpPr>
        <p:sp>
          <p:nvSpPr>
            <p:cNvPr id="12990" name="Google Shape;12990;p91"/>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91"/>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91"/>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3" name="Google Shape;12993;p91"/>
          <p:cNvGrpSpPr/>
          <p:nvPr/>
        </p:nvGrpSpPr>
        <p:grpSpPr>
          <a:xfrm>
            <a:off x="1768821" y="3185658"/>
            <a:ext cx="278739" cy="339073"/>
            <a:chOff x="1768821" y="3361108"/>
            <a:chExt cx="278739" cy="339073"/>
          </a:xfrm>
        </p:grpSpPr>
        <p:sp>
          <p:nvSpPr>
            <p:cNvPr id="12994" name="Google Shape;12994;p91"/>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91"/>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91"/>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91"/>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91"/>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91"/>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91"/>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91"/>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91"/>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91"/>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91"/>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5" name="Google Shape;13005;p91"/>
          <p:cNvGrpSpPr/>
          <p:nvPr/>
        </p:nvGrpSpPr>
        <p:grpSpPr>
          <a:xfrm>
            <a:off x="5337883" y="3161423"/>
            <a:ext cx="307141" cy="376826"/>
            <a:chOff x="5337883" y="3336873"/>
            <a:chExt cx="307141" cy="376826"/>
          </a:xfrm>
        </p:grpSpPr>
        <p:sp>
          <p:nvSpPr>
            <p:cNvPr id="13006" name="Google Shape;13006;p91"/>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91"/>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8" name="Google Shape;13008;p91"/>
          <p:cNvGrpSpPr/>
          <p:nvPr/>
        </p:nvGrpSpPr>
        <p:grpSpPr>
          <a:xfrm>
            <a:off x="4883835" y="3161805"/>
            <a:ext cx="323425" cy="377557"/>
            <a:chOff x="4883835" y="3337255"/>
            <a:chExt cx="323425" cy="377557"/>
          </a:xfrm>
        </p:grpSpPr>
        <p:sp>
          <p:nvSpPr>
            <p:cNvPr id="13009" name="Google Shape;13009;p91"/>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91"/>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91"/>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2" name="Google Shape;13012;p91"/>
          <p:cNvGrpSpPr/>
          <p:nvPr/>
        </p:nvGrpSpPr>
        <p:grpSpPr>
          <a:xfrm>
            <a:off x="6193310" y="3231839"/>
            <a:ext cx="352590" cy="237488"/>
            <a:chOff x="6193310" y="3407289"/>
            <a:chExt cx="352590" cy="237488"/>
          </a:xfrm>
        </p:grpSpPr>
        <p:sp>
          <p:nvSpPr>
            <p:cNvPr id="13013" name="Google Shape;13013;p91"/>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91"/>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91"/>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91"/>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91"/>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8" name="Google Shape;13018;p91"/>
          <p:cNvGrpSpPr/>
          <p:nvPr/>
        </p:nvGrpSpPr>
        <p:grpSpPr>
          <a:xfrm>
            <a:off x="6637117" y="3222393"/>
            <a:ext cx="353735" cy="254504"/>
            <a:chOff x="6637117" y="3397843"/>
            <a:chExt cx="353735" cy="254504"/>
          </a:xfrm>
        </p:grpSpPr>
        <p:sp>
          <p:nvSpPr>
            <p:cNvPr id="13019" name="Google Shape;13019;p91"/>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91"/>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91"/>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91"/>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91"/>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91"/>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5" name="Google Shape;13025;p91"/>
          <p:cNvGrpSpPr/>
          <p:nvPr/>
        </p:nvGrpSpPr>
        <p:grpSpPr>
          <a:xfrm>
            <a:off x="7075994" y="3174081"/>
            <a:ext cx="360637" cy="352336"/>
            <a:chOff x="7075994" y="3349531"/>
            <a:chExt cx="360637" cy="352336"/>
          </a:xfrm>
        </p:grpSpPr>
        <p:sp>
          <p:nvSpPr>
            <p:cNvPr id="13026" name="Google Shape;13026;p91"/>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91"/>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91"/>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91"/>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91"/>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91"/>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91"/>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3" name="Google Shape;13033;p91"/>
          <p:cNvGrpSpPr/>
          <p:nvPr/>
        </p:nvGrpSpPr>
        <p:grpSpPr>
          <a:xfrm>
            <a:off x="7651983" y="3173731"/>
            <a:ext cx="107183" cy="352399"/>
            <a:chOff x="7651983" y="3349181"/>
            <a:chExt cx="107183" cy="352399"/>
          </a:xfrm>
        </p:grpSpPr>
        <p:sp>
          <p:nvSpPr>
            <p:cNvPr id="13034" name="Google Shape;13034;p91"/>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91"/>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6" name="Google Shape;13036;p91"/>
          <p:cNvGrpSpPr/>
          <p:nvPr/>
        </p:nvGrpSpPr>
        <p:grpSpPr>
          <a:xfrm>
            <a:off x="7973468" y="3206872"/>
            <a:ext cx="352590" cy="287072"/>
            <a:chOff x="7973468" y="3382322"/>
            <a:chExt cx="352590" cy="287072"/>
          </a:xfrm>
        </p:grpSpPr>
        <p:sp>
          <p:nvSpPr>
            <p:cNvPr id="13037" name="Google Shape;13037;p91"/>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91"/>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91"/>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91"/>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91"/>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91"/>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91"/>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91"/>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91"/>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91"/>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91"/>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91"/>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9" name="Google Shape;13049;p91"/>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3050" name="Google Shape;13050;p91"/>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054"/>
        <p:cNvGrpSpPr/>
        <p:nvPr/>
      </p:nvGrpSpPr>
      <p:grpSpPr>
        <a:xfrm>
          <a:off x="0" y="0"/>
          <a:ext cx="0" cy="0"/>
          <a:chOff x="0" y="0"/>
          <a:chExt cx="0" cy="0"/>
        </a:xfrm>
      </p:grpSpPr>
      <p:grpSp>
        <p:nvGrpSpPr>
          <p:cNvPr id="13055" name="Google Shape;13055;p92"/>
          <p:cNvGrpSpPr/>
          <p:nvPr/>
        </p:nvGrpSpPr>
        <p:grpSpPr>
          <a:xfrm>
            <a:off x="821808" y="1576858"/>
            <a:ext cx="347872" cy="347488"/>
            <a:chOff x="849677" y="1500658"/>
            <a:chExt cx="347872" cy="347488"/>
          </a:xfrm>
        </p:grpSpPr>
        <p:sp>
          <p:nvSpPr>
            <p:cNvPr id="13056" name="Google Shape;13056;p92"/>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92"/>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92"/>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92"/>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92"/>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92"/>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2" name="Google Shape;13062;p92"/>
          <p:cNvGrpSpPr/>
          <p:nvPr/>
        </p:nvGrpSpPr>
        <p:grpSpPr>
          <a:xfrm>
            <a:off x="1387984" y="1576858"/>
            <a:ext cx="315872" cy="347488"/>
            <a:chOff x="1415853" y="1500658"/>
            <a:chExt cx="315872" cy="347488"/>
          </a:xfrm>
        </p:grpSpPr>
        <p:sp>
          <p:nvSpPr>
            <p:cNvPr id="13063" name="Google Shape;13063;p92"/>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92"/>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92"/>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92"/>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7" name="Google Shape;13067;p92"/>
          <p:cNvGrpSpPr/>
          <p:nvPr/>
        </p:nvGrpSpPr>
        <p:grpSpPr>
          <a:xfrm>
            <a:off x="4669520" y="1576858"/>
            <a:ext cx="347520" cy="347104"/>
            <a:chOff x="4697389" y="1500658"/>
            <a:chExt cx="347520" cy="347104"/>
          </a:xfrm>
        </p:grpSpPr>
        <p:sp>
          <p:nvSpPr>
            <p:cNvPr id="13068" name="Google Shape;13068;p92"/>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92"/>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92"/>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1" name="Google Shape;13071;p92"/>
          <p:cNvGrpSpPr/>
          <p:nvPr/>
        </p:nvGrpSpPr>
        <p:grpSpPr>
          <a:xfrm>
            <a:off x="3575664" y="2041146"/>
            <a:ext cx="347520" cy="353760"/>
            <a:chOff x="3603533" y="1964946"/>
            <a:chExt cx="347520" cy="353760"/>
          </a:xfrm>
        </p:grpSpPr>
        <p:sp>
          <p:nvSpPr>
            <p:cNvPr id="13072" name="Google Shape;13072;p92"/>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92"/>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92"/>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5" name="Google Shape;13075;p92"/>
          <p:cNvGrpSpPr/>
          <p:nvPr/>
        </p:nvGrpSpPr>
        <p:grpSpPr>
          <a:xfrm>
            <a:off x="1922896" y="2040538"/>
            <a:ext cx="357792" cy="352448"/>
            <a:chOff x="1950765" y="1964338"/>
            <a:chExt cx="357792" cy="352448"/>
          </a:xfrm>
        </p:grpSpPr>
        <p:sp>
          <p:nvSpPr>
            <p:cNvPr id="13076" name="Google Shape;13076;p92"/>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92"/>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92"/>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92"/>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0" name="Google Shape;13080;p92"/>
          <p:cNvGrpSpPr/>
          <p:nvPr/>
        </p:nvGrpSpPr>
        <p:grpSpPr>
          <a:xfrm>
            <a:off x="7407760" y="2040890"/>
            <a:ext cx="367712" cy="353248"/>
            <a:chOff x="7435629" y="1964690"/>
            <a:chExt cx="367712" cy="353248"/>
          </a:xfrm>
        </p:grpSpPr>
        <p:sp>
          <p:nvSpPr>
            <p:cNvPr id="13081" name="Google Shape;13081;p92"/>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92"/>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92"/>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92"/>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5" name="Google Shape;13085;p92"/>
          <p:cNvGrpSpPr/>
          <p:nvPr/>
        </p:nvGrpSpPr>
        <p:grpSpPr>
          <a:xfrm>
            <a:off x="2484880" y="2041242"/>
            <a:ext cx="333024" cy="352896"/>
            <a:chOff x="2512749" y="1965042"/>
            <a:chExt cx="333024" cy="352896"/>
          </a:xfrm>
        </p:grpSpPr>
        <p:sp>
          <p:nvSpPr>
            <p:cNvPr id="13086" name="Google Shape;13086;p92"/>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92"/>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92"/>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92"/>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92"/>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1" name="Google Shape;13091;p92"/>
          <p:cNvGrpSpPr/>
          <p:nvPr/>
        </p:nvGrpSpPr>
        <p:grpSpPr>
          <a:xfrm>
            <a:off x="1370448" y="2057978"/>
            <a:ext cx="365792" cy="335392"/>
            <a:chOff x="1398317" y="1981778"/>
            <a:chExt cx="365792" cy="335392"/>
          </a:xfrm>
        </p:grpSpPr>
        <p:sp>
          <p:nvSpPr>
            <p:cNvPr id="13092" name="Google Shape;13092;p92"/>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92"/>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92"/>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92"/>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92"/>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92"/>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8" name="Google Shape;13098;p92"/>
          <p:cNvGrpSpPr/>
          <p:nvPr/>
        </p:nvGrpSpPr>
        <p:grpSpPr>
          <a:xfrm>
            <a:off x="3024368" y="2079770"/>
            <a:ext cx="353600" cy="314752"/>
            <a:chOff x="3052237" y="2003570"/>
            <a:chExt cx="353600" cy="314752"/>
          </a:xfrm>
        </p:grpSpPr>
        <p:sp>
          <p:nvSpPr>
            <p:cNvPr id="13099" name="Google Shape;13099;p92"/>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92"/>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92"/>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2" name="Google Shape;13102;p92"/>
          <p:cNvGrpSpPr/>
          <p:nvPr/>
        </p:nvGrpSpPr>
        <p:grpSpPr>
          <a:xfrm>
            <a:off x="1376144" y="3034266"/>
            <a:ext cx="368096" cy="223968"/>
            <a:chOff x="1404013" y="2958066"/>
            <a:chExt cx="368096" cy="223968"/>
          </a:xfrm>
        </p:grpSpPr>
        <p:sp>
          <p:nvSpPr>
            <p:cNvPr id="13103" name="Google Shape;13103;p92"/>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92"/>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5" name="Google Shape;13105;p92"/>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92"/>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07" name="Google Shape;13107;p92"/>
          <p:cNvGrpSpPr/>
          <p:nvPr/>
        </p:nvGrpSpPr>
        <p:grpSpPr>
          <a:xfrm>
            <a:off x="1923280" y="2961402"/>
            <a:ext cx="370368" cy="367328"/>
            <a:chOff x="1951149" y="2885202"/>
            <a:chExt cx="370368" cy="367328"/>
          </a:xfrm>
        </p:grpSpPr>
        <p:sp>
          <p:nvSpPr>
            <p:cNvPr id="13108" name="Google Shape;13108;p92"/>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92"/>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92"/>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1" name="Google Shape;13111;p92"/>
          <p:cNvGrpSpPr/>
          <p:nvPr/>
        </p:nvGrpSpPr>
        <p:grpSpPr>
          <a:xfrm>
            <a:off x="2473808" y="2982362"/>
            <a:ext cx="367328" cy="327296"/>
            <a:chOff x="2501677" y="2906162"/>
            <a:chExt cx="367328" cy="327296"/>
          </a:xfrm>
        </p:grpSpPr>
        <p:sp>
          <p:nvSpPr>
            <p:cNvPr id="13112" name="Google Shape;13112;p92"/>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92"/>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92"/>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15" name="Google Shape;13115;p92"/>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16" name="Google Shape;13116;p92"/>
          <p:cNvGrpSpPr/>
          <p:nvPr/>
        </p:nvGrpSpPr>
        <p:grpSpPr>
          <a:xfrm>
            <a:off x="3022448" y="2969914"/>
            <a:ext cx="367712" cy="354240"/>
            <a:chOff x="3050317" y="2893714"/>
            <a:chExt cx="367712" cy="354240"/>
          </a:xfrm>
        </p:grpSpPr>
        <p:sp>
          <p:nvSpPr>
            <p:cNvPr id="13117" name="Google Shape;13117;p92"/>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92"/>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19" name="Google Shape;13119;p92"/>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92"/>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21" name="Google Shape;13121;p92"/>
          <p:cNvGrpSpPr/>
          <p:nvPr/>
        </p:nvGrpSpPr>
        <p:grpSpPr>
          <a:xfrm>
            <a:off x="7503408" y="2962554"/>
            <a:ext cx="185184" cy="367296"/>
            <a:chOff x="7531277" y="2886354"/>
            <a:chExt cx="185184" cy="367296"/>
          </a:xfrm>
        </p:grpSpPr>
        <p:sp>
          <p:nvSpPr>
            <p:cNvPr id="13122" name="Google Shape;13122;p92"/>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92"/>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92"/>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5" name="Google Shape;13125;p92"/>
          <p:cNvGrpSpPr/>
          <p:nvPr/>
        </p:nvGrpSpPr>
        <p:grpSpPr>
          <a:xfrm>
            <a:off x="6898768" y="2962938"/>
            <a:ext cx="297184" cy="367296"/>
            <a:chOff x="6926637" y="2886738"/>
            <a:chExt cx="297184" cy="367296"/>
          </a:xfrm>
        </p:grpSpPr>
        <p:sp>
          <p:nvSpPr>
            <p:cNvPr id="13126" name="Google Shape;13126;p92"/>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92"/>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92"/>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29" name="Google Shape;13129;p92"/>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92"/>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1" name="Google Shape;13131;p92"/>
          <p:cNvGrpSpPr/>
          <p:nvPr/>
        </p:nvGrpSpPr>
        <p:grpSpPr>
          <a:xfrm>
            <a:off x="6312784" y="2962554"/>
            <a:ext cx="370368" cy="368064"/>
            <a:chOff x="6340653" y="2886354"/>
            <a:chExt cx="370368" cy="368064"/>
          </a:xfrm>
        </p:grpSpPr>
        <p:sp>
          <p:nvSpPr>
            <p:cNvPr id="13132" name="Google Shape;13132;p92"/>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92"/>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92"/>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92"/>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92"/>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92"/>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8" name="Google Shape;13138;p92"/>
          <p:cNvGrpSpPr/>
          <p:nvPr/>
        </p:nvGrpSpPr>
        <p:grpSpPr>
          <a:xfrm>
            <a:off x="5218928" y="2057626"/>
            <a:ext cx="354752" cy="336512"/>
            <a:chOff x="5246797" y="1981426"/>
            <a:chExt cx="354752" cy="336512"/>
          </a:xfrm>
        </p:grpSpPr>
        <p:sp>
          <p:nvSpPr>
            <p:cNvPr id="13139" name="Google Shape;13139;p92"/>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92"/>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1" name="Google Shape;13141;p92"/>
          <p:cNvGrpSpPr/>
          <p:nvPr/>
        </p:nvGrpSpPr>
        <p:grpSpPr>
          <a:xfrm>
            <a:off x="4120880" y="2178266"/>
            <a:ext cx="355136" cy="216256"/>
            <a:chOff x="4148749" y="2102066"/>
            <a:chExt cx="355136" cy="216256"/>
          </a:xfrm>
        </p:grpSpPr>
        <p:sp>
          <p:nvSpPr>
            <p:cNvPr id="13142" name="Google Shape;13142;p92"/>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92"/>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4" name="Google Shape;13144;p92"/>
          <p:cNvGrpSpPr/>
          <p:nvPr/>
        </p:nvGrpSpPr>
        <p:grpSpPr>
          <a:xfrm>
            <a:off x="5766800" y="2077626"/>
            <a:ext cx="354752" cy="315360"/>
            <a:chOff x="5794669" y="2001426"/>
            <a:chExt cx="354752" cy="315360"/>
          </a:xfrm>
        </p:grpSpPr>
        <p:sp>
          <p:nvSpPr>
            <p:cNvPr id="13145" name="Google Shape;13145;p92"/>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92"/>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7" name="Google Shape;13147;p92"/>
          <p:cNvGrpSpPr/>
          <p:nvPr/>
        </p:nvGrpSpPr>
        <p:grpSpPr>
          <a:xfrm>
            <a:off x="6317360" y="2106042"/>
            <a:ext cx="352832" cy="289216"/>
            <a:chOff x="6345229" y="2029842"/>
            <a:chExt cx="352832" cy="289216"/>
          </a:xfrm>
        </p:grpSpPr>
        <p:sp>
          <p:nvSpPr>
            <p:cNvPr id="13148" name="Google Shape;13148;p92"/>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92"/>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0" name="Google Shape;13150;p92"/>
          <p:cNvGrpSpPr/>
          <p:nvPr/>
        </p:nvGrpSpPr>
        <p:grpSpPr>
          <a:xfrm>
            <a:off x="4669520" y="2112538"/>
            <a:ext cx="354752" cy="281984"/>
            <a:chOff x="4697389" y="2036338"/>
            <a:chExt cx="354752" cy="281984"/>
          </a:xfrm>
        </p:grpSpPr>
        <p:sp>
          <p:nvSpPr>
            <p:cNvPr id="13151" name="Google Shape;13151;p92"/>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92"/>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3" name="Google Shape;13153;p92"/>
          <p:cNvGrpSpPr/>
          <p:nvPr/>
        </p:nvGrpSpPr>
        <p:grpSpPr>
          <a:xfrm>
            <a:off x="1376144" y="2500954"/>
            <a:ext cx="353600" cy="354944"/>
            <a:chOff x="1404013" y="2424754"/>
            <a:chExt cx="353600" cy="354944"/>
          </a:xfrm>
        </p:grpSpPr>
        <p:sp>
          <p:nvSpPr>
            <p:cNvPr id="13154" name="Google Shape;13154;p92"/>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92"/>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92"/>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92"/>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92"/>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9" name="Google Shape;13159;p92"/>
          <p:cNvGrpSpPr/>
          <p:nvPr/>
        </p:nvGrpSpPr>
        <p:grpSpPr>
          <a:xfrm>
            <a:off x="826384" y="2504474"/>
            <a:ext cx="355104" cy="351040"/>
            <a:chOff x="854253" y="2428274"/>
            <a:chExt cx="355104" cy="351040"/>
          </a:xfrm>
        </p:grpSpPr>
        <p:sp>
          <p:nvSpPr>
            <p:cNvPr id="13160" name="Google Shape;13160;p92"/>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92"/>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2" name="Google Shape;13162;p92"/>
          <p:cNvGrpSpPr/>
          <p:nvPr/>
        </p:nvGrpSpPr>
        <p:grpSpPr>
          <a:xfrm>
            <a:off x="6869040" y="2517146"/>
            <a:ext cx="354752" cy="275904"/>
            <a:chOff x="6896909" y="2440946"/>
            <a:chExt cx="354752" cy="275904"/>
          </a:xfrm>
        </p:grpSpPr>
        <p:sp>
          <p:nvSpPr>
            <p:cNvPr id="13163" name="Google Shape;13163;p92"/>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92"/>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65" name="Google Shape;13165;p92"/>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6" name="Google Shape;13166;p92"/>
          <p:cNvGrpSpPr/>
          <p:nvPr/>
        </p:nvGrpSpPr>
        <p:grpSpPr>
          <a:xfrm>
            <a:off x="5237200" y="2500954"/>
            <a:ext cx="321984" cy="354560"/>
            <a:chOff x="5265069" y="2424754"/>
            <a:chExt cx="321984" cy="354560"/>
          </a:xfrm>
        </p:grpSpPr>
        <p:sp>
          <p:nvSpPr>
            <p:cNvPr id="13167" name="Google Shape;13167;p92"/>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92"/>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9" name="Google Shape;13169;p92"/>
          <p:cNvGrpSpPr/>
          <p:nvPr/>
        </p:nvGrpSpPr>
        <p:grpSpPr>
          <a:xfrm>
            <a:off x="4122800" y="2542970"/>
            <a:ext cx="355104" cy="259584"/>
            <a:chOff x="4150669" y="2466770"/>
            <a:chExt cx="355104" cy="259584"/>
          </a:xfrm>
        </p:grpSpPr>
        <p:sp>
          <p:nvSpPr>
            <p:cNvPr id="13170" name="Google Shape;13170;p92"/>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92"/>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92"/>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92"/>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4" name="Google Shape;13174;p92"/>
          <p:cNvGrpSpPr/>
          <p:nvPr/>
        </p:nvGrpSpPr>
        <p:grpSpPr>
          <a:xfrm>
            <a:off x="4671824" y="2501146"/>
            <a:ext cx="354336" cy="353984"/>
            <a:chOff x="4699693" y="2424946"/>
            <a:chExt cx="354336" cy="353984"/>
          </a:xfrm>
        </p:grpSpPr>
        <p:sp>
          <p:nvSpPr>
            <p:cNvPr id="13175" name="Google Shape;13175;p92"/>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92"/>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7" name="Google Shape;13177;p92"/>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92"/>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79" name="Google Shape;13179;p92"/>
          <p:cNvGrpSpPr/>
          <p:nvPr/>
        </p:nvGrpSpPr>
        <p:grpSpPr>
          <a:xfrm>
            <a:off x="1925168" y="2628442"/>
            <a:ext cx="355136" cy="227072"/>
            <a:chOff x="1953037" y="2552242"/>
            <a:chExt cx="355136" cy="227072"/>
          </a:xfrm>
        </p:grpSpPr>
        <p:sp>
          <p:nvSpPr>
            <p:cNvPr id="13180" name="Google Shape;13180;p92"/>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92"/>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82" name="Google Shape;13182;p92"/>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83" name="Google Shape;13183;p92"/>
          <p:cNvGrpSpPr/>
          <p:nvPr/>
        </p:nvGrpSpPr>
        <p:grpSpPr>
          <a:xfrm>
            <a:off x="2473072" y="2603418"/>
            <a:ext cx="355104" cy="250944"/>
            <a:chOff x="2500941" y="2527218"/>
            <a:chExt cx="355104" cy="250944"/>
          </a:xfrm>
        </p:grpSpPr>
        <p:sp>
          <p:nvSpPr>
            <p:cNvPr id="13184" name="Google Shape;13184;p92"/>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92"/>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92"/>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92"/>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92"/>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89" name="Google Shape;13189;p92"/>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90" name="Google Shape;13190;p92"/>
          <p:cNvGrpSpPr/>
          <p:nvPr/>
        </p:nvGrpSpPr>
        <p:grpSpPr>
          <a:xfrm>
            <a:off x="7965936" y="2503322"/>
            <a:ext cx="356256" cy="351808"/>
            <a:chOff x="7993805" y="2427122"/>
            <a:chExt cx="356256" cy="351808"/>
          </a:xfrm>
        </p:grpSpPr>
        <p:sp>
          <p:nvSpPr>
            <p:cNvPr id="13191" name="Google Shape;13191;p92"/>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92"/>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92"/>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4" name="Google Shape;13194;p92"/>
          <p:cNvGrpSpPr/>
          <p:nvPr/>
        </p:nvGrpSpPr>
        <p:grpSpPr>
          <a:xfrm>
            <a:off x="850768" y="2041210"/>
            <a:ext cx="308640" cy="353312"/>
            <a:chOff x="878637" y="1965010"/>
            <a:chExt cx="308640" cy="353312"/>
          </a:xfrm>
        </p:grpSpPr>
        <p:sp>
          <p:nvSpPr>
            <p:cNvPr id="13195" name="Google Shape;13195;p92"/>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92"/>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92"/>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8" name="Google Shape;13198;p92"/>
          <p:cNvGrpSpPr/>
          <p:nvPr/>
        </p:nvGrpSpPr>
        <p:grpSpPr>
          <a:xfrm>
            <a:off x="6868272" y="2040922"/>
            <a:ext cx="348256" cy="352448"/>
            <a:chOff x="6896141" y="1964722"/>
            <a:chExt cx="348256" cy="352448"/>
          </a:xfrm>
        </p:grpSpPr>
        <p:sp>
          <p:nvSpPr>
            <p:cNvPr id="13199" name="Google Shape;13199;p92"/>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92"/>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92"/>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2" name="Google Shape;13202;p92"/>
          <p:cNvGrpSpPr/>
          <p:nvPr/>
        </p:nvGrpSpPr>
        <p:grpSpPr>
          <a:xfrm>
            <a:off x="7962128" y="2091578"/>
            <a:ext cx="355136" cy="303328"/>
            <a:chOff x="7989997" y="2015378"/>
            <a:chExt cx="355136" cy="303328"/>
          </a:xfrm>
        </p:grpSpPr>
        <p:sp>
          <p:nvSpPr>
            <p:cNvPr id="13203" name="Google Shape;13203;p92"/>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92"/>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92"/>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6" name="Google Shape;13206;p92"/>
          <p:cNvGrpSpPr/>
          <p:nvPr/>
        </p:nvGrpSpPr>
        <p:grpSpPr>
          <a:xfrm>
            <a:off x="3570352" y="1585562"/>
            <a:ext cx="348640" cy="330784"/>
            <a:chOff x="3598221" y="1509362"/>
            <a:chExt cx="348640" cy="330784"/>
          </a:xfrm>
        </p:grpSpPr>
        <p:sp>
          <p:nvSpPr>
            <p:cNvPr id="13207" name="Google Shape;13207;p92"/>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92"/>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92"/>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92"/>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1" name="Google Shape;13211;p92"/>
          <p:cNvGrpSpPr/>
          <p:nvPr/>
        </p:nvGrpSpPr>
        <p:grpSpPr>
          <a:xfrm>
            <a:off x="5218928" y="1576858"/>
            <a:ext cx="347872" cy="347488"/>
            <a:chOff x="5246797" y="1500658"/>
            <a:chExt cx="347872" cy="347488"/>
          </a:xfrm>
        </p:grpSpPr>
        <p:sp>
          <p:nvSpPr>
            <p:cNvPr id="13212" name="Google Shape;13212;p92"/>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92"/>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92"/>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92"/>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6" name="Google Shape;13216;p92"/>
          <p:cNvGrpSpPr/>
          <p:nvPr/>
        </p:nvGrpSpPr>
        <p:grpSpPr>
          <a:xfrm>
            <a:off x="5768720" y="1576858"/>
            <a:ext cx="349024" cy="346752"/>
            <a:chOff x="5796589" y="1500658"/>
            <a:chExt cx="349024" cy="346752"/>
          </a:xfrm>
        </p:grpSpPr>
        <p:sp>
          <p:nvSpPr>
            <p:cNvPr id="13217" name="Google Shape;13217;p92"/>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18" name="Google Shape;13218;p92"/>
            <p:cNvGrpSpPr/>
            <p:nvPr/>
          </p:nvGrpSpPr>
          <p:grpSpPr>
            <a:xfrm>
              <a:off x="5796589" y="1500658"/>
              <a:ext cx="349024" cy="346752"/>
              <a:chOff x="5796589" y="1500658"/>
              <a:chExt cx="349024" cy="346752"/>
            </a:xfrm>
          </p:grpSpPr>
          <p:sp>
            <p:nvSpPr>
              <p:cNvPr id="13219" name="Google Shape;13219;p92"/>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92"/>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92"/>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92"/>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23" name="Google Shape;13223;p92"/>
          <p:cNvGrpSpPr/>
          <p:nvPr/>
        </p:nvGrpSpPr>
        <p:grpSpPr>
          <a:xfrm>
            <a:off x="6867504" y="1578778"/>
            <a:ext cx="348640" cy="343296"/>
            <a:chOff x="6895373" y="1502578"/>
            <a:chExt cx="348640" cy="343296"/>
          </a:xfrm>
        </p:grpSpPr>
        <p:sp>
          <p:nvSpPr>
            <p:cNvPr id="13224" name="Google Shape;13224;p92"/>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92"/>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92"/>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7" name="Google Shape;13227;p92"/>
          <p:cNvGrpSpPr/>
          <p:nvPr/>
        </p:nvGrpSpPr>
        <p:grpSpPr>
          <a:xfrm>
            <a:off x="4119728" y="1581658"/>
            <a:ext cx="347904" cy="336992"/>
            <a:chOff x="4147597" y="1505458"/>
            <a:chExt cx="347904" cy="336992"/>
          </a:xfrm>
        </p:grpSpPr>
        <p:sp>
          <p:nvSpPr>
            <p:cNvPr id="13228" name="Google Shape;13228;p92"/>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92"/>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92"/>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92"/>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92"/>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92"/>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92"/>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5" name="Google Shape;13235;p92"/>
          <p:cNvGrpSpPr/>
          <p:nvPr/>
        </p:nvGrpSpPr>
        <p:grpSpPr>
          <a:xfrm>
            <a:off x="2471536" y="1576090"/>
            <a:ext cx="347488" cy="348256"/>
            <a:chOff x="2499405" y="1499890"/>
            <a:chExt cx="347488" cy="348256"/>
          </a:xfrm>
        </p:grpSpPr>
        <p:sp>
          <p:nvSpPr>
            <p:cNvPr id="13236" name="Google Shape;13236;p92"/>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92"/>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92"/>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92"/>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92"/>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1" name="Google Shape;13241;p92"/>
          <p:cNvGrpSpPr/>
          <p:nvPr/>
        </p:nvGrpSpPr>
        <p:grpSpPr>
          <a:xfrm>
            <a:off x="1928976" y="1576698"/>
            <a:ext cx="331520" cy="348032"/>
            <a:chOff x="1956845" y="1500498"/>
            <a:chExt cx="331520" cy="348032"/>
          </a:xfrm>
        </p:grpSpPr>
        <p:sp>
          <p:nvSpPr>
            <p:cNvPr id="13242" name="Google Shape;13242;p92"/>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92"/>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92"/>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92"/>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92"/>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92"/>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92"/>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92"/>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92"/>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92"/>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92"/>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92"/>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4" name="Google Shape;13254;p92"/>
          <p:cNvGrpSpPr/>
          <p:nvPr/>
        </p:nvGrpSpPr>
        <p:grpSpPr>
          <a:xfrm>
            <a:off x="6317744" y="1626074"/>
            <a:ext cx="348640" cy="250656"/>
            <a:chOff x="6345613" y="1549874"/>
            <a:chExt cx="348640" cy="250656"/>
          </a:xfrm>
        </p:grpSpPr>
        <p:sp>
          <p:nvSpPr>
            <p:cNvPr id="13255" name="Google Shape;13255;p92"/>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92"/>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92"/>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92"/>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92"/>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92"/>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1" name="Google Shape;13261;p92"/>
          <p:cNvGrpSpPr/>
          <p:nvPr/>
        </p:nvGrpSpPr>
        <p:grpSpPr>
          <a:xfrm>
            <a:off x="7416912" y="1583226"/>
            <a:ext cx="348640" cy="334272"/>
            <a:chOff x="7444781" y="1507026"/>
            <a:chExt cx="348640" cy="334272"/>
          </a:xfrm>
        </p:grpSpPr>
        <p:sp>
          <p:nvSpPr>
            <p:cNvPr id="13262" name="Google Shape;13262;p92"/>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92"/>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92"/>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92"/>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92"/>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7" name="Google Shape;13267;p92"/>
          <p:cNvGrpSpPr/>
          <p:nvPr/>
        </p:nvGrpSpPr>
        <p:grpSpPr>
          <a:xfrm>
            <a:off x="7967472" y="1582938"/>
            <a:ext cx="347872" cy="334944"/>
            <a:chOff x="7995341" y="1506738"/>
            <a:chExt cx="347872" cy="334944"/>
          </a:xfrm>
        </p:grpSpPr>
        <p:sp>
          <p:nvSpPr>
            <p:cNvPr id="13268" name="Google Shape;13268;p92"/>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92"/>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92"/>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92"/>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92"/>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92"/>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4" name="Google Shape;13274;p92"/>
          <p:cNvGrpSpPr/>
          <p:nvPr/>
        </p:nvGrpSpPr>
        <p:grpSpPr>
          <a:xfrm>
            <a:off x="3020176" y="1599130"/>
            <a:ext cx="347872" cy="303904"/>
            <a:chOff x="3048045" y="1522930"/>
            <a:chExt cx="347872" cy="303904"/>
          </a:xfrm>
        </p:grpSpPr>
        <p:sp>
          <p:nvSpPr>
            <p:cNvPr id="13275" name="Google Shape;13275;p92"/>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76" name="Google Shape;13276;p92"/>
            <p:cNvGrpSpPr/>
            <p:nvPr/>
          </p:nvGrpSpPr>
          <p:grpSpPr>
            <a:xfrm>
              <a:off x="3048045" y="1522930"/>
              <a:ext cx="347872" cy="303904"/>
              <a:chOff x="3048045" y="1522930"/>
              <a:chExt cx="347872" cy="303904"/>
            </a:xfrm>
          </p:grpSpPr>
          <p:sp>
            <p:nvSpPr>
              <p:cNvPr id="13277" name="Google Shape;13277;p92"/>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92"/>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79" name="Google Shape;13279;p92"/>
          <p:cNvGrpSpPr/>
          <p:nvPr/>
        </p:nvGrpSpPr>
        <p:grpSpPr>
          <a:xfrm>
            <a:off x="1105264" y="3428122"/>
            <a:ext cx="313984" cy="358560"/>
            <a:chOff x="1133133" y="3351922"/>
            <a:chExt cx="313984" cy="358560"/>
          </a:xfrm>
        </p:grpSpPr>
        <p:sp>
          <p:nvSpPr>
            <p:cNvPr id="13280" name="Google Shape;13280;p92"/>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92"/>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92"/>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92"/>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92"/>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92"/>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92"/>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92"/>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92"/>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92"/>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92"/>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92"/>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92"/>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92"/>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92"/>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92"/>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96" name="Google Shape;13296;p92"/>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97" name="Google Shape;13297;p92"/>
          <p:cNvGrpSpPr/>
          <p:nvPr/>
        </p:nvGrpSpPr>
        <p:grpSpPr>
          <a:xfrm>
            <a:off x="2767184" y="3428794"/>
            <a:ext cx="288448" cy="357120"/>
            <a:chOff x="2795053" y="3352594"/>
            <a:chExt cx="288448" cy="357120"/>
          </a:xfrm>
        </p:grpSpPr>
        <p:sp>
          <p:nvSpPr>
            <p:cNvPr id="13298" name="Google Shape;13298;p92"/>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92"/>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92"/>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92"/>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92"/>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92"/>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92"/>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92"/>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92"/>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7" name="Google Shape;13307;p92"/>
          <p:cNvGrpSpPr/>
          <p:nvPr/>
        </p:nvGrpSpPr>
        <p:grpSpPr>
          <a:xfrm>
            <a:off x="2208656" y="3429402"/>
            <a:ext cx="304832" cy="356512"/>
            <a:chOff x="2236525" y="3353202"/>
            <a:chExt cx="304832" cy="356512"/>
          </a:xfrm>
        </p:grpSpPr>
        <p:sp>
          <p:nvSpPr>
            <p:cNvPr id="13308" name="Google Shape;13308;p92"/>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92"/>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92"/>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1" name="Google Shape;13311;p92"/>
          <p:cNvGrpSpPr/>
          <p:nvPr/>
        </p:nvGrpSpPr>
        <p:grpSpPr>
          <a:xfrm>
            <a:off x="3882768" y="3428890"/>
            <a:ext cx="256800" cy="357024"/>
            <a:chOff x="3910637" y="3352690"/>
            <a:chExt cx="256800" cy="357024"/>
          </a:xfrm>
        </p:grpSpPr>
        <p:sp>
          <p:nvSpPr>
            <p:cNvPr id="13312" name="Google Shape;13312;p92"/>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92"/>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92"/>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5" name="Google Shape;13315;p92"/>
          <p:cNvGrpSpPr/>
          <p:nvPr/>
        </p:nvGrpSpPr>
        <p:grpSpPr>
          <a:xfrm>
            <a:off x="6028560" y="3428122"/>
            <a:ext cx="360064" cy="360096"/>
            <a:chOff x="6056429" y="3351922"/>
            <a:chExt cx="360064" cy="360096"/>
          </a:xfrm>
        </p:grpSpPr>
        <p:sp>
          <p:nvSpPr>
            <p:cNvPr id="13316" name="Google Shape;13316;p92"/>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92"/>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92"/>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9" name="Google Shape;13319;p92"/>
          <p:cNvGrpSpPr/>
          <p:nvPr/>
        </p:nvGrpSpPr>
        <p:grpSpPr>
          <a:xfrm>
            <a:off x="6581008" y="3429274"/>
            <a:ext cx="357408" cy="357408"/>
            <a:chOff x="6608877" y="3353074"/>
            <a:chExt cx="357408" cy="357408"/>
          </a:xfrm>
        </p:grpSpPr>
        <p:sp>
          <p:nvSpPr>
            <p:cNvPr id="13320" name="Google Shape;13320;p92"/>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92"/>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92"/>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92"/>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92"/>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92"/>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92"/>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27" name="Google Shape;13327;p92"/>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92"/>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29" name="Google Shape;13329;p92"/>
          <p:cNvGrpSpPr/>
          <p:nvPr/>
        </p:nvGrpSpPr>
        <p:grpSpPr>
          <a:xfrm>
            <a:off x="4931664" y="3446426"/>
            <a:ext cx="357408" cy="323488"/>
            <a:chOff x="4959533" y="3370226"/>
            <a:chExt cx="357408" cy="323488"/>
          </a:xfrm>
        </p:grpSpPr>
        <p:sp>
          <p:nvSpPr>
            <p:cNvPr id="13330" name="Google Shape;13330;p92"/>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92"/>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2" name="Google Shape;13332;p92"/>
          <p:cNvGrpSpPr/>
          <p:nvPr/>
        </p:nvGrpSpPr>
        <p:grpSpPr>
          <a:xfrm>
            <a:off x="7130768" y="3429274"/>
            <a:ext cx="357056" cy="357408"/>
            <a:chOff x="7158637" y="3353074"/>
            <a:chExt cx="357056" cy="357408"/>
          </a:xfrm>
        </p:grpSpPr>
        <p:sp>
          <p:nvSpPr>
            <p:cNvPr id="13333" name="Google Shape;13333;p92"/>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92"/>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92"/>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92"/>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7" name="Google Shape;13337;p92"/>
          <p:cNvGrpSpPr/>
          <p:nvPr/>
        </p:nvGrpSpPr>
        <p:grpSpPr>
          <a:xfrm>
            <a:off x="3288400" y="3428602"/>
            <a:ext cx="344832" cy="356544"/>
            <a:chOff x="3316269" y="3352402"/>
            <a:chExt cx="344832" cy="356544"/>
          </a:xfrm>
        </p:grpSpPr>
        <p:sp>
          <p:nvSpPr>
            <p:cNvPr id="13338" name="Google Shape;13338;p92"/>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92"/>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92"/>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1" name="Google Shape;13341;p92"/>
          <p:cNvGrpSpPr/>
          <p:nvPr/>
        </p:nvGrpSpPr>
        <p:grpSpPr>
          <a:xfrm>
            <a:off x="5481040" y="3447706"/>
            <a:ext cx="358560" cy="319552"/>
            <a:chOff x="5508909" y="3371506"/>
            <a:chExt cx="358560" cy="319552"/>
          </a:xfrm>
        </p:grpSpPr>
        <p:sp>
          <p:nvSpPr>
            <p:cNvPr id="13342" name="Google Shape;13342;p92"/>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92"/>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92"/>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92"/>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92"/>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92"/>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92"/>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92"/>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92"/>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92"/>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52" name="Google Shape;13352;p9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Nature Icons</a:t>
            </a:r>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356"/>
        <p:cNvGrpSpPr/>
        <p:nvPr/>
      </p:nvGrpSpPr>
      <p:grpSpPr>
        <a:xfrm>
          <a:off x="0" y="0"/>
          <a:ext cx="0" cy="0"/>
          <a:chOff x="0" y="0"/>
          <a:chExt cx="0" cy="0"/>
        </a:xfrm>
      </p:grpSpPr>
      <p:sp>
        <p:nvSpPr>
          <p:cNvPr id="13357" name="Google Shape;13357;p93"/>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58" name="Google Shape;13358;p93"/>
          <p:cNvGrpSpPr/>
          <p:nvPr/>
        </p:nvGrpSpPr>
        <p:grpSpPr>
          <a:xfrm>
            <a:off x="3026217" y="3893352"/>
            <a:ext cx="346056" cy="345674"/>
            <a:chOff x="3303268" y="3817349"/>
            <a:chExt cx="346056" cy="345674"/>
          </a:xfrm>
        </p:grpSpPr>
        <p:sp>
          <p:nvSpPr>
            <p:cNvPr id="13359" name="Google Shape;13359;p93"/>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93"/>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93"/>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93"/>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3" name="Google Shape;13363;p93"/>
          <p:cNvGrpSpPr/>
          <p:nvPr/>
        </p:nvGrpSpPr>
        <p:grpSpPr>
          <a:xfrm>
            <a:off x="3475306" y="3893352"/>
            <a:ext cx="346056" cy="345674"/>
            <a:chOff x="3752358" y="3817349"/>
            <a:chExt cx="346056" cy="345674"/>
          </a:xfrm>
        </p:grpSpPr>
        <p:sp>
          <p:nvSpPr>
            <p:cNvPr id="13364" name="Google Shape;13364;p93"/>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93"/>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93"/>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93"/>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8" name="Google Shape;13368;p93"/>
          <p:cNvGrpSpPr/>
          <p:nvPr/>
        </p:nvGrpSpPr>
        <p:grpSpPr>
          <a:xfrm>
            <a:off x="4822956" y="3893352"/>
            <a:ext cx="346024" cy="345674"/>
            <a:chOff x="5100008" y="3817349"/>
            <a:chExt cx="346024" cy="345674"/>
          </a:xfrm>
        </p:grpSpPr>
        <p:sp>
          <p:nvSpPr>
            <p:cNvPr id="13369" name="Google Shape;13369;p93"/>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93"/>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93"/>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2" name="Google Shape;13372;p93"/>
          <p:cNvGrpSpPr/>
          <p:nvPr/>
        </p:nvGrpSpPr>
        <p:grpSpPr>
          <a:xfrm>
            <a:off x="5721867" y="3893352"/>
            <a:ext cx="345674" cy="345674"/>
            <a:chOff x="5998919" y="3817349"/>
            <a:chExt cx="345674" cy="345674"/>
          </a:xfrm>
        </p:grpSpPr>
        <p:sp>
          <p:nvSpPr>
            <p:cNvPr id="13373" name="Google Shape;13373;p93"/>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93"/>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93"/>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6" name="Google Shape;13376;p93"/>
          <p:cNvGrpSpPr/>
          <p:nvPr/>
        </p:nvGrpSpPr>
        <p:grpSpPr>
          <a:xfrm>
            <a:off x="3924396" y="3893352"/>
            <a:ext cx="346024" cy="345674"/>
            <a:chOff x="4201447" y="3817349"/>
            <a:chExt cx="346024" cy="345674"/>
          </a:xfrm>
        </p:grpSpPr>
        <p:sp>
          <p:nvSpPr>
            <p:cNvPr id="13377" name="Google Shape;13377;p93"/>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93"/>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9" name="Google Shape;13379;p93"/>
          <p:cNvGrpSpPr/>
          <p:nvPr/>
        </p:nvGrpSpPr>
        <p:grpSpPr>
          <a:xfrm>
            <a:off x="4373867" y="3893352"/>
            <a:ext cx="346024" cy="345674"/>
            <a:chOff x="4650919" y="3817349"/>
            <a:chExt cx="346024" cy="345674"/>
          </a:xfrm>
        </p:grpSpPr>
        <p:sp>
          <p:nvSpPr>
            <p:cNvPr id="13380" name="Google Shape;13380;p93"/>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93"/>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93"/>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3" name="Google Shape;13383;p93"/>
          <p:cNvGrpSpPr/>
          <p:nvPr/>
        </p:nvGrpSpPr>
        <p:grpSpPr>
          <a:xfrm>
            <a:off x="5272810" y="3893352"/>
            <a:ext cx="345642" cy="345674"/>
            <a:chOff x="5549861" y="3817349"/>
            <a:chExt cx="345642" cy="345674"/>
          </a:xfrm>
        </p:grpSpPr>
        <p:sp>
          <p:nvSpPr>
            <p:cNvPr id="13384" name="Google Shape;13384;p93"/>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93"/>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93"/>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7" name="Google Shape;13387;p93"/>
          <p:cNvGrpSpPr/>
          <p:nvPr/>
        </p:nvGrpSpPr>
        <p:grpSpPr>
          <a:xfrm>
            <a:off x="1281335" y="3474029"/>
            <a:ext cx="367255" cy="269855"/>
            <a:chOff x="1306445" y="3397829"/>
            <a:chExt cx="367255" cy="269855"/>
          </a:xfrm>
        </p:grpSpPr>
        <p:sp>
          <p:nvSpPr>
            <p:cNvPr id="13388" name="Google Shape;13388;p93"/>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93"/>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93"/>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93"/>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93"/>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93"/>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4" name="Google Shape;13394;p93"/>
          <p:cNvGrpSpPr/>
          <p:nvPr/>
        </p:nvGrpSpPr>
        <p:grpSpPr>
          <a:xfrm>
            <a:off x="1756207" y="3467600"/>
            <a:ext cx="367255" cy="282364"/>
            <a:chOff x="1781317" y="3391400"/>
            <a:chExt cx="367255" cy="282364"/>
          </a:xfrm>
        </p:grpSpPr>
        <p:sp>
          <p:nvSpPr>
            <p:cNvPr id="13395" name="Google Shape;13395;p93"/>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93"/>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93"/>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93"/>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93"/>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93"/>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1" name="Google Shape;13401;p93"/>
          <p:cNvGrpSpPr/>
          <p:nvPr/>
        </p:nvGrpSpPr>
        <p:grpSpPr>
          <a:xfrm>
            <a:off x="3653720" y="3447133"/>
            <a:ext cx="369164" cy="323297"/>
            <a:chOff x="3678830" y="3370933"/>
            <a:chExt cx="369164" cy="323297"/>
          </a:xfrm>
        </p:grpSpPr>
        <p:sp>
          <p:nvSpPr>
            <p:cNvPr id="13402" name="Google Shape;13402;p93"/>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93"/>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93"/>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93"/>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93"/>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93"/>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93"/>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93"/>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93"/>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93"/>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93"/>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3" name="Google Shape;13413;p93"/>
          <p:cNvGrpSpPr/>
          <p:nvPr/>
        </p:nvGrpSpPr>
        <p:grpSpPr>
          <a:xfrm>
            <a:off x="834155" y="3424375"/>
            <a:ext cx="312316" cy="368400"/>
            <a:chOff x="859265" y="3348175"/>
            <a:chExt cx="312316" cy="368400"/>
          </a:xfrm>
        </p:grpSpPr>
        <p:sp>
          <p:nvSpPr>
            <p:cNvPr id="13414" name="Google Shape;13414;p93"/>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93"/>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93"/>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93"/>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93"/>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19" name="Google Shape;13419;p93"/>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20" name="Google Shape;13420;p93"/>
          <p:cNvGrpSpPr/>
          <p:nvPr/>
        </p:nvGrpSpPr>
        <p:grpSpPr>
          <a:xfrm>
            <a:off x="2741264" y="3437213"/>
            <a:ext cx="330110" cy="308908"/>
            <a:chOff x="2766264" y="3394042"/>
            <a:chExt cx="294873" cy="275934"/>
          </a:xfrm>
        </p:grpSpPr>
        <p:sp>
          <p:nvSpPr>
            <p:cNvPr id="13421" name="Google Shape;13421;p93"/>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93"/>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93"/>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93"/>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5" name="Google Shape;13425;p93"/>
          <p:cNvGrpSpPr/>
          <p:nvPr/>
        </p:nvGrpSpPr>
        <p:grpSpPr>
          <a:xfrm>
            <a:off x="3189862" y="3435388"/>
            <a:ext cx="346406" cy="347552"/>
            <a:chOff x="3214972" y="3359188"/>
            <a:chExt cx="346406" cy="347552"/>
          </a:xfrm>
        </p:grpSpPr>
        <p:sp>
          <p:nvSpPr>
            <p:cNvPr id="13426" name="Google Shape;13426;p93"/>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93"/>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93"/>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93"/>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93"/>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93"/>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93"/>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93"/>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93"/>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93"/>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93"/>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93"/>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93"/>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93"/>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0" name="Google Shape;13440;p93"/>
          <p:cNvGrpSpPr/>
          <p:nvPr/>
        </p:nvGrpSpPr>
        <p:grpSpPr>
          <a:xfrm>
            <a:off x="4604196" y="3485393"/>
            <a:ext cx="367255" cy="244486"/>
            <a:chOff x="4629306" y="3409193"/>
            <a:chExt cx="367255" cy="244486"/>
          </a:xfrm>
        </p:grpSpPr>
        <p:sp>
          <p:nvSpPr>
            <p:cNvPr id="13441" name="Google Shape;13441;p93"/>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93"/>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93"/>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93"/>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93"/>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93"/>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93"/>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93"/>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93"/>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93"/>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1" name="Google Shape;13451;p93"/>
          <p:cNvGrpSpPr/>
          <p:nvPr/>
        </p:nvGrpSpPr>
        <p:grpSpPr>
          <a:xfrm>
            <a:off x="4168380" y="3426284"/>
            <a:ext cx="289939" cy="334661"/>
            <a:chOff x="4193490" y="3350084"/>
            <a:chExt cx="289939" cy="334661"/>
          </a:xfrm>
        </p:grpSpPr>
        <p:sp>
          <p:nvSpPr>
            <p:cNvPr id="13452" name="Google Shape;13452;p93"/>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93"/>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93"/>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93"/>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93"/>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93"/>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93"/>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93"/>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93"/>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93"/>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2" name="Google Shape;13462;p93"/>
          <p:cNvGrpSpPr/>
          <p:nvPr/>
        </p:nvGrpSpPr>
        <p:grpSpPr>
          <a:xfrm>
            <a:off x="6508171" y="3427430"/>
            <a:ext cx="357037" cy="357005"/>
            <a:chOff x="6533281" y="3351230"/>
            <a:chExt cx="357037" cy="357005"/>
          </a:xfrm>
        </p:grpSpPr>
        <p:sp>
          <p:nvSpPr>
            <p:cNvPr id="13463" name="Google Shape;13463;p93"/>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93"/>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93"/>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6" name="Google Shape;13466;p93"/>
          <p:cNvGrpSpPr/>
          <p:nvPr/>
        </p:nvGrpSpPr>
        <p:grpSpPr>
          <a:xfrm>
            <a:off x="6033331" y="3427430"/>
            <a:ext cx="357387" cy="357005"/>
            <a:chOff x="6058441" y="3351230"/>
            <a:chExt cx="357387" cy="357005"/>
          </a:xfrm>
        </p:grpSpPr>
        <p:sp>
          <p:nvSpPr>
            <p:cNvPr id="13467" name="Google Shape;13467;p93"/>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93"/>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9" name="Google Shape;13469;p93"/>
          <p:cNvGrpSpPr/>
          <p:nvPr/>
        </p:nvGrpSpPr>
        <p:grpSpPr>
          <a:xfrm>
            <a:off x="7932373" y="3427048"/>
            <a:ext cx="357387" cy="357387"/>
            <a:chOff x="7957483" y="3350848"/>
            <a:chExt cx="357387" cy="357387"/>
          </a:xfrm>
        </p:grpSpPr>
        <p:sp>
          <p:nvSpPr>
            <p:cNvPr id="13470" name="Google Shape;13470;p93"/>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93"/>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93"/>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3" name="Google Shape;13473;p93"/>
          <p:cNvGrpSpPr/>
          <p:nvPr/>
        </p:nvGrpSpPr>
        <p:grpSpPr>
          <a:xfrm>
            <a:off x="6982661" y="3427430"/>
            <a:ext cx="357387" cy="357005"/>
            <a:chOff x="7007771" y="3351230"/>
            <a:chExt cx="357387" cy="357005"/>
          </a:xfrm>
        </p:grpSpPr>
        <p:sp>
          <p:nvSpPr>
            <p:cNvPr id="13474" name="Google Shape;13474;p93"/>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93"/>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93"/>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93"/>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93"/>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9" name="Google Shape;13479;p93"/>
          <p:cNvGrpSpPr/>
          <p:nvPr/>
        </p:nvGrpSpPr>
        <p:grpSpPr>
          <a:xfrm>
            <a:off x="5083620" y="3427430"/>
            <a:ext cx="357005" cy="357005"/>
            <a:chOff x="5108729" y="3351230"/>
            <a:chExt cx="357005" cy="357005"/>
          </a:xfrm>
        </p:grpSpPr>
        <p:sp>
          <p:nvSpPr>
            <p:cNvPr id="13480" name="Google Shape;13480;p93"/>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93"/>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2" name="Google Shape;13482;p93"/>
          <p:cNvGrpSpPr/>
          <p:nvPr/>
        </p:nvGrpSpPr>
        <p:grpSpPr>
          <a:xfrm>
            <a:off x="5558459" y="3427430"/>
            <a:ext cx="357419" cy="357005"/>
            <a:chOff x="5583569" y="3351230"/>
            <a:chExt cx="357419" cy="357005"/>
          </a:xfrm>
        </p:grpSpPr>
        <p:sp>
          <p:nvSpPr>
            <p:cNvPr id="13483" name="Google Shape;13483;p93"/>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93"/>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5" name="Google Shape;13485;p93"/>
          <p:cNvGrpSpPr/>
          <p:nvPr/>
        </p:nvGrpSpPr>
        <p:grpSpPr>
          <a:xfrm>
            <a:off x="7457119" y="3427430"/>
            <a:ext cx="357419" cy="357005"/>
            <a:chOff x="7482229" y="3351230"/>
            <a:chExt cx="357419" cy="357005"/>
          </a:xfrm>
        </p:grpSpPr>
        <p:sp>
          <p:nvSpPr>
            <p:cNvPr id="13486" name="Google Shape;13486;p93"/>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93"/>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93"/>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93"/>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93"/>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1" name="Google Shape;13491;p93"/>
          <p:cNvGrpSpPr/>
          <p:nvPr/>
        </p:nvGrpSpPr>
        <p:grpSpPr>
          <a:xfrm>
            <a:off x="3739375" y="2966882"/>
            <a:ext cx="222874" cy="345737"/>
            <a:chOff x="3764485" y="2890682"/>
            <a:chExt cx="222874" cy="345737"/>
          </a:xfrm>
        </p:grpSpPr>
        <p:sp>
          <p:nvSpPr>
            <p:cNvPr id="13492" name="Google Shape;13492;p93"/>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93"/>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93"/>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5" name="Google Shape;13495;p93"/>
          <p:cNvGrpSpPr/>
          <p:nvPr/>
        </p:nvGrpSpPr>
        <p:grpSpPr>
          <a:xfrm>
            <a:off x="2213507" y="2984331"/>
            <a:ext cx="422596" cy="310382"/>
            <a:chOff x="2278533" y="2937377"/>
            <a:chExt cx="346788" cy="254704"/>
          </a:xfrm>
        </p:grpSpPr>
        <p:sp>
          <p:nvSpPr>
            <p:cNvPr id="13496" name="Google Shape;13496;p93"/>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93"/>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98" name="Google Shape;13498;p93"/>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99" name="Google Shape;13499;p93"/>
          <p:cNvGrpSpPr/>
          <p:nvPr/>
        </p:nvGrpSpPr>
        <p:grpSpPr>
          <a:xfrm>
            <a:off x="1811527" y="2967710"/>
            <a:ext cx="286152" cy="346438"/>
            <a:chOff x="1836637" y="2891510"/>
            <a:chExt cx="286152" cy="346438"/>
          </a:xfrm>
        </p:grpSpPr>
        <p:sp>
          <p:nvSpPr>
            <p:cNvPr id="13500" name="Google Shape;13500;p93"/>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93"/>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93"/>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3" name="Google Shape;13503;p93"/>
          <p:cNvGrpSpPr/>
          <p:nvPr/>
        </p:nvGrpSpPr>
        <p:grpSpPr>
          <a:xfrm>
            <a:off x="5560751" y="2982129"/>
            <a:ext cx="379764" cy="337684"/>
            <a:chOff x="5585861" y="2905929"/>
            <a:chExt cx="379764" cy="337684"/>
          </a:xfrm>
        </p:grpSpPr>
        <p:sp>
          <p:nvSpPr>
            <p:cNvPr id="13504" name="Google Shape;13504;p93"/>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93"/>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93"/>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93"/>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8" name="Google Shape;13508;p93"/>
          <p:cNvGrpSpPr/>
          <p:nvPr/>
        </p:nvGrpSpPr>
        <p:grpSpPr>
          <a:xfrm>
            <a:off x="1302566" y="2986680"/>
            <a:ext cx="347934" cy="310024"/>
            <a:chOff x="1327676" y="2910480"/>
            <a:chExt cx="347934" cy="310024"/>
          </a:xfrm>
        </p:grpSpPr>
        <p:sp>
          <p:nvSpPr>
            <p:cNvPr id="13509" name="Google Shape;13509;p93"/>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93"/>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93"/>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93"/>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93"/>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14" name="Google Shape;13514;p93"/>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15" name="Google Shape;13515;p93"/>
          <p:cNvGrpSpPr/>
          <p:nvPr/>
        </p:nvGrpSpPr>
        <p:grpSpPr>
          <a:xfrm>
            <a:off x="2728291" y="2945764"/>
            <a:ext cx="382828" cy="358601"/>
            <a:chOff x="2753373" y="2902523"/>
            <a:chExt cx="347552" cy="325557"/>
          </a:xfrm>
        </p:grpSpPr>
        <p:sp>
          <p:nvSpPr>
            <p:cNvPr id="13516" name="Google Shape;13516;p93"/>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93"/>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93"/>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93"/>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93"/>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93"/>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2" name="Google Shape;13522;p93"/>
          <p:cNvGrpSpPr/>
          <p:nvPr/>
        </p:nvGrpSpPr>
        <p:grpSpPr>
          <a:xfrm>
            <a:off x="823906" y="2979455"/>
            <a:ext cx="356655" cy="335425"/>
            <a:chOff x="849016" y="2903255"/>
            <a:chExt cx="356655" cy="335425"/>
          </a:xfrm>
        </p:grpSpPr>
        <p:sp>
          <p:nvSpPr>
            <p:cNvPr id="13523" name="Google Shape;13523;p93"/>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93"/>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93"/>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93"/>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93"/>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93"/>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93"/>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93"/>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93"/>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93"/>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93"/>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4" name="Google Shape;13534;p93"/>
          <p:cNvGrpSpPr/>
          <p:nvPr/>
        </p:nvGrpSpPr>
        <p:grpSpPr>
          <a:xfrm>
            <a:off x="4185823" y="3002977"/>
            <a:ext cx="280072" cy="275520"/>
            <a:chOff x="4210933" y="2926777"/>
            <a:chExt cx="280072" cy="275520"/>
          </a:xfrm>
        </p:grpSpPr>
        <p:sp>
          <p:nvSpPr>
            <p:cNvPr id="13535" name="Google Shape;13535;p93"/>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93"/>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93"/>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93"/>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93"/>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93"/>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93"/>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93"/>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93"/>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93"/>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93"/>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93"/>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93"/>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8" name="Google Shape;13548;p93"/>
          <p:cNvGrpSpPr/>
          <p:nvPr/>
        </p:nvGrpSpPr>
        <p:grpSpPr>
          <a:xfrm>
            <a:off x="4642106" y="2991582"/>
            <a:ext cx="320273" cy="318395"/>
            <a:chOff x="4667216" y="2915382"/>
            <a:chExt cx="320273" cy="318395"/>
          </a:xfrm>
        </p:grpSpPr>
        <p:sp>
          <p:nvSpPr>
            <p:cNvPr id="13549" name="Google Shape;13549;p93"/>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93"/>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93"/>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93"/>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3" name="Google Shape;13553;p93"/>
          <p:cNvGrpSpPr/>
          <p:nvPr/>
        </p:nvGrpSpPr>
        <p:grpSpPr>
          <a:xfrm>
            <a:off x="5145370" y="3010839"/>
            <a:ext cx="261929" cy="280550"/>
            <a:chOff x="5170480" y="2934639"/>
            <a:chExt cx="261929" cy="280550"/>
          </a:xfrm>
        </p:grpSpPr>
        <p:sp>
          <p:nvSpPr>
            <p:cNvPr id="13554" name="Google Shape;13554;p93"/>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93"/>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93"/>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93"/>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93"/>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93"/>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93"/>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1" name="Google Shape;13561;p93"/>
          <p:cNvGrpSpPr/>
          <p:nvPr/>
        </p:nvGrpSpPr>
        <p:grpSpPr>
          <a:xfrm>
            <a:off x="6044313" y="2968091"/>
            <a:ext cx="362321" cy="364231"/>
            <a:chOff x="6069423" y="2891892"/>
            <a:chExt cx="362321" cy="364231"/>
          </a:xfrm>
        </p:grpSpPr>
        <p:sp>
          <p:nvSpPr>
            <p:cNvPr id="13562" name="Google Shape;13562;p93"/>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93"/>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93"/>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93"/>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93"/>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93"/>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8" name="Google Shape;13568;p93"/>
          <p:cNvGrpSpPr/>
          <p:nvPr/>
        </p:nvGrpSpPr>
        <p:grpSpPr>
          <a:xfrm>
            <a:off x="6546845" y="2995370"/>
            <a:ext cx="308878" cy="311170"/>
            <a:chOff x="6571955" y="2919170"/>
            <a:chExt cx="308878" cy="311170"/>
          </a:xfrm>
        </p:grpSpPr>
        <p:sp>
          <p:nvSpPr>
            <p:cNvPr id="13569" name="Google Shape;13569;p93"/>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93"/>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93"/>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93"/>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93"/>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93"/>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93"/>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93"/>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93"/>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93"/>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9" name="Google Shape;13579;p93"/>
          <p:cNvGrpSpPr/>
          <p:nvPr/>
        </p:nvGrpSpPr>
        <p:grpSpPr>
          <a:xfrm>
            <a:off x="7474944" y="3010935"/>
            <a:ext cx="350576" cy="280454"/>
            <a:chOff x="7500054" y="2934735"/>
            <a:chExt cx="350576" cy="280454"/>
          </a:xfrm>
        </p:grpSpPr>
        <p:sp>
          <p:nvSpPr>
            <p:cNvPr id="13580" name="Google Shape;13580;p93"/>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93"/>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93"/>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93"/>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93"/>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93"/>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93"/>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93"/>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8" name="Google Shape;13588;p93"/>
          <p:cNvGrpSpPr/>
          <p:nvPr/>
        </p:nvGrpSpPr>
        <p:grpSpPr>
          <a:xfrm>
            <a:off x="6987570" y="2950862"/>
            <a:ext cx="332012" cy="355454"/>
            <a:chOff x="7055134" y="2919170"/>
            <a:chExt cx="290321" cy="310820"/>
          </a:xfrm>
        </p:grpSpPr>
        <p:sp>
          <p:nvSpPr>
            <p:cNvPr id="13589" name="Google Shape;13589;p93"/>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93"/>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93"/>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93"/>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93"/>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93"/>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93"/>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93"/>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93"/>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93"/>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93"/>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93"/>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93"/>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93"/>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3" name="Google Shape;13603;p93"/>
          <p:cNvGrpSpPr/>
          <p:nvPr/>
        </p:nvGrpSpPr>
        <p:grpSpPr>
          <a:xfrm>
            <a:off x="7960033" y="2976813"/>
            <a:ext cx="330109" cy="347552"/>
            <a:chOff x="7985143" y="2900613"/>
            <a:chExt cx="330109" cy="347552"/>
          </a:xfrm>
        </p:grpSpPr>
        <p:sp>
          <p:nvSpPr>
            <p:cNvPr id="13604" name="Google Shape;13604;p93"/>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93"/>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93"/>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93"/>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93"/>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93"/>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93"/>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93"/>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2" name="Google Shape;13612;p93"/>
          <p:cNvGrpSpPr/>
          <p:nvPr/>
        </p:nvGrpSpPr>
        <p:grpSpPr>
          <a:xfrm>
            <a:off x="7965731" y="2511426"/>
            <a:ext cx="354363" cy="353631"/>
            <a:chOff x="7990840" y="2435226"/>
            <a:chExt cx="354363" cy="353631"/>
          </a:xfrm>
        </p:grpSpPr>
        <p:sp>
          <p:nvSpPr>
            <p:cNvPr id="13613" name="Google Shape;13613;p93"/>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93"/>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93"/>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6" name="Google Shape;13616;p93"/>
          <p:cNvGrpSpPr/>
          <p:nvPr/>
        </p:nvGrpSpPr>
        <p:grpSpPr>
          <a:xfrm>
            <a:off x="1792207" y="2556530"/>
            <a:ext cx="350958" cy="263043"/>
            <a:chOff x="1817317" y="2480330"/>
            <a:chExt cx="350958" cy="263043"/>
          </a:xfrm>
        </p:grpSpPr>
        <p:sp>
          <p:nvSpPr>
            <p:cNvPr id="13617" name="Google Shape;13617;p93"/>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93"/>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93"/>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93"/>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93"/>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2" name="Google Shape;13622;p93"/>
          <p:cNvGrpSpPr/>
          <p:nvPr/>
        </p:nvGrpSpPr>
        <p:grpSpPr>
          <a:xfrm>
            <a:off x="1316617" y="2559549"/>
            <a:ext cx="419913" cy="308109"/>
            <a:chOff x="1341727" y="2483349"/>
            <a:chExt cx="419913" cy="308109"/>
          </a:xfrm>
        </p:grpSpPr>
        <p:sp>
          <p:nvSpPr>
            <p:cNvPr id="13623" name="Google Shape;13623;p93"/>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93"/>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93"/>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6" name="Google Shape;13626;p93"/>
          <p:cNvGrpSpPr/>
          <p:nvPr/>
        </p:nvGrpSpPr>
        <p:grpSpPr>
          <a:xfrm>
            <a:off x="829222" y="2523936"/>
            <a:ext cx="376358" cy="330109"/>
            <a:chOff x="854332" y="2447736"/>
            <a:chExt cx="376358" cy="330109"/>
          </a:xfrm>
        </p:grpSpPr>
        <p:sp>
          <p:nvSpPr>
            <p:cNvPr id="13627" name="Google Shape;13627;p93"/>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93"/>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93"/>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93"/>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93"/>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93"/>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93"/>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93"/>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5" name="Google Shape;13635;p93"/>
          <p:cNvGrpSpPr/>
          <p:nvPr/>
        </p:nvGrpSpPr>
        <p:grpSpPr>
          <a:xfrm>
            <a:off x="4181653" y="2527151"/>
            <a:ext cx="322151" cy="322374"/>
            <a:chOff x="4206763" y="2450951"/>
            <a:chExt cx="322151" cy="322374"/>
          </a:xfrm>
        </p:grpSpPr>
        <p:sp>
          <p:nvSpPr>
            <p:cNvPr id="13636" name="Google Shape;13636;p93"/>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93"/>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8" name="Google Shape;13638;p93"/>
          <p:cNvGrpSpPr/>
          <p:nvPr/>
        </p:nvGrpSpPr>
        <p:grpSpPr>
          <a:xfrm>
            <a:off x="7491236" y="2526259"/>
            <a:ext cx="327976" cy="324316"/>
            <a:chOff x="7528096" y="2450059"/>
            <a:chExt cx="327976" cy="324316"/>
          </a:xfrm>
        </p:grpSpPr>
        <p:sp>
          <p:nvSpPr>
            <p:cNvPr id="13639" name="Google Shape;13639;p93"/>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93"/>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93"/>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93"/>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93"/>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4" name="Google Shape;13644;p93"/>
          <p:cNvGrpSpPr/>
          <p:nvPr/>
        </p:nvGrpSpPr>
        <p:grpSpPr>
          <a:xfrm>
            <a:off x="7052019" y="2588742"/>
            <a:ext cx="282364" cy="198619"/>
            <a:chOff x="7077129" y="2512542"/>
            <a:chExt cx="282364" cy="198619"/>
          </a:xfrm>
        </p:grpSpPr>
        <p:sp>
          <p:nvSpPr>
            <p:cNvPr id="13645" name="Google Shape;13645;p93"/>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93"/>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93"/>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93"/>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93"/>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93"/>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1" name="Google Shape;13651;p93"/>
          <p:cNvGrpSpPr/>
          <p:nvPr/>
        </p:nvGrpSpPr>
        <p:grpSpPr>
          <a:xfrm>
            <a:off x="3700351" y="2520912"/>
            <a:ext cx="334279" cy="334661"/>
            <a:chOff x="3725461" y="2444712"/>
            <a:chExt cx="334279" cy="334661"/>
          </a:xfrm>
        </p:grpSpPr>
        <p:sp>
          <p:nvSpPr>
            <p:cNvPr id="13652" name="Google Shape;13652;p93"/>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93"/>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93"/>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93"/>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93"/>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93"/>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93"/>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9" name="Google Shape;13659;p93"/>
          <p:cNvGrpSpPr/>
          <p:nvPr/>
        </p:nvGrpSpPr>
        <p:grpSpPr>
          <a:xfrm>
            <a:off x="6552128" y="2533421"/>
            <a:ext cx="332019" cy="310788"/>
            <a:chOff x="6577238" y="2457221"/>
            <a:chExt cx="332019" cy="310788"/>
          </a:xfrm>
        </p:grpSpPr>
        <p:sp>
          <p:nvSpPr>
            <p:cNvPr id="13660" name="Google Shape;13660;p93"/>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93"/>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93"/>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93"/>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93"/>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93"/>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6" name="Google Shape;13666;p93"/>
          <p:cNvGrpSpPr/>
          <p:nvPr/>
        </p:nvGrpSpPr>
        <p:grpSpPr>
          <a:xfrm>
            <a:off x="2793451" y="2515978"/>
            <a:ext cx="247892" cy="346024"/>
            <a:chOff x="2818561" y="2439778"/>
            <a:chExt cx="247892" cy="346024"/>
          </a:xfrm>
        </p:grpSpPr>
        <p:sp>
          <p:nvSpPr>
            <p:cNvPr id="13667" name="Google Shape;13667;p93"/>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93"/>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93"/>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93"/>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93"/>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93"/>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93"/>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93"/>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93"/>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93"/>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93"/>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93"/>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9" name="Google Shape;13679;p93"/>
          <p:cNvGrpSpPr/>
          <p:nvPr/>
        </p:nvGrpSpPr>
        <p:grpSpPr>
          <a:xfrm>
            <a:off x="3182668" y="2550832"/>
            <a:ext cx="419933" cy="275170"/>
            <a:chOff x="3207778" y="2474632"/>
            <a:chExt cx="419933" cy="275170"/>
          </a:xfrm>
        </p:grpSpPr>
        <p:sp>
          <p:nvSpPr>
            <p:cNvPr id="13680" name="Google Shape;13680;p93"/>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93"/>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93"/>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93"/>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93"/>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93"/>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93"/>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93"/>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93"/>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93"/>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93"/>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93"/>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93"/>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93"/>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4" name="Google Shape;13694;p93"/>
          <p:cNvGrpSpPr/>
          <p:nvPr/>
        </p:nvGrpSpPr>
        <p:grpSpPr>
          <a:xfrm>
            <a:off x="6074265" y="2532275"/>
            <a:ext cx="337684" cy="314194"/>
            <a:chOff x="6099375" y="2456075"/>
            <a:chExt cx="337684" cy="314194"/>
          </a:xfrm>
        </p:grpSpPr>
        <p:sp>
          <p:nvSpPr>
            <p:cNvPr id="13695" name="Google Shape;13695;p93"/>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93"/>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7" name="Google Shape;13697;p93"/>
          <p:cNvGrpSpPr/>
          <p:nvPr/>
        </p:nvGrpSpPr>
        <p:grpSpPr>
          <a:xfrm>
            <a:off x="2287513" y="2544784"/>
            <a:ext cx="312698" cy="286534"/>
            <a:chOff x="2312623" y="2468584"/>
            <a:chExt cx="312698" cy="286534"/>
          </a:xfrm>
        </p:grpSpPr>
        <p:sp>
          <p:nvSpPr>
            <p:cNvPr id="13698" name="Google Shape;13698;p93"/>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93"/>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93"/>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1" name="Google Shape;13701;p93"/>
          <p:cNvGrpSpPr/>
          <p:nvPr/>
        </p:nvGrpSpPr>
        <p:grpSpPr>
          <a:xfrm>
            <a:off x="5593695" y="2517124"/>
            <a:ext cx="345292" cy="342618"/>
            <a:chOff x="5618805" y="2440924"/>
            <a:chExt cx="345292" cy="342618"/>
          </a:xfrm>
        </p:grpSpPr>
        <p:sp>
          <p:nvSpPr>
            <p:cNvPr id="13702" name="Google Shape;13702;p93"/>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93"/>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93"/>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93"/>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93"/>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7" name="Google Shape;13707;p93"/>
          <p:cNvGrpSpPr/>
          <p:nvPr/>
        </p:nvGrpSpPr>
        <p:grpSpPr>
          <a:xfrm>
            <a:off x="4628069" y="2522790"/>
            <a:ext cx="377886" cy="331255"/>
            <a:chOff x="4653179" y="2446590"/>
            <a:chExt cx="377886" cy="331255"/>
          </a:xfrm>
        </p:grpSpPr>
        <p:sp>
          <p:nvSpPr>
            <p:cNvPr id="13708" name="Google Shape;13708;p93"/>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93"/>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93"/>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93"/>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2" name="Google Shape;13712;p93"/>
          <p:cNvGrpSpPr/>
          <p:nvPr/>
        </p:nvGrpSpPr>
        <p:grpSpPr>
          <a:xfrm>
            <a:off x="5159407" y="2535681"/>
            <a:ext cx="252062" cy="305122"/>
            <a:chOff x="5184517" y="2459481"/>
            <a:chExt cx="252062" cy="305122"/>
          </a:xfrm>
        </p:grpSpPr>
        <p:sp>
          <p:nvSpPr>
            <p:cNvPr id="13713" name="Google Shape;13713;p93"/>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93"/>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93"/>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93"/>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93"/>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93"/>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19" name="Google Shape;13719;p93"/>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20" name="Google Shape;13720;p93"/>
          <p:cNvGrpSpPr/>
          <p:nvPr/>
        </p:nvGrpSpPr>
        <p:grpSpPr>
          <a:xfrm>
            <a:off x="6130349" y="2045308"/>
            <a:ext cx="249770" cy="363849"/>
            <a:chOff x="6155459" y="1969108"/>
            <a:chExt cx="249770" cy="363849"/>
          </a:xfrm>
        </p:grpSpPr>
        <p:sp>
          <p:nvSpPr>
            <p:cNvPr id="13721" name="Google Shape;13721;p93"/>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93"/>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93"/>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93"/>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93"/>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93"/>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93"/>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93"/>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93"/>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0" name="Google Shape;13730;p93"/>
          <p:cNvGrpSpPr/>
          <p:nvPr/>
        </p:nvGrpSpPr>
        <p:grpSpPr>
          <a:xfrm>
            <a:off x="2254919" y="2046804"/>
            <a:ext cx="353631" cy="354395"/>
            <a:chOff x="2280029" y="1970604"/>
            <a:chExt cx="353631" cy="354395"/>
          </a:xfrm>
        </p:grpSpPr>
        <p:sp>
          <p:nvSpPr>
            <p:cNvPr id="13731" name="Google Shape;13731;p93"/>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93"/>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93"/>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93"/>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5" name="Google Shape;13735;p93"/>
          <p:cNvGrpSpPr/>
          <p:nvPr/>
        </p:nvGrpSpPr>
        <p:grpSpPr>
          <a:xfrm>
            <a:off x="8039990" y="2076374"/>
            <a:ext cx="255086" cy="301685"/>
            <a:chOff x="8065100" y="2000174"/>
            <a:chExt cx="255086" cy="301685"/>
          </a:xfrm>
        </p:grpSpPr>
        <p:sp>
          <p:nvSpPr>
            <p:cNvPr id="13736" name="Google Shape;13736;p93"/>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93"/>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93"/>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93"/>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0" name="Google Shape;13740;p93"/>
          <p:cNvGrpSpPr/>
          <p:nvPr/>
        </p:nvGrpSpPr>
        <p:grpSpPr>
          <a:xfrm>
            <a:off x="6608595" y="2045308"/>
            <a:ext cx="249420" cy="363849"/>
            <a:chOff x="6633705" y="1969108"/>
            <a:chExt cx="249420" cy="363849"/>
          </a:xfrm>
        </p:grpSpPr>
        <p:sp>
          <p:nvSpPr>
            <p:cNvPr id="13741" name="Google Shape;13741;p93"/>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93"/>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93"/>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93"/>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93"/>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93"/>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93"/>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93"/>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9" name="Google Shape;13749;p93"/>
          <p:cNvGrpSpPr/>
          <p:nvPr/>
        </p:nvGrpSpPr>
        <p:grpSpPr>
          <a:xfrm>
            <a:off x="5185921" y="2045308"/>
            <a:ext cx="226661" cy="363467"/>
            <a:chOff x="5211031" y="1969108"/>
            <a:chExt cx="226661" cy="363467"/>
          </a:xfrm>
        </p:grpSpPr>
        <p:sp>
          <p:nvSpPr>
            <p:cNvPr id="13750" name="Google Shape;13750;p93"/>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93"/>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2" name="Google Shape;13752;p93"/>
          <p:cNvGrpSpPr/>
          <p:nvPr/>
        </p:nvGrpSpPr>
        <p:grpSpPr>
          <a:xfrm>
            <a:off x="3687842" y="2046804"/>
            <a:ext cx="354363" cy="354395"/>
            <a:chOff x="3712952" y="1970604"/>
            <a:chExt cx="354363" cy="354395"/>
          </a:xfrm>
        </p:grpSpPr>
        <p:sp>
          <p:nvSpPr>
            <p:cNvPr id="13753" name="Google Shape;13753;p93"/>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93"/>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93"/>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93"/>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93"/>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93"/>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93"/>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93"/>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93"/>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2" name="Google Shape;13762;p93"/>
          <p:cNvGrpSpPr/>
          <p:nvPr/>
        </p:nvGrpSpPr>
        <p:grpSpPr>
          <a:xfrm>
            <a:off x="3210329" y="2046804"/>
            <a:ext cx="354363" cy="354745"/>
            <a:chOff x="3235438" y="1970604"/>
            <a:chExt cx="354363" cy="354745"/>
          </a:xfrm>
        </p:grpSpPr>
        <p:sp>
          <p:nvSpPr>
            <p:cNvPr id="13763" name="Google Shape;13763;p93"/>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93"/>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93"/>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93"/>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93"/>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93"/>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93"/>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93"/>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93"/>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93"/>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93"/>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93"/>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93"/>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6" name="Google Shape;13776;p93"/>
          <p:cNvGrpSpPr/>
          <p:nvPr/>
        </p:nvGrpSpPr>
        <p:grpSpPr>
          <a:xfrm>
            <a:off x="1304475" y="2066125"/>
            <a:ext cx="341472" cy="335074"/>
            <a:chOff x="1329585" y="1989925"/>
            <a:chExt cx="341472" cy="335074"/>
          </a:xfrm>
        </p:grpSpPr>
        <p:sp>
          <p:nvSpPr>
            <p:cNvPr id="13777" name="Google Shape;13777;p93"/>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93"/>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93"/>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0" name="Google Shape;13780;p93"/>
          <p:cNvGrpSpPr/>
          <p:nvPr/>
        </p:nvGrpSpPr>
        <p:grpSpPr>
          <a:xfrm>
            <a:off x="5566761" y="2066106"/>
            <a:ext cx="416649" cy="325597"/>
            <a:chOff x="5626763" y="2013829"/>
            <a:chExt cx="351722" cy="274788"/>
          </a:xfrm>
        </p:grpSpPr>
        <p:sp>
          <p:nvSpPr>
            <p:cNvPr id="13781" name="Google Shape;13781;p93"/>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93"/>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93"/>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93"/>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93"/>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93"/>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93"/>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93"/>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93"/>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93"/>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1" name="Google Shape;13791;p93"/>
          <p:cNvGrpSpPr/>
          <p:nvPr/>
        </p:nvGrpSpPr>
        <p:grpSpPr>
          <a:xfrm>
            <a:off x="7551495" y="2060077"/>
            <a:ext cx="276698" cy="333133"/>
            <a:chOff x="7576605" y="1983877"/>
            <a:chExt cx="276698" cy="333133"/>
          </a:xfrm>
        </p:grpSpPr>
        <p:sp>
          <p:nvSpPr>
            <p:cNvPr id="13792" name="Google Shape;13792;p93"/>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93"/>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4" name="Google Shape;13794;p93"/>
          <p:cNvGrpSpPr/>
          <p:nvPr/>
        </p:nvGrpSpPr>
        <p:grpSpPr>
          <a:xfrm>
            <a:off x="828458" y="2051738"/>
            <a:ext cx="337334" cy="353599"/>
            <a:chOff x="853568" y="1975538"/>
            <a:chExt cx="337334" cy="353599"/>
          </a:xfrm>
        </p:grpSpPr>
        <p:sp>
          <p:nvSpPr>
            <p:cNvPr id="13795" name="Google Shape;13795;p93"/>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93"/>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93"/>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93"/>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9" name="Google Shape;13799;p93"/>
          <p:cNvGrpSpPr/>
          <p:nvPr/>
        </p:nvGrpSpPr>
        <p:grpSpPr>
          <a:xfrm>
            <a:off x="2733192" y="2085828"/>
            <a:ext cx="327085" cy="277080"/>
            <a:chOff x="2770052" y="2009628"/>
            <a:chExt cx="327085" cy="277080"/>
          </a:xfrm>
        </p:grpSpPr>
        <p:sp>
          <p:nvSpPr>
            <p:cNvPr id="13800" name="Google Shape;13800;p93"/>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93"/>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02" name="Google Shape;13802;p93"/>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03" name="Google Shape;13803;p93"/>
          <p:cNvGrpSpPr/>
          <p:nvPr/>
        </p:nvGrpSpPr>
        <p:grpSpPr>
          <a:xfrm>
            <a:off x="4170289" y="2046804"/>
            <a:ext cx="344878" cy="343573"/>
            <a:chOff x="4195399" y="1970604"/>
            <a:chExt cx="344878" cy="343573"/>
          </a:xfrm>
        </p:grpSpPr>
        <p:sp>
          <p:nvSpPr>
            <p:cNvPr id="13804" name="Google Shape;13804;p93"/>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93"/>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93"/>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93"/>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8" name="Google Shape;13808;p93"/>
          <p:cNvGrpSpPr/>
          <p:nvPr/>
        </p:nvGrpSpPr>
        <p:grpSpPr>
          <a:xfrm>
            <a:off x="4649681" y="2053647"/>
            <a:ext cx="344528" cy="344114"/>
            <a:chOff x="4674791" y="1977447"/>
            <a:chExt cx="344528" cy="344114"/>
          </a:xfrm>
        </p:grpSpPr>
        <p:sp>
          <p:nvSpPr>
            <p:cNvPr id="13809" name="Google Shape;13809;p93"/>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93"/>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93"/>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93"/>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93"/>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93"/>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93"/>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93"/>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93"/>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93"/>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93"/>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93"/>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93"/>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93"/>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93"/>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93"/>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93"/>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93"/>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93"/>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93"/>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93"/>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93"/>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93"/>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93"/>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93"/>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93"/>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5" name="Google Shape;13835;p93"/>
          <p:cNvGrpSpPr/>
          <p:nvPr/>
        </p:nvGrpSpPr>
        <p:grpSpPr>
          <a:xfrm>
            <a:off x="6058700" y="1623497"/>
            <a:ext cx="382819" cy="310788"/>
            <a:chOff x="6083810" y="1547297"/>
            <a:chExt cx="382819" cy="310788"/>
          </a:xfrm>
        </p:grpSpPr>
        <p:sp>
          <p:nvSpPr>
            <p:cNvPr id="13836" name="Google Shape;13836;p93"/>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93"/>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93"/>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93"/>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93"/>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93"/>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93"/>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93"/>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93"/>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93"/>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93"/>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93"/>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93"/>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93"/>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93"/>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93"/>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93"/>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93"/>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4" name="Google Shape;13854;p93"/>
          <p:cNvGrpSpPr/>
          <p:nvPr/>
        </p:nvGrpSpPr>
        <p:grpSpPr>
          <a:xfrm>
            <a:off x="6533190" y="1614393"/>
            <a:ext cx="382788" cy="328613"/>
            <a:chOff x="6558300" y="1538193"/>
            <a:chExt cx="382788" cy="328613"/>
          </a:xfrm>
        </p:grpSpPr>
        <p:sp>
          <p:nvSpPr>
            <p:cNvPr id="13855" name="Google Shape;13855;p93"/>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93"/>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7" name="Google Shape;13857;p93"/>
          <p:cNvGrpSpPr/>
          <p:nvPr/>
        </p:nvGrpSpPr>
        <p:grpSpPr>
          <a:xfrm>
            <a:off x="5168892" y="1587497"/>
            <a:ext cx="259605" cy="346024"/>
            <a:chOff x="5194002" y="1511297"/>
            <a:chExt cx="259605" cy="346024"/>
          </a:xfrm>
        </p:grpSpPr>
        <p:sp>
          <p:nvSpPr>
            <p:cNvPr id="13858" name="Google Shape;13858;p93"/>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93"/>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93"/>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93"/>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2" name="Google Shape;13862;p93"/>
          <p:cNvGrpSpPr/>
          <p:nvPr/>
        </p:nvGrpSpPr>
        <p:grpSpPr>
          <a:xfrm>
            <a:off x="1369631" y="1588261"/>
            <a:ext cx="252444" cy="351722"/>
            <a:chOff x="1394741" y="1512061"/>
            <a:chExt cx="252444" cy="351722"/>
          </a:xfrm>
        </p:grpSpPr>
        <p:sp>
          <p:nvSpPr>
            <p:cNvPr id="13863" name="Google Shape;13863;p93"/>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93"/>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93"/>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93"/>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93"/>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93"/>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93"/>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93"/>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93"/>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93"/>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93"/>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93"/>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93"/>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93"/>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93"/>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93"/>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93"/>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0" name="Google Shape;13880;p93"/>
          <p:cNvGrpSpPr/>
          <p:nvPr/>
        </p:nvGrpSpPr>
        <p:grpSpPr>
          <a:xfrm>
            <a:off x="829986" y="1580685"/>
            <a:ext cx="380910" cy="339594"/>
            <a:chOff x="855096" y="1504485"/>
            <a:chExt cx="380910" cy="339594"/>
          </a:xfrm>
        </p:grpSpPr>
        <p:sp>
          <p:nvSpPr>
            <p:cNvPr id="13881" name="Google Shape;13881;p93"/>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93"/>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93"/>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93"/>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93"/>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6" name="Google Shape;13886;p93"/>
          <p:cNvGrpSpPr/>
          <p:nvPr/>
        </p:nvGrpSpPr>
        <p:grpSpPr>
          <a:xfrm>
            <a:off x="1794466" y="1587879"/>
            <a:ext cx="352103" cy="352103"/>
            <a:chOff x="1819576" y="1511679"/>
            <a:chExt cx="352103" cy="352103"/>
          </a:xfrm>
        </p:grpSpPr>
        <p:sp>
          <p:nvSpPr>
            <p:cNvPr id="13887" name="Google Shape;13887;p93"/>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93"/>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93"/>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93"/>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1" name="Google Shape;13891;p93"/>
          <p:cNvGrpSpPr/>
          <p:nvPr/>
        </p:nvGrpSpPr>
        <p:grpSpPr>
          <a:xfrm>
            <a:off x="5595987" y="1576961"/>
            <a:ext cx="371424" cy="355446"/>
            <a:chOff x="5621097" y="1500761"/>
            <a:chExt cx="371424" cy="355446"/>
          </a:xfrm>
        </p:grpSpPr>
        <p:sp>
          <p:nvSpPr>
            <p:cNvPr id="13892" name="Google Shape;13892;p93"/>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93"/>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4" name="Google Shape;13894;p93"/>
          <p:cNvGrpSpPr/>
          <p:nvPr/>
        </p:nvGrpSpPr>
        <p:grpSpPr>
          <a:xfrm>
            <a:off x="4645129" y="1617799"/>
            <a:ext cx="359679" cy="321833"/>
            <a:chOff x="4670239" y="1541599"/>
            <a:chExt cx="359679" cy="321833"/>
          </a:xfrm>
        </p:grpSpPr>
        <p:sp>
          <p:nvSpPr>
            <p:cNvPr id="13895" name="Google Shape;13895;p93"/>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93"/>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93"/>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93"/>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93"/>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0" name="Google Shape;13900;p93"/>
          <p:cNvGrpSpPr/>
          <p:nvPr/>
        </p:nvGrpSpPr>
        <p:grpSpPr>
          <a:xfrm>
            <a:off x="4187319" y="1578585"/>
            <a:ext cx="321037" cy="353822"/>
            <a:chOff x="4212429" y="1502385"/>
            <a:chExt cx="321037" cy="353822"/>
          </a:xfrm>
        </p:grpSpPr>
        <p:sp>
          <p:nvSpPr>
            <p:cNvPr id="13901" name="Google Shape;13901;p93"/>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93"/>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93"/>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93"/>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5" name="Google Shape;13905;p93"/>
          <p:cNvGrpSpPr/>
          <p:nvPr/>
        </p:nvGrpSpPr>
        <p:grpSpPr>
          <a:xfrm>
            <a:off x="2277678" y="1582181"/>
            <a:ext cx="336188" cy="335425"/>
            <a:chOff x="2302788" y="1505981"/>
            <a:chExt cx="336188" cy="335425"/>
          </a:xfrm>
        </p:grpSpPr>
        <p:sp>
          <p:nvSpPr>
            <p:cNvPr id="13906" name="Google Shape;13906;p93"/>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93"/>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93"/>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93"/>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93"/>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93"/>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93"/>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93"/>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93"/>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93"/>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93"/>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93"/>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93"/>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93"/>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93"/>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93"/>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93"/>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3" name="Google Shape;13923;p93"/>
          <p:cNvGrpSpPr/>
          <p:nvPr/>
        </p:nvGrpSpPr>
        <p:grpSpPr>
          <a:xfrm>
            <a:off x="2755191" y="1598096"/>
            <a:ext cx="333133" cy="321037"/>
            <a:chOff x="2780301" y="1521896"/>
            <a:chExt cx="333133" cy="321037"/>
          </a:xfrm>
        </p:grpSpPr>
        <p:sp>
          <p:nvSpPr>
            <p:cNvPr id="13924" name="Google Shape;13924;p93"/>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93"/>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93"/>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93"/>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93"/>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93"/>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93"/>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93"/>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93"/>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93"/>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93"/>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93"/>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93"/>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93"/>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93"/>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93"/>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93"/>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93"/>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93"/>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93"/>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4" name="Google Shape;13944;p93"/>
          <p:cNvGrpSpPr/>
          <p:nvPr/>
        </p:nvGrpSpPr>
        <p:grpSpPr>
          <a:xfrm>
            <a:off x="3291049" y="1591285"/>
            <a:ext cx="211892" cy="339594"/>
            <a:chOff x="3316159" y="1515085"/>
            <a:chExt cx="211892" cy="339594"/>
          </a:xfrm>
        </p:grpSpPr>
        <p:sp>
          <p:nvSpPr>
            <p:cNvPr id="13945" name="Google Shape;13945;p93"/>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93"/>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93"/>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48" name="Google Shape;13948;p93"/>
            <p:cNvGrpSpPr/>
            <p:nvPr/>
          </p:nvGrpSpPr>
          <p:grpSpPr>
            <a:xfrm>
              <a:off x="3316159" y="1515085"/>
              <a:ext cx="211892" cy="339594"/>
              <a:chOff x="3316159" y="1515085"/>
              <a:chExt cx="211892" cy="339594"/>
            </a:xfrm>
          </p:grpSpPr>
          <p:sp>
            <p:nvSpPr>
              <p:cNvPr id="13949" name="Google Shape;13949;p93"/>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93"/>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93"/>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93"/>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93"/>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93"/>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55" name="Google Shape;13955;p93"/>
          <p:cNvGrpSpPr/>
          <p:nvPr/>
        </p:nvGrpSpPr>
        <p:grpSpPr>
          <a:xfrm>
            <a:off x="3691248" y="1620855"/>
            <a:ext cx="361971" cy="314958"/>
            <a:chOff x="3716358" y="1544655"/>
            <a:chExt cx="361971" cy="314958"/>
          </a:xfrm>
        </p:grpSpPr>
        <p:sp>
          <p:nvSpPr>
            <p:cNvPr id="13956" name="Google Shape;13956;p93"/>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93"/>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93"/>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93"/>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93"/>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61" name="Google Shape;13961;p93"/>
            <p:cNvGrpSpPr/>
            <p:nvPr/>
          </p:nvGrpSpPr>
          <p:grpSpPr>
            <a:xfrm>
              <a:off x="3716358" y="1544655"/>
              <a:ext cx="361971" cy="314958"/>
              <a:chOff x="3716358" y="1544655"/>
              <a:chExt cx="361971" cy="314958"/>
            </a:xfrm>
          </p:grpSpPr>
          <p:sp>
            <p:nvSpPr>
              <p:cNvPr id="13962" name="Google Shape;13962;p93"/>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93"/>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93"/>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93"/>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93"/>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67" name="Google Shape;13967;p93"/>
          <p:cNvGrpSpPr/>
          <p:nvPr/>
        </p:nvGrpSpPr>
        <p:grpSpPr>
          <a:xfrm>
            <a:off x="6986814" y="1633752"/>
            <a:ext cx="499533" cy="305136"/>
            <a:chOff x="7009649" y="1541981"/>
            <a:chExt cx="524940" cy="320655"/>
          </a:xfrm>
        </p:grpSpPr>
        <p:sp>
          <p:nvSpPr>
            <p:cNvPr id="13968" name="Google Shape;13968;p93"/>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93"/>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93"/>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93"/>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93"/>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93"/>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93"/>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93"/>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6" name="Google Shape;13976;p93"/>
          <p:cNvGrpSpPr/>
          <p:nvPr/>
        </p:nvGrpSpPr>
        <p:grpSpPr>
          <a:xfrm>
            <a:off x="8008924" y="1594309"/>
            <a:ext cx="282746" cy="340358"/>
            <a:chOff x="8034034" y="1518109"/>
            <a:chExt cx="282746" cy="340358"/>
          </a:xfrm>
        </p:grpSpPr>
        <p:sp>
          <p:nvSpPr>
            <p:cNvPr id="13977" name="Google Shape;13977;p93"/>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93"/>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93"/>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93"/>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1" name="Google Shape;13981;p93"/>
          <p:cNvGrpSpPr/>
          <p:nvPr/>
        </p:nvGrpSpPr>
        <p:grpSpPr>
          <a:xfrm>
            <a:off x="7557192" y="1576134"/>
            <a:ext cx="369133" cy="360411"/>
            <a:chOff x="7582302" y="1499934"/>
            <a:chExt cx="369133" cy="360411"/>
          </a:xfrm>
        </p:grpSpPr>
        <p:sp>
          <p:nvSpPr>
            <p:cNvPr id="13982" name="Google Shape;13982;p93"/>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93"/>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93"/>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93"/>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93"/>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7" name="Google Shape;13987;p93"/>
          <p:cNvGrpSpPr/>
          <p:nvPr/>
        </p:nvGrpSpPr>
        <p:grpSpPr>
          <a:xfrm>
            <a:off x="6170979" y="3893352"/>
            <a:ext cx="346056" cy="345674"/>
            <a:chOff x="2238181" y="4120624"/>
            <a:chExt cx="346056" cy="345674"/>
          </a:xfrm>
        </p:grpSpPr>
        <p:grpSp>
          <p:nvGrpSpPr>
            <p:cNvPr id="13988" name="Google Shape;13988;p93"/>
            <p:cNvGrpSpPr/>
            <p:nvPr/>
          </p:nvGrpSpPr>
          <p:grpSpPr>
            <a:xfrm>
              <a:off x="2309155" y="4177413"/>
              <a:ext cx="203862" cy="231903"/>
              <a:chOff x="1512725" y="258500"/>
              <a:chExt cx="4570900" cy="5199625"/>
            </a:xfrm>
          </p:grpSpPr>
          <p:sp>
            <p:nvSpPr>
              <p:cNvPr id="13989" name="Google Shape;13989;p93"/>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93"/>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91" name="Google Shape;13991;p93"/>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92" name="Google Shape;13992;p9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SEO &amp; Marketing Icons</a:t>
            </a:r>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13996"/>
        <p:cNvGrpSpPr/>
        <p:nvPr/>
      </p:nvGrpSpPr>
      <p:grpSpPr>
        <a:xfrm>
          <a:off x="0" y="0"/>
          <a:ext cx="0" cy="0"/>
          <a:chOff x="0" y="0"/>
          <a:chExt cx="0" cy="0"/>
        </a:xfrm>
      </p:grpSpPr>
      <p:grpSp>
        <p:nvGrpSpPr>
          <p:cNvPr id="13997" name="Google Shape;13997;p94"/>
          <p:cNvGrpSpPr/>
          <p:nvPr/>
        </p:nvGrpSpPr>
        <p:grpSpPr>
          <a:xfrm>
            <a:off x="941736" y="1559475"/>
            <a:ext cx="2625261" cy="2600383"/>
            <a:chOff x="1048350" y="1559475"/>
            <a:chExt cx="2625261" cy="2600383"/>
          </a:xfrm>
        </p:grpSpPr>
        <p:sp>
          <p:nvSpPr>
            <p:cNvPr id="13998" name="Google Shape;13998;p94"/>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94"/>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94"/>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94"/>
            <p:cNvSpPr/>
            <p:nvPr/>
          </p:nvSpPr>
          <p:spPr>
            <a:xfrm>
              <a:off x="199873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94"/>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94"/>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94"/>
            <p:cNvSpPr/>
            <p:nvPr/>
          </p:nvSpPr>
          <p:spPr>
            <a:xfrm>
              <a:off x="199873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94"/>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94"/>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94"/>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94"/>
            <p:cNvSpPr/>
            <p:nvPr/>
          </p:nvSpPr>
          <p:spPr>
            <a:xfrm>
              <a:off x="2132084"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94"/>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94"/>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94"/>
            <p:cNvSpPr/>
            <p:nvPr/>
          </p:nvSpPr>
          <p:spPr>
            <a:xfrm>
              <a:off x="2132084"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94"/>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94"/>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Add the title here</a:t>
              </a:r>
              <a:endParaRPr sz="1000">
                <a:solidFill>
                  <a:srgbClr val="FFFFFF"/>
                </a:solidFill>
              </a:endParaRPr>
            </a:p>
          </p:txBody>
        </p:sp>
        <p:grpSp>
          <p:nvGrpSpPr>
            <p:cNvPr id="14014" name="Google Shape;14014;p94"/>
            <p:cNvGrpSpPr/>
            <p:nvPr/>
          </p:nvGrpSpPr>
          <p:grpSpPr>
            <a:xfrm>
              <a:off x="1311648" y="1620631"/>
              <a:ext cx="197743" cy="197743"/>
              <a:chOff x="2676100" y="832575"/>
              <a:chExt cx="483125" cy="483125"/>
            </a:xfrm>
          </p:grpSpPr>
          <p:sp>
            <p:nvSpPr>
              <p:cNvPr id="14015" name="Google Shape;14015;p94"/>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016" name="Google Shape;14016;p94"/>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017" name="Google Shape;14017;p94"/>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018" name="Google Shape;14018;p94"/>
            <p:cNvGrpSpPr/>
            <p:nvPr/>
          </p:nvGrpSpPr>
          <p:grpSpPr>
            <a:xfrm>
              <a:off x="2258621" y="1613606"/>
              <a:ext cx="204394" cy="197743"/>
              <a:chOff x="3270550" y="832575"/>
              <a:chExt cx="499375" cy="483125"/>
            </a:xfrm>
          </p:grpSpPr>
          <p:sp>
            <p:nvSpPr>
              <p:cNvPr id="14019" name="Google Shape;14019;p94"/>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020" name="Google Shape;14020;p94"/>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021" name="Google Shape;14021;p94"/>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022" name="Google Shape;14022;p94"/>
            <p:cNvGrpSpPr/>
            <p:nvPr/>
          </p:nvGrpSpPr>
          <p:grpSpPr>
            <a:xfrm>
              <a:off x="3212214" y="1620657"/>
              <a:ext cx="197774" cy="197743"/>
              <a:chOff x="3270475" y="1427025"/>
              <a:chExt cx="483200" cy="483125"/>
            </a:xfrm>
          </p:grpSpPr>
          <p:sp>
            <p:nvSpPr>
              <p:cNvPr id="14023" name="Google Shape;14023;p94"/>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024" name="Google Shape;14024;p94"/>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025" name="Google Shape;14025;p94"/>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4026" name="Google Shape;14026;p94"/>
            <p:cNvSpPr/>
            <p:nvPr/>
          </p:nvSpPr>
          <p:spPr>
            <a:xfrm>
              <a:off x="3212183" y="3615929"/>
              <a:ext cx="197784" cy="19774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027" name="Google Shape;14027;p94"/>
            <p:cNvSpPr/>
            <p:nvPr/>
          </p:nvSpPr>
          <p:spPr>
            <a:xfrm>
              <a:off x="1309717" y="3615924"/>
              <a:ext cx="199697" cy="19775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4028" name="Google Shape;14028;p94"/>
            <p:cNvGrpSpPr/>
            <p:nvPr/>
          </p:nvGrpSpPr>
          <p:grpSpPr>
            <a:xfrm>
              <a:off x="2258607" y="3617777"/>
              <a:ext cx="204425" cy="194059"/>
              <a:chOff x="6222125" y="2025975"/>
              <a:chExt cx="499450" cy="474125"/>
            </a:xfrm>
          </p:grpSpPr>
          <p:sp>
            <p:nvSpPr>
              <p:cNvPr id="14029" name="Google Shape;14029;p94"/>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030" name="Google Shape;14030;p94"/>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031" name="Google Shape;14031;p94"/>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4032" name="Google Shape;14032;p94"/>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1</a:t>
              </a:r>
              <a:endParaRPr sz="900">
                <a:solidFill>
                  <a:srgbClr val="FFFFFF"/>
                </a:solidFill>
              </a:endParaRPr>
            </a:p>
          </p:txBody>
        </p:sp>
        <p:sp>
          <p:nvSpPr>
            <p:cNvPr id="14033" name="Google Shape;14033;p94"/>
            <p:cNvSpPr txBox="1"/>
            <p:nvPr/>
          </p:nvSpPr>
          <p:spPr>
            <a:xfrm>
              <a:off x="1998736" y="1909835"/>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2</a:t>
              </a:r>
              <a:endParaRPr sz="900">
                <a:solidFill>
                  <a:srgbClr val="FFFFFF"/>
                </a:solidFill>
              </a:endParaRPr>
            </a:p>
          </p:txBody>
        </p:sp>
        <p:sp>
          <p:nvSpPr>
            <p:cNvPr id="14034" name="Google Shape;14034;p94"/>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3</a:t>
              </a:r>
              <a:endParaRPr sz="900">
                <a:solidFill>
                  <a:srgbClr val="FFFFFF"/>
                </a:solidFill>
              </a:endParaRPr>
            </a:p>
          </p:txBody>
        </p:sp>
        <p:sp>
          <p:nvSpPr>
            <p:cNvPr id="14035" name="Google Shape;14035;p94"/>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4</a:t>
              </a:r>
              <a:endParaRPr sz="900">
                <a:solidFill>
                  <a:srgbClr val="FFFFFF"/>
                </a:solidFill>
              </a:endParaRPr>
            </a:p>
          </p:txBody>
        </p:sp>
        <p:sp>
          <p:nvSpPr>
            <p:cNvPr id="14036" name="Google Shape;14036;p94"/>
            <p:cNvSpPr txBox="1"/>
            <p:nvPr/>
          </p:nvSpPr>
          <p:spPr>
            <a:xfrm>
              <a:off x="1998684"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5</a:t>
              </a:r>
              <a:endParaRPr sz="900">
                <a:solidFill>
                  <a:srgbClr val="FFFFFF"/>
                </a:solidFill>
              </a:endParaRPr>
            </a:p>
          </p:txBody>
        </p:sp>
        <p:sp>
          <p:nvSpPr>
            <p:cNvPr id="14037" name="Google Shape;14037;p94"/>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6</a:t>
              </a:r>
              <a:endParaRPr sz="900">
                <a:solidFill>
                  <a:srgbClr val="FFFFFF"/>
                </a:solidFill>
              </a:endParaRPr>
            </a:p>
          </p:txBody>
        </p:sp>
        <p:sp>
          <p:nvSpPr>
            <p:cNvPr id="14038" name="Google Shape;14038;p94"/>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94"/>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94"/>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94"/>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94"/>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94"/>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94"/>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94"/>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94"/>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94"/>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94"/>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94"/>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050" name="Google Shape;14050;p94"/>
            <p:cNvCxnSpPr>
              <a:stCxn id="14038" idx="4"/>
              <a:endCxn id="14044"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4051" name="Google Shape;14051;p94"/>
            <p:cNvCxnSpPr>
              <a:stCxn id="14040" idx="4"/>
              <a:endCxn id="14046"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4052" name="Google Shape;14052;p94"/>
            <p:cNvCxnSpPr>
              <a:stCxn id="14039" idx="4"/>
              <a:endCxn id="14045"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4053" name="Google Shape;14053;p94"/>
            <p:cNvCxnSpPr>
              <a:stCxn id="14041" idx="0"/>
              <a:endCxn id="14047"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4054" name="Google Shape;14054;p94"/>
            <p:cNvCxnSpPr>
              <a:stCxn id="14043" idx="0"/>
              <a:endCxn id="14049"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4055" name="Google Shape;14055;p94"/>
            <p:cNvCxnSpPr>
              <a:stCxn id="14042" idx="0"/>
              <a:endCxn id="14048"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grpSp>
      <p:grpSp>
        <p:nvGrpSpPr>
          <p:cNvPr id="14056" name="Google Shape;14056;p94"/>
          <p:cNvGrpSpPr/>
          <p:nvPr/>
        </p:nvGrpSpPr>
        <p:grpSpPr>
          <a:xfrm>
            <a:off x="3930764" y="1668291"/>
            <a:ext cx="4271500" cy="2382750"/>
            <a:chOff x="4037377" y="1662350"/>
            <a:chExt cx="4271500" cy="2382750"/>
          </a:xfrm>
        </p:grpSpPr>
        <p:sp>
          <p:nvSpPr>
            <p:cNvPr id="14057" name="Google Shape;14057;p94"/>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94"/>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94"/>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060" name="Google Shape;14060;p94"/>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061" name="Google Shape;14061;p94"/>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4062" name="Google Shape;14062;p94"/>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94"/>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94"/>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94"/>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94"/>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94"/>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94"/>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94"/>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94"/>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94"/>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94"/>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2016</a:t>
              </a:r>
              <a:endParaRPr sz="900" b="1">
                <a:solidFill>
                  <a:srgbClr val="FFFFFF"/>
                </a:solidFill>
              </a:endParaRPr>
            </a:p>
          </p:txBody>
        </p:sp>
        <p:sp>
          <p:nvSpPr>
            <p:cNvPr id="14073" name="Google Shape;14073;p94"/>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94"/>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94"/>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94"/>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94"/>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078" name="Google Shape;14078;p94"/>
            <p:cNvCxnSpPr>
              <a:stCxn id="14067" idx="0"/>
              <a:endCxn id="14073"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4079" name="Google Shape;14079;p94"/>
            <p:cNvCxnSpPr>
              <a:stCxn id="14068" idx="0"/>
              <a:endCxn id="14074"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4080" name="Google Shape;14080;p94"/>
            <p:cNvCxnSpPr>
              <a:stCxn id="14069" idx="0"/>
              <a:endCxn id="14075"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4081" name="Google Shape;14081;p94"/>
            <p:cNvCxnSpPr>
              <a:stCxn id="14070" idx="4"/>
              <a:endCxn id="14076"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4082" name="Google Shape;14082;p94"/>
            <p:cNvCxnSpPr>
              <a:stCxn id="14071" idx="4"/>
              <a:endCxn id="14077"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4083" name="Google Shape;14083;p94"/>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2017</a:t>
              </a:r>
              <a:endParaRPr sz="900" b="1">
                <a:solidFill>
                  <a:srgbClr val="FFFFFF"/>
                </a:solidFill>
              </a:endParaRPr>
            </a:p>
          </p:txBody>
        </p:sp>
        <p:sp>
          <p:nvSpPr>
            <p:cNvPr id="14084" name="Google Shape;14084;p94"/>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2018</a:t>
              </a:r>
              <a:endParaRPr sz="900" b="1">
                <a:solidFill>
                  <a:srgbClr val="FFFFFF"/>
                </a:solidFill>
              </a:endParaRPr>
            </a:p>
          </p:txBody>
        </p:sp>
        <p:sp>
          <p:nvSpPr>
            <p:cNvPr id="14085" name="Google Shape;14085;p94"/>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2019</a:t>
              </a:r>
              <a:endParaRPr sz="900" b="1">
                <a:solidFill>
                  <a:srgbClr val="FFFFFF"/>
                </a:solidFill>
              </a:endParaRPr>
            </a:p>
          </p:txBody>
        </p:sp>
        <p:sp>
          <p:nvSpPr>
            <p:cNvPr id="14086" name="Google Shape;14086;p94"/>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2020</a:t>
              </a:r>
              <a:endParaRPr sz="900" b="1">
                <a:solidFill>
                  <a:srgbClr val="FFFFFF"/>
                </a:solidFill>
              </a:endParaRPr>
            </a:p>
          </p:txBody>
        </p:sp>
        <p:sp>
          <p:nvSpPr>
            <p:cNvPr id="14087" name="Google Shape;14087;p94"/>
            <p:cNvSpPr/>
            <p:nvPr/>
          </p:nvSpPr>
          <p:spPr>
            <a:xfrm>
              <a:off x="6865977" y="3729422"/>
              <a:ext cx="204488" cy="205025"/>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88" name="Google Shape;14088;p94"/>
            <p:cNvGrpSpPr/>
            <p:nvPr/>
          </p:nvGrpSpPr>
          <p:grpSpPr>
            <a:xfrm>
              <a:off x="5307356" y="3748469"/>
              <a:ext cx="206115" cy="206115"/>
              <a:chOff x="1049375" y="2680675"/>
              <a:chExt cx="297725" cy="297725"/>
            </a:xfrm>
          </p:grpSpPr>
          <p:sp>
            <p:nvSpPr>
              <p:cNvPr id="14089" name="Google Shape;14089;p94"/>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94"/>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1" name="Google Shape;14091;p94"/>
            <p:cNvGrpSpPr/>
            <p:nvPr/>
          </p:nvGrpSpPr>
          <p:grpSpPr>
            <a:xfrm>
              <a:off x="7653299" y="1758852"/>
              <a:ext cx="205578" cy="204332"/>
              <a:chOff x="5045775" y="1946400"/>
              <a:chExt cx="296950" cy="295150"/>
            </a:xfrm>
          </p:grpSpPr>
          <p:sp>
            <p:nvSpPr>
              <p:cNvPr id="14092" name="Google Shape;14092;p94"/>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94"/>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4" name="Google Shape;14094;p94"/>
            <p:cNvGrpSpPr/>
            <p:nvPr/>
          </p:nvGrpSpPr>
          <p:grpSpPr>
            <a:xfrm>
              <a:off x="6076163" y="1764541"/>
              <a:ext cx="205042" cy="204505"/>
              <a:chOff x="3599700" y="1954475"/>
              <a:chExt cx="296175" cy="295400"/>
            </a:xfrm>
          </p:grpSpPr>
          <p:sp>
            <p:nvSpPr>
              <p:cNvPr id="14095" name="Google Shape;14095;p94"/>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94"/>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94"/>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8" name="Google Shape;14098;p94"/>
            <p:cNvGrpSpPr/>
            <p:nvPr/>
          </p:nvGrpSpPr>
          <p:grpSpPr>
            <a:xfrm>
              <a:off x="4485399" y="1783308"/>
              <a:ext cx="205596" cy="155421"/>
              <a:chOff x="3962775" y="1990700"/>
              <a:chExt cx="296975" cy="224500"/>
            </a:xfrm>
          </p:grpSpPr>
          <p:sp>
            <p:nvSpPr>
              <p:cNvPr id="14099" name="Google Shape;14099;p94"/>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94"/>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94"/>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94"/>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03" name="Google Shape;14103;p94"/>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4104" name="Google Shape;14104;p94"/>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“Mercury is the smallest planet in the Solar System”</a:t>
              </a:r>
              <a:endParaRPr sz="800">
                <a:solidFill>
                  <a:srgbClr val="A5B7C6"/>
                </a:solidFill>
              </a:endParaRPr>
            </a:p>
          </p:txBody>
        </p:sp>
        <p:sp>
          <p:nvSpPr>
            <p:cNvPr id="14105" name="Google Shape;14105;p94"/>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“Neptune is the farthest planet from the Sun”</a:t>
              </a:r>
              <a:endParaRPr sz="800">
                <a:solidFill>
                  <a:srgbClr val="A5B7C6"/>
                </a:solidFill>
              </a:endParaRPr>
            </a:p>
          </p:txBody>
        </p:sp>
        <p:sp>
          <p:nvSpPr>
            <p:cNvPr id="14106" name="Google Shape;14106;p94"/>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4107" name="Google Shape;14107;p94"/>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“Venus is the second planet from the Sun and is terribly hot”</a:t>
              </a:r>
              <a:endParaRPr sz="800">
                <a:solidFill>
                  <a:srgbClr val="A5B7C6"/>
                </a:solidFill>
              </a:endParaRPr>
            </a:p>
          </p:txBody>
        </p:sp>
      </p:grpSp>
      <p:sp>
        <p:nvSpPr>
          <p:cNvPr id="14108" name="Google Shape;14108;p94"/>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infographics</a:t>
            </a:r>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14112"/>
        <p:cNvGrpSpPr/>
        <p:nvPr/>
      </p:nvGrpSpPr>
      <p:grpSpPr>
        <a:xfrm>
          <a:off x="0" y="0"/>
          <a:ext cx="0" cy="0"/>
          <a:chOff x="0" y="0"/>
          <a:chExt cx="0" cy="0"/>
        </a:xfrm>
      </p:grpSpPr>
      <p:grpSp>
        <p:nvGrpSpPr>
          <p:cNvPr id="14113" name="Google Shape;14113;p95"/>
          <p:cNvGrpSpPr/>
          <p:nvPr/>
        </p:nvGrpSpPr>
        <p:grpSpPr>
          <a:xfrm>
            <a:off x="3425572" y="1727786"/>
            <a:ext cx="4683860" cy="2286200"/>
            <a:chOff x="3439355" y="1746200"/>
            <a:chExt cx="4683860" cy="2286200"/>
          </a:xfrm>
        </p:grpSpPr>
        <p:sp>
          <p:nvSpPr>
            <p:cNvPr id="14114" name="Google Shape;14114;p95"/>
            <p:cNvSpPr/>
            <p:nvPr/>
          </p:nvSpPr>
          <p:spPr>
            <a:xfrm>
              <a:off x="3439355" y="1995150"/>
              <a:ext cx="1788300" cy="17883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95"/>
            <p:cNvSpPr/>
            <p:nvPr/>
          </p:nvSpPr>
          <p:spPr>
            <a:xfrm>
              <a:off x="6549404" y="17462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16" name="Google Shape;14116;p95"/>
            <p:cNvGrpSpPr/>
            <p:nvPr/>
          </p:nvGrpSpPr>
          <p:grpSpPr>
            <a:xfrm>
              <a:off x="3576486" y="2168116"/>
              <a:ext cx="1443832" cy="1443832"/>
              <a:chOff x="5681300" y="2527788"/>
              <a:chExt cx="805800" cy="805800"/>
            </a:xfrm>
          </p:grpSpPr>
          <p:sp>
            <p:nvSpPr>
              <p:cNvPr id="14117" name="Google Shape;14117;p95"/>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95"/>
              <p:cNvSpPr/>
              <p:nvPr/>
            </p:nvSpPr>
            <p:spPr>
              <a:xfrm>
                <a:off x="5681300" y="2527788"/>
                <a:ext cx="805800" cy="805800"/>
              </a:xfrm>
              <a:prstGeom prst="pie">
                <a:avLst>
                  <a:gd name="adj1" fmla="val 10809423"/>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9" name="Google Shape;14119;p95"/>
            <p:cNvGrpSpPr/>
            <p:nvPr/>
          </p:nvGrpSpPr>
          <p:grpSpPr>
            <a:xfrm>
              <a:off x="6240887" y="1783888"/>
              <a:ext cx="626590" cy="626590"/>
              <a:chOff x="5681300" y="2527788"/>
              <a:chExt cx="805800" cy="805800"/>
            </a:xfrm>
          </p:grpSpPr>
          <p:sp>
            <p:nvSpPr>
              <p:cNvPr id="14120" name="Google Shape;14120;p95"/>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95"/>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22" name="Google Shape;14122;p95"/>
            <p:cNvSpPr txBox="1"/>
            <p:nvPr/>
          </p:nvSpPr>
          <p:spPr>
            <a:xfrm>
              <a:off x="6993115" y="1876246"/>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4123" name="Google Shape;14123;p95"/>
            <p:cNvSpPr/>
            <p:nvPr/>
          </p:nvSpPr>
          <p:spPr>
            <a:xfrm>
              <a:off x="6549404" y="25383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4" name="Google Shape;14124;p95"/>
            <p:cNvGrpSpPr/>
            <p:nvPr/>
          </p:nvGrpSpPr>
          <p:grpSpPr>
            <a:xfrm>
              <a:off x="6240887" y="2575988"/>
              <a:ext cx="626590" cy="626590"/>
              <a:chOff x="5681300" y="2527788"/>
              <a:chExt cx="805800" cy="805800"/>
            </a:xfrm>
          </p:grpSpPr>
          <p:sp>
            <p:nvSpPr>
              <p:cNvPr id="14125" name="Google Shape;14125;p95"/>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95"/>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27" name="Google Shape;14127;p95"/>
            <p:cNvSpPr txBox="1"/>
            <p:nvPr/>
          </p:nvSpPr>
          <p:spPr>
            <a:xfrm>
              <a:off x="6993115" y="2668346"/>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A5B7C6"/>
                  </a:solidFill>
                </a:rPr>
                <a:t>“Jupiter is the biggest planet in the entire Solar System”</a:t>
              </a:r>
              <a:endParaRPr sz="800">
                <a:solidFill>
                  <a:srgbClr val="A5B7C6"/>
                </a:solidFill>
              </a:endParaRPr>
            </a:p>
          </p:txBody>
        </p:sp>
        <p:sp>
          <p:nvSpPr>
            <p:cNvPr id="14128" name="Google Shape;14128;p95"/>
            <p:cNvSpPr/>
            <p:nvPr/>
          </p:nvSpPr>
          <p:spPr>
            <a:xfrm>
              <a:off x="6549404" y="33304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9" name="Google Shape;14129;p95"/>
            <p:cNvGrpSpPr/>
            <p:nvPr/>
          </p:nvGrpSpPr>
          <p:grpSpPr>
            <a:xfrm>
              <a:off x="6240887" y="3368088"/>
              <a:ext cx="626590" cy="626590"/>
              <a:chOff x="5681300" y="2527788"/>
              <a:chExt cx="805800" cy="805800"/>
            </a:xfrm>
          </p:grpSpPr>
          <p:sp>
            <p:nvSpPr>
              <p:cNvPr id="14130" name="Google Shape;14130;p95"/>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95"/>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32" name="Google Shape;14132;p95"/>
            <p:cNvSpPr txBox="1"/>
            <p:nvPr/>
          </p:nvSpPr>
          <p:spPr>
            <a:xfrm>
              <a:off x="6993115" y="3460446"/>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4133" name="Google Shape;14133;p95"/>
            <p:cNvSpPr/>
            <p:nvPr/>
          </p:nvSpPr>
          <p:spPr>
            <a:xfrm>
              <a:off x="4229854" y="1929725"/>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95"/>
            <p:cNvSpPr/>
            <p:nvPr/>
          </p:nvSpPr>
          <p:spPr>
            <a:xfrm>
              <a:off x="4229854" y="3713250"/>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95"/>
            <p:cNvSpPr/>
            <p:nvPr/>
          </p:nvSpPr>
          <p:spPr>
            <a:xfrm>
              <a:off x="5157904" y="2821488"/>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136" name="Google Shape;14136;p95"/>
            <p:cNvCxnSpPr>
              <a:stCxn id="14135" idx="6"/>
              <a:endCxn id="14121" idx="2"/>
            </p:cNvCxnSpPr>
            <p:nvPr/>
          </p:nvCxnSpPr>
          <p:spPr>
            <a:xfrm rot="10800000" flipH="1">
              <a:off x="5295004" y="2097138"/>
              <a:ext cx="945900" cy="7929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4137" name="Google Shape;14137;p95"/>
            <p:cNvCxnSpPr>
              <a:stCxn id="14135" idx="6"/>
              <a:endCxn id="14131" idx="2"/>
            </p:cNvCxnSpPr>
            <p:nvPr/>
          </p:nvCxnSpPr>
          <p:spPr>
            <a:xfrm>
              <a:off x="5295004" y="2890038"/>
              <a:ext cx="945900" cy="7914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4138" name="Google Shape;14138;p95"/>
            <p:cNvCxnSpPr>
              <a:stCxn id="14135" idx="6"/>
              <a:endCxn id="14126" idx="2"/>
            </p:cNvCxnSpPr>
            <p:nvPr/>
          </p:nvCxnSpPr>
          <p:spPr>
            <a:xfrm rot="10800000" flipH="1">
              <a:off x="5295004" y="2889138"/>
              <a:ext cx="945900" cy="9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4139" name="Google Shape;14139;p95"/>
            <p:cNvSpPr txBox="1"/>
            <p:nvPr/>
          </p:nvSpPr>
          <p:spPr>
            <a:xfrm>
              <a:off x="3800713" y="2576693"/>
              <a:ext cx="995400" cy="62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rgbClr val="213B55"/>
                  </a:solidFill>
                </a:rPr>
                <a:t>75%</a:t>
              </a:r>
              <a:endParaRPr sz="3000" b="1">
                <a:solidFill>
                  <a:srgbClr val="213B55"/>
                </a:solidFill>
              </a:endParaRPr>
            </a:p>
          </p:txBody>
        </p:sp>
      </p:grpSp>
      <p:sp>
        <p:nvSpPr>
          <p:cNvPr id="14140" name="Google Shape;14140;p95"/>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infographics</a:t>
            </a:r>
            <a:endParaRPr/>
          </a:p>
        </p:txBody>
      </p:sp>
      <p:grpSp>
        <p:nvGrpSpPr>
          <p:cNvPr id="14141" name="Google Shape;14141;p95"/>
          <p:cNvGrpSpPr/>
          <p:nvPr/>
        </p:nvGrpSpPr>
        <p:grpSpPr>
          <a:xfrm>
            <a:off x="1034567" y="1585529"/>
            <a:ext cx="1655700" cy="2570712"/>
            <a:chOff x="1048350" y="1585529"/>
            <a:chExt cx="1655700" cy="2570712"/>
          </a:xfrm>
        </p:grpSpPr>
        <p:sp>
          <p:nvSpPr>
            <p:cNvPr id="14142" name="Google Shape;14142;p95"/>
            <p:cNvSpPr/>
            <p:nvPr/>
          </p:nvSpPr>
          <p:spPr>
            <a:xfrm>
              <a:off x="1048350" y="4002146"/>
              <a:ext cx="1655700" cy="73800"/>
            </a:xfrm>
            <a:prstGeom prst="rect">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95"/>
            <p:cNvSpPr/>
            <p:nvPr/>
          </p:nvSpPr>
          <p:spPr>
            <a:xfrm>
              <a:off x="1210102" y="2569615"/>
              <a:ext cx="1332000" cy="1131600"/>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95"/>
            <p:cNvSpPr/>
            <p:nvPr/>
          </p:nvSpPr>
          <p:spPr>
            <a:xfrm>
              <a:off x="1759085" y="3921942"/>
              <a:ext cx="234300" cy="2343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145" name="Google Shape;14145;p95"/>
            <p:cNvCxnSpPr/>
            <p:nvPr/>
          </p:nvCxnSpPr>
          <p:spPr>
            <a:xfrm>
              <a:off x="1876179" y="3701065"/>
              <a:ext cx="0" cy="220800"/>
            </a:xfrm>
            <a:prstGeom prst="straightConnector1">
              <a:avLst/>
            </a:prstGeom>
            <a:noFill/>
            <a:ln w="9525" cap="flat" cmpd="sng">
              <a:solidFill>
                <a:srgbClr val="D7DFE5"/>
              </a:solidFill>
              <a:prstDash val="solid"/>
              <a:round/>
              <a:headEnd type="none" w="med" len="med"/>
              <a:tailEnd type="none" w="med" len="med"/>
            </a:ln>
          </p:spPr>
        </p:cxnSp>
        <p:sp>
          <p:nvSpPr>
            <p:cNvPr id="14146" name="Google Shape;14146;p95"/>
            <p:cNvSpPr txBox="1"/>
            <p:nvPr/>
          </p:nvSpPr>
          <p:spPr>
            <a:xfrm>
              <a:off x="1297398" y="3117684"/>
              <a:ext cx="1157700" cy="45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“Mercury is the smallest planet in the Solar System”</a:t>
              </a:r>
              <a:endParaRPr sz="800">
                <a:solidFill>
                  <a:srgbClr val="A5B7C6"/>
                </a:solidFill>
              </a:endParaRPr>
            </a:p>
          </p:txBody>
        </p:sp>
        <p:cxnSp>
          <p:nvCxnSpPr>
            <p:cNvPr id="14147" name="Google Shape;14147;p95"/>
            <p:cNvCxnSpPr/>
            <p:nvPr/>
          </p:nvCxnSpPr>
          <p:spPr>
            <a:xfrm>
              <a:off x="1621737" y="2986921"/>
              <a:ext cx="508800" cy="0"/>
            </a:xfrm>
            <a:prstGeom prst="straightConnector1">
              <a:avLst/>
            </a:prstGeom>
            <a:noFill/>
            <a:ln w="19050" cap="flat" cmpd="sng">
              <a:solidFill>
                <a:srgbClr val="A5B7C6"/>
              </a:solidFill>
              <a:prstDash val="solid"/>
              <a:round/>
              <a:headEnd type="none" w="med" len="med"/>
              <a:tailEnd type="none" w="med" len="med"/>
            </a:ln>
          </p:spPr>
        </p:cxnSp>
        <p:sp>
          <p:nvSpPr>
            <p:cNvPr id="14148" name="Google Shape;14148;p95"/>
            <p:cNvSpPr txBox="1"/>
            <p:nvPr/>
          </p:nvSpPr>
          <p:spPr>
            <a:xfrm>
              <a:off x="1454136" y="2733216"/>
              <a:ext cx="844200" cy="22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b="1">
                  <a:solidFill>
                    <a:srgbClr val="A5B7C6"/>
                  </a:solidFill>
                </a:rPr>
                <a:t>TITLE 1</a:t>
              </a:r>
              <a:endParaRPr sz="800" b="1">
                <a:solidFill>
                  <a:srgbClr val="A5B7C6"/>
                </a:solidFill>
              </a:endParaRPr>
            </a:p>
          </p:txBody>
        </p:sp>
        <p:cxnSp>
          <p:nvCxnSpPr>
            <p:cNvPr id="14149" name="Google Shape;14149;p95"/>
            <p:cNvCxnSpPr/>
            <p:nvPr/>
          </p:nvCxnSpPr>
          <p:spPr>
            <a:xfrm>
              <a:off x="1876201" y="2351463"/>
              <a:ext cx="0" cy="220800"/>
            </a:xfrm>
            <a:prstGeom prst="straightConnector1">
              <a:avLst/>
            </a:prstGeom>
            <a:noFill/>
            <a:ln w="9525" cap="flat" cmpd="sng">
              <a:solidFill>
                <a:srgbClr val="D7DFE5"/>
              </a:solidFill>
              <a:prstDash val="solid"/>
              <a:round/>
              <a:headEnd type="none" w="med" len="med"/>
              <a:tailEnd type="none" w="med" len="med"/>
            </a:ln>
          </p:spPr>
        </p:cxnSp>
        <p:grpSp>
          <p:nvGrpSpPr>
            <p:cNvPr id="14150" name="Google Shape;14150;p95"/>
            <p:cNvGrpSpPr/>
            <p:nvPr/>
          </p:nvGrpSpPr>
          <p:grpSpPr>
            <a:xfrm>
              <a:off x="1494592" y="1585529"/>
              <a:ext cx="763219" cy="763219"/>
              <a:chOff x="4049800" y="640400"/>
              <a:chExt cx="858900" cy="858900"/>
            </a:xfrm>
          </p:grpSpPr>
          <p:sp>
            <p:nvSpPr>
              <p:cNvPr id="14151" name="Google Shape;14151;p95"/>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95"/>
              <p:cNvSpPr/>
              <p:nvPr/>
            </p:nvSpPr>
            <p:spPr>
              <a:xfrm>
                <a:off x="4049800" y="640400"/>
                <a:ext cx="858900" cy="858900"/>
              </a:xfrm>
              <a:prstGeom prst="blockArc">
                <a:avLst>
                  <a:gd name="adj1" fmla="val 16133799"/>
                  <a:gd name="adj2" fmla="val 10841788"/>
                  <a:gd name="adj3" fmla="val 11587"/>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4153" name="Google Shape;14153;p95"/>
            <p:cNvCxnSpPr>
              <a:stCxn id="14151" idx="4"/>
            </p:cNvCxnSpPr>
            <p:nvPr/>
          </p:nvCxnSpPr>
          <p:spPr>
            <a:xfrm>
              <a:off x="1876201" y="2348748"/>
              <a:ext cx="0" cy="220800"/>
            </a:xfrm>
            <a:prstGeom prst="straightConnector1">
              <a:avLst/>
            </a:prstGeom>
            <a:noFill/>
            <a:ln w="9525" cap="flat" cmpd="sng">
              <a:solidFill>
                <a:srgbClr val="D7DFE5"/>
              </a:solidFill>
              <a:prstDash val="solid"/>
              <a:round/>
              <a:headEnd type="none" w="med" len="med"/>
              <a:tailEnd type="none" w="med" len="med"/>
            </a:ln>
          </p:spPr>
        </p:cxnSp>
        <p:sp>
          <p:nvSpPr>
            <p:cNvPr id="14154" name="Google Shape;14154;p95"/>
            <p:cNvSpPr txBox="1"/>
            <p:nvPr/>
          </p:nvSpPr>
          <p:spPr>
            <a:xfrm>
              <a:off x="1585964" y="1784457"/>
              <a:ext cx="580500" cy="36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b="1">
                  <a:solidFill>
                    <a:srgbClr val="A5B7C6"/>
                  </a:solidFill>
                </a:rPr>
                <a:t>75%</a:t>
              </a:r>
              <a:endParaRPr sz="1300" b="1">
                <a:solidFill>
                  <a:srgbClr val="A5B7C6"/>
                </a:solidFill>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14158"/>
        <p:cNvGrpSpPr/>
        <p:nvPr/>
      </p:nvGrpSpPr>
      <p:grpSpPr>
        <a:xfrm>
          <a:off x="0" y="0"/>
          <a:ext cx="0" cy="0"/>
          <a:chOff x="0" y="0"/>
          <a:chExt cx="0" cy="0"/>
        </a:xfrm>
      </p:grpSpPr>
      <p:grpSp>
        <p:nvGrpSpPr>
          <p:cNvPr id="14159" name="Google Shape;14159;p96"/>
          <p:cNvGrpSpPr/>
          <p:nvPr/>
        </p:nvGrpSpPr>
        <p:grpSpPr>
          <a:xfrm>
            <a:off x="1758746" y="1821418"/>
            <a:ext cx="370100" cy="250625"/>
            <a:chOff x="980425" y="4196875"/>
            <a:chExt cx="370100" cy="250625"/>
          </a:xfrm>
        </p:grpSpPr>
        <p:sp>
          <p:nvSpPr>
            <p:cNvPr id="14160" name="Google Shape;14160;p96"/>
            <p:cNvSpPr/>
            <p:nvPr/>
          </p:nvSpPr>
          <p:spPr>
            <a:xfrm>
              <a:off x="1154775" y="4246525"/>
              <a:ext cx="129650" cy="103900"/>
            </a:xfrm>
            <a:custGeom>
              <a:avLst/>
              <a:gdLst/>
              <a:ahLst/>
              <a:cxnLst/>
              <a:rect l="l" t="t" r="r" b="b"/>
              <a:pathLst>
                <a:path w="5186" h="4156" extrusionOk="0">
                  <a:moveTo>
                    <a:pt x="2747" y="422"/>
                  </a:moveTo>
                  <a:cubicBezTo>
                    <a:pt x="3241" y="422"/>
                    <a:pt x="3735" y="669"/>
                    <a:pt x="4044" y="1070"/>
                  </a:cubicBezTo>
                  <a:cubicBezTo>
                    <a:pt x="4321" y="1409"/>
                    <a:pt x="4445" y="1872"/>
                    <a:pt x="4383" y="2304"/>
                  </a:cubicBezTo>
                  <a:cubicBezTo>
                    <a:pt x="4269" y="3170"/>
                    <a:pt x="3534" y="3733"/>
                    <a:pt x="2747" y="3733"/>
                  </a:cubicBezTo>
                  <a:cubicBezTo>
                    <a:pt x="2467" y="3733"/>
                    <a:pt x="2181" y="3662"/>
                    <a:pt x="1914" y="3508"/>
                  </a:cubicBezTo>
                  <a:cubicBezTo>
                    <a:pt x="896" y="2921"/>
                    <a:pt x="803" y="1502"/>
                    <a:pt x="1729" y="761"/>
                  </a:cubicBezTo>
                  <a:cubicBezTo>
                    <a:pt x="2007" y="545"/>
                    <a:pt x="2377" y="422"/>
                    <a:pt x="2747" y="422"/>
                  </a:cubicBezTo>
                  <a:close/>
                  <a:moveTo>
                    <a:pt x="2757" y="1"/>
                  </a:moveTo>
                  <a:cubicBezTo>
                    <a:pt x="2314" y="1"/>
                    <a:pt x="1865" y="144"/>
                    <a:pt x="1482" y="453"/>
                  </a:cubicBezTo>
                  <a:cubicBezTo>
                    <a:pt x="1" y="1594"/>
                    <a:pt x="649" y="3909"/>
                    <a:pt x="2470" y="4156"/>
                  </a:cubicBezTo>
                  <a:lnTo>
                    <a:pt x="2747" y="4156"/>
                  </a:lnTo>
                  <a:cubicBezTo>
                    <a:pt x="4167" y="4156"/>
                    <a:pt x="5186" y="2767"/>
                    <a:pt x="4723" y="1409"/>
                  </a:cubicBezTo>
                  <a:cubicBezTo>
                    <a:pt x="4419" y="519"/>
                    <a:pt x="3599" y="1"/>
                    <a:pt x="2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96"/>
            <p:cNvSpPr/>
            <p:nvPr/>
          </p:nvSpPr>
          <p:spPr>
            <a:xfrm>
              <a:off x="1199775" y="4267525"/>
              <a:ext cx="51200" cy="20950"/>
            </a:xfrm>
            <a:custGeom>
              <a:avLst/>
              <a:gdLst/>
              <a:ahLst/>
              <a:cxnLst/>
              <a:rect l="l" t="t" r="r" b="b"/>
              <a:pathLst>
                <a:path w="2048" h="838" extrusionOk="0">
                  <a:moveTo>
                    <a:pt x="925" y="1"/>
                  </a:moveTo>
                  <a:cubicBezTo>
                    <a:pt x="664" y="1"/>
                    <a:pt x="402" y="85"/>
                    <a:pt x="176" y="261"/>
                  </a:cubicBezTo>
                  <a:cubicBezTo>
                    <a:pt x="1" y="411"/>
                    <a:pt x="130" y="642"/>
                    <a:pt x="300" y="642"/>
                  </a:cubicBezTo>
                  <a:cubicBezTo>
                    <a:pt x="340" y="642"/>
                    <a:pt x="382" y="629"/>
                    <a:pt x="423" y="600"/>
                  </a:cubicBezTo>
                  <a:cubicBezTo>
                    <a:pt x="577" y="484"/>
                    <a:pt x="759" y="427"/>
                    <a:pt x="938" y="427"/>
                  </a:cubicBezTo>
                  <a:cubicBezTo>
                    <a:pt x="1188" y="427"/>
                    <a:pt x="1434" y="538"/>
                    <a:pt x="1596" y="754"/>
                  </a:cubicBezTo>
                  <a:cubicBezTo>
                    <a:pt x="1646" y="813"/>
                    <a:pt x="1706" y="838"/>
                    <a:pt x="1763" y="838"/>
                  </a:cubicBezTo>
                  <a:cubicBezTo>
                    <a:pt x="1915" y="838"/>
                    <a:pt x="2047" y="665"/>
                    <a:pt x="1935" y="508"/>
                  </a:cubicBezTo>
                  <a:cubicBezTo>
                    <a:pt x="1679" y="178"/>
                    <a:pt x="1304" y="1"/>
                    <a:pt x="9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96"/>
            <p:cNvSpPr/>
            <p:nvPr/>
          </p:nvSpPr>
          <p:spPr>
            <a:xfrm>
              <a:off x="980425" y="4196875"/>
              <a:ext cx="370100" cy="250625"/>
            </a:xfrm>
            <a:custGeom>
              <a:avLst/>
              <a:gdLst/>
              <a:ahLst/>
              <a:cxnLst/>
              <a:rect l="l" t="t" r="r" b="b"/>
              <a:pathLst>
                <a:path w="14804" h="10025" extrusionOk="0">
                  <a:moveTo>
                    <a:pt x="11666" y="6235"/>
                  </a:moveTo>
                  <a:lnTo>
                    <a:pt x="11974" y="6636"/>
                  </a:lnTo>
                  <a:lnTo>
                    <a:pt x="11604" y="6913"/>
                  </a:lnTo>
                  <a:lnTo>
                    <a:pt x="11295" y="6512"/>
                  </a:lnTo>
                  <a:cubicBezTo>
                    <a:pt x="11357" y="6481"/>
                    <a:pt x="11419" y="6420"/>
                    <a:pt x="11481" y="6389"/>
                  </a:cubicBezTo>
                  <a:cubicBezTo>
                    <a:pt x="11542" y="6327"/>
                    <a:pt x="11604" y="6296"/>
                    <a:pt x="11666" y="6235"/>
                  </a:cubicBezTo>
                  <a:close/>
                  <a:moveTo>
                    <a:pt x="12701" y="6716"/>
                  </a:moveTo>
                  <a:cubicBezTo>
                    <a:pt x="12752" y="6716"/>
                    <a:pt x="12805" y="6739"/>
                    <a:pt x="12839" y="6790"/>
                  </a:cubicBezTo>
                  <a:cubicBezTo>
                    <a:pt x="12900" y="6883"/>
                    <a:pt x="12869" y="6975"/>
                    <a:pt x="12808" y="7037"/>
                  </a:cubicBezTo>
                  <a:lnTo>
                    <a:pt x="11789" y="7808"/>
                  </a:lnTo>
                  <a:cubicBezTo>
                    <a:pt x="11748" y="7836"/>
                    <a:pt x="11700" y="7851"/>
                    <a:pt x="11654" y="7851"/>
                  </a:cubicBezTo>
                  <a:cubicBezTo>
                    <a:pt x="11598" y="7851"/>
                    <a:pt x="11545" y="7829"/>
                    <a:pt x="11511" y="7778"/>
                  </a:cubicBezTo>
                  <a:cubicBezTo>
                    <a:pt x="11450" y="7716"/>
                    <a:pt x="11481" y="7592"/>
                    <a:pt x="11542" y="7531"/>
                  </a:cubicBezTo>
                  <a:lnTo>
                    <a:pt x="12592" y="6759"/>
                  </a:lnTo>
                  <a:cubicBezTo>
                    <a:pt x="12619" y="6731"/>
                    <a:pt x="12660" y="6716"/>
                    <a:pt x="12701" y="6716"/>
                  </a:cubicBezTo>
                  <a:close/>
                  <a:moveTo>
                    <a:pt x="12839" y="7562"/>
                  </a:moveTo>
                  <a:lnTo>
                    <a:pt x="13980" y="9012"/>
                  </a:lnTo>
                  <a:cubicBezTo>
                    <a:pt x="14042" y="9105"/>
                    <a:pt x="14073" y="9197"/>
                    <a:pt x="14042" y="9290"/>
                  </a:cubicBezTo>
                  <a:cubicBezTo>
                    <a:pt x="14003" y="9484"/>
                    <a:pt x="13842" y="9593"/>
                    <a:pt x="13674" y="9593"/>
                  </a:cubicBezTo>
                  <a:cubicBezTo>
                    <a:pt x="13575" y="9593"/>
                    <a:pt x="13474" y="9555"/>
                    <a:pt x="13394" y="9475"/>
                  </a:cubicBezTo>
                  <a:lnTo>
                    <a:pt x="12252" y="7994"/>
                  </a:lnTo>
                  <a:lnTo>
                    <a:pt x="12839" y="7562"/>
                  </a:lnTo>
                  <a:close/>
                  <a:moveTo>
                    <a:pt x="1883" y="0"/>
                  </a:moveTo>
                  <a:cubicBezTo>
                    <a:pt x="864" y="0"/>
                    <a:pt x="0" y="834"/>
                    <a:pt x="0" y="1883"/>
                  </a:cubicBezTo>
                  <a:cubicBezTo>
                    <a:pt x="0" y="2932"/>
                    <a:pt x="833" y="3766"/>
                    <a:pt x="1883" y="3766"/>
                  </a:cubicBezTo>
                  <a:lnTo>
                    <a:pt x="6820" y="3766"/>
                  </a:lnTo>
                  <a:cubicBezTo>
                    <a:pt x="6666" y="5340"/>
                    <a:pt x="7777" y="6728"/>
                    <a:pt x="9351" y="6944"/>
                  </a:cubicBezTo>
                  <a:cubicBezTo>
                    <a:pt x="9475" y="6975"/>
                    <a:pt x="9598" y="6975"/>
                    <a:pt x="9721" y="6975"/>
                  </a:cubicBezTo>
                  <a:cubicBezTo>
                    <a:pt x="10123" y="6975"/>
                    <a:pt x="10555" y="6883"/>
                    <a:pt x="10925" y="6728"/>
                  </a:cubicBezTo>
                  <a:lnTo>
                    <a:pt x="11295" y="7191"/>
                  </a:lnTo>
                  <a:cubicBezTo>
                    <a:pt x="10842" y="7554"/>
                    <a:pt x="11099" y="8272"/>
                    <a:pt x="11661" y="8272"/>
                  </a:cubicBezTo>
                  <a:cubicBezTo>
                    <a:pt x="11673" y="8272"/>
                    <a:pt x="11685" y="8272"/>
                    <a:pt x="11697" y="8271"/>
                  </a:cubicBezTo>
                  <a:cubicBezTo>
                    <a:pt x="11724" y="8280"/>
                    <a:pt x="11748" y="8284"/>
                    <a:pt x="11772" y="8284"/>
                  </a:cubicBezTo>
                  <a:cubicBezTo>
                    <a:pt x="11828" y="8284"/>
                    <a:pt x="11878" y="8262"/>
                    <a:pt x="11944" y="8241"/>
                  </a:cubicBezTo>
                  <a:lnTo>
                    <a:pt x="13085" y="9722"/>
                  </a:lnTo>
                  <a:cubicBezTo>
                    <a:pt x="13250" y="9936"/>
                    <a:pt x="13461" y="10025"/>
                    <a:pt x="13670" y="10025"/>
                  </a:cubicBezTo>
                  <a:cubicBezTo>
                    <a:pt x="14244" y="10025"/>
                    <a:pt x="14803" y="9354"/>
                    <a:pt x="14351" y="8765"/>
                  </a:cubicBezTo>
                  <a:lnTo>
                    <a:pt x="13209" y="7284"/>
                  </a:lnTo>
                  <a:cubicBezTo>
                    <a:pt x="13271" y="7191"/>
                    <a:pt x="13301" y="7068"/>
                    <a:pt x="13332" y="6975"/>
                  </a:cubicBezTo>
                  <a:cubicBezTo>
                    <a:pt x="13355" y="6588"/>
                    <a:pt x="13042" y="6302"/>
                    <a:pt x="12703" y="6302"/>
                  </a:cubicBezTo>
                  <a:cubicBezTo>
                    <a:pt x="12582" y="6302"/>
                    <a:pt x="12458" y="6339"/>
                    <a:pt x="12345" y="6420"/>
                  </a:cubicBezTo>
                  <a:lnTo>
                    <a:pt x="11974" y="5926"/>
                  </a:lnTo>
                  <a:cubicBezTo>
                    <a:pt x="12129" y="5741"/>
                    <a:pt x="12252" y="5494"/>
                    <a:pt x="12376" y="5278"/>
                  </a:cubicBezTo>
                  <a:cubicBezTo>
                    <a:pt x="12437" y="5113"/>
                    <a:pt x="12293" y="4990"/>
                    <a:pt x="12154" y="4990"/>
                  </a:cubicBezTo>
                  <a:cubicBezTo>
                    <a:pt x="12084" y="4990"/>
                    <a:pt x="12016" y="5021"/>
                    <a:pt x="11974" y="5093"/>
                  </a:cubicBezTo>
                  <a:cubicBezTo>
                    <a:pt x="11560" y="6059"/>
                    <a:pt x="10644" y="6572"/>
                    <a:pt x="9723" y="6572"/>
                  </a:cubicBezTo>
                  <a:cubicBezTo>
                    <a:pt x="8997" y="6572"/>
                    <a:pt x="8267" y="6253"/>
                    <a:pt x="7777" y="5586"/>
                  </a:cubicBezTo>
                  <a:cubicBezTo>
                    <a:pt x="6728" y="4259"/>
                    <a:pt x="7283" y="2315"/>
                    <a:pt x="8857" y="1760"/>
                  </a:cubicBezTo>
                  <a:cubicBezTo>
                    <a:pt x="9148" y="1653"/>
                    <a:pt x="9441" y="1604"/>
                    <a:pt x="9725" y="1604"/>
                  </a:cubicBezTo>
                  <a:cubicBezTo>
                    <a:pt x="11013" y="1604"/>
                    <a:pt x="12140" y="2617"/>
                    <a:pt x="12190" y="3982"/>
                  </a:cubicBezTo>
                  <a:cubicBezTo>
                    <a:pt x="12205" y="4097"/>
                    <a:pt x="12294" y="4152"/>
                    <a:pt x="12388" y="4152"/>
                  </a:cubicBezTo>
                  <a:cubicBezTo>
                    <a:pt x="12494" y="4152"/>
                    <a:pt x="12606" y="4082"/>
                    <a:pt x="12623" y="3951"/>
                  </a:cubicBezTo>
                  <a:cubicBezTo>
                    <a:pt x="12623" y="3889"/>
                    <a:pt x="12623" y="3858"/>
                    <a:pt x="12623" y="3796"/>
                  </a:cubicBezTo>
                  <a:cubicBezTo>
                    <a:pt x="13641" y="3766"/>
                    <a:pt x="14474" y="2932"/>
                    <a:pt x="14474" y="1883"/>
                  </a:cubicBezTo>
                  <a:cubicBezTo>
                    <a:pt x="14474" y="834"/>
                    <a:pt x="13641" y="0"/>
                    <a:pt x="12592" y="0"/>
                  </a:cubicBezTo>
                  <a:lnTo>
                    <a:pt x="3765" y="0"/>
                  </a:lnTo>
                  <a:cubicBezTo>
                    <a:pt x="3487" y="0"/>
                    <a:pt x="3487" y="432"/>
                    <a:pt x="3765" y="432"/>
                  </a:cubicBezTo>
                  <a:lnTo>
                    <a:pt x="12592" y="432"/>
                  </a:lnTo>
                  <a:cubicBezTo>
                    <a:pt x="13394" y="432"/>
                    <a:pt x="14042" y="1081"/>
                    <a:pt x="14042" y="1883"/>
                  </a:cubicBezTo>
                  <a:cubicBezTo>
                    <a:pt x="14042" y="2685"/>
                    <a:pt x="13394" y="3364"/>
                    <a:pt x="12592" y="3364"/>
                  </a:cubicBezTo>
                  <a:lnTo>
                    <a:pt x="12530" y="3364"/>
                  </a:lnTo>
                  <a:cubicBezTo>
                    <a:pt x="12437" y="2994"/>
                    <a:pt x="12252" y="2624"/>
                    <a:pt x="12005" y="2315"/>
                  </a:cubicBezTo>
                  <a:cubicBezTo>
                    <a:pt x="11419" y="1542"/>
                    <a:pt x="10572" y="1182"/>
                    <a:pt x="9731" y="1182"/>
                  </a:cubicBezTo>
                  <a:cubicBezTo>
                    <a:pt x="8489" y="1182"/>
                    <a:pt x="7263" y="1966"/>
                    <a:pt x="6913" y="3364"/>
                  </a:cubicBezTo>
                  <a:lnTo>
                    <a:pt x="1883" y="3364"/>
                  </a:lnTo>
                  <a:cubicBezTo>
                    <a:pt x="1080" y="3364"/>
                    <a:pt x="432" y="2685"/>
                    <a:pt x="432" y="1883"/>
                  </a:cubicBezTo>
                  <a:cubicBezTo>
                    <a:pt x="432" y="1081"/>
                    <a:pt x="1080" y="432"/>
                    <a:pt x="1883" y="432"/>
                  </a:cubicBezTo>
                  <a:lnTo>
                    <a:pt x="2438" y="432"/>
                  </a:lnTo>
                  <a:cubicBezTo>
                    <a:pt x="2716" y="432"/>
                    <a:pt x="2716" y="0"/>
                    <a:pt x="2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96"/>
            <p:cNvSpPr/>
            <p:nvPr/>
          </p:nvSpPr>
          <p:spPr>
            <a:xfrm>
              <a:off x="1027475" y="4239300"/>
              <a:ext cx="110350" cy="10825"/>
            </a:xfrm>
            <a:custGeom>
              <a:avLst/>
              <a:gdLst/>
              <a:ahLst/>
              <a:cxnLst/>
              <a:rect l="l" t="t" r="r" b="b"/>
              <a:pathLst>
                <a:path w="4414" h="433" extrusionOk="0">
                  <a:moveTo>
                    <a:pt x="217" y="1"/>
                  </a:moveTo>
                  <a:cubicBezTo>
                    <a:pt x="93" y="1"/>
                    <a:pt x="1" y="93"/>
                    <a:pt x="1" y="217"/>
                  </a:cubicBezTo>
                  <a:cubicBezTo>
                    <a:pt x="1" y="340"/>
                    <a:pt x="93" y="433"/>
                    <a:pt x="217" y="433"/>
                  </a:cubicBezTo>
                  <a:lnTo>
                    <a:pt x="4136" y="433"/>
                  </a:lnTo>
                  <a:cubicBezTo>
                    <a:pt x="4414" y="433"/>
                    <a:pt x="4414" y="1"/>
                    <a:pt x="41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4" name="Google Shape;14164;p96"/>
          <p:cNvGrpSpPr/>
          <p:nvPr/>
        </p:nvGrpSpPr>
        <p:grpSpPr>
          <a:xfrm>
            <a:off x="2494515" y="1777356"/>
            <a:ext cx="364200" cy="338750"/>
            <a:chOff x="7731450" y="3574225"/>
            <a:chExt cx="364200" cy="338750"/>
          </a:xfrm>
        </p:grpSpPr>
        <p:sp>
          <p:nvSpPr>
            <p:cNvPr id="14165" name="Google Shape;14165;p96"/>
            <p:cNvSpPr/>
            <p:nvPr/>
          </p:nvSpPr>
          <p:spPr>
            <a:xfrm>
              <a:off x="7940850" y="3673950"/>
              <a:ext cx="38275" cy="39575"/>
            </a:xfrm>
            <a:custGeom>
              <a:avLst/>
              <a:gdLst/>
              <a:ahLst/>
              <a:cxnLst/>
              <a:rect l="l" t="t" r="r" b="b"/>
              <a:pathLst>
                <a:path w="1531" h="1583" extrusionOk="0">
                  <a:moveTo>
                    <a:pt x="790" y="703"/>
                  </a:moveTo>
                  <a:lnTo>
                    <a:pt x="914" y="981"/>
                  </a:lnTo>
                  <a:lnTo>
                    <a:pt x="667" y="981"/>
                  </a:lnTo>
                  <a:lnTo>
                    <a:pt x="790" y="703"/>
                  </a:lnTo>
                  <a:close/>
                  <a:moveTo>
                    <a:pt x="790" y="1"/>
                  </a:moveTo>
                  <a:cubicBezTo>
                    <a:pt x="713" y="1"/>
                    <a:pt x="636" y="39"/>
                    <a:pt x="605" y="117"/>
                  </a:cubicBezTo>
                  <a:lnTo>
                    <a:pt x="80" y="1289"/>
                  </a:lnTo>
                  <a:cubicBezTo>
                    <a:pt x="1" y="1449"/>
                    <a:pt x="127" y="1582"/>
                    <a:pt x="259" y="1582"/>
                  </a:cubicBezTo>
                  <a:cubicBezTo>
                    <a:pt x="332" y="1582"/>
                    <a:pt x="407" y="1542"/>
                    <a:pt x="451" y="1444"/>
                  </a:cubicBezTo>
                  <a:lnTo>
                    <a:pt x="451" y="1413"/>
                  </a:lnTo>
                  <a:lnTo>
                    <a:pt x="1099" y="1413"/>
                  </a:lnTo>
                  <a:lnTo>
                    <a:pt x="1099" y="1444"/>
                  </a:lnTo>
                  <a:cubicBezTo>
                    <a:pt x="1146" y="1538"/>
                    <a:pt x="1229" y="1578"/>
                    <a:pt x="1307" y="1578"/>
                  </a:cubicBezTo>
                  <a:cubicBezTo>
                    <a:pt x="1331" y="1578"/>
                    <a:pt x="1355" y="1574"/>
                    <a:pt x="1377" y="1567"/>
                  </a:cubicBezTo>
                  <a:cubicBezTo>
                    <a:pt x="1500" y="1505"/>
                    <a:pt x="1531" y="1382"/>
                    <a:pt x="1500" y="1289"/>
                  </a:cubicBezTo>
                  <a:lnTo>
                    <a:pt x="975" y="117"/>
                  </a:lnTo>
                  <a:cubicBezTo>
                    <a:pt x="945" y="39"/>
                    <a:pt x="867" y="1"/>
                    <a:pt x="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96"/>
            <p:cNvSpPr/>
            <p:nvPr/>
          </p:nvSpPr>
          <p:spPr>
            <a:xfrm>
              <a:off x="7988375" y="3673000"/>
              <a:ext cx="40900" cy="40150"/>
            </a:xfrm>
            <a:custGeom>
              <a:avLst/>
              <a:gdLst/>
              <a:ahLst/>
              <a:cxnLst/>
              <a:rect l="l" t="t" r="r" b="b"/>
              <a:pathLst>
                <a:path w="1636" h="1606" extrusionOk="0">
                  <a:moveTo>
                    <a:pt x="587" y="432"/>
                  </a:moveTo>
                  <a:cubicBezTo>
                    <a:pt x="957" y="556"/>
                    <a:pt x="957" y="1080"/>
                    <a:pt x="587" y="1173"/>
                  </a:cubicBezTo>
                  <a:lnTo>
                    <a:pt x="402" y="1173"/>
                  </a:lnTo>
                  <a:lnTo>
                    <a:pt x="402" y="432"/>
                  </a:lnTo>
                  <a:close/>
                  <a:moveTo>
                    <a:pt x="587" y="0"/>
                  </a:moveTo>
                  <a:lnTo>
                    <a:pt x="587" y="31"/>
                  </a:lnTo>
                  <a:lnTo>
                    <a:pt x="216" y="31"/>
                  </a:lnTo>
                  <a:cubicBezTo>
                    <a:pt x="93" y="31"/>
                    <a:pt x="0" y="124"/>
                    <a:pt x="0" y="216"/>
                  </a:cubicBezTo>
                  <a:lnTo>
                    <a:pt x="0" y="1389"/>
                  </a:lnTo>
                  <a:cubicBezTo>
                    <a:pt x="0" y="1512"/>
                    <a:pt x="93" y="1605"/>
                    <a:pt x="216" y="1605"/>
                  </a:cubicBezTo>
                  <a:lnTo>
                    <a:pt x="587" y="1605"/>
                  </a:lnTo>
                  <a:cubicBezTo>
                    <a:pt x="1636" y="1605"/>
                    <a:pt x="1636" y="0"/>
                    <a:pt x="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96"/>
            <p:cNvSpPr/>
            <p:nvPr/>
          </p:nvSpPr>
          <p:spPr>
            <a:xfrm>
              <a:off x="7760775" y="3614350"/>
              <a:ext cx="282400" cy="10825"/>
            </a:xfrm>
            <a:custGeom>
              <a:avLst/>
              <a:gdLst/>
              <a:ahLst/>
              <a:cxnLst/>
              <a:rect l="l" t="t" r="r" b="b"/>
              <a:pathLst>
                <a:path w="11296" h="433" extrusionOk="0">
                  <a:moveTo>
                    <a:pt x="278" y="1"/>
                  </a:moveTo>
                  <a:cubicBezTo>
                    <a:pt x="0" y="1"/>
                    <a:pt x="0" y="433"/>
                    <a:pt x="278" y="433"/>
                  </a:cubicBezTo>
                  <a:lnTo>
                    <a:pt x="11079" y="433"/>
                  </a:lnTo>
                  <a:cubicBezTo>
                    <a:pt x="11203" y="433"/>
                    <a:pt x="11296" y="340"/>
                    <a:pt x="11296" y="217"/>
                  </a:cubicBezTo>
                  <a:cubicBezTo>
                    <a:pt x="11296" y="93"/>
                    <a:pt x="11203" y="1"/>
                    <a:pt x="110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96"/>
            <p:cNvSpPr/>
            <p:nvPr/>
          </p:nvSpPr>
          <p:spPr>
            <a:xfrm>
              <a:off x="7760775" y="3643675"/>
              <a:ext cx="145825" cy="10825"/>
            </a:xfrm>
            <a:custGeom>
              <a:avLst/>
              <a:gdLst/>
              <a:ahLst/>
              <a:cxnLst/>
              <a:rect l="l" t="t" r="r" b="b"/>
              <a:pathLst>
                <a:path w="5833" h="433" extrusionOk="0">
                  <a:moveTo>
                    <a:pt x="278" y="1"/>
                  </a:moveTo>
                  <a:cubicBezTo>
                    <a:pt x="0" y="1"/>
                    <a:pt x="0" y="433"/>
                    <a:pt x="278" y="433"/>
                  </a:cubicBezTo>
                  <a:lnTo>
                    <a:pt x="5555" y="433"/>
                  </a:lnTo>
                  <a:cubicBezTo>
                    <a:pt x="5833" y="433"/>
                    <a:pt x="5833" y="1"/>
                    <a:pt x="55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96"/>
            <p:cNvSpPr/>
            <p:nvPr/>
          </p:nvSpPr>
          <p:spPr>
            <a:xfrm>
              <a:off x="7760775" y="3673000"/>
              <a:ext cx="145825" cy="10825"/>
            </a:xfrm>
            <a:custGeom>
              <a:avLst/>
              <a:gdLst/>
              <a:ahLst/>
              <a:cxnLst/>
              <a:rect l="l" t="t" r="r" b="b"/>
              <a:pathLst>
                <a:path w="5833" h="433" extrusionOk="0">
                  <a:moveTo>
                    <a:pt x="278" y="0"/>
                  </a:moveTo>
                  <a:cubicBezTo>
                    <a:pt x="0" y="0"/>
                    <a:pt x="0" y="432"/>
                    <a:pt x="278" y="432"/>
                  </a:cubicBezTo>
                  <a:lnTo>
                    <a:pt x="5555" y="432"/>
                  </a:lnTo>
                  <a:cubicBezTo>
                    <a:pt x="5833" y="432"/>
                    <a:pt x="5833" y="0"/>
                    <a:pt x="5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96"/>
            <p:cNvSpPr/>
            <p:nvPr/>
          </p:nvSpPr>
          <p:spPr>
            <a:xfrm>
              <a:off x="7760775" y="3702325"/>
              <a:ext cx="145825" cy="10825"/>
            </a:xfrm>
            <a:custGeom>
              <a:avLst/>
              <a:gdLst/>
              <a:ahLst/>
              <a:cxnLst/>
              <a:rect l="l" t="t" r="r" b="b"/>
              <a:pathLst>
                <a:path w="5833" h="433" extrusionOk="0">
                  <a:moveTo>
                    <a:pt x="278" y="0"/>
                  </a:moveTo>
                  <a:cubicBezTo>
                    <a:pt x="0" y="0"/>
                    <a:pt x="0" y="432"/>
                    <a:pt x="278" y="432"/>
                  </a:cubicBezTo>
                  <a:lnTo>
                    <a:pt x="5555" y="432"/>
                  </a:lnTo>
                  <a:cubicBezTo>
                    <a:pt x="5833" y="432"/>
                    <a:pt x="5833" y="0"/>
                    <a:pt x="5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96"/>
            <p:cNvSpPr/>
            <p:nvPr/>
          </p:nvSpPr>
          <p:spPr>
            <a:xfrm>
              <a:off x="7760775" y="3731625"/>
              <a:ext cx="145825" cy="10825"/>
            </a:xfrm>
            <a:custGeom>
              <a:avLst/>
              <a:gdLst/>
              <a:ahLst/>
              <a:cxnLst/>
              <a:rect l="l" t="t" r="r" b="b"/>
              <a:pathLst>
                <a:path w="5833" h="433" extrusionOk="0">
                  <a:moveTo>
                    <a:pt x="278" y="1"/>
                  </a:moveTo>
                  <a:cubicBezTo>
                    <a:pt x="0" y="1"/>
                    <a:pt x="0" y="433"/>
                    <a:pt x="278" y="433"/>
                  </a:cubicBezTo>
                  <a:lnTo>
                    <a:pt x="5555" y="433"/>
                  </a:lnTo>
                  <a:cubicBezTo>
                    <a:pt x="5833" y="433"/>
                    <a:pt x="5833" y="1"/>
                    <a:pt x="55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96"/>
            <p:cNvSpPr/>
            <p:nvPr/>
          </p:nvSpPr>
          <p:spPr>
            <a:xfrm>
              <a:off x="7731450" y="3574225"/>
              <a:ext cx="364200" cy="338750"/>
            </a:xfrm>
            <a:custGeom>
              <a:avLst/>
              <a:gdLst/>
              <a:ahLst/>
              <a:cxnLst/>
              <a:rect l="l" t="t" r="r" b="b"/>
              <a:pathLst>
                <a:path w="14568" h="13550" extrusionOk="0">
                  <a:moveTo>
                    <a:pt x="12036" y="3211"/>
                  </a:moveTo>
                  <a:lnTo>
                    <a:pt x="12036" y="5957"/>
                  </a:lnTo>
                  <a:cubicBezTo>
                    <a:pt x="12020" y="5955"/>
                    <a:pt x="12005" y="5953"/>
                    <a:pt x="11989" y="5953"/>
                  </a:cubicBezTo>
                  <a:cubicBezTo>
                    <a:pt x="11826" y="5953"/>
                    <a:pt x="11697" y="6097"/>
                    <a:pt x="11697" y="6266"/>
                  </a:cubicBezTo>
                  <a:lnTo>
                    <a:pt x="11697" y="6328"/>
                  </a:lnTo>
                  <a:lnTo>
                    <a:pt x="8055" y="6297"/>
                  </a:lnTo>
                  <a:lnTo>
                    <a:pt x="8055" y="3211"/>
                  </a:lnTo>
                  <a:close/>
                  <a:moveTo>
                    <a:pt x="12129" y="6482"/>
                  </a:moveTo>
                  <a:lnTo>
                    <a:pt x="13826" y="7716"/>
                  </a:lnTo>
                  <a:lnTo>
                    <a:pt x="12901" y="7716"/>
                  </a:lnTo>
                  <a:cubicBezTo>
                    <a:pt x="12808" y="7716"/>
                    <a:pt x="12715" y="7778"/>
                    <a:pt x="12654" y="7871"/>
                  </a:cubicBezTo>
                  <a:lnTo>
                    <a:pt x="12129" y="8581"/>
                  </a:lnTo>
                  <a:lnTo>
                    <a:pt x="12129" y="6482"/>
                  </a:lnTo>
                  <a:close/>
                  <a:moveTo>
                    <a:pt x="13425" y="8148"/>
                  </a:moveTo>
                  <a:lnTo>
                    <a:pt x="13425" y="9383"/>
                  </a:lnTo>
                  <a:cubicBezTo>
                    <a:pt x="13425" y="9815"/>
                    <a:pt x="13086" y="10154"/>
                    <a:pt x="12654" y="10154"/>
                  </a:cubicBezTo>
                  <a:lnTo>
                    <a:pt x="1173" y="10154"/>
                  </a:lnTo>
                  <a:cubicBezTo>
                    <a:pt x="741" y="10154"/>
                    <a:pt x="402" y="9815"/>
                    <a:pt x="402" y="9383"/>
                  </a:cubicBezTo>
                  <a:lnTo>
                    <a:pt x="402" y="8241"/>
                  </a:lnTo>
                  <a:lnTo>
                    <a:pt x="11697" y="8241"/>
                  </a:lnTo>
                  <a:lnTo>
                    <a:pt x="11697" y="8920"/>
                  </a:lnTo>
                  <a:cubicBezTo>
                    <a:pt x="11697" y="9115"/>
                    <a:pt x="11858" y="9237"/>
                    <a:pt x="12023" y="9237"/>
                  </a:cubicBezTo>
                  <a:cubicBezTo>
                    <a:pt x="12118" y="9237"/>
                    <a:pt x="12215" y="9196"/>
                    <a:pt x="12283" y="9105"/>
                  </a:cubicBezTo>
                  <a:lnTo>
                    <a:pt x="12962" y="8148"/>
                  </a:lnTo>
                  <a:close/>
                  <a:moveTo>
                    <a:pt x="7932" y="10587"/>
                  </a:moveTo>
                  <a:lnTo>
                    <a:pt x="7932" y="12161"/>
                  </a:lnTo>
                  <a:lnTo>
                    <a:pt x="5926" y="12161"/>
                  </a:lnTo>
                  <a:lnTo>
                    <a:pt x="5926" y="10587"/>
                  </a:lnTo>
                  <a:close/>
                  <a:moveTo>
                    <a:pt x="1173" y="1"/>
                  </a:moveTo>
                  <a:cubicBezTo>
                    <a:pt x="525" y="32"/>
                    <a:pt x="0" y="556"/>
                    <a:pt x="0" y="1174"/>
                  </a:cubicBezTo>
                  <a:lnTo>
                    <a:pt x="0" y="9383"/>
                  </a:lnTo>
                  <a:cubicBezTo>
                    <a:pt x="0" y="10031"/>
                    <a:pt x="525" y="10556"/>
                    <a:pt x="1173" y="10556"/>
                  </a:cubicBezTo>
                  <a:lnTo>
                    <a:pt x="5525" y="10556"/>
                  </a:lnTo>
                  <a:lnTo>
                    <a:pt x="5525" y="12130"/>
                  </a:lnTo>
                  <a:lnTo>
                    <a:pt x="4352" y="12130"/>
                  </a:lnTo>
                  <a:cubicBezTo>
                    <a:pt x="3488" y="12191"/>
                    <a:pt x="3488" y="13488"/>
                    <a:pt x="4352" y="13549"/>
                  </a:cubicBezTo>
                  <a:lnTo>
                    <a:pt x="8117" y="13549"/>
                  </a:lnTo>
                  <a:cubicBezTo>
                    <a:pt x="8395" y="13549"/>
                    <a:pt x="8395" y="13148"/>
                    <a:pt x="8117" y="13148"/>
                  </a:cubicBezTo>
                  <a:lnTo>
                    <a:pt x="4352" y="13148"/>
                  </a:lnTo>
                  <a:cubicBezTo>
                    <a:pt x="4012" y="13086"/>
                    <a:pt x="4012" y="12593"/>
                    <a:pt x="4352" y="12562"/>
                  </a:cubicBezTo>
                  <a:lnTo>
                    <a:pt x="9506" y="12562"/>
                  </a:lnTo>
                  <a:cubicBezTo>
                    <a:pt x="9845" y="12593"/>
                    <a:pt x="9845" y="13086"/>
                    <a:pt x="9506" y="13148"/>
                  </a:cubicBezTo>
                  <a:lnTo>
                    <a:pt x="9351" y="13148"/>
                  </a:lnTo>
                  <a:cubicBezTo>
                    <a:pt x="9074" y="13148"/>
                    <a:pt x="9074" y="13549"/>
                    <a:pt x="9351" y="13549"/>
                  </a:cubicBezTo>
                  <a:lnTo>
                    <a:pt x="9506" y="13549"/>
                  </a:lnTo>
                  <a:cubicBezTo>
                    <a:pt x="10370" y="13488"/>
                    <a:pt x="10370" y="12191"/>
                    <a:pt x="9506" y="12130"/>
                  </a:cubicBezTo>
                  <a:lnTo>
                    <a:pt x="8333" y="12130"/>
                  </a:lnTo>
                  <a:lnTo>
                    <a:pt x="8333" y="10556"/>
                  </a:lnTo>
                  <a:lnTo>
                    <a:pt x="12685" y="10556"/>
                  </a:lnTo>
                  <a:cubicBezTo>
                    <a:pt x="13333" y="10556"/>
                    <a:pt x="13857" y="10031"/>
                    <a:pt x="13857" y="9383"/>
                  </a:cubicBezTo>
                  <a:lnTo>
                    <a:pt x="13857" y="8118"/>
                  </a:lnTo>
                  <a:lnTo>
                    <a:pt x="14135" y="8118"/>
                  </a:lnTo>
                  <a:cubicBezTo>
                    <a:pt x="14444" y="8118"/>
                    <a:pt x="14567" y="7747"/>
                    <a:pt x="14320" y="7562"/>
                  </a:cubicBezTo>
                  <a:lnTo>
                    <a:pt x="14320" y="7562"/>
                  </a:lnTo>
                  <a:lnTo>
                    <a:pt x="14320" y="7593"/>
                  </a:lnTo>
                  <a:lnTo>
                    <a:pt x="13857" y="7223"/>
                  </a:lnTo>
                  <a:lnTo>
                    <a:pt x="13857" y="1205"/>
                  </a:lnTo>
                  <a:cubicBezTo>
                    <a:pt x="13857" y="556"/>
                    <a:pt x="13333" y="32"/>
                    <a:pt x="12685" y="32"/>
                  </a:cubicBezTo>
                  <a:lnTo>
                    <a:pt x="3056" y="32"/>
                  </a:lnTo>
                  <a:cubicBezTo>
                    <a:pt x="2778" y="32"/>
                    <a:pt x="2778" y="464"/>
                    <a:pt x="3056" y="464"/>
                  </a:cubicBezTo>
                  <a:lnTo>
                    <a:pt x="12685" y="464"/>
                  </a:lnTo>
                  <a:cubicBezTo>
                    <a:pt x="13117" y="464"/>
                    <a:pt x="13456" y="803"/>
                    <a:pt x="13456" y="1235"/>
                  </a:cubicBezTo>
                  <a:lnTo>
                    <a:pt x="13456" y="6914"/>
                  </a:lnTo>
                  <a:lnTo>
                    <a:pt x="12469" y="6173"/>
                  </a:lnTo>
                  <a:cubicBezTo>
                    <a:pt x="12469" y="6173"/>
                    <a:pt x="12469" y="6142"/>
                    <a:pt x="12469" y="6142"/>
                  </a:cubicBezTo>
                  <a:lnTo>
                    <a:pt x="12469" y="2995"/>
                  </a:lnTo>
                  <a:cubicBezTo>
                    <a:pt x="12469" y="2871"/>
                    <a:pt x="12376" y="2779"/>
                    <a:pt x="12252" y="2779"/>
                  </a:cubicBezTo>
                  <a:lnTo>
                    <a:pt x="7839" y="2779"/>
                  </a:lnTo>
                  <a:cubicBezTo>
                    <a:pt x="7716" y="2779"/>
                    <a:pt x="7623" y="2871"/>
                    <a:pt x="7623" y="2995"/>
                  </a:cubicBezTo>
                  <a:lnTo>
                    <a:pt x="7623" y="6513"/>
                  </a:lnTo>
                  <a:cubicBezTo>
                    <a:pt x="7623" y="6636"/>
                    <a:pt x="7716" y="6729"/>
                    <a:pt x="7839" y="6729"/>
                  </a:cubicBezTo>
                  <a:lnTo>
                    <a:pt x="11697" y="6729"/>
                  </a:lnTo>
                  <a:lnTo>
                    <a:pt x="11697" y="7809"/>
                  </a:lnTo>
                  <a:lnTo>
                    <a:pt x="402" y="7809"/>
                  </a:lnTo>
                  <a:lnTo>
                    <a:pt x="402" y="1205"/>
                  </a:lnTo>
                  <a:cubicBezTo>
                    <a:pt x="402" y="772"/>
                    <a:pt x="741" y="433"/>
                    <a:pt x="1173" y="433"/>
                  </a:cubicBezTo>
                  <a:lnTo>
                    <a:pt x="1883" y="433"/>
                  </a:lnTo>
                  <a:cubicBezTo>
                    <a:pt x="2161" y="433"/>
                    <a:pt x="2161" y="1"/>
                    <a:pt x="18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3" name="Google Shape;14173;p96"/>
          <p:cNvGrpSpPr/>
          <p:nvPr/>
        </p:nvGrpSpPr>
        <p:grpSpPr>
          <a:xfrm>
            <a:off x="3242234" y="1765793"/>
            <a:ext cx="317900" cy="361875"/>
            <a:chOff x="3275000" y="4141325"/>
            <a:chExt cx="317900" cy="361875"/>
          </a:xfrm>
        </p:grpSpPr>
        <p:sp>
          <p:nvSpPr>
            <p:cNvPr id="14174" name="Google Shape;14174;p96"/>
            <p:cNvSpPr/>
            <p:nvPr/>
          </p:nvSpPr>
          <p:spPr>
            <a:xfrm>
              <a:off x="3520025" y="4162925"/>
              <a:ext cx="11925" cy="8175"/>
            </a:xfrm>
            <a:custGeom>
              <a:avLst/>
              <a:gdLst/>
              <a:ahLst/>
              <a:cxnLst/>
              <a:rect l="l" t="t" r="r" b="b"/>
              <a:pathLst>
                <a:path w="477" h="327" extrusionOk="0">
                  <a:moveTo>
                    <a:pt x="260" y="1"/>
                  </a:moveTo>
                  <a:cubicBezTo>
                    <a:pt x="0" y="1"/>
                    <a:pt x="265" y="326"/>
                    <a:pt x="403" y="326"/>
                  </a:cubicBezTo>
                  <a:cubicBezTo>
                    <a:pt x="446" y="326"/>
                    <a:pt x="476" y="296"/>
                    <a:pt x="476" y="217"/>
                  </a:cubicBezTo>
                  <a:cubicBezTo>
                    <a:pt x="476" y="93"/>
                    <a:pt x="384"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96"/>
            <p:cNvSpPr/>
            <p:nvPr/>
          </p:nvSpPr>
          <p:spPr>
            <a:xfrm>
              <a:off x="3336725" y="4162925"/>
              <a:ext cx="83350" cy="10825"/>
            </a:xfrm>
            <a:custGeom>
              <a:avLst/>
              <a:gdLst/>
              <a:ahLst/>
              <a:cxnLst/>
              <a:rect l="l" t="t" r="r" b="b"/>
              <a:pathLst>
                <a:path w="3334" h="433" extrusionOk="0">
                  <a:moveTo>
                    <a:pt x="216" y="1"/>
                  </a:moveTo>
                  <a:cubicBezTo>
                    <a:pt x="93" y="1"/>
                    <a:pt x="0" y="93"/>
                    <a:pt x="0" y="217"/>
                  </a:cubicBezTo>
                  <a:cubicBezTo>
                    <a:pt x="0" y="340"/>
                    <a:pt x="93" y="433"/>
                    <a:pt x="216" y="433"/>
                  </a:cubicBezTo>
                  <a:lnTo>
                    <a:pt x="3117" y="433"/>
                  </a:lnTo>
                  <a:cubicBezTo>
                    <a:pt x="3241" y="433"/>
                    <a:pt x="3333" y="340"/>
                    <a:pt x="3333" y="217"/>
                  </a:cubicBezTo>
                  <a:cubicBezTo>
                    <a:pt x="3333" y="93"/>
                    <a:pt x="3241" y="1"/>
                    <a:pt x="31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96"/>
            <p:cNvSpPr/>
            <p:nvPr/>
          </p:nvSpPr>
          <p:spPr>
            <a:xfrm>
              <a:off x="3342125" y="4216150"/>
              <a:ext cx="185200" cy="73325"/>
            </a:xfrm>
            <a:custGeom>
              <a:avLst/>
              <a:gdLst/>
              <a:ahLst/>
              <a:cxnLst/>
              <a:rect l="l" t="t" r="r" b="b"/>
              <a:pathLst>
                <a:path w="7408" h="2933" extrusionOk="0">
                  <a:moveTo>
                    <a:pt x="7006" y="433"/>
                  </a:moveTo>
                  <a:lnTo>
                    <a:pt x="6975" y="2532"/>
                  </a:lnTo>
                  <a:lnTo>
                    <a:pt x="432" y="2532"/>
                  </a:lnTo>
                  <a:lnTo>
                    <a:pt x="432" y="433"/>
                  </a:lnTo>
                  <a:close/>
                  <a:moveTo>
                    <a:pt x="216" y="1"/>
                  </a:moveTo>
                  <a:cubicBezTo>
                    <a:pt x="93" y="1"/>
                    <a:pt x="0" y="94"/>
                    <a:pt x="0" y="217"/>
                  </a:cubicBezTo>
                  <a:lnTo>
                    <a:pt x="0" y="2717"/>
                  </a:lnTo>
                  <a:cubicBezTo>
                    <a:pt x="0" y="2840"/>
                    <a:pt x="93" y="2933"/>
                    <a:pt x="216" y="2933"/>
                  </a:cubicBezTo>
                  <a:lnTo>
                    <a:pt x="7191" y="2933"/>
                  </a:lnTo>
                  <a:cubicBezTo>
                    <a:pt x="7314" y="2933"/>
                    <a:pt x="7407" y="2840"/>
                    <a:pt x="7407" y="2717"/>
                  </a:cubicBezTo>
                  <a:lnTo>
                    <a:pt x="7407" y="217"/>
                  </a:lnTo>
                  <a:cubicBezTo>
                    <a:pt x="7407" y="94"/>
                    <a:pt x="7314" y="1"/>
                    <a:pt x="7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96"/>
            <p:cNvSpPr/>
            <p:nvPr/>
          </p:nvSpPr>
          <p:spPr>
            <a:xfrm>
              <a:off x="3339800" y="4311825"/>
              <a:ext cx="189050" cy="10075"/>
            </a:xfrm>
            <a:custGeom>
              <a:avLst/>
              <a:gdLst/>
              <a:ahLst/>
              <a:cxnLst/>
              <a:rect l="l" t="t" r="r" b="b"/>
              <a:pathLst>
                <a:path w="7562" h="403" extrusionOk="0">
                  <a:moveTo>
                    <a:pt x="278" y="1"/>
                  </a:moveTo>
                  <a:cubicBezTo>
                    <a:pt x="1" y="1"/>
                    <a:pt x="1" y="402"/>
                    <a:pt x="278" y="402"/>
                  </a:cubicBezTo>
                  <a:lnTo>
                    <a:pt x="7253" y="402"/>
                  </a:lnTo>
                  <a:cubicBezTo>
                    <a:pt x="7562" y="402"/>
                    <a:pt x="7562" y="1"/>
                    <a:pt x="7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96"/>
            <p:cNvSpPr/>
            <p:nvPr/>
          </p:nvSpPr>
          <p:spPr>
            <a:xfrm>
              <a:off x="3339800" y="4341150"/>
              <a:ext cx="189050" cy="10825"/>
            </a:xfrm>
            <a:custGeom>
              <a:avLst/>
              <a:gdLst/>
              <a:ahLst/>
              <a:cxnLst/>
              <a:rect l="l" t="t" r="r" b="b"/>
              <a:pathLst>
                <a:path w="7562" h="433" extrusionOk="0">
                  <a:moveTo>
                    <a:pt x="278" y="1"/>
                  </a:moveTo>
                  <a:cubicBezTo>
                    <a:pt x="1" y="1"/>
                    <a:pt x="1" y="433"/>
                    <a:pt x="278" y="433"/>
                  </a:cubicBezTo>
                  <a:lnTo>
                    <a:pt x="7253" y="433"/>
                  </a:lnTo>
                  <a:cubicBezTo>
                    <a:pt x="7562" y="433"/>
                    <a:pt x="7562" y="1"/>
                    <a:pt x="7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96"/>
            <p:cNvSpPr/>
            <p:nvPr/>
          </p:nvSpPr>
          <p:spPr>
            <a:xfrm>
              <a:off x="3275000" y="4141325"/>
              <a:ext cx="317900" cy="361875"/>
            </a:xfrm>
            <a:custGeom>
              <a:avLst/>
              <a:gdLst/>
              <a:ahLst/>
              <a:cxnLst/>
              <a:rect l="l" t="t" r="r" b="b"/>
              <a:pathLst>
                <a:path w="12716" h="14475" extrusionOk="0">
                  <a:moveTo>
                    <a:pt x="2386" y="430"/>
                  </a:moveTo>
                  <a:cubicBezTo>
                    <a:pt x="2403" y="430"/>
                    <a:pt x="2421" y="431"/>
                    <a:pt x="2438" y="432"/>
                  </a:cubicBezTo>
                  <a:lnTo>
                    <a:pt x="10308" y="432"/>
                  </a:lnTo>
                  <a:cubicBezTo>
                    <a:pt x="10586" y="432"/>
                    <a:pt x="10833" y="648"/>
                    <a:pt x="10802" y="926"/>
                  </a:cubicBezTo>
                  <a:lnTo>
                    <a:pt x="10802" y="1760"/>
                  </a:lnTo>
                  <a:lnTo>
                    <a:pt x="1914" y="1760"/>
                  </a:lnTo>
                  <a:lnTo>
                    <a:pt x="1914" y="926"/>
                  </a:lnTo>
                  <a:cubicBezTo>
                    <a:pt x="1914" y="664"/>
                    <a:pt x="2106" y="430"/>
                    <a:pt x="2386" y="430"/>
                  </a:cubicBezTo>
                  <a:close/>
                  <a:moveTo>
                    <a:pt x="1482" y="6728"/>
                  </a:moveTo>
                  <a:lnTo>
                    <a:pt x="1482" y="8487"/>
                  </a:lnTo>
                  <a:lnTo>
                    <a:pt x="587" y="7932"/>
                  </a:lnTo>
                  <a:cubicBezTo>
                    <a:pt x="617" y="7839"/>
                    <a:pt x="679" y="7716"/>
                    <a:pt x="772" y="7654"/>
                  </a:cubicBezTo>
                  <a:lnTo>
                    <a:pt x="1482" y="6728"/>
                  </a:lnTo>
                  <a:close/>
                  <a:moveTo>
                    <a:pt x="11234" y="6728"/>
                  </a:moveTo>
                  <a:lnTo>
                    <a:pt x="11975" y="7654"/>
                  </a:lnTo>
                  <a:cubicBezTo>
                    <a:pt x="12067" y="7716"/>
                    <a:pt x="12098" y="7808"/>
                    <a:pt x="12160" y="7932"/>
                  </a:cubicBezTo>
                  <a:lnTo>
                    <a:pt x="11234" y="8487"/>
                  </a:lnTo>
                  <a:lnTo>
                    <a:pt x="11234" y="6728"/>
                  </a:lnTo>
                  <a:close/>
                  <a:moveTo>
                    <a:pt x="9444" y="9598"/>
                  </a:moveTo>
                  <a:lnTo>
                    <a:pt x="8240" y="10370"/>
                  </a:lnTo>
                  <a:lnTo>
                    <a:pt x="4506" y="10370"/>
                  </a:lnTo>
                  <a:lnTo>
                    <a:pt x="3272" y="9598"/>
                  </a:lnTo>
                  <a:close/>
                  <a:moveTo>
                    <a:pt x="7561" y="10802"/>
                  </a:moveTo>
                  <a:lnTo>
                    <a:pt x="6389" y="11543"/>
                  </a:lnTo>
                  <a:lnTo>
                    <a:pt x="5185" y="10802"/>
                  </a:lnTo>
                  <a:close/>
                  <a:moveTo>
                    <a:pt x="2438" y="0"/>
                  </a:moveTo>
                  <a:cubicBezTo>
                    <a:pt x="1914" y="0"/>
                    <a:pt x="1482" y="432"/>
                    <a:pt x="1482" y="957"/>
                  </a:cubicBezTo>
                  <a:lnTo>
                    <a:pt x="1482" y="6080"/>
                  </a:lnTo>
                  <a:lnTo>
                    <a:pt x="432" y="7376"/>
                  </a:lnTo>
                  <a:cubicBezTo>
                    <a:pt x="154" y="7685"/>
                    <a:pt x="31" y="8086"/>
                    <a:pt x="31" y="8487"/>
                  </a:cubicBezTo>
                  <a:lnTo>
                    <a:pt x="31" y="11296"/>
                  </a:lnTo>
                  <a:cubicBezTo>
                    <a:pt x="31" y="11450"/>
                    <a:pt x="139" y="11527"/>
                    <a:pt x="247" y="11527"/>
                  </a:cubicBezTo>
                  <a:cubicBezTo>
                    <a:pt x="355" y="11527"/>
                    <a:pt x="463" y="11450"/>
                    <a:pt x="463" y="11296"/>
                  </a:cubicBezTo>
                  <a:lnTo>
                    <a:pt x="463" y="8518"/>
                  </a:lnTo>
                  <a:lnTo>
                    <a:pt x="463" y="8364"/>
                  </a:lnTo>
                  <a:lnTo>
                    <a:pt x="6265" y="11975"/>
                  </a:lnTo>
                  <a:cubicBezTo>
                    <a:pt x="6296" y="12006"/>
                    <a:pt x="6335" y="12021"/>
                    <a:pt x="6373" y="12021"/>
                  </a:cubicBezTo>
                  <a:cubicBezTo>
                    <a:pt x="6412" y="12021"/>
                    <a:pt x="6450" y="12006"/>
                    <a:pt x="6481" y="11975"/>
                  </a:cubicBezTo>
                  <a:lnTo>
                    <a:pt x="12283" y="8364"/>
                  </a:lnTo>
                  <a:cubicBezTo>
                    <a:pt x="12283" y="8426"/>
                    <a:pt x="12283" y="8457"/>
                    <a:pt x="12283" y="8518"/>
                  </a:cubicBezTo>
                  <a:lnTo>
                    <a:pt x="12283" y="13148"/>
                  </a:lnTo>
                  <a:cubicBezTo>
                    <a:pt x="12283" y="13641"/>
                    <a:pt x="11882" y="14043"/>
                    <a:pt x="11357" y="14043"/>
                  </a:cubicBezTo>
                  <a:lnTo>
                    <a:pt x="1327" y="14043"/>
                  </a:lnTo>
                  <a:cubicBezTo>
                    <a:pt x="833" y="14043"/>
                    <a:pt x="432" y="13641"/>
                    <a:pt x="432" y="13148"/>
                  </a:cubicBezTo>
                  <a:lnTo>
                    <a:pt x="432" y="12623"/>
                  </a:lnTo>
                  <a:cubicBezTo>
                    <a:pt x="432" y="12484"/>
                    <a:pt x="324" y="12415"/>
                    <a:pt x="216" y="12415"/>
                  </a:cubicBezTo>
                  <a:cubicBezTo>
                    <a:pt x="108" y="12415"/>
                    <a:pt x="0" y="12484"/>
                    <a:pt x="0" y="12623"/>
                  </a:cubicBezTo>
                  <a:lnTo>
                    <a:pt x="0" y="13148"/>
                  </a:lnTo>
                  <a:cubicBezTo>
                    <a:pt x="31" y="13888"/>
                    <a:pt x="617" y="14475"/>
                    <a:pt x="1327" y="14475"/>
                  </a:cubicBezTo>
                  <a:lnTo>
                    <a:pt x="11357" y="14475"/>
                  </a:lnTo>
                  <a:cubicBezTo>
                    <a:pt x="12098" y="14475"/>
                    <a:pt x="12684" y="13888"/>
                    <a:pt x="12684" y="13148"/>
                  </a:cubicBezTo>
                  <a:lnTo>
                    <a:pt x="12684" y="8518"/>
                  </a:lnTo>
                  <a:cubicBezTo>
                    <a:pt x="12715" y="8117"/>
                    <a:pt x="12561" y="7716"/>
                    <a:pt x="12314" y="7407"/>
                  </a:cubicBezTo>
                  <a:lnTo>
                    <a:pt x="12314" y="7376"/>
                  </a:lnTo>
                  <a:lnTo>
                    <a:pt x="11234" y="6049"/>
                  </a:lnTo>
                  <a:lnTo>
                    <a:pt x="11234" y="5185"/>
                  </a:lnTo>
                  <a:cubicBezTo>
                    <a:pt x="11234" y="5031"/>
                    <a:pt x="11126" y="4954"/>
                    <a:pt x="11018" y="4954"/>
                  </a:cubicBezTo>
                  <a:cubicBezTo>
                    <a:pt x="10910" y="4954"/>
                    <a:pt x="10802" y="5031"/>
                    <a:pt x="10802" y="5185"/>
                  </a:cubicBezTo>
                  <a:lnTo>
                    <a:pt x="10802" y="8734"/>
                  </a:lnTo>
                  <a:lnTo>
                    <a:pt x="10030" y="9259"/>
                  </a:lnTo>
                  <a:cubicBezTo>
                    <a:pt x="9969" y="9197"/>
                    <a:pt x="9907" y="9166"/>
                    <a:pt x="9845" y="9166"/>
                  </a:cubicBezTo>
                  <a:lnTo>
                    <a:pt x="2870" y="9166"/>
                  </a:lnTo>
                  <a:cubicBezTo>
                    <a:pt x="2809" y="9166"/>
                    <a:pt x="2747" y="9197"/>
                    <a:pt x="2716" y="9259"/>
                  </a:cubicBezTo>
                  <a:lnTo>
                    <a:pt x="1914" y="8734"/>
                  </a:lnTo>
                  <a:lnTo>
                    <a:pt x="1914" y="2161"/>
                  </a:lnTo>
                  <a:lnTo>
                    <a:pt x="10833" y="2161"/>
                  </a:lnTo>
                  <a:lnTo>
                    <a:pt x="10833" y="3889"/>
                  </a:lnTo>
                  <a:cubicBezTo>
                    <a:pt x="10833" y="4028"/>
                    <a:pt x="10941" y="4097"/>
                    <a:pt x="11049" y="4097"/>
                  </a:cubicBezTo>
                  <a:cubicBezTo>
                    <a:pt x="11157" y="4097"/>
                    <a:pt x="11265" y="4028"/>
                    <a:pt x="11265" y="3889"/>
                  </a:cubicBezTo>
                  <a:lnTo>
                    <a:pt x="11265" y="957"/>
                  </a:lnTo>
                  <a:cubicBezTo>
                    <a:pt x="11265" y="432"/>
                    <a:pt x="10833" y="0"/>
                    <a:pt x="10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0" name="Google Shape;14180;p96"/>
          <p:cNvGrpSpPr/>
          <p:nvPr/>
        </p:nvGrpSpPr>
        <p:grpSpPr>
          <a:xfrm>
            <a:off x="5477671" y="1765781"/>
            <a:ext cx="361875" cy="361900"/>
            <a:chOff x="6250075" y="3563425"/>
            <a:chExt cx="361875" cy="361900"/>
          </a:xfrm>
        </p:grpSpPr>
        <p:sp>
          <p:nvSpPr>
            <p:cNvPr id="14181" name="Google Shape;14181;p96"/>
            <p:cNvSpPr/>
            <p:nvPr/>
          </p:nvSpPr>
          <p:spPr>
            <a:xfrm>
              <a:off x="6309050" y="3728950"/>
              <a:ext cx="126650" cy="94125"/>
            </a:xfrm>
            <a:custGeom>
              <a:avLst/>
              <a:gdLst/>
              <a:ahLst/>
              <a:cxnLst/>
              <a:rect l="l" t="t" r="r" b="b"/>
              <a:pathLst>
                <a:path w="5066" h="3765" extrusionOk="0">
                  <a:moveTo>
                    <a:pt x="2543" y="439"/>
                  </a:moveTo>
                  <a:cubicBezTo>
                    <a:pt x="2840" y="439"/>
                    <a:pt x="3135" y="533"/>
                    <a:pt x="3382" y="725"/>
                  </a:cubicBezTo>
                  <a:lnTo>
                    <a:pt x="1376" y="2731"/>
                  </a:lnTo>
                  <a:cubicBezTo>
                    <a:pt x="944" y="2176"/>
                    <a:pt x="1005" y="1373"/>
                    <a:pt x="1499" y="879"/>
                  </a:cubicBezTo>
                  <a:cubicBezTo>
                    <a:pt x="1791" y="587"/>
                    <a:pt x="2169" y="439"/>
                    <a:pt x="2543" y="439"/>
                  </a:cubicBezTo>
                  <a:close/>
                  <a:moveTo>
                    <a:pt x="3690" y="1034"/>
                  </a:moveTo>
                  <a:lnTo>
                    <a:pt x="3690" y="1034"/>
                  </a:lnTo>
                  <a:cubicBezTo>
                    <a:pt x="4123" y="1620"/>
                    <a:pt x="4061" y="2392"/>
                    <a:pt x="3536" y="2916"/>
                  </a:cubicBezTo>
                  <a:cubicBezTo>
                    <a:pt x="3289" y="3194"/>
                    <a:pt x="2919" y="3348"/>
                    <a:pt x="2518" y="3348"/>
                  </a:cubicBezTo>
                  <a:cubicBezTo>
                    <a:pt x="2209" y="3348"/>
                    <a:pt x="1900" y="3225"/>
                    <a:pt x="1684" y="3040"/>
                  </a:cubicBezTo>
                  <a:lnTo>
                    <a:pt x="3690" y="1034"/>
                  </a:lnTo>
                  <a:close/>
                  <a:moveTo>
                    <a:pt x="2548" y="0"/>
                  </a:moveTo>
                  <a:cubicBezTo>
                    <a:pt x="1162" y="0"/>
                    <a:pt x="0" y="1682"/>
                    <a:pt x="1067" y="3040"/>
                  </a:cubicBezTo>
                  <a:lnTo>
                    <a:pt x="697" y="3410"/>
                  </a:lnTo>
                  <a:cubicBezTo>
                    <a:pt x="635" y="3503"/>
                    <a:pt x="635" y="3626"/>
                    <a:pt x="697" y="3719"/>
                  </a:cubicBezTo>
                  <a:cubicBezTo>
                    <a:pt x="743" y="3749"/>
                    <a:pt x="797" y="3765"/>
                    <a:pt x="851" y="3765"/>
                  </a:cubicBezTo>
                  <a:cubicBezTo>
                    <a:pt x="905" y="3765"/>
                    <a:pt x="959" y="3749"/>
                    <a:pt x="1005" y="3719"/>
                  </a:cubicBezTo>
                  <a:lnTo>
                    <a:pt x="1376" y="3348"/>
                  </a:lnTo>
                  <a:cubicBezTo>
                    <a:pt x="1746" y="3639"/>
                    <a:pt x="2141" y="3764"/>
                    <a:pt x="2519" y="3764"/>
                  </a:cubicBezTo>
                  <a:cubicBezTo>
                    <a:pt x="3904" y="3764"/>
                    <a:pt x="5066" y="2083"/>
                    <a:pt x="3999" y="725"/>
                  </a:cubicBezTo>
                  <a:lnTo>
                    <a:pt x="4339" y="355"/>
                  </a:lnTo>
                  <a:cubicBezTo>
                    <a:pt x="4502" y="214"/>
                    <a:pt x="4365" y="3"/>
                    <a:pt x="4208" y="3"/>
                  </a:cubicBezTo>
                  <a:cubicBezTo>
                    <a:pt x="4158" y="3"/>
                    <a:pt x="4106" y="25"/>
                    <a:pt x="4061" y="77"/>
                  </a:cubicBezTo>
                  <a:lnTo>
                    <a:pt x="3690" y="416"/>
                  </a:lnTo>
                  <a:cubicBezTo>
                    <a:pt x="3320" y="125"/>
                    <a:pt x="2925" y="0"/>
                    <a:pt x="2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96"/>
            <p:cNvSpPr/>
            <p:nvPr/>
          </p:nvSpPr>
          <p:spPr>
            <a:xfrm>
              <a:off x="6525775" y="3657150"/>
              <a:ext cx="69975" cy="54450"/>
            </a:xfrm>
            <a:custGeom>
              <a:avLst/>
              <a:gdLst/>
              <a:ahLst/>
              <a:cxnLst/>
              <a:rect l="l" t="t" r="r" b="b"/>
              <a:pathLst>
                <a:path w="2799" h="2178" extrusionOk="0">
                  <a:moveTo>
                    <a:pt x="1410" y="449"/>
                  </a:moveTo>
                  <a:cubicBezTo>
                    <a:pt x="1502" y="449"/>
                    <a:pt x="1595" y="480"/>
                    <a:pt x="1688" y="511"/>
                  </a:cubicBezTo>
                  <a:lnTo>
                    <a:pt x="823" y="1375"/>
                  </a:lnTo>
                  <a:cubicBezTo>
                    <a:pt x="700" y="1128"/>
                    <a:pt x="762" y="819"/>
                    <a:pt x="947" y="634"/>
                  </a:cubicBezTo>
                  <a:cubicBezTo>
                    <a:pt x="1070" y="511"/>
                    <a:pt x="1256" y="449"/>
                    <a:pt x="1410" y="449"/>
                  </a:cubicBezTo>
                  <a:close/>
                  <a:moveTo>
                    <a:pt x="1996" y="819"/>
                  </a:moveTo>
                  <a:lnTo>
                    <a:pt x="1996" y="819"/>
                  </a:lnTo>
                  <a:cubicBezTo>
                    <a:pt x="2120" y="1066"/>
                    <a:pt x="2058" y="1344"/>
                    <a:pt x="1873" y="1560"/>
                  </a:cubicBezTo>
                  <a:cubicBezTo>
                    <a:pt x="1753" y="1680"/>
                    <a:pt x="1582" y="1748"/>
                    <a:pt x="1410" y="1748"/>
                  </a:cubicBezTo>
                  <a:cubicBezTo>
                    <a:pt x="1315" y="1748"/>
                    <a:pt x="1220" y="1727"/>
                    <a:pt x="1132" y="1684"/>
                  </a:cubicBezTo>
                  <a:lnTo>
                    <a:pt x="1996" y="819"/>
                  </a:lnTo>
                  <a:close/>
                  <a:moveTo>
                    <a:pt x="1393" y="1"/>
                  </a:moveTo>
                  <a:cubicBezTo>
                    <a:pt x="632" y="1"/>
                    <a:pt x="1" y="900"/>
                    <a:pt x="515" y="1684"/>
                  </a:cubicBezTo>
                  <a:lnTo>
                    <a:pt x="391" y="1807"/>
                  </a:lnTo>
                  <a:cubicBezTo>
                    <a:pt x="249" y="1973"/>
                    <a:pt x="381" y="2176"/>
                    <a:pt x="548" y="2176"/>
                  </a:cubicBezTo>
                  <a:cubicBezTo>
                    <a:pt x="597" y="2176"/>
                    <a:pt x="650" y="2158"/>
                    <a:pt x="700" y="2116"/>
                  </a:cubicBezTo>
                  <a:lnTo>
                    <a:pt x="823" y="1992"/>
                  </a:lnTo>
                  <a:cubicBezTo>
                    <a:pt x="1009" y="2116"/>
                    <a:pt x="1194" y="2177"/>
                    <a:pt x="1410" y="2177"/>
                  </a:cubicBezTo>
                  <a:cubicBezTo>
                    <a:pt x="2274" y="2177"/>
                    <a:pt x="2799" y="1221"/>
                    <a:pt x="2336" y="511"/>
                  </a:cubicBezTo>
                  <a:lnTo>
                    <a:pt x="2459" y="357"/>
                  </a:lnTo>
                  <a:cubicBezTo>
                    <a:pt x="2521" y="295"/>
                    <a:pt x="2521" y="140"/>
                    <a:pt x="2459" y="79"/>
                  </a:cubicBezTo>
                  <a:lnTo>
                    <a:pt x="2428" y="79"/>
                  </a:lnTo>
                  <a:cubicBezTo>
                    <a:pt x="2382" y="32"/>
                    <a:pt x="2328" y="9"/>
                    <a:pt x="2274" y="9"/>
                  </a:cubicBezTo>
                  <a:cubicBezTo>
                    <a:pt x="2220" y="9"/>
                    <a:pt x="2166" y="32"/>
                    <a:pt x="2120" y="79"/>
                  </a:cubicBezTo>
                  <a:lnTo>
                    <a:pt x="1996" y="202"/>
                  </a:lnTo>
                  <a:cubicBezTo>
                    <a:pt x="1798" y="62"/>
                    <a:pt x="1591" y="1"/>
                    <a:pt x="1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96"/>
            <p:cNvSpPr/>
            <p:nvPr/>
          </p:nvSpPr>
          <p:spPr>
            <a:xfrm>
              <a:off x="6510075" y="3563625"/>
              <a:ext cx="101875" cy="177300"/>
            </a:xfrm>
            <a:custGeom>
              <a:avLst/>
              <a:gdLst/>
              <a:ahLst/>
              <a:cxnLst/>
              <a:rect l="l" t="t" r="r" b="b"/>
              <a:pathLst>
                <a:path w="4075" h="7092" extrusionOk="0">
                  <a:moveTo>
                    <a:pt x="2038" y="1"/>
                  </a:moveTo>
                  <a:cubicBezTo>
                    <a:pt x="1930" y="1"/>
                    <a:pt x="1822" y="70"/>
                    <a:pt x="1822" y="209"/>
                  </a:cubicBezTo>
                  <a:lnTo>
                    <a:pt x="1822" y="980"/>
                  </a:lnTo>
                  <a:lnTo>
                    <a:pt x="1451" y="980"/>
                  </a:lnTo>
                  <a:cubicBezTo>
                    <a:pt x="1174" y="980"/>
                    <a:pt x="896" y="1104"/>
                    <a:pt x="742" y="1320"/>
                  </a:cubicBezTo>
                  <a:lnTo>
                    <a:pt x="217" y="1968"/>
                  </a:lnTo>
                  <a:cubicBezTo>
                    <a:pt x="63" y="2122"/>
                    <a:pt x="1" y="2338"/>
                    <a:pt x="1" y="2554"/>
                  </a:cubicBezTo>
                  <a:lnTo>
                    <a:pt x="1" y="6165"/>
                  </a:lnTo>
                  <a:cubicBezTo>
                    <a:pt x="1" y="6659"/>
                    <a:pt x="402" y="7091"/>
                    <a:pt x="927" y="7091"/>
                  </a:cubicBezTo>
                  <a:lnTo>
                    <a:pt x="3180" y="7091"/>
                  </a:lnTo>
                  <a:cubicBezTo>
                    <a:pt x="3674" y="7091"/>
                    <a:pt x="4075" y="6659"/>
                    <a:pt x="4075" y="6165"/>
                  </a:cubicBezTo>
                  <a:lnTo>
                    <a:pt x="4075" y="4344"/>
                  </a:lnTo>
                  <a:cubicBezTo>
                    <a:pt x="4075" y="4206"/>
                    <a:pt x="3974" y="4136"/>
                    <a:pt x="3874" y="4136"/>
                  </a:cubicBezTo>
                  <a:cubicBezTo>
                    <a:pt x="3774" y="4136"/>
                    <a:pt x="3674" y="4206"/>
                    <a:pt x="3674" y="4344"/>
                  </a:cubicBezTo>
                  <a:lnTo>
                    <a:pt x="3674" y="6165"/>
                  </a:lnTo>
                  <a:cubicBezTo>
                    <a:pt x="3674" y="6443"/>
                    <a:pt x="3458" y="6659"/>
                    <a:pt x="3180" y="6659"/>
                  </a:cubicBezTo>
                  <a:lnTo>
                    <a:pt x="927" y="6659"/>
                  </a:lnTo>
                  <a:cubicBezTo>
                    <a:pt x="649" y="6659"/>
                    <a:pt x="433" y="6443"/>
                    <a:pt x="433" y="6165"/>
                  </a:cubicBezTo>
                  <a:lnTo>
                    <a:pt x="433" y="2524"/>
                  </a:lnTo>
                  <a:cubicBezTo>
                    <a:pt x="433" y="2431"/>
                    <a:pt x="464" y="2308"/>
                    <a:pt x="526" y="2215"/>
                  </a:cubicBezTo>
                  <a:lnTo>
                    <a:pt x="1050" y="1567"/>
                  </a:lnTo>
                  <a:cubicBezTo>
                    <a:pt x="1143" y="1443"/>
                    <a:pt x="1297" y="1382"/>
                    <a:pt x="1451" y="1382"/>
                  </a:cubicBezTo>
                  <a:lnTo>
                    <a:pt x="1822" y="1382"/>
                  </a:lnTo>
                  <a:lnTo>
                    <a:pt x="1822" y="2308"/>
                  </a:lnTo>
                  <a:cubicBezTo>
                    <a:pt x="1822" y="2431"/>
                    <a:pt x="1914" y="2524"/>
                    <a:pt x="2038" y="2524"/>
                  </a:cubicBezTo>
                  <a:cubicBezTo>
                    <a:pt x="2161" y="2524"/>
                    <a:pt x="2254" y="2431"/>
                    <a:pt x="2254" y="2308"/>
                  </a:cubicBezTo>
                  <a:lnTo>
                    <a:pt x="2254" y="1382"/>
                  </a:lnTo>
                  <a:lnTo>
                    <a:pt x="2655" y="1382"/>
                  </a:lnTo>
                  <a:cubicBezTo>
                    <a:pt x="2809" y="1382"/>
                    <a:pt x="2933" y="1443"/>
                    <a:pt x="3025" y="1567"/>
                  </a:cubicBezTo>
                  <a:lnTo>
                    <a:pt x="3550" y="2215"/>
                  </a:lnTo>
                  <a:cubicBezTo>
                    <a:pt x="3612" y="2308"/>
                    <a:pt x="3674" y="2431"/>
                    <a:pt x="3674" y="2524"/>
                  </a:cubicBezTo>
                  <a:lnTo>
                    <a:pt x="3674" y="3141"/>
                  </a:lnTo>
                  <a:cubicBezTo>
                    <a:pt x="3674" y="3264"/>
                    <a:pt x="3766" y="3357"/>
                    <a:pt x="3859" y="3357"/>
                  </a:cubicBezTo>
                  <a:cubicBezTo>
                    <a:pt x="3982" y="3357"/>
                    <a:pt x="4075" y="3264"/>
                    <a:pt x="4075" y="3141"/>
                  </a:cubicBezTo>
                  <a:lnTo>
                    <a:pt x="4075" y="2554"/>
                  </a:lnTo>
                  <a:cubicBezTo>
                    <a:pt x="4075" y="2338"/>
                    <a:pt x="4013" y="2122"/>
                    <a:pt x="3890" y="1968"/>
                  </a:cubicBezTo>
                  <a:lnTo>
                    <a:pt x="3365" y="1320"/>
                  </a:lnTo>
                  <a:cubicBezTo>
                    <a:pt x="3180" y="1104"/>
                    <a:pt x="2933" y="980"/>
                    <a:pt x="2655" y="980"/>
                  </a:cubicBezTo>
                  <a:lnTo>
                    <a:pt x="2254" y="980"/>
                  </a:lnTo>
                  <a:lnTo>
                    <a:pt x="2254" y="209"/>
                  </a:lnTo>
                  <a:cubicBezTo>
                    <a:pt x="2254" y="70"/>
                    <a:pt x="2146" y="1"/>
                    <a:pt x="20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96"/>
            <p:cNvSpPr/>
            <p:nvPr/>
          </p:nvSpPr>
          <p:spPr>
            <a:xfrm>
              <a:off x="6250075" y="3563425"/>
              <a:ext cx="361875" cy="361900"/>
            </a:xfrm>
            <a:custGeom>
              <a:avLst/>
              <a:gdLst/>
              <a:ahLst/>
              <a:cxnLst/>
              <a:rect l="l" t="t" r="r" b="b"/>
              <a:pathLst>
                <a:path w="14475" h="14476" extrusionOk="0">
                  <a:moveTo>
                    <a:pt x="5093" y="433"/>
                  </a:moveTo>
                  <a:cubicBezTo>
                    <a:pt x="6019" y="433"/>
                    <a:pt x="6759" y="1174"/>
                    <a:pt x="6759" y="2099"/>
                  </a:cubicBezTo>
                  <a:lnTo>
                    <a:pt x="6759" y="3365"/>
                  </a:lnTo>
                  <a:lnTo>
                    <a:pt x="3025" y="3365"/>
                  </a:lnTo>
                  <a:lnTo>
                    <a:pt x="3025" y="2099"/>
                  </a:lnTo>
                  <a:cubicBezTo>
                    <a:pt x="3025" y="1174"/>
                    <a:pt x="3766" y="433"/>
                    <a:pt x="4692" y="433"/>
                  </a:cubicBezTo>
                  <a:close/>
                  <a:moveTo>
                    <a:pt x="13641" y="8179"/>
                  </a:moveTo>
                  <a:cubicBezTo>
                    <a:pt x="13858" y="8210"/>
                    <a:pt x="14074" y="8395"/>
                    <a:pt x="14074" y="8642"/>
                  </a:cubicBezTo>
                  <a:lnTo>
                    <a:pt x="14074" y="8982"/>
                  </a:lnTo>
                  <a:lnTo>
                    <a:pt x="8210" y="8982"/>
                  </a:lnTo>
                  <a:lnTo>
                    <a:pt x="8210" y="8642"/>
                  </a:lnTo>
                  <a:cubicBezTo>
                    <a:pt x="8210" y="8395"/>
                    <a:pt x="8395" y="8179"/>
                    <a:pt x="8642" y="8179"/>
                  </a:cubicBezTo>
                  <a:close/>
                  <a:moveTo>
                    <a:pt x="4692" y="1"/>
                  </a:moveTo>
                  <a:cubicBezTo>
                    <a:pt x="3519" y="1"/>
                    <a:pt x="2593" y="927"/>
                    <a:pt x="2593" y="2099"/>
                  </a:cubicBezTo>
                  <a:lnTo>
                    <a:pt x="2593" y="3365"/>
                  </a:lnTo>
                  <a:lnTo>
                    <a:pt x="247" y="3365"/>
                  </a:lnTo>
                  <a:cubicBezTo>
                    <a:pt x="124" y="3365"/>
                    <a:pt x="31" y="3457"/>
                    <a:pt x="31" y="3581"/>
                  </a:cubicBezTo>
                  <a:lnTo>
                    <a:pt x="31" y="4661"/>
                  </a:lnTo>
                  <a:cubicBezTo>
                    <a:pt x="31" y="4800"/>
                    <a:pt x="132" y="4869"/>
                    <a:pt x="232" y="4869"/>
                  </a:cubicBezTo>
                  <a:cubicBezTo>
                    <a:pt x="332" y="4869"/>
                    <a:pt x="433" y="4800"/>
                    <a:pt x="433" y="4661"/>
                  </a:cubicBezTo>
                  <a:lnTo>
                    <a:pt x="433" y="3797"/>
                  </a:lnTo>
                  <a:lnTo>
                    <a:pt x="2624" y="3797"/>
                  </a:lnTo>
                  <a:lnTo>
                    <a:pt x="2624" y="4661"/>
                  </a:lnTo>
                  <a:cubicBezTo>
                    <a:pt x="2624" y="4800"/>
                    <a:pt x="2724" y="4869"/>
                    <a:pt x="2824" y="4869"/>
                  </a:cubicBezTo>
                  <a:cubicBezTo>
                    <a:pt x="2925" y="4869"/>
                    <a:pt x="3025" y="4800"/>
                    <a:pt x="3025" y="4661"/>
                  </a:cubicBezTo>
                  <a:lnTo>
                    <a:pt x="3025" y="3797"/>
                  </a:lnTo>
                  <a:lnTo>
                    <a:pt x="6790" y="3797"/>
                  </a:lnTo>
                  <a:lnTo>
                    <a:pt x="6790" y="4661"/>
                  </a:lnTo>
                  <a:cubicBezTo>
                    <a:pt x="6790" y="4800"/>
                    <a:pt x="6890" y="4869"/>
                    <a:pt x="6991" y="4869"/>
                  </a:cubicBezTo>
                  <a:cubicBezTo>
                    <a:pt x="7091" y="4869"/>
                    <a:pt x="7191" y="4800"/>
                    <a:pt x="7191" y="4661"/>
                  </a:cubicBezTo>
                  <a:lnTo>
                    <a:pt x="7191" y="3797"/>
                  </a:lnTo>
                  <a:lnTo>
                    <a:pt x="9352" y="3797"/>
                  </a:lnTo>
                  <a:lnTo>
                    <a:pt x="9352" y="7778"/>
                  </a:lnTo>
                  <a:lnTo>
                    <a:pt x="8673" y="7778"/>
                  </a:lnTo>
                  <a:cubicBezTo>
                    <a:pt x="8179" y="7778"/>
                    <a:pt x="7809" y="8148"/>
                    <a:pt x="7809" y="8642"/>
                  </a:cubicBezTo>
                  <a:lnTo>
                    <a:pt x="7809" y="12037"/>
                  </a:lnTo>
                  <a:lnTo>
                    <a:pt x="2902" y="12037"/>
                  </a:lnTo>
                  <a:cubicBezTo>
                    <a:pt x="2624" y="12037"/>
                    <a:pt x="2624" y="12438"/>
                    <a:pt x="2902" y="12438"/>
                  </a:cubicBezTo>
                  <a:lnTo>
                    <a:pt x="7778" y="12438"/>
                  </a:lnTo>
                  <a:lnTo>
                    <a:pt x="7778" y="13611"/>
                  </a:lnTo>
                  <a:cubicBezTo>
                    <a:pt x="7778" y="13765"/>
                    <a:pt x="7809" y="13889"/>
                    <a:pt x="7901" y="14043"/>
                  </a:cubicBezTo>
                  <a:lnTo>
                    <a:pt x="1081" y="14043"/>
                  </a:lnTo>
                  <a:cubicBezTo>
                    <a:pt x="710" y="14043"/>
                    <a:pt x="433" y="13765"/>
                    <a:pt x="433" y="13395"/>
                  </a:cubicBezTo>
                  <a:lnTo>
                    <a:pt x="433" y="12438"/>
                  </a:lnTo>
                  <a:lnTo>
                    <a:pt x="1698" y="12438"/>
                  </a:lnTo>
                  <a:cubicBezTo>
                    <a:pt x="1976" y="12438"/>
                    <a:pt x="1976" y="12006"/>
                    <a:pt x="1698" y="12006"/>
                  </a:cubicBezTo>
                  <a:lnTo>
                    <a:pt x="433" y="12006"/>
                  </a:lnTo>
                  <a:lnTo>
                    <a:pt x="433" y="5834"/>
                  </a:lnTo>
                  <a:cubicBezTo>
                    <a:pt x="433" y="5679"/>
                    <a:pt x="325" y="5602"/>
                    <a:pt x="217" y="5602"/>
                  </a:cubicBezTo>
                  <a:cubicBezTo>
                    <a:pt x="109" y="5602"/>
                    <a:pt x="1" y="5679"/>
                    <a:pt x="1" y="5834"/>
                  </a:cubicBezTo>
                  <a:lnTo>
                    <a:pt x="1" y="13426"/>
                  </a:lnTo>
                  <a:cubicBezTo>
                    <a:pt x="1" y="14012"/>
                    <a:pt x="463" y="14475"/>
                    <a:pt x="1081" y="14475"/>
                  </a:cubicBezTo>
                  <a:lnTo>
                    <a:pt x="11944" y="14475"/>
                  </a:lnTo>
                  <a:cubicBezTo>
                    <a:pt x="12222" y="14475"/>
                    <a:pt x="12222" y="14043"/>
                    <a:pt x="11944" y="14043"/>
                  </a:cubicBezTo>
                  <a:lnTo>
                    <a:pt x="8642" y="14043"/>
                  </a:lnTo>
                  <a:cubicBezTo>
                    <a:pt x="8395" y="14043"/>
                    <a:pt x="8210" y="13858"/>
                    <a:pt x="8210" y="13611"/>
                  </a:cubicBezTo>
                  <a:lnTo>
                    <a:pt x="8210" y="9414"/>
                  </a:lnTo>
                  <a:lnTo>
                    <a:pt x="14043" y="9414"/>
                  </a:lnTo>
                  <a:lnTo>
                    <a:pt x="14043" y="13611"/>
                  </a:lnTo>
                  <a:cubicBezTo>
                    <a:pt x="14043" y="13858"/>
                    <a:pt x="13858" y="14043"/>
                    <a:pt x="13611" y="14043"/>
                  </a:cubicBezTo>
                  <a:lnTo>
                    <a:pt x="13117" y="14043"/>
                  </a:lnTo>
                  <a:cubicBezTo>
                    <a:pt x="12839" y="14043"/>
                    <a:pt x="12839" y="14475"/>
                    <a:pt x="13117" y="14475"/>
                  </a:cubicBezTo>
                  <a:lnTo>
                    <a:pt x="13611" y="14475"/>
                  </a:lnTo>
                  <a:cubicBezTo>
                    <a:pt x="14104" y="14475"/>
                    <a:pt x="14475" y="14105"/>
                    <a:pt x="14475" y="13611"/>
                  </a:cubicBezTo>
                  <a:lnTo>
                    <a:pt x="14475" y="8642"/>
                  </a:lnTo>
                  <a:cubicBezTo>
                    <a:pt x="14475" y="8148"/>
                    <a:pt x="14104" y="7778"/>
                    <a:pt x="13641" y="7778"/>
                  </a:cubicBezTo>
                  <a:lnTo>
                    <a:pt x="9784" y="7778"/>
                  </a:lnTo>
                  <a:lnTo>
                    <a:pt x="9784" y="3581"/>
                  </a:lnTo>
                  <a:cubicBezTo>
                    <a:pt x="9784" y="3457"/>
                    <a:pt x="9660" y="3365"/>
                    <a:pt x="9568" y="3365"/>
                  </a:cubicBezTo>
                  <a:lnTo>
                    <a:pt x="7191" y="3365"/>
                  </a:lnTo>
                  <a:lnTo>
                    <a:pt x="7191" y="2099"/>
                  </a:lnTo>
                  <a:cubicBezTo>
                    <a:pt x="7191" y="927"/>
                    <a:pt x="6235" y="1"/>
                    <a:pt x="5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96"/>
            <p:cNvSpPr/>
            <p:nvPr/>
          </p:nvSpPr>
          <p:spPr>
            <a:xfrm>
              <a:off x="6483950" y="3822850"/>
              <a:ext cx="88575" cy="67175"/>
            </a:xfrm>
            <a:custGeom>
              <a:avLst/>
              <a:gdLst/>
              <a:ahLst/>
              <a:cxnLst/>
              <a:rect l="l" t="t" r="r" b="b"/>
              <a:pathLst>
                <a:path w="3543" h="2687" extrusionOk="0">
                  <a:moveTo>
                    <a:pt x="1787" y="456"/>
                  </a:moveTo>
                  <a:cubicBezTo>
                    <a:pt x="1941" y="456"/>
                    <a:pt x="2095" y="487"/>
                    <a:pt x="2250" y="580"/>
                  </a:cubicBezTo>
                  <a:lnTo>
                    <a:pt x="1015" y="1814"/>
                  </a:lnTo>
                  <a:cubicBezTo>
                    <a:pt x="799" y="1444"/>
                    <a:pt x="861" y="1012"/>
                    <a:pt x="1139" y="703"/>
                  </a:cubicBezTo>
                  <a:cubicBezTo>
                    <a:pt x="1324" y="549"/>
                    <a:pt x="1540" y="456"/>
                    <a:pt x="1787" y="456"/>
                  </a:cubicBezTo>
                  <a:close/>
                  <a:moveTo>
                    <a:pt x="2558" y="858"/>
                  </a:moveTo>
                  <a:lnTo>
                    <a:pt x="2558" y="858"/>
                  </a:lnTo>
                  <a:cubicBezTo>
                    <a:pt x="2774" y="1228"/>
                    <a:pt x="2713" y="1660"/>
                    <a:pt x="2404" y="1969"/>
                  </a:cubicBezTo>
                  <a:cubicBezTo>
                    <a:pt x="2239" y="2133"/>
                    <a:pt x="2010" y="2222"/>
                    <a:pt x="1779" y="2222"/>
                  </a:cubicBezTo>
                  <a:cubicBezTo>
                    <a:pt x="1621" y="2222"/>
                    <a:pt x="1462" y="2180"/>
                    <a:pt x="1324" y="2092"/>
                  </a:cubicBezTo>
                  <a:lnTo>
                    <a:pt x="2558" y="858"/>
                  </a:lnTo>
                  <a:close/>
                  <a:moveTo>
                    <a:pt x="1766" y="1"/>
                  </a:moveTo>
                  <a:cubicBezTo>
                    <a:pt x="793" y="1"/>
                    <a:pt x="0" y="1148"/>
                    <a:pt x="707" y="2123"/>
                  </a:cubicBezTo>
                  <a:lnTo>
                    <a:pt x="521" y="2308"/>
                  </a:lnTo>
                  <a:cubicBezTo>
                    <a:pt x="429" y="2401"/>
                    <a:pt x="429" y="2524"/>
                    <a:pt x="521" y="2617"/>
                  </a:cubicBezTo>
                  <a:cubicBezTo>
                    <a:pt x="552" y="2663"/>
                    <a:pt x="598" y="2686"/>
                    <a:pt x="649" y="2686"/>
                  </a:cubicBezTo>
                  <a:cubicBezTo>
                    <a:pt x="699" y="2686"/>
                    <a:pt x="753" y="2663"/>
                    <a:pt x="799" y="2617"/>
                  </a:cubicBezTo>
                  <a:lnTo>
                    <a:pt x="1015" y="2401"/>
                  </a:lnTo>
                  <a:cubicBezTo>
                    <a:pt x="1269" y="2590"/>
                    <a:pt x="1537" y="2671"/>
                    <a:pt x="1793" y="2671"/>
                  </a:cubicBezTo>
                  <a:cubicBezTo>
                    <a:pt x="2750" y="2671"/>
                    <a:pt x="3542" y="1529"/>
                    <a:pt x="2836" y="580"/>
                  </a:cubicBezTo>
                  <a:lnTo>
                    <a:pt x="3052" y="364"/>
                  </a:lnTo>
                  <a:cubicBezTo>
                    <a:pt x="3114" y="302"/>
                    <a:pt x="3114" y="148"/>
                    <a:pt x="3052" y="86"/>
                  </a:cubicBezTo>
                  <a:cubicBezTo>
                    <a:pt x="3006" y="40"/>
                    <a:pt x="2952" y="17"/>
                    <a:pt x="2898" y="17"/>
                  </a:cubicBezTo>
                  <a:cubicBezTo>
                    <a:pt x="2844" y="17"/>
                    <a:pt x="2790" y="40"/>
                    <a:pt x="2743" y="86"/>
                  </a:cubicBezTo>
                  <a:lnTo>
                    <a:pt x="2558" y="271"/>
                  </a:lnTo>
                  <a:cubicBezTo>
                    <a:pt x="2298" y="83"/>
                    <a:pt x="2026" y="1"/>
                    <a:pt x="1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6" name="Google Shape;14186;p96"/>
          <p:cNvGrpSpPr/>
          <p:nvPr/>
        </p:nvGrpSpPr>
        <p:grpSpPr>
          <a:xfrm>
            <a:off x="6259809" y="1765781"/>
            <a:ext cx="365725" cy="361900"/>
            <a:chOff x="5504000" y="3563425"/>
            <a:chExt cx="365725" cy="361900"/>
          </a:xfrm>
        </p:grpSpPr>
        <p:sp>
          <p:nvSpPr>
            <p:cNvPr id="14187" name="Google Shape;14187;p96"/>
            <p:cNvSpPr/>
            <p:nvPr/>
          </p:nvSpPr>
          <p:spPr>
            <a:xfrm>
              <a:off x="5564950" y="3631200"/>
              <a:ext cx="243050" cy="227000"/>
            </a:xfrm>
            <a:custGeom>
              <a:avLst/>
              <a:gdLst/>
              <a:ahLst/>
              <a:cxnLst/>
              <a:rect l="l" t="t" r="r" b="b"/>
              <a:pathLst>
                <a:path w="9722" h="9080" extrusionOk="0">
                  <a:moveTo>
                    <a:pt x="5247" y="2444"/>
                  </a:moveTo>
                  <a:cubicBezTo>
                    <a:pt x="5339" y="2629"/>
                    <a:pt x="5432" y="2783"/>
                    <a:pt x="5586" y="2907"/>
                  </a:cubicBezTo>
                  <a:cubicBezTo>
                    <a:pt x="5833" y="3154"/>
                    <a:pt x="6203" y="3339"/>
                    <a:pt x="6574" y="3370"/>
                  </a:cubicBezTo>
                  <a:lnTo>
                    <a:pt x="6574" y="3740"/>
                  </a:lnTo>
                  <a:cubicBezTo>
                    <a:pt x="6574" y="4604"/>
                    <a:pt x="5864" y="5283"/>
                    <a:pt x="5031" y="5283"/>
                  </a:cubicBezTo>
                  <a:lnTo>
                    <a:pt x="4722" y="5283"/>
                  </a:lnTo>
                  <a:cubicBezTo>
                    <a:pt x="3858" y="5283"/>
                    <a:pt x="3179" y="4604"/>
                    <a:pt x="3179" y="3740"/>
                  </a:cubicBezTo>
                  <a:lnTo>
                    <a:pt x="3148" y="3771"/>
                  </a:lnTo>
                  <a:lnTo>
                    <a:pt x="3148" y="3370"/>
                  </a:lnTo>
                  <a:lnTo>
                    <a:pt x="3673" y="3370"/>
                  </a:lnTo>
                  <a:cubicBezTo>
                    <a:pt x="4167" y="3370"/>
                    <a:pt x="4629" y="3184"/>
                    <a:pt x="4969" y="2814"/>
                  </a:cubicBezTo>
                  <a:cubicBezTo>
                    <a:pt x="5062" y="2722"/>
                    <a:pt x="5154" y="2567"/>
                    <a:pt x="5247" y="2444"/>
                  </a:cubicBezTo>
                  <a:close/>
                  <a:moveTo>
                    <a:pt x="5339" y="5746"/>
                  </a:moveTo>
                  <a:lnTo>
                    <a:pt x="5339" y="6548"/>
                  </a:lnTo>
                  <a:cubicBezTo>
                    <a:pt x="5339" y="6857"/>
                    <a:pt x="5108" y="7011"/>
                    <a:pt x="4876" y="7011"/>
                  </a:cubicBezTo>
                  <a:cubicBezTo>
                    <a:pt x="4645" y="7011"/>
                    <a:pt x="4413" y="6857"/>
                    <a:pt x="4413" y="6548"/>
                  </a:cubicBezTo>
                  <a:lnTo>
                    <a:pt x="4413" y="5746"/>
                  </a:lnTo>
                  <a:lnTo>
                    <a:pt x="4722" y="5746"/>
                  </a:lnTo>
                  <a:cubicBezTo>
                    <a:pt x="4784" y="5756"/>
                    <a:pt x="4849" y="5760"/>
                    <a:pt x="4916" y="5760"/>
                  </a:cubicBezTo>
                  <a:cubicBezTo>
                    <a:pt x="5051" y="5760"/>
                    <a:pt x="5195" y="5746"/>
                    <a:pt x="5339" y="5746"/>
                  </a:cubicBezTo>
                  <a:close/>
                  <a:moveTo>
                    <a:pt x="3981" y="6394"/>
                  </a:moveTo>
                  <a:lnTo>
                    <a:pt x="3981" y="6548"/>
                  </a:lnTo>
                  <a:cubicBezTo>
                    <a:pt x="3981" y="7135"/>
                    <a:pt x="4421" y="7428"/>
                    <a:pt x="4861" y="7428"/>
                  </a:cubicBezTo>
                  <a:cubicBezTo>
                    <a:pt x="5301" y="7428"/>
                    <a:pt x="5741" y="7135"/>
                    <a:pt x="5741" y="6548"/>
                  </a:cubicBezTo>
                  <a:lnTo>
                    <a:pt x="5741" y="6425"/>
                  </a:lnTo>
                  <a:lnTo>
                    <a:pt x="6358" y="6425"/>
                  </a:lnTo>
                  <a:cubicBezTo>
                    <a:pt x="7129" y="6425"/>
                    <a:pt x="7747" y="7042"/>
                    <a:pt x="7747" y="7814"/>
                  </a:cubicBezTo>
                  <a:lnTo>
                    <a:pt x="7747" y="8647"/>
                  </a:lnTo>
                  <a:lnTo>
                    <a:pt x="1975" y="8647"/>
                  </a:lnTo>
                  <a:lnTo>
                    <a:pt x="1975" y="7783"/>
                  </a:lnTo>
                  <a:cubicBezTo>
                    <a:pt x="1975" y="7011"/>
                    <a:pt x="2593" y="6394"/>
                    <a:pt x="3364" y="6394"/>
                  </a:cubicBezTo>
                  <a:close/>
                  <a:moveTo>
                    <a:pt x="4733" y="1"/>
                  </a:moveTo>
                  <a:cubicBezTo>
                    <a:pt x="4318" y="1"/>
                    <a:pt x="3906" y="117"/>
                    <a:pt x="3518" y="283"/>
                  </a:cubicBezTo>
                  <a:cubicBezTo>
                    <a:pt x="3277" y="391"/>
                    <a:pt x="3385" y="708"/>
                    <a:pt x="3600" y="708"/>
                  </a:cubicBezTo>
                  <a:cubicBezTo>
                    <a:pt x="3633" y="708"/>
                    <a:pt x="3667" y="701"/>
                    <a:pt x="3704" y="685"/>
                  </a:cubicBezTo>
                  <a:cubicBezTo>
                    <a:pt x="4074" y="500"/>
                    <a:pt x="4475" y="407"/>
                    <a:pt x="4876" y="407"/>
                  </a:cubicBezTo>
                  <a:cubicBezTo>
                    <a:pt x="6296" y="407"/>
                    <a:pt x="7438" y="1580"/>
                    <a:pt x="7438" y="2999"/>
                  </a:cubicBezTo>
                  <a:cubicBezTo>
                    <a:pt x="7438" y="3184"/>
                    <a:pt x="7438" y="3401"/>
                    <a:pt x="7407" y="3617"/>
                  </a:cubicBezTo>
                  <a:cubicBezTo>
                    <a:pt x="7284" y="4450"/>
                    <a:pt x="7129" y="5592"/>
                    <a:pt x="8364" y="6240"/>
                  </a:cubicBezTo>
                  <a:cubicBezTo>
                    <a:pt x="8981" y="6548"/>
                    <a:pt x="9259" y="7258"/>
                    <a:pt x="9012" y="7906"/>
                  </a:cubicBezTo>
                  <a:cubicBezTo>
                    <a:pt x="8888" y="8308"/>
                    <a:pt x="8549" y="8585"/>
                    <a:pt x="8179" y="8647"/>
                  </a:cubicBezTo>
                  <a:lnTo>
                    <a:pt x="8179" y="7783"/>
                  </a:lnTo>
                  <a:cubicBezTo>
                    <a:pt x="8179" y="6764"/>
                    <a:pt x="7345" y="5962"/>
                    <a:pt x="6358" y="5962"/>
                  </a:cubicBezTo>
                  <a:lnTo>
                    <a:pt x="5741" y="5962"/>
                  </a:lnTo>
                  <a:lnTo>
                    <a:pt x="5741" y="5592"/>
                  </a:lnTo>
                  <a:cubicBezTo>
                    <a:pt x="6481" y="5283"/>
                    <a:pt x="6975" y="4542"/>
                    <a:pt x="6975" y="3740"/>
                  </a:cubicBezTo>
                  <a:lnTo>
                    <a:pt x="6975" y="3154"/>
                  </a:lnTo>
                  <a:cubicBezTo>
                    <a:pt x="6975" y="3030"/>
                    <a:pt x="6882" y="2938"/>
                    <a:pt x="6759" y="2938"/>
                  </a:cubicBezTo>
                  <a:cubicBezTo>
                    <a:pt x="6742" y="2938"/>
                    <a:pt x="6725" y="2939"/>
                    <a:pt x="6708" y="2939"/>
                  </a:cubicBezTo>
                  <a:cubicBezTo>
                    <a:pt x="5992" y="2939"/>
                    <a:pt x="5433" y="2303"/>
                    <a:pt x="5463" y="1580"/>
                  </a:cubicBezTo>
                  <a:cubicBezTo>
                    <a:pt x="5463" y="1410"/>
                    <a:pt x="5355" y="1325"/>
                    <a:pt x="5251" y="1325"/>
                  </a:cubicBezTo>
                  <a:cubicBezTo>
                    <a:pt x="5146" y="1325"/>
                    <a:pt x="5046" y="1410"/>
                    <a:pt x="5062" y="1580"/>
                  </a:cubicBezTo>
                  <a:cubicBezTo>
                    <a:pt x="5031" y="1950"/>
                    <a:pt x="4876" y="2259"/>
                    <a:pt x="4629" y="2506"/>
                  </a:cubicBezTo>
                  <a:cubicBezTo>
                    <a:pt x="4383" y="2783"/>
                    <a:pt x="4043" y="2938"/>
                    <a:pt x="3673" y="2938"/>
                  </a:cubicBezTo>
                  <a:lnTo>
                    <a:pt x="2963" y="2938"/>
                  </a:lnTo>
                  <a:cubicBezTo>
                    <a:pt x="2839" y="2938"/>
                    <a:pt x="2747" y="3030"/>
                    <a:pt x="2747" y="3154"/>
                  </a:cubicBezTo>
                  <a:lnTo>
                    <a:pt x="2747" y="3740"/>
                  </a:lnTo>
                  <a:cubicBezTo>
                    <a:pt x="2747" y="4542"/>
                    <a:pt x="3241" y="5283"/>
                    <a:pt x="3981" y="5592"/>
                  </a:cubicBezTo>
                  <a:lnTo>
                    <a:pt x="3981" y="5962"/>
                  </a:lnTo>
                  <a:lnTo>
                    <a:pt x="3364" y="5962"/>
                  </a:lnTo>
                  <a:cubicBezTo>
                    <a:pt x="2346" y="5962"/>
                    <a:pt x="1543" y="6764"/>
                    <a:pt x="1543" y="7783"/>
                  </a:cubicBezTo>
                  <a:lnTo>
                    <a:pt x="1543" y="8647"/>
                  </a:lnTo>
                  <a:cubicBezTo>
                    <a:pt x="1142" y="8554"/>
                    <a:pt x="833" y="8277"/>
                    <a:pt x="710" y="7906"/>
                  </a:cubicBezTo>
                  <a:cubicBezTo>
                    <a:pt x="463" y="7258"/>
                    <a:pt x="741" y="6518"/>
                    <a:pt x="1358" y="6209"/>
                  </a:cubicBezTo>
                  <a:cubicBezTo>
                    <a:pt x="2593" y="5561"/>
                    <a:pt x="2438" y="4419"/>
                    <a:pt x="2315" y="3586"/>
                  </a:cubicBezTo>
                  <a:cubicBezTo>
                    <a:pt x="2284" y="3401"/>
                    <a:pt x="2284" y="3184"/>
                    <a:pt x="2253" y="2968"/>
                  </a:cubicBezTo>
                  <a:cubicBezTo>
                    <a:pt x="2253" y="2413"/>
                    <a:pt x="2438" y="1857"/>
                    <a:pt x="2809" y="1395"/>
                  </a:cubicBezTo>
                  <a:cubicBezTo>
                    <a:pt x="2921" y="1237"/>
                    <a:pt x="2788" y="1064"/>
                    <a:pt x="2637" y="1064"/>
                  </a:cubicBezTo>
                  <a:cubicBezTo>
                    <a:pt x="2580" y="1064"/>
                    <a:pt x="2520" y="1089"/>
                    <a:pt x="2469" y="1148"/>
                  </a:cubicBezTo>
                  <a:cubicBezTo>
                    <a:pt x="2068" y="1672"/>
                    <a:pt x="1852" y="2320"/>
                    <a:pt x="1852" y="2968"/>
                  </a:cubicBezTo>
                  <a:cubicBezTo>
                    <a:pt x="1852" y="3184"/>
                    <a:pt x="1852" y="3431"/>
                    <a:pt x="1914" y="3647"/>
                  </a:cubicBezTo>
                  <a:cubicBezTo>
                    <a:pt x="2006" y="4481"/>
                    <a:pt x="2130" y="5345"/>
                    <a:pt x="1173" y="5839"/>
                  </a:cubicBezTo>
                  <a:cubicBezTo>
                    <a:pt x="340" y="6240"/>
                    <a:pt x="0" y="7197"/>
                    <a:pt x="309" y="8030"/>
                  </a:cubicBezTo>
                  <a:cubicBezTo>
                    <a:pt x="494" y="8616"/>
                    <a:pt x="1019" y="9048"/>
                    <a:pt x="1636" y="9079"/>
                  </a:cubicBezTo>
                  <a:lnTo>
                    <a:pt x="7963" y="9079"/>
                  </a:lnTo>
                  <a:cubicBezTo>
                    <a:pt x="8611" y="9079"/>
                    <a:pt x="9197" y="8678"/>
                    <a:pt x="9413" y="8030"/>
                  </a:cubicBezTo>
                  <a:cubicBezTo>
                    <a:pt x="9413" y="7999"/>
                    <a:pt x="9444" y="7968"/>
                    <a:pt x="9444" y="7906"/>
                  </a:cubicBezTo>
                  <a:cubicBezTo>
                    <a:pt x="9722" y="7104"/>
                    <a:pt x="9320" y="6240"/>
                    <a:pt x="8580" y="5839"/>
                  </a:cubicBezTo>
                  <a:cubicBezTo>
                    <a:pt x="7623" y="5345"/>
                    <a:pt x="7716" y="4481"/>
                    <a:pt x="7839" y="3647"/>
                  </a:cubicBezTo>
                  <a:cubicBezTo>
                    <a:pt x="7870" y="3431"/>
                    <a:pt x="7870" y="3184"/>
                    <a:pt x="7901" y="2968"/>
                  </a:cubicBezTo>
                  <a:cubicBezTo>
                    <a:pt x="7870" y="1321"/>
                    <a:pt x="6573" y="5"/>
                    <a:pt x="4933" y="5"/>
                  </a:cubicBezTo>
                  <a:cubicBezTo>
                    <a:pt x="4914" y="5"/>
                    <a:pt x="4895" y="5"/>
                    <a:pt x="4876" y="6"/>
                  </a:cubicBezTo>
                  <a:cubicBezTo>
                    <a:pt x="4829" y="3"/>
                    <a:pt x="4781" y="1"/>
                    <a:pt x="4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96"/>
            <p:cNvSpPr/>
            <p:nvPr/>
          </p:nvSpPr>
          <p:spPr>
            <a:xfrm>
              <a:off x="5544875" y="3839250"/>
              <a:ext cx="49400" cy="46725"/>
            </a:xfrm>
            <a:custGeom>
              <a:avLst/>
              <a:gdLst/>
              <a:ahLst/>
              <a:cxnLst/>
              <a:rect l="l" t="t" r="r" b="b"/>
              <a:pathLst>
                <a:path w="1976" h="1869" extrusionOk="0">
                  <a:moveTo>
                    <a:pt x="201" y="1"/>
                  </a:moveTo>
                  <a:cubicBezTo>
                    <a:pt x="101" y="1"/>
                    <a:pt x="1" y="78"/>
                    <a:pt x="1" y="232"/>
                  </a:cubicBezTo>
                  <a:lnTo>
                    <a:pt x="1" y="1004"/>
                  </a:lnTo>
                  <a:cubicBezTo>
                    <a:pt x="1" y="1467"/>
                    <a:pt x="371" y="1868"/>
                    <a:pt x="865" y="1868"/>
                  </a:cubicBezTo>
                  <a:lnTo>
                    <a:pt x="1667" y="1868"/>
                  </a:lnTo>
                  <a:cubicBezTo>
                    <a:pt x="1976" y="1868"/>
                    <a:pt x="1976" y="1436"/>
                    <a:pt x="1667" y="1436"/>
                  </a:cubicBezTo>
                  <a:lnTo>
                    <a:pt x="865" y="1436"/>
                  </a:lnTo>
                  <a:cubicBezTo>
                    <a:pt x="618" y="1436"/>
                    <a:pt x="402" y="1251"/>
                    <a:pt x="402" y="1004"/>
                  </a:cubicBezTo>
                  <a:lnTo>
                    <a:pt x="402" y="232"/>
                  </a:lnTo>
                  <a:cubicBezTo>
                    <a:pt x="402" y="7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96"/>
            <p:cNvSpPr/>
            <p:nvPr/>
          </p:nvSpPr>
          <p:spPr>
            <a:xfrm>
              <a:off x="5780200" y="3838500"/>
              <a:ext cx="47875" cy="47475"/>
            </a:xfrm>
            <a:custGeom>
              <a:avLst/>
              <a:gdLst/>
              <a:ahLst/>
              <a:cxnLst/>
              <a:rect l="l" t="t" r="r" b="b"/>
              <a:pathLst>
                <a:path w="1915" h="1899" extrusionOk="0">
                  <a:moveTo>
                    <a:pt x="1713" y="0"/>
                  </a:moveTo>
                  <a:cubicBezTo>
                    <a:pt x="1613" y="0"/>
                    <a:pt x="1513" y="77"/>
                    <a:pt x="1513" y="232"/>
                  </a:cubicBezTo>
                  <a:lnTo>
                    <a:pt x="1513" y="1034"/>
                  </a:lnTo>
                  <a:cubicBezTo>
                    <a:pt x="1513" y="1281"/>
                    <a:pt x="1297" y="1466"/>
                    <a:pt x="1050" y="1466"/>
                  </a:cubicBezTo>
                  <a:lnTo>
                    <a:pt x="278" y="1466"/>
                  </a:lnTo>
                  <a:cubicBezTo>
                    <a:pt x="1" y="1466"/>
                    <a:pt x="1" y="1898"/>
                    <a:pt x="278" y="1898"/>
                  </a:cubicBezTo>
                  <a:lnTo>
                    <a:pt x="1050" y="1898"/>
                  </a:lnTo>
                  <a:cubicBezTo>
                    <a:pt x="1544" y="1898"/>
                    <a:pt x="1914" y="1497"/>
                    <a:pt x="1914" y="1034"/>
                  </a:cubicBezTo>
                  <a:lnTo>
                    <a:pt x="1914" y="232"/>
                  </a:lnTo>
                  <a:cubicBezTo>
                    <a:pt x="1914" y="77"/>
                    <a:pt x="1814" y="0"/>
                    <a:pt x="17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96"/>
            <p:cNvSpPr/>
            <p:nvPr/>
          </p:nvSpPr>
          <p:spPr>
            <a:xfrm>
              <a:off x="5781750" y="3602000"/>
              <a:ext cx="47075" cy="46725"/>
            </a:xfrm>
            <a:custGeom>
              <a:avLst/>
              <a:gdLst/>
              <a:ahLst/>
              <a:cxnLst/>
              <a:rect l="l" t="t" r="r" b="b"/>
              <a:pathLst>
                <a:path w="1883" h="1869" extrusionOk="0">
                  <a:moveTo>
                    <a:pt x="309" y="1"/>
                  </a:moveTo>
                  <a:cubicBezTo>
                    <a:pt x="0" y="1"/>
                    <a:pt x="0" y="433"/>
                    <a:pt x="309" y="433"/>
                  </a:cubicBezTo>
                  <a:lnTo>
                    <a:pt x="988" y="433"/>
                  </a:lnTo>
                  <a:cubicBezTo>
                    <a:pt x="1235" y="433"/>
                    <a:pt x="1451" y="618"/>
                    <a:pt x="1451" y="865"/>
                  </a:cubicBezTo>
                  <a:lnTo>
                    <a:pt x="1451" y="1637"/>
                  </a:lnTo>
                  <a:cubicBezTo>
                    <a:pt x="1451" y="1791"/>
                    <a:pt x="1559" y="1868"/>
                    <a:pt x="1667" y="1868"/>
                  </a:cubicBezTo>
                  <a:cubicBezTo>
                    <a:pt x="1775" y="1868"/>
                    <a:pt x="1883" y="1791"/>
                    <a:pt x="1883" y="1637"/>
                  </a:cubicBezTo>
                  <a:lnTo>
                    <a:pt x="1883" y="865"/>
                  </a:lnTo>
                  <a:cubicBezTo>
                    <a:pt x="1883" y="402"/>
                    <a:pt x="1482" y="1"/>
                    <a:pt x="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96"/>
            <p:cNvSpPr/>
            <p:nvPr/>
          </p:nvSpPr>
          <p:spPr>
            <a:xfrm>
              <a:off x="5544875" y="3602775"/>
              <a:ext cx="46325" cy="45175"/>
            </a:xfrm>
            <a:custGeom>
              <a:avLst/>
              <a:gdLst/>
              <a:ahLst/>
              <a:cxnLst/>
              <a:rect l="l" t="t" r="r" b="b"/>
              <a:pathLst>
                <a:path w="1853" h="1807" extrusionOk="0">
                  <a:moveTo>
                    <a:pt x="865" y="1"/>
                  </a:moveTo>
                  <a:cubicBezTo>
                    <a:pt x="371" y="1"/>
                    <a:pt x="1" y="371"/>
                    <a:pt x="1" y="865"/>
                  </a:cubicBezTo>
                  <a:lnTo>
                    <a:pt x="1" y="1575"/>
                  </a:lnTo>
                  <a:cubicBezTo>
                    <a:pt x="1" y="1729"/>
                    <a:pt x="101" y="1806"/>
                    <a:pt x="201" y="1806"/>
                  </a:cubicBezTo>
                  <a:cubicBezTo>
                    <a:pt x="302" y="1806"/>
                    <a:pt x="402" y="1729"/>
                    <a:pt x="402" y="1575"/>
                  </a:cubicBezTo>
                  <a:lnTo>
                    <a:pt x="402" y="865"/>
                  </a:lnTo>
                  <a:cubicBezTo>
                    <a:pt x="402" y="618"/>
                    <a:pt x="618" y="402"/>
                    <a:pt x="865" y="402"/>
                  </a:cubicBezTo>
                  <a:lnTo>
                    <a:pt x="1575" y="402"/>
                  </a:lnTo>
                  <a:cubicBezTo>
                    <a:pt x="1853" y="402"/>
                    <a:pt x="1853" y="1"/>
                    <a:pt x="1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96"/>
            <p:cNvSpPr/>
            <p:nvPr/>
          </p:nvSpPr>
          <p:spPr>
            <a:xfrm>
              <a:off x="5504000" y="3563425"/>
              <a:ext cx="365725" cy="361900"/>
            </a:xfrm>
            <a:custGeom>
              <a:avLst/>
              <a:gdLst/>
              <a:ahLst/>
              <a:cxnLst/>
              <a:rect l="l" t="t" r="r" b="b"/>
              <a:pathLst>
                <a:path w="14629" h="14476" extrusionOk="0">
                  <a:moveTo>
                    <a:pt x="7314" y="1"/>
                  </a:moveTo>
                  <a:cubicBezTo>
                    <a:pt x="7191" y="1"/>
                    <a:pt x="7098" y="93"/>
                    <a:pt x="7098" y="217"/>
                  </a:cubicBezTo>
                  <a:lnTo>
                    <a:pt x="7098" y="711"/>
                  </a:lnTo>
                  <a:lnTo>
                    <a:pt x="2407" y="711"/>
                  </a:lnTo>
                  <a:cubicBezTo>
                    <a:pt x="1512" y="711"/>
                    <a:pt x="772" y="1451"/>
                    <a:pt x="772" y="2346"/>
                  </a:cubicBezTo>
                  <a:lnTo>
                    <a:pt x="772" y="7037"/>
                  </a:lnTo>
                  <a:lnTo>
                    <a:pt x="278" y="7037"/>
                  </a:lnTo>
                  <a:cubicBezTo>
                    <a:pt x="0" y="7037"/>
                    <a:pt x="0" y="7439"/>
                    <a:pt x="278" y="7439"/>
                  </a:cubicBezTo>
                  <a:lnTo>
                    <a:pt x="772" y="7439"/>
                  </a:lnTo>
                  <a:lnTo>
                    <a:pt x="772" y="12130"/>
                  </a:lnTo>
                  <a:cubicBezTo>
                    <a:pt x="772" y="13025"/>
                    <a:pt x="1512" y="13765"/>
                    <a:pt x="2407" y="13765"/>
                  </a:cubicBezTo>
                  <a:lnTo>
                    <a:pt x="7098" y="13765"/>
                  </a:lnTo>
                  <a:lnTo>
                    <a:pt x="7098" y="14290"/>
                  </a:lnTo>
                  <a:cubicBezTo>
                    <a:pt x="7098" y="14382"/>
                    <a:pt x="7191" y="14475"/>
                    <a:pt x="7314" y="14475"/>
                  </a:cubicBezTo>
                  <a:cubicBezTo>
                    <a:pt x="7407" y="14475"/>
                    <a:pt x="7530" y="14382"/>
                    <a:pt x="7530" y="14290"/>
                  </a:cubicBezTo>
                  <a:lnTo>
                    <a:pt x="7530" y="13765"/>
                  </a:lnTo>
                  <a:lnTo>
                    <a:pt x="9999" y="13765"/>
                  </a:lnTo>
                  <a:cubicBezTo>
                    <a:pt x="10277" y="13765"/>
                    <a:pt x="10277" y="13364"/>
                    <a:pt x="9999" y="13364"/>
                  </a:cubicBezTo>
                  <a:lnTo>
                    <a:pt x="7530" y="13364"/>
                  </a:lnTo>
                  <a:lnTo>
                    <a:pt x="7530" y="12901"/>
                  </a:lnTo>
                  <a:cubicBezTo>
                    <a:pt x="7530" y="12778"/>
                    <a:pt x="7407" y="12685"/>
                    <a:pt x="7314" y="12685"/>
                  </a:cubicBezTo>
                  <a:cubicBezTo>
                    <a:pt x="7191" y="12685"/>
                    <a:pt x="7098" y="12778"/>
                    <a:pt x="7098" y="12901"/>
                  </a:cubicBezTo>
                  <a:lnTo>
                    <a:pt x="7098" y="13333"/>
                  </a:lnTo>
                  <a:lnTo>
                    <a:pt x="2407" y="13333"/>
                  </a:lnTo>
                  <a:cubicBezTo>
                    <a:pt x="1728" y="13333"/>
                    <a:pt x="1204" y="12809"/>
                    <a:pt x="1204" y="12130"/>
                  </a:cubicBezTo>
                  <a:lnTo>
                    <a:pt x="1204" y="7439"/>
                  </a:lnTo>
                  <a:lnTo>
                    <a:pt x="1636" y="7439"/>
                  </a:lnTo>
                  <a:cubicBezTo>
                    <a:pt x="1914" y="7439"/>
                    <a:pt x="1914" y="7037"/>
                    <a:pt x="1636" y="7037"/>
                  </a:cubicBezTo>
                  <a:lnTo>
                    <a:pt x="1204" y="7037"/>
                  </a:lnTo>
                  <a:lnTo>
                    <a:pt x="1204" y="2316"/>
                  </a:lnTo>
                  <a:cubicBezTo>
                    <a:pt x="1204" y="1667"/>
                    <a:pt x="1728" y="1112"/>
                    <a:pt x="2407" y="1112"/>
                  </a:cubicBezTo>
                  <a:lnTo>
                    <a:pt x="7098" y="1112"/>
                  </a:lnTo>
                  <a:lnTo>
                    <a:pt x="7098" y="1575"/>
                  </a:lnTo>
                  <a:cubicBezTo>
                    <a:pt x="7098" y="1698"/>
                    <a:pt x="7191" y="1791"/>
                    <a:pt x="7314" y="1791"/>
                  </a:cubicBezTo>
                  <a:cubicBezTo>
                    <a:pt x="7407" y="1791"/>
                    <a:pt x="7530" y="1698"/>
                    <a:pt x="7530" y="1575"/>
                  </a:cubicBezTo>
                  <a:lnTo>
                    <a:pt x="7530" y="1174"/>
                  </a:lnTo>
                  <a:lnTo>
                    <a:pt x="12221" y="1174"/>
                  </a:lnTo>
                  <a:cubicBezTo>
                    <a:pt x="12870" y="1174"/>
                    <a:pt x="13394" y="1698"/>
                    <a:pt x="13394" y="2346"/>
                  </a:cubicBezTo>
                  <a:lnTo>
                    <a:pt x="13394" y="7037"/>
                  </a:lnTo>
                  <a:lnTo>
                    <a:pt x="12962" y="7037"/>
                  </a:lnTo>
                  <a:cubicBezTo>
                    <a:pt x="12684" y="7037"/>
                    <a:pt x="12684" y="7439"/>
                    <a:pt x="12962" y="7439"/>
                  </a:cubicBezTo>
                  <a:lnTo>
                    <a:pt x="13394" y="7439"/>
                  </a:lnTo>
                  <a:lnTo>
                    <a:pt x="13394" y="12130"/>
                  </a:lnTo>
                  <a:cubicBezTo>
                    <a:pt x="13394" y="12809"/>
                    <a:pt x="12870" y="13333"/>
                    <a:pt x="12221" y="13333"/>
                  </a:cubicBezTo>
                  <a:lnTo>
                    <a:pt x="11326" y="13333"/>
                  </a:lnTo>
                  <a:cubicBezTo>
                    <a:pt x="11049" y="13333"/>
                    <a:pt x="11049" y="13765"/>
                    <a:pt x="11326" y="13765"/>
                  </a:cubicBezTo>
                  <a:lnTo>
                    <a:pt x="12221" y="13765"/>
                  </a:lnTo>
                  <a:cubicBezTo>
                    <a:pt x="13116" y="13765"/>
                    <a:pt x="13826" y="13025"/>
                    <a:pt x="13826" y="12130"/>
                  </a:cubicBezTo>
                  <a:lnTo>
                    <a:pt x="13826" y="7439"/>
                  </a:lnTo>
                  <a:lnTo>
                    <a:pt x="14320" y="7439"/>
                  </a:lnTo>
                  <a:cubicBezTo>
                    <a:pt x="14629" y="7439"/>
                    <a:pt x="14629" y="7037"/>
                    <a:pt x="14320" y="7037"/>
                  </a:cubicBezTo>
                  <a:lnTo>
                    <a:pt x="13826" y="7037"/>
                  </a:lnTo>
                  <a:lnTo>
                    <a:pt x="13826" y="2316"/>
                  </a:lnTo>
                  <a:cubicBezTo>
                    <a:pt x="13826" y="1421"/>
                    <a:pt x="13116" y="711"/>
                    <a:pt x="12221" y="711"/>
                  </a:cubicBezTo>
                  <a:lnTo>
                    <a:pt x="7530" y="711"/>
                  </a:lnTo>
                  <a:lnTo>
                    <a:pt x="7530" y="186"/>
                  </a:lnTo>
                  <a:cubicBezTo>
                    <a:pt x="7500" y="93"/>
                    <a:pt x="7407" y="1"/>
                    <a:pt x="7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3" name="Google Shape;14193;p96"/>
          <p:cNvGrpSpPr/>
          <p:nvPr/>
        </p:nvGrpSpPr>
        <p:grpSpPr>
          <a:xfrm>
            <a:off x="6993403" y="1765581"/>
            <a:ext cx="361875" cy="362300"/>
            <a:chOff x="4755600" y="3563025"/>
            <a:chExt cx="361875" cy="362300"/>
          </a:xfrm>
        </p:grpSpPr>
        <p:sp>
          <p:nvSpPr>
            <p:cNvPr id="14194" name="Google Shape;14194;p96"/>
            <p:cNvSpPr/>
            <p:nvPr/>
          </p:nvSpPr>
          <p:spPr>
            <a:xfrm>
              <a:off x="4755600" y="3700000"/>
              <a:ext cx="74075" cy="225325"/>
            </a:xfrm>
            <a:custGeom>
              <a:avLst/>
              <a:gdLst/>
              <a:ahLst/>
              <a:cxnLst/>
              <a:rect l="l" t="t" r="r" b="b"/>
              <a:pathLst>
                <a:path w="2963" h="9013" extrusionOk="0">
                  <a:moveTo>
                    <a:pt x="926" y="0"/>
                  </a:moveTo>
                  <a:cubicBezTo>
                    <a:pt x="401" y="0"/>
                    <a:pt x="0" y="402"/>
                    <a:pt x="0" y="926"/>
                  </a:cubicBezTo>
                  <a:lnTo>
                    <a:pt x="0" y="5988"/>
                  </a:lnTo>
                  <a:cubicBezTo>
                    <a:pt x="16" y="6111"/>
                    <a:pt x="116" y="6173"/>
                    <a:pt x="216" y="6173"/>
                  </a:cubicBezTo>
                  <a:cubicBezTo>
                    <a:pt x="316" y="6173"/>
                    <a:pt x="417" y="6111"/>
                    <a:pt x="432" y="5988"/>
                  </a:cubicBezTo>
                  <a:lnTo>
                    <a:pt x="432" y="926"/>
                  </a:lnTo>
                  <a:cubicBezTo>
                    <a:pt x="432" y="649"/>
                    <a:pt x="648" y="432"/>
                    <a:pt x="895" y="432"/>
                  </a:cubicBezTo>
                  <a:lnTo>
                    <a:pt x="2037" y="432"/>
                  </a:lnTo>
                  <a:cubicBezTo>
                    <a:pt x="2315" y="432"/>
                    <a:pt x="2531" y="649"/>
                    <a:pt x="2531" y="926"/>
                  </a:cubicBezTo>
                  <a:lnTo>
                    <a:pt x="2531" y="8117"/>
                  </a:lnTo>
                  <a:cubicBezTo>
                    <a:pt x="2531" y="8364"/>
                    <a:pt x="2315" y="8580"/>
                    <a:pt x="2037" y="8580"/>
                  </a:cubicBezTo>
                  <a:lnTo>
                    <a:pt x="926" y="8580"/>
                  </a:lnTo>
                  <a:cubicBezTo>
                    <a:pt x="648" y="8580"/>
                    <a:pt x="432" y="8364"/>
                    <a:pt x="432" y="8117"/>
                  </a:cubicBezTo>
                  <a:lnTo>
                    <a:pt x="432" y="7222"/>
                  </a:lnTo>
                  <a:cubicBezTo>
                    <a:pt x="417" y="7099"/>
                    <a:pt x="316" y="7037"/>
                    <a:pt x="216" y="7037"/>
                  </a:cubicBezTo>
                  <a:cubicBezTo>
                    <a:pt x="116" y="7037"/>
                    <a:pt x="16" y="7099"/>
                    <a:pt x="0" y="7222"/>
                  </a:cubicBezTo>
                  <a:lnTo>
                    <a:pt x="0" y="8117"/>
                  </a:lnTo>
                  <a:cubicBezTo>
                    <a:pt x="0" y="8611"/>
                    <a:pt x="401" y="9012"/>
                    <a:pt x="926" y="9012"/>
                  </a:cubicBezTo>
                  <a:lnTo>
                    <a:pt x="2037" y="9012"/>
                  </a:lnTo>
                  <a:cubicBezTo>
                    <a:pt x="2531" y="9012"/>
                    <a:pt x="2963" y="8611"/>
                    <a:pt x="2963" y="8117"/>
                  </a:cubicBezTo>
                  <a:lnTo>
                    <a:pt x="2963" y="926"/>
                  </a:lnTo>
                  <a:cubicBezTo>
                    <a:pt x="2963" y="402"/>
                    <a:pt x="2531"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96"/>
            <p:cNvSpPr/>
            <p:nvPr/>
          </p:nvSpPr>
          <p:spPr>
            <a:xfrm>
              <a:off x="4852025" y="3783325"/>
              <a:ext cx="73325" cy="142000"/>
            </a:xfrm>
            <a:custGeom>
              <a:avLst/>
              <a:gdLst/>
              <a:ahLst/>
              <a:cxnLst/>
              <a:rect l="l" t="t" r="r" b="b"/>
              <a:pathLst>
                <a:path w="2933" h="5680" extrusionOk="0">
                  <a:moveTo>
                    <a:pt x="2038" y="433"/>
                  </a:moveTo>
                  <a:cubicBezTo>
                    <a:pt x="2315" y="433"/>
                    <a:pt x="2532" y="649"/>
                    <a:pt x="2532" y="926"/>
                  </a:cubicBezTo>
                  <a:lnTo>
                    <a:pt x="2532" y="4784"/>
                  </a:lnTo>
                  <a:cubicBezTo>
                    <a:pt x="2532" y="5031"/>
                    <a:pt x="2315" y="5247"/>
                    <a:pt x="2038" y="5247"/>
                  </a:cubicBezTo>
                  <a:lnTo>
                    <a:pt x="927" y="5247"/>
                  </a:lnTo>
                  <a:cubicBezTo>
                    <a:pt x="649" y="5247"/>
                    <a:pt x="433" y="5031"/>
                    <a:pt x="433" y="4784"/>
                  </a:cubicBezTo>
                  <a:lnTo>
                    <a:pt x="433" y="926"/>
                  </a:lnTo>
                  <a:cubicBezTo>
                    <a:pt x="433" y="649"/>
                    <a:pt x="649" y="433"/>
                    <a:pt x="927" y="433"/>
                  </a:cubicBezTo>
                  <a:close/>
                  <a:moveTo>
                    <a:pt x="896" y="1"/>
                  </a:moveTo>
                  <a:cubicBezTo>
                    <a:pt x="402" y="1"/>
                    <a:pt x="1" y="402"/>
                    <a:pt x="1" y="926"/>
                  </a:cubicBezTo>
                  <a:lnTo>
                    <a:pt x="1" y="4784"/>
                  </a:lnTo>
                  <a:cubicBezTo>
                    <a:pt x="1" y="5278"/>
                    <a:pt x="402" y="5679"/>
                    <a:pt x="896" y="5679"/>
                  </a:cubicBezTo>
                  <a:lnTo>
                    <a:pt x="2038" y="5679"/>
                  </a:lnTo>
                  <a:cubicBezTo>
                    <a:pt x="2532" y="5679"/>
                    <a:pt x="2933" y="5278"/>
                    <a:pt x="2933" y="4784"/>
                  </a:cubicBezTo>
                  <a:lnTo>
                    <a:pt x="2933" y="926"/>
                  </a:lnTo>
                  <a:cubicBezTo>
                    <a:pt x="2933" y="402"/>
                    <a:pt x="2532" y="1"/>
                    <a:pt x="20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96"/>
            <p:cNvSpPr/>
            <p:nvPr/>
          </p:nvSpPr>
          <p:spPr>
            <a:xfrm>
              <a:off x="4947700" y="3720825"/>
              <a:ext cx="74100" cy="204500"/>
            </a:xfrm>
            <a:custGeom>
              <a:avLst/>
              <a:gdLst/>
              <a:ahLst/>
              <a:cxnLst/>
              <a:rect l="l" t="t" r="r" b="b"/>
              <a:pathLst>
                <a:path w="2964" h="8180" extrusionOk="0">
                  <a:moveTo>
                    <a:pt x="927" y="1"/>
                  </a:moveTo>
                  <a:cubicBezTo>
                    <a:pt x="402" y="1"/>
                    <a:pt x="1" y="402"/>
                    <a:pt x="1" y="896"/>
                  </a:cubicBezTo>
                  <a:lnTo>
                    <a:pt x="1" y="7284"/>
                  </a:lnTo>
                  <a:cubicBezTo>
                    <a:pt x="1" y="7778"/>
                    <a:pt x="402" y="8179"/>
                    <a:pt x="927" y="8179"/>
                  </a:cubicBezTo>
                  <a:lnTo>
                    <a:pt x="2038" y="8179"/>
                  </a:lnTo>
                  <a:cubicBezTo>
                    <a:pt x="2531" y="8179"/>
                    <a:pt x="2963" y="7778"/>
                    <a:pt x="2963" y="7284"/>
                  </a:cubicBezTo>
                  <a:lnTo>
                    <a:pt x="2963" y="2655"/>
                  </a:lnTo>
                  <a:cubicBezTo>
                    <a:pt x="2963" y="2516"/>
                    <a:pt x="2855" y="2446"/>
                    <a:pt x="2747" y="2446"/>
                  </a:cubicBezTo>
                  <a:cubicBezTo>
                    <a:pt x="2639" y="2446"/>
                    <a:pt x="2531" y="2516"/>
                    <a:pt x="2531" y="2655"/>
                  </a:cubicBezTo>
                  <a:lnTo>
                    <a:pt x="2531" y="7284"/>
                  </a:lnTo>
                  <a:cubicBezTo>
                    <a:pt x="2531" y="7531"/>
                    <a:pt x="2315" y="7747"/>
                    <a:pt x="2038" y="7747"/>
                  </a:cubicBezTo>
                  <a:lnTo>
                    <a:pt x="927" y="7747"/>
                  </a:lnTo>
                  <a:cubicBezTo>
                    <a:pt x="649" y="7747"/>
                    <a:pt x="433" y="7531"/>
                    <a:pt x="433" y="7284"/>
                  </a:cubicBezTo>
                  <a:lnTo>
                    <a:pt x="433" y="896"/>
                  </a:lnTo>
                  <a:cubicBezTo>
                    <a:pt x="433" y="649"/>
                    <a:pt x="649" y="433"/>
                    <a:pt x="927" y="433"/>
                  </a:cubicBezTo>
                  <a:lnTo>
                    <a:pt x="2038" y="433"/>
                  </a:lnTo>
                  <a:cubicBezTo>
                    <a:pt x="2315" y="433"/>
                    <a:pt x="2531" y="649"/>
                    <a:pt x="2531" y="896"/>
                  </a:cubicBezTo>
                  <a:lnTo>
                    <a:pt x="2531" y="1389"/>
                  </a:lnTo>
                  <a:cubicBezTo>
                    <a:pt x="2531" y="1528"/>
                    <a:pt x="2639" y="1598"/>
                    <a:pt x="2747" y="1598"/>
                  </a:cubicBezTo>
                  <a:cubicBezTo>
                    <a:pt x="2855" y="1598"/>
                    <a:pt x="2963" y="1528"/>
                    <a:pt x="2963" y="1389"/>
                  </a:cubicBezTo>
                  <a:lnTo>
                    <a:pt x="2963" y="896"/>
                  </a:lnTo>
                  <a:cubicBezTo>
                    <a:pt x="2963" y="402"/>
                    <a:pt x="2562" y="1"/>
                    <a:pt x="20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96"/>
            <p:cNvSpPr/>
            <p:nvPr/>
          </p:nvSpPr>
          <p:spPr>
            <a:xfrm>
              <a:off x="5044150" y="3652150"/>
              <a:ext cx="73325" cy="273175"/>
            </a:xfrm>
            <a:custGeom>
              <a:avLst/>
              <a:gdLst/>
              <a:ahLst/>
              <a:cxnLst/>
              <a:rect l="l" t="t" r="r" b="b"/>
              <a:pathLst>
                <a:path w="2933" h="10927" extrusionOk="0">
                  <a:moveTo>
                    <a:pt x="2037" y="402"/>
                  </a:moveTo>
                  <a:cubicBezTo>
                    <a:pt x="2315" y="402"/>
                    <a:pt x="2531" y="618"/>
                    <a:pt x="2531" y="896"/>
                  </a:cubicBezTo>
                  <a:lnTo>
                    <a:pt x="2531" y="10031"/>
                  </a:lnTo>
                  <a:cubicBezTo>
                    <a:pt x="2531" y="10278"/>
                    <a:pt x="2315" y="10494"/>
                    <a:pt x="2037" y="10494"/>
                  </a:cubicBezTo>
                  <a:lnTo>
                    <a:pt x="895" y="10494"/>
                  </a:lnTo>
                  <a:cubicBezTo>
                    <a:pt x="618" y="10494"/>
                    <a:pt x="433" y="10278"/>
                    <a:pt x="433" y="10031"/>
                  </a:cubicBezTo>
                  <a:lnTo>
                    <a:pt x="433" y="896"/>
                  </a:lnTo>
                  <a:cubicBezTo>
                    <a:pt x="402" y="618"/>
                    <a:pt x="618" y="402"/>
                    <a:pt x="895" y="402"/>
                  </a:cubicBezTo>
                  <a:close/>
                  <a:moveTo>
                    <a:pt x="895" y="1"/>
                  </a:moveTo>
                  <a:cubicBezTo>
                    <a:pt x="402" y="1"/>
                    <a:pt x="0" y="402"/>
                    <a:pt x="0" y="896"/>
                  </a:cubicBezTo>
                  <a:lnTo>
                    <a:pt x="0" y="10031"/>
                  </a:lnTo>
                  <a:cubicBezTo>
                    <a:pt x="0" y="10525"/>
                    <a:pt x="402" y="10926"/>
                    <a:pt x="895" y="10926"/>
                  </a:cubicBezTo>
                  <a:lnTo>
                    <a:pt x="2037" y="10926"/>
                  </a:lnTo>
                  <a:cubicBezTo>
                    <a:pt x="2531" y="10926"/>
                    <a:pt x="2932" y="10525"/>
                    <a:pt x="2932" y="10031"/>
                  </a:cubicBezTo>
                  <a:lnTo>
                    <a:pt x="2932" y="896"/>
                  </a:lnTo>
                  <a:cubicBezTo>
                    <a:pt x="2932" y="402"/>
                    <a:pt x="2531" y="1"/>
                    <a:pt x="2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96"/>
            <p:cNvSpPr/>
            <p:nvPr/>
          </p:nvSpPr>
          <p:spPr>
            <a:xfrm>
              <a:off x="4763300" y="3563025"/>
              <a:ext cx="347750" cy="197750"/>
            </a:xfrm>
            <a:custGeom>
              <a:avLst/>
              <a:gdLst/>
              <a:ahLst/>
              <a:cxnLst/>
              <a:rect l="l" t="t" r="r" b="b"/>
              <a:pathLst>
                <a:path w="13910" h="7910" extrusionOk="0">
                  <a:moveTo>
                    <a:pt x="12770" y="446"/>
                  </a:moveTo>
                  <a:cubicBezTo>
                    <a:pt x="13315" y="446"/>
                    <a:pt x="13315" y="1316"/>
                    <a:pt x="12770" y="1316"/>
                  </a:cubicBezTo>
                  <a:cubicBezTo>
                    <a:pt x="12753" y="1316"/>
                    <a:pt x="12735" y="1315"/>
                    <a:pt x="12716" y="1313"/>
                  </a:cubicBezTo>
                  <a:cubicBezTo>
                    <a:pt x="12469" y="1313"/>
                    <a:pt x="12253" y="1128"/>
                    <a:pt x="12253" y="881"/>
                  </a:cubicBezTo>
                  <a:cubicBezTo>
                    <a:pt x="12253" y="634"/>
                    <a:pt x="12469" y="449"/>
                    <a:pt x="12716" y="449"/>
                  </a:cubicBezTo>
                  <a:cubicBezTo>
                    <a:pt x="12735" y="447"/>
                    <a:pt x="12753" y="446"/>
                    <a:pt x="12770" y="446"/>
                  </a:cubicBezTo>
                  <a:close/>
                  <a:moveTo>
                    <a:pt x="1173" y="2640"/>
                  </a:moveTo>
                  <a:cubicBezTo>
                    <a:pt x="1575" y="2640"/>
                    <a:pt x="1760" y="3134"/>
                    <a:pt x="1482" y="3412"/>
                  </a:cubicBezTo>
                  <a:cubicBezTo>
                    <a:pt x="1396" y="3498"/>
                    <a:pt x="1291" y="3537"/>
                    <a:pt x="1188" y="3537"/>
                  </a:cubicBezTo>
                  <a:cubicBezTo>
                    <a:pt x="961" y="3537"/>
                    <a:pt x="741" y="3348"/>
                    <a:pt x="741" y="3072"/>
                  </a:cubicBezTo>
                  <a:cubicBezTo>
                    <a:pt x="711" y="2856"/>
                    <a:pt x="927" y="2640"/>
                    <a:pt x="1173" y="2640"/>
                  </a:cubicBezTo>
                  <a:close/>
                  <a:moveTo>
                    <a:pt x="8858" y="3535"/>
                  </a:moveTo>
                  <a:cubicBezTo>
                    <a:pt x="9455" y="3565"/>
                    <a:pt x="9388" y="4402"/>
                    <a:pt x="8853" y="4402"/>
                  </a:cubicBezTo>
                  <a:cubicBezTo>
                    <a:pt x="8835" y="4402"/>
                    <a:pt x="8816" y="4401"/>
                    <a:pt x="8796" y="4399"/>
                  </a:cubicBezTo>
                  <a:cubicBezTo>
                    <a:pt x="8673" y="4368"/>
                    <a:pt x="8549" y="4307"/>
                    <a:pt x="8488" y="4214"/>
                  </a:cubicBezTo>
                  <a:cubicBezTo>
                    <a:pt x="8426" y="4122"/>
                    <a:pt x="8395" y="3998"/>
                    <a:pt x="8426" y="3875"/>
                  </a:cubicBezTo>
                  <a:lnTo>
                    <a:pt x="8426" y="3875"/>
                  </a:lnTo>
                  <a:lnTo>
                    <a:pt x="8426" y="3905"/>
                  </a:lnTo>
                  <a:cubicBezTo>
                    <a:pt x="8457" y="3689"/>
                    <a:pt x="8642" y="3535"/>
                    <a:pt x="8858" y="3535"/>
                  </a:cubicBezTo>
                  <a:close/>
                  <a:moveTo>
                    <a:pt x="5167" y="6689"/>
                  </a:moveTo>
                  <a:cubicBezTo>
                    <a:pt x="5239" y="6689"/>
                    <a:pt x="5310" y="6723"/>
                    <a:pt x="5371" y="6806"/>
                  </a:cubicBezTo>
                  <a:cubicBezTo>
                    <a:pt x="5432" y="6899"/>
                    <a:pt x="5463" y="7023"/>
                    <a:pt x="5463" y="7115"/>
                  </a:cubicBezTo>
                  <a:cubicBezTo>
                    <a:pt x="5407" y="7341"/>
                    <a:pt x="5221" y="7489"/>
                    <a:pt x="5001" y="7489"/>
                  </a:cubicBezTo>
                  <a:cubicBezTo>
                    <a:pt x="4980" y="7489"/>
                    <a:pt x="4960" y="7488"/>
                    <a:pt x="4939" y="7485"/>
                  </a:cubicBezTo>
                  <a:cubicBezTo>
                    <a:pt x="4483" y="7409"/>
                    <a:pt x="4837" y="6689"/>
                    <a:pt x="5167" y="6689"/>
                  </a:cubicBezTo>
                  <a:close/>
                  <a:moveTo>
                    <a:pt x="12721" y="1"/>
                  </a:moveTo>
                  <a:cubicBezTo>
                    <a:pt x="12148" y="1"/>
                    <a:pt x="11645" y="611"/>
                    <a:pt x="11913" y="1220"/>
                  </a:cubicBezTo>
                  <a:lnTo>
                    <a:pt x="9383" y="3257"/>
                  </a:lnTo>
                  <a:cubicBezTo>
                    <a:pt x="9290" y="3196"/>
                    <a:pt x="9167" y="3134"/>
                    <a:pt x="9012" y="3103"/>
                  </a:cubicBezTo>
                  <a:cubicBezTo>
                    <a:pt x="8973" y="3098"/>
                    <a:pt x="8933" y="3095"/>
                    <a:pt x="8894" y="3095"/>
                  </a:cubicBezTo>
                  <a:cubicBezTo>
                    <a:pt x="8473" y="3095"/>
                    <a:pt x="8081" y="3390"/>
                    <a:pt x="8025" y="3813"/>
                  </a:cubicBezTo>
                  <a:cubicBezTo>
                    <a:pt x="7994" y="3998"/>
                    <a:pt x="8025" y="4152"/>
                    <a:pt x="8087" y="4307"/>
                  </a:cubicBezTo>
                  <a:lnTo>
                    <a:pt x="5556" y="6344"/>
                  </a:lnTo>
                  <a:cubicBezTo>
                    <a:pt x="5432" y="6251"/>
                    <a:pt x="5309" y="6220"/>
                    <a:pt x="5155" y="6189"/>
                  </a:cubicBezTo>
                  <a:cubicBezTo>
                    <a:pt x="5108" y="6182"/>
                    <a:pt x="5060" y="6178"/>
                    <a:pt x="5011" y="6178"/>
                  </a:cubicBezTo>
                  <a:cubicBezTo>
                    <a:pt x="4863" y="6178"/>
                    <a:pt x="4707" y="6212"/>
                    <a:pt x="4568" y="6282"/>
                  </a:cubicBezTo>
                  <a:lnTo>
                    <a:pt x="1914" y="3535"/>
                  </a:lnTo>
                  <a:cubicBezTo>
                    <a:pt x="2007" y="3381"/>
                    <a:pt x="2038" y="3227"/>
                    <a:pt x="2038" y="3072"/>
                  </a:cubicBezTo>
                  <a:cubicBezTo>
                    <a:pt x="2038" y="2549"/>
                    <a:pt x="1612" y="2196"/>
                    <a:pt x="1165" y="2196"/>
                  </a:cubicBezTo>
                  <a:cubicBezTo>
                    <a:pt x="953" y="2196"/>
                    <a:pt x="735" y="2276"/>
                    <a:pt x="556" y="2455"/>
                  </a:cubicBezTo>
                  <a:cubicBezTo>
                    <a:pt x="1" y="3010"/>
                    <a:pt x="402" y="3936"/>
                    <a:pt x="1173" y="3936"/>
                  </a:cubicBezTo>
                  <a:lnTo>
                    <a:pt x="1173" y="3967"/>
                  </a:lnTo>
                  <a:cubicBezTo>
                    <a:pt x="1328" y="3936"/>
                    <a:pt x="1482" y="3905"/>
                    <a:pt x="1606" y="3844"/>
                  </a:cubicBezTo>
                  <a:lnTo>
                    <a:pt x="4291" y="6590"/>
                  </a:lnTo>
                  <a:cubicBezTo>
                    <a:pt x="4229" y="6683"/>
                    <a:pt x="4167" y="6806"/>
                    <a:pt x="4167" y="6899"/>
                  </a:cubicBezTo>
                  <a:cubicBezTo>
                    <a:pt x="4105" y="7115"/>
                    <a:pt x="4167" y="7362"/>
                    <a:pt x="4321" y="7547"/>
                  </a:cubicBezTo>
                  <a:cubicBezTo>
                    <a:pt x="4445" y="7732"/>
                    <a:pt x="4630" y="7856"/>
                    <a:pt x="4877" y="7887"/>
                  </a:cubicBezTo>
                  <a:cubicBezTo>
                    <a:pt x="4892" y="7902"/>
                    <a:pt x="4915" y="7910"/>
                    <a:pt x="4939" y="7910"/>
                  </a:cubicBezTo>
                  <a:cubicBezTo>
                    <a:pt x="4962" y="7910"/>
                    <a:pt x="4985" y="7902"/>
                    <a:pt x="5000" y="7887"/>
                  </a:cubicBezTo>
                  <a:cubicBezTo>
                    <a:pt x="5432" y="7887"/>
                    <a:pt x="5803" y="7609"/>
                    <a:pt x="5864" y="7177"/>
                  </a:cubicBezTo>
                  <a:cubicBezTo>
                    <a:pt x="5895" y="7023"/>
                    <a:pt x="5864" y="6837"/>
                    <a:pt x="5803" y="6683"/>
                  </a:cubicBezTo>
                  <a:lnTo>
                    <a:pt x="8333" y="4646"/>
                  </a:lnTo>
                  <a:cubicBezTo>
                    <a:pt x="8488" y="4770"/>
                    <a:pt x="8673" y="4831"/>
                    <a:pt x="8858" y="4831"/>
                  </a:cubicBezTo>
                  <a:cubicBezTo>
                    <a:pt x="9290" y="4831"/>
                    <a:pt x="9630" y="4523"/>
                    <a:pt x="9722" y="4122"/>
                  </a:cubicBezTo>
                  <a:cubicBezTo>
                    <a:pt x="9753" y="3936"/>
                    <a:pt x="9722" y="3751"/>
                    <a:pt x="9630" y="3597"/>
                  </a:cubicBezTo>
                  <a:lnTo>
                    <a:pt x="12191" y="1560"/>
                  </a:lnTo>
                  <a:cubicBezTo>
                    <a:pt x="12315" y="1653"/>
                    <a:pt x="12500" y="1714"/>
                    <a:pt x="12685" y="1714"/>
                  </a:cubicBezTo>
                  <a:cubicBezTo>
                    <a:pt x="12696" y="1715"/>
                    <a:pt x="12708" y="1715"/>
                    <a:pt x="12719" y="1715"/>
                  </a:cubicBezTo>
                  <a:cubicBezTo>
                    <a:pt x="13559" y="1715"/>
                    <a:pt x="13910" y="597"/>
                    <a:pt x="13179" y="140"/>
                  </a:cubicBezTo>
                  <a:cubicBezTo>
                    <a:pt x="13030" y="43"/>
                    <a:pt x="12873" y="1"/>
                    <a:pt x="12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9" name="Google Shape;14199;p96"/>
          <p:cNvGrpSpPr/>
          <p:nvPr/>
        </p:nvGrpSpPr>
        <p:grpSpPr>
          <a:xfrm>
            <a:off x="7789535" y="1765793"/>
            <a:ext cx="212200" cy="361875"/>
            <a:chOff x="7060200" y="4141325"/>
            <a:chExt cx="212200" cy="361875"/>
          </a:xfrm>
        </p:grpSpPr>
        <p:sp>
          <p:nvSpPr>
            <p:cNvPr id="14200" name="Google Shape;14200;p96"/>
            <p:cNvSpPr/>
            <p:nvPr/>
          </p:nvSpPr>
          <p:spPr>
            <a:xfrm>
              <a:off x="7060200" y="4141325"/>
              <a:ext cx="212200" cy="361875"/>
            </a:xfrm>
            <a:custGeom>
              <a:avLst/>
              <a:gdLst/>
              <a:ahLst/>
              <a:cxnLst/>
              <a:rect l="l" t="t" r="r" b="b"/>
              <a:pathLst>
                <a:path w="8488" h="14475" extrusionOk="0">
                  <a:moveTo>
                    <a:pt x="8055" y="1760"/>
                  </a:moveTo>
                  <a:lnTo>
                    <a:pt x="8055" y="11851"/>
                  </a:lnTo>
                  <a:lnTo>
                    <a:pt x="433" y="11851"/>
                  </a:lnTo>
                  <a:lnTo>
                    <a:pt x="433" y="1760"/>
                  </a:lnTo>
                  <a:close/>
                  <a:moveTo>
                    <a:pt x="1297" y="0"/>
                  </a:moveTo>
                  <a:cubicBezTo>
                    <a:pt x="587" y="0"/>
                    <a:pt x="31" y="587"/>
                    <a:pt x="0" y="1297"/>
                  </a:cubicBezTo>
                  <a:lnTo>
                    <a:pt x="0" y="13178"/>
                  </a:lnTo>
                  <a:cubicBezTo>
                    <a:pt x="31" y="13888"/>
                    <a:pt x="587" y="14475"/>
                    <a:pt x="1297" y="14475"/>
                  </a:cubicBezTo>
                  <a:lnTo>
                    <a:pt x="5432" y="14475"/>
                  </a:lnTo>
                  <a:cubicBezTo>
                    <a:pt x="5710" y="14475"/>
                    <a:pt x="5710" y="14043"/>
                    <a:pt x="5432" y="14043"/>
                  </a:cubicBezTo>
                  <a:lnTo>
                    <a:pt x="1297" y="14043"/>
                  </a:lnTo>
                  <a:cubicBezTo>
                    <a:pt x="834" y="14043"/>
                    <a:pt x="433" y="13672"/>
                    <a:pt x="433" y="13178"/>
                  </a:cubicBezTo>
                  <a:lnTo>
                    <a:pt x="433" y="12283"/>
                  </a:lnTo>
                  <a:lnTo>
                    <a:pt x="8055" y="12283"/>
                  </a:lnTo>
                  <a:lnTo>
                    <a:pt x="8055" y="13178"/>
                  </a:lnTo>
                  <a:cubicBezTo>
                    <a:pt x="8055" y="13672"/>
                    <a:pt x="7654" y="14043"/>
                    <a:pt x="7191" y="14043"/>
                  </a:cubicBezTo>
                  <a:lnTo>
                    <a:pt x="6667" y="14043"/>
                  </a:lnTo>
                  <a:cubicBezTo>
                    <a:pt x="6389" y="14043"/>
                    <a:pt x="6389" y="14475"/>
                    <a:pt x="6667" y="14475"/>
                  </a:cubicBezTo>
                  <a:lnTo>
                    <a:pt x="7191" y="14475"/>
                  </a:lnTo>
                  <a:cubicBezTo>
                    <a:pt x="7901" y="14475"/>
                    <a:pt x="8488" y="13888"/>
                    <a:pt x="8488" y="13178"/>
                  </a:cubicBezTo>
                  <a:lnTo>
                    <a:pt x="8488" y="1297"/>
                  </a:lnTo>
                  <a:cubicBezTo>
                    <a:pt x="8488" y="587"/>
                    <a:pt x="7901" y="0"/>
                    <a:pt x="7191" y="0"/>
                  </a:cubicBezTo>
                  <a:lnTo>
                    <a:pt x="3087" y="0"/>
                  </a:lnTo>
                  <a:cubicBezTo>
                    <a:pt x="2809" y="0"/>
                    <a:pt x="2809" y="432"/>
                    <a:pt x="3087" y="432"/>
                  </a:cubicBezTo>
                  <a:lnTo>
                    <a:pt x="7191" y="432"/>
                  </a:lnTo>
                  <a:cubicBezTo>
                    <a:pt x="7654" y="432"/>
                    <a:pt x="8055" y="803"/>
                    <a:pt x="8055" y="1297"/>
                  </a:cubicBezTo>
                  <a:lnTo>
                    <a:pt x="8055" y="1327"/>
                  </a:lnTo>
                  <a:lnTo>
                    <a:pt x="433" y="1327"/>
                  </a:lnTo>
                  <a:lnTo>
                    <a:pt x="433" y="1297"/>
                  </a:lnTo>
                  <a:cubicBezTo>
                    <a:pt x="433" y="803"/>
                    <a:pt x="834" y="432"/>
                    <a:pt x="1297" y="432"/>
                  </a:cubicBezTo>
                  <a:lnTo>
                    <a:pt x="1821" y="432"/>
                  </a:lnTo>
                  <a:cubicBezTo>
                    <a:pt x="2099" y="432"/>
                    <a:pt x="2099" y="0"/>
                    <a:pt x="1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96"/>
            <p:cNvSpPr/>
            <p:nvPr/>
          </p:nvSpPr>
          <p:spPr>
            <a:xfrm>
              <a:off x="7146625" y="4463825"/>
              <a:ext cx="39350" cy="10825"/>
            </a:xfrm>
            <a:custGeom>
              <a:avLst/>
              <a:gdLst/>
              <a:ahLst/>
              <a:cxnLst/>
              <a:rect l="l" t="t" r="r" b="b"/>
              <a:pathLst>
                <a:path w="1574" h="433" extrusionOk="0">
                  <a:moveTo>
                    <a:pt x="278" y="1"/>
                  </a:moveTo>
                  <a:cubicBezTo>
                    <a:pt x="0" y="1"/>
                    <a:pt x="0" y="433"/>
                    <a:pt x="278" y="433"/>
                  </a:cubicBezTo>
                  <a:lnTo>
                    <a:pt x="1296" y="433"/>
                  </a:lnTo>
                  <a:cubicBezTo>
                    <a:pt x="1574" y="433"/>
                    <a:pt x="1574" y="1"/>
                    <a:pt x="1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96"/>
            <p:cNvSpPr/>
            <p:nvPr/>
          </p:nvSpPr>
          <p:spPr>
            <a:xfrm>
              <a:off x="7102625" y="4243125"/>
              <a:ext cx="144300" cy="142075"/>
            </a:xfrm>
            <a:custGeom>
              <a:avLst/>
              <a:gdLst/>
              <a:ahLst/>
              <a:cxnLst/>
              <a:rect l="l" t="t" r="r" b="b"/>
              <a:pathLst>
                <a:path w="5772" h="5683" extrusionOk="0">
                  <a:moveTo>
                    <a:pt x="4383" y="1514"/>
                  </a:moveTo>
                  <a:lnTo>
                    <a:pt x="4013" y="3490"/>
                  </a:lnTo>
                  <a:lnTo>
                    <a:pt x="896" y="3490"/>
                  </a:lnTo>
                  <a:cubicBezTo>
                    <a:pt x="865" y="3490"/>
                    <a:pt x="834" y="3459"/>
                    <a:pt x="834" y="3397"/>
                  </a:cubicBezTo>
                  <a:lnTo>
                    <a:pt x="433" y="1607"/>
                  </a:lnTo>
                  <a:cubicBezTo>
                    <a:pt x="433" y="1576"/>
                    <a:pt x="433" y="1576"/>
                    <a:pt x="433" y="1545"/>
                  </a:cubicBezTo>
                  <a:cubicBezTo>
                    <a:pt x="464" y="1514"/>
                    <a:pt x="464" y="1514"/>
                    <a:pt x="495" y="1514"/>
                  </a:cubicBezTo>
                  <a:close/>
                  <a:moveTo>
                    <a:pt x="1359" y="4817"/>
                  </a:moveTo>
                  <a:cubicBezTo>
                    <a:pt x="1482" y="4817"/>
                    <a:pt x="1575" y="4909"/>
                    <a:pt x="1575" y="5033"/>
                  </a:cubicBezTo>
                  <a:cubicBezTo>
                    <a:pt x="1575" y="5112"/>
                    <a:pt x="1544" y="5142"/>
                    <a:pt x="1502" y="5142"/>
                  </a:cubicBezTo>
                  <a:cubicBezTo>
                    <a:pt x="1364" y="5142"/>
                    <a:pt x="1099" y="4817"/>
                    <a:pt x="1359" y="4817"/>
                  </a:cubicBezTo>
                  <a:close/>
                  <a:moveTo>
                    <a:pt x="3457" y="4817"/>
                  </a:moveTo>
                  <a:cubicBezTo>
                    <a:pt x="3735" y="4817"/>
                    <a:pt x="3735" y="5249"/>
                    <a:pt x="3457" y="5249"/>
                  </a:cubicBezTo>
                  <a:cubicBezTo>
                    <a:pt x="3180" y="5249"/>
                    <a:pt x="3180" y="4817"/>
                    <a:pt x="3457" y="4817"/>
                  </a:cubicBezTo>
                  <a:close/>
                  <a:moveTo>
                    <a:pt x="5522" y="1"/>
                  </a:moveTo>
                  <a:cubicBezTo>
                    <a:pt x="5513" y="1"/>
                    <a:pt x="5504" y="1"/>
                    <a:pt x="5494" y="2"/>
                  </a:cubicBezTo>
                  <a:lnTo>
                    <a:pt x="5247" y="2"/>
                  </a:lnTo>
                  <a:cubicBezTo>
                    <a:pt x="4939" y="2"/>
                    <a:pt x="4661" y="218"/>
                    <a:pt x="4630" y="527"/>
                  </a:cubicBezTo>
                  <a:lnTo>
                    <a:pt x="4507" y="1113"/>
                  </a:lnTo>
                  <a:lnTo>
                    <a:pt x="526" y="1113"/>
                  </a:lnTo>
                  <a:cubicBezTo>
                    <a:pt x="371" y="1113"/>
                    <a:pt x="248" y="1175"/>
                    <a:pt x="155" y="1298"/>
                  </a:cubicBezTo>
                  <a:cubicBezTo>
                    <a:pt x="63" y="1391"/>
                    <a:pt x="1" y="1576"/>
                    <a:pt x="32" y="1700"/>
                  </a:cubicBezTo>
                  <a:lnTo>
                    <a:pt x="433" y="3520"/>
                  </a:lnTo>
                  <a:cubicBezTo>
                    <a:pt x="495" y="3736"/>
                    <a:pt x="680" y="3922"/>
                    <a:pt x="927" y="3922"/>
                  </a:cubicBezTo>
                  <a:lnTo>
                    <a:pt x="4013" y="3922"/>
                  </a:lnTo>
                  <a:lnTo>
                    <a:pt x="4013" y="3983"/>
                  </a:lnTo>
                  <a:cubicBezTo>
                    <a:pt x="3982" y="4230"/>
                    <a:pt x="3766" y="4415"/>
                    <a:pt x="3519" y="4415"/>
                  </a:cubicBezTo>
                  <a:lnTo>
                    <a:pt x="958" y="4415"/>
                  </a:lnTo>
                  <a:cubicBezTo>
                    <a:pt x="834" y="4415"/>
                    <a:pt x="742" y="4508"/>
                    <a:pt x="742" y="4631"/>
                  </a:cubicBezTo>
                  <a:cubicBezTo>
                    <a:pt x="742" y="4693"/>
                    <a:pt x="772" y="4755"/>
                    <a:pt x="834" y="4817"/>
                  </a:cubicBezTo>
                  <a:cubicBezTo>
                    <a:pt x="649" y="5218"/>
                    <a:pt x="958" y="5681"/>
                    <a:pt x="1390" y="5681"/>
                  </a:cubicBezTo>
                  <a:cubicBezTo>
                    <a:pt x="1405" y="5682"/>
                    <a:pt x="1421" y="5682"/>
                    <a:pt x="1436" y="5682"/>
                  </a:cubicBezTo>
                  <a:cubicBezTo>
                    <a:pt x="1873" y="5682"/>
                    <a:pt x="2156" y="5265"/>
                    <a:pt x="2007" y="4847"/>
                  </a:cubicBezTo>
                  <a:lnTo>
                    <a:pt x="2902" y="4847"/>
                  </a:lnTo>
                  <a:cubicBezTo>
                    <a:pt x="2871" y="4909"/>
                    <a:pt x="2871" y="4971"/>
                    <a:pt x="2871" y="5063"/>
                  </a:cubicBezTo>
                  <a:cubicBezTo>
                    <a:pt x="2882" y="5337"/>
                    <a:pt x="3087" y="5448"/>
                    <a:pt x="3327" y="5448"/>
                  </a:cubicBezTo>
                  <a:cubicBezTo>
                    <a:pt x="3766" y="5448"/>
                    <a:pt x="4323" y="5081"/>
                    <a:pt x="4044" y="4662"/>
                  </a:cubicBezTo>
                  <a:cubicBezTo>
                    <a:pt x="4229" y="4539"/>
                    <a:pt x="4383" y="4292"/>
                    <a:pt x="4414" y="4045"/>
                  </a:cubicBezTo>
                  <a:lnTo>
                    <a:pt x="5062" y="589"/>
                  </a:lnTo>
                  <a:cubicBezTo>
                    <a:pt x="5093" y="496"/>
                    <a:pt x="5186" y="403"/>
                    <a:pt x="5278" y="403"/>
                  </a:cubicBezTo>
                  <a:lnTo>
                    <a:pt x="5494" y="403"/>
                  </a:lnTo>
                  <a:cubicBezTo>
                    <a:pt x="5762" y="403"/>
                    <a:pt x="5772" y="1"/>
                    <a:pt x="5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3" name="Google Shape;14203;p96"/>
          <p:cNvGrpSpPr/>
          <p:nvPr/>
        </p:nvGrpSpPr>
        <p:grpSpPr>
          <a:xfrm>
            <a:off x="7714697" y="2326799"/>
            <a:ext cx="361875" cy="362275"/>
            <a:chOff x="4004875" y="3563050"/>
            <a:chExt cx="361875" cy="362275"/>
          </a:xfrm>
        </p:grpSpPr>
        <p:sp>
          <p:nvSpPr>
            <p:cNvPr id="14204" name="Google Shape;14204;p96"/>
            <p:cNvSpPr/>
            <p:nvPr/>
          </p:nvSpPr>
          <p:spPr>
            <a:xfrm>
              <a:off x="4004875" y="3563050"/>
              <a:ext cx="361875" cy="362275"/>
            </a:xfrm>
            <a:custGeom>
              <a:avLst/>
              <a:gdLst/>
              <a:ahLst/>
              <a:cxnLst/>
              <a:rect l="l" t="t" r="r" b="b"/>
              <a:pathLst>
                <a:path w="14475" h="14491" extrusionOk="0">
                  <a:moveTo>
                    <a:pt x="4769" y="510"/>
                  </a:moveTo>
                  <a:cubicBezTo>
                    <a:pt x="5201" y="510"/>
                    <a:pt x="5633" y="787"/>
                    <a:pt x="5679" y="1343"/>
                  </a:cubicBezTo>
                  <a:cubicBezTo>
                    <a:pt x="5679" y="1466"/>
                    <a:pt x="5648" y="1590"/>
                    <a:pt x="5587" y="1713"/>
                  </a:cubicBezTo>
                  <a:cubicBezTo>
                    <a:pt x="5525" y="1837"/>
                    <a:pt x="5617" y="1991"/>
                    <a:pt x="5772" y="1991"/>
                  </a:cubicBezTo>
                  <a:lnTo>
                    <a:pt x="6512" y="1991"/>
                  </a:lnTo>
                  <a:lnTo>
                    <a:pt x="6512" y="3133"/>
                  </a:lnTo>
                  <a:lnTo>
                    <a:pt x="3025" y="3133"/>
                  </a:lnTo>
                  <a:lnTo>
                    <a:pt x="3025" y="1991"/>
                  </a:lnTo>
                  <a:lnTo>
                    <a:pt x="3735" y="1991"/>
                  </a:lnTo>
                  <a:cubicBezTo>
                    <a:pt x="3889" y="1991"/>
                    <a:pt x="4013" y="1837"/>
                    <a:pt x="3951" y="1713"/>
                  </a:cubicBezTo>
                  <a:cubicBezTo>
                    <a:pt x="3889" y="1590"/>
                    <a:pt x="3858" y="1466"/>
                    <a:pt x="3858" y="1343"/>
                  </a:cubicBezTo>
                  <a:cubicBezTo>
                    <a:pt x="3905" y="787"/>
                    <a:pt x="4337" y="510"/>
                    <a:pt x="4769" y="510"/>
                  </a:cubicBezTo>
                  <a:close/>
                  <a:moveTo>
                    <a:pt x="11759" y="3503"/>
                  </a:moveTo>
                  <a:cubicBezTo>
                    <a:pt x="11882" y="3503"/>
                    <a:pt x="12006" y="3596"/>
                    <a:pt x="12006" y="3719"/>
                  </a:cubicBezTo>
                  <a:lnTo>
                    <a:pt x="10926" y="3719"/>
                  </a:lnTo>
                  <a:cubicBezTo>
                    <a:pt x="10956" y="3596"/>
                    <a:pt x="11049" y="3503"/>
                    <a:pt x="11173" y="3503"/>
                  </a:cubicBezTo>
                  <a:close/>
                  <a:moveTo>
                    <a:pt x="12191" y="4151"/>
                  </a:moveTo>
                  <a:lnTo>
                    <a:pt x="12962" y="4645"/>
                  </a:lnTo>
                  <a:lnTo>
                    <a:pt x="9969" y="4645"/>
                  </a:lnTo>
                  <a:lnTo>
                    <a:pt x="10771" y="4151"/>
                  </a:lnTo>
                  <a:close/>
                  <a:moveTo>
                    <a:pt x="13271" y="5077"/>
                  </a:moveTo>
                  <a:lnTo>
                    <a:pt x="12438" y="6157"/>
                  </a:lnTo>
                  <a:lnTo>
                    <a:pt x="10524" y="6157"/>
                  </a:lnTo>
                  <a:lnTo>
                    <a:pt x="9691" y="5077"/>
                  </a:lnTo>
                  <a:close/>
                  <a:moveTo>
                    <a:pt x="12568" y="6584"/>
                  </a:moveTo>
                  <a:cubicBezTo>
                    <a:pt x="12740" y="6584"/>
                    <a:pt x="12734" y="6961"/>
                    <a:pt x="12551" y="6961"/>
                  </a:cubicBezTo>
                  <a:cubicBezTo>
                    <a:pt x="12544" y="6961"/>
                    <a:pt x="12537" y="6961"/>
                    <a:pt x="12530" y="6960"/>
                  </a:cubicBezTo>
                  <a:lnTo>
                    <a:pt x="10432" y="6960"/>
                  </a:lnTo>
                  <a:cubicBezTo>
                    <a:pt x="10216" y="6929"/>
                    <a:pt x="10216" y="6620"/>
                    <a:pt x="10432" y="6589"/>
                  </a:cubicBezTo>
                  <a:lnTo>
                    <a:pt x="12530" y="6589"/>
                  </a:lnTo>
                  <a:cubicBezTo>
                    <a:pt x="12544" y="6586"/>
                    <a:pt x="12557" y="6584"/>
                    <a:pt x="12568" y="6584"/>
                  </a:cubicBezTo>
                  <a:close/>
                  <a:moveTo>
                    <a:pt x="12098" y="7361"/>
                  </a:moveTo>
                  <a:lnTo>
                    <a:pt x="12098" y="11126"/>
                  </a:lnTo>
                  <a:cubicBezTo>
                    <a:pt x="12098" y="11527"/>
                    <a:pt x="12376" y="11867"/>
                    <a:pt x="12777" y="11898"/>
                  </a:cubicBezTo>
                  <a:lnTo>
                    <a:pt x="12777" y="12083"/>
                  </a:lnTo>
                  <a:lnTo>
                    <a:pt x="10185" y="12083"/>
                  </a:lnTo>
                  <a:lnTo>
                    <a:pt x="10185" y="11898"/>
                  </a:lnTo>
                  <a:cubicBezTo>
                    <a:pt x="10586" y="11867"/>
                    <a:pt x="10864" y="11527"/>
                    <a:pt x="10864" y="11126"/>
                  </a:cubicBezTo>
                  <a:lnTo>
                    <a:pt x="10864" y="7361"/>
                  </a:lnTo>
                  <a:close/>
                  <a:moveTo>
                    <a:pt x="9537" y="5571"/>
                  </a:moveTo>
                  <a:lnTo>
                    <a:pt x="10061" y="6250"/>
                  </a:lnTo>
                  <a:cubicBezTo>
                    <a:pt x="9568" y="6589"/>
                    <a:pt x="9815" y="7392"/>
                    <a:pt x="10432" y="7392"/>
                  </a:cubicBezTo>
                  <a:lnTo>
                    <a:pt x="10463" y="7392"/>
                  </a:lnTo>
                  <a:lnTo>
                    <a:pt x="10463" y="11157"/>
                  </a:lnTo>
                  <a:cubicBezTo>
                    <a:pt x="10432" y="11342"/>
                    <a:pt x="10308" y="11496"/>
                    <a:pt x="10123" y="11496"/>
                  </a:cubicBezTo>
                  <a:cubicBezTo>
                    <a:pt x="9907" y="11496"/>
                    <a:pt x="9753" y="11651"/>
                    <a:pt x="9753" y="11836"/>
                  </a:cubicBezTo>
                  <a:lnTo>
                    <a:pt x="9753" y="12083"/>
                  </a:lnTo>
                  <a:cubicBezTo>
                    <a:pt x="9691" y="12083"/>
                    <a:pt x="9599" y="12114"/>
                    <a:pt x="9537" y="12145"/>
                  </a:cubicBezTo>
                  <a:lnTo>
                    <a:pt x="9537" y="5571"/>
                  </a:lnTo>
                  <a:close/>
                  <a:moveTo>
                    <a:pt x="8055" y="3040"/>
                  </a:moveTo>
                  <a:lnTo>
                    <a:pt x="8055" y="12885"/>
                  </a:lnTo>
                  <a:lnTo>
                    <a:pt x="1482" y="12885"/>
                  </a:lnTo>
                  <a:lnTo>
                    <a:pt x="1482" y="3040"/>
                  </a:lnTo>
                  <a:lnTo>
                    <a:pt x="2593" y="3040"/>
                  </a:lnTo>
                  <a:lnTo>
                    <a:pt x="2593" y="3349"/>
                  </a:lnTo>
                  <a:cubicBezTo>
                    <a:pt x="2593" y="3442"/>
                    <a:pt x="2716" y="3565"/>
                    <a:pt x="2809" y="3565"/>
                  </a:cubicBezTo>
                  <a:lnTo>
                    <a:pt x="6728" y="3565"/>
                  </a:lnTo>
                  <a:cubicBezTo>
                    <a:pt x="6821" y="3565"/>
                    <a:pt x="6914" y="3472"/>
                    <a:pt x="6914" y="3349"/>
                  </a:cubicBezTo>
                  <a:lnTo>
                    <a:pt x="6914" y="3040"/>
                  </a:lnTo>
                  <a:close/>
                  <a:moveTo>
                    <a:pt x="13117" y="12484"/>
                  </a:moveTo>
                  <a:cubicBezTo>
                    <a:pt x="13364" y="12484"/>
                    <a:pt x="13549" y="12669"/>
                    <a:pt x="13549" y="12916"/>
                  </a:cubicBezTo>
                  <a:lnTo>
                    <a:pt x="13549" y="13194"/>
                  </a:lnTo>
                  <a:lnTo>
                    <a:pt x="9383" y="13194"/>
                  </a:lnTo>
                  <a:lnTo>
                    <a:pt x="9383" y="12916"/>
                  </a:lnTo>
                  <a:cubicBezTo>
                    <a:pt x="9383" y="12669"/>
                    <a:pt x="9568" y="12484"/>
                    <a:pt x="9815" y="12484"/>
                  </a:cubicBezTo>
                  <a:close/>
                  <a:moveTo>
                    <a:pt x="4753" y="0"/>
                  </a:moveTo>
                  <a:cubicBezTo>
                    <a:pt x="4090" y="0"/>
                    <a:pt x="3426" y="448"/>
                    <a:pt x="3426" y="1343"/>
                  </a:cubicBezTo>
                  <a:cubicBezTo>
                    <a:pt x="3426" y="1405"/>
                    <a:pt x="3457" y="1497"/>
                    <a:pt x="3457" y="1559"/>
                  </a:cubicBezTo>
                  <a:lnTo>
                    <a:pt x="1544" y="1559"/>
                  </a:lnTo>
                  <a:cubicBezTo>
                    <a:pt x="679" y="1559"/>
                    <a:pt x="1" y="2238"/>
                    <a:pt x="1" y="3102"/>
                  </a:cubicBezTo>
                  <a:lnTo>
                    <a:pt x="1" y="3627"/>
                  </a:lnTo>
                  <a:cubicBezTo>
                    <a:pt x="1" y="3766"/>
                    <a:pt x="101" y="3835"/>
                    <a:pt x="201" y="3835"/>
                  </a:cubicBezTo>
                  <a:cubicBezTo>
                    <a:pt x="301" y="3835"/>
                    <a:pt x="402" y="3766"/>
                    <a:pt x="402" y="3627"/>
                  </a:cubicBezTo>
                  <a:lnTo>
                    <a:pt x="402" y="3102"/>
                  </a:lnTo>
                  <a:cubicBezTo>
                    <a:pt x="402" y="2485"/>
                    <a:pt x="896" y="1991"/>
                    <a:pt x="1513" y="1991"/>
                  </a:cubicBezTo>
                  <a:lnTo>
                    <a:pt x="2593" y="1991"/>
                  </a:lnTo>
                  <a:lnTo>
                    <a:pt x="2593" y="2608"/>
                  </a:lnTo>
                  <a:lnTo>
                    <a:pt x="1235" y="2608"/>
                  </a:lnTo>
                  <a:cubicBezTo>
                    <a:pt x="1142" y="2608"/>
                    <a:pt x="1050" y="2701"/>
                    <a:pt x="1050" y="2824"/>
                  </a:cubicBezTo>
                  <a:lnTo>
                    <a:pt x="1050" y="13101"/>
                  </a:lnTo>
                  <a:cubicBezTo>
                    <a:pt x="1050" y="13194"/>
                    <a:pt x="1142" y="13286"/>
                    <a:pt x="1235" y="13286"/>
                  </a:cubicBezTo>
                  <a:lnTo>
                    <a:pt x="8271" y="13286"/>
                  </a:lnTo>
                  <a:cubicBezTo>
                    <a:pt x="8364" y="13286"/>
                    <a:pt x="8457" y="13194"/>
                    <a:pt x="8457" y="13101"/>
                  </a:cubicBezTo>
                  <a:lnTo>
                    <a:pt x="8457" y="2824"/>
                  </a:lnTo>
                  <a:cubicBezTo>
                    <a:pt x="8457" y="2701"/>
                    <a:pt x="8364" y="2608"/>
                    <a:pt x="8271" y="2608"/>
                  </a:cubicBezTo>
                  <a:lnTo>
                    <a:pt x="6914" y="2608"/>
                  </a:lnTo>
                  <a:lnTo>
                    <a:pt x="6914" y="1991"/>
                  </a:lnTo>
                  <a:lnTo>
                    <a:pt x="7994" y="1991"/>
                  </a:lnTo>
                  <a:cubicBezTo>
                    <a:pt x="8580" y="1991"/>
                    <a:pt x="9105" y="2485"/>
                    <a:pt x="9105" y="3102"/>
                  </a:cubicBezTo>
                  <a:lnTo>
                    <a:pt x="9105" y="12453"/>
                  </a:lnTo>
                  <a:cubicBezTo>
                    <a:pt x="9012" y="12577"/>
                    <a:pt x="8950" y="12731"/>
                    <a:pt x="8981" y="12916"/>
                  </a:cubicBezTo>
                  <a:lnTo>
                    <a:pt x="8981" y="13194"/>
                  </a:lnTo>
                  <a:cubicBezTo>
                    <a:pt x="8673" y="13256"/>
                    <a:pt x="8457" y="13502"/>
                    <a:pt x="8457" y="13811"/>
                  </a:cubicBezTo>
                  <a:cubicBezTo>
                    <a:pt x="8457" y="13904"/>
                    <a:pt x="8488" y="13965"/>
                    <a:pt x="8518" y="14027"/>
                  </a:cubicBezTo>
                  <a:lnTo>
                    <a:pt x="1544" y="14027"/>
                  </a:lnTo>
                  <a:cubicBezTo>
                    <a:pt x="926" y="14027"/>
                    <a:pt x="433" y="13533"/>
                    <a:pt x="433" y="12916"/>
                  </a:cubicBezTo>
                  <a:lnTo>
                    <a:pt x="433" y="4923"/>
                  </a:lnTo>
                  <a:cubicBezTo>
                    <a:pt x="433" y="4784"/>
                    <a:pt x="325" y="4715"/>
                    <a:pt x="217" y="4715"/>
                  </a:cubicBezTo>
                  <a:cubicBezTo>
                    <a:pt x="109" y="4715"/>
                    <a:pt x="1" y="4784"/>
                    <a:pt x="1" y="4923"/>
                  </a:cubicBezTo>
                  <a:lnTo>
                    <a:pt x="1" y="12947"/>
                  </a:lnTo>
                  <a:cubicBezTo>
                    <a:pt x="1" y="13780"/>
                    <a:pt x="679" y="14490"/>
                    <a:pt x="1544" y="14490"/>
                  </a:cubicBezTo>
                  <a:lnTo>
                    <a:pt x="11944" y="14490"/>
                  </a:lnTo>
                  <a:cubicBezTo>
                    <a:pt x="12253" y="14490"/>
                    <a:pt x="12253" y="14058"/>
                    <a:pt x="11944" y="14058"/>
                  </a:cubicBezTo>
                  <a:lnTo>
                    <a:pt x="9105" y="14058"/>
                  </a:lnTo>
                  <a:cubicBezTo>
                    <a:pt x="8981" y="14058"/>
                    <a:pt x="8889" y="13965"/>
                    <a:pt x="8920" y="13873"/>
                  </a:cubicBezTo>
                  <a:cubicBezTo>
                    <a:pt x="8920" y="13749"/>
                    <a:pt x="8981" y="13657"/>
                    <a:pt x="9105" y="13657"/>
                  </a:cubicBezTo>
                  <a:lnTo>
                    <a:pt x="13857" y="13657"/>
                  </a:lnTo>
                  <a:cubicBezTo>
                    <a:pt x="14104" y="13688"/>
                    <a:pt x="14104" y="14027"/>
                    <a:pt x="13857" y="14058"/>
                  </a:cubicBezTo>
                  <a:lnTo>
                    <a:pt x="13271" y="14058"/>
                  </a:lnTo>
                  <a:cubicBezTo>
                    <a:pt x="12993" y="14058"/>
                    <a:pt x="12993" y="14490"/>
                    <a:pt x="13271" y="14490"/>
                  </a:cubicBezTo>
                  <a:lnTo>
                    <a:pt x="13857" y="14490"/>
                  </a:lnTo>
                  <a:cubicBezTo>
                    <a:pt x="14197" y="14490"/>
                    <a:pt x="14475" y="14212"/>
                    <a:pt x="14475" y="13873"/>
                  </a:cubicBezTo>
                  <a:cubicBezTo>
                    <a:pt x="14475" y="13564"/>
                    <a:pt x="14259" y="13317"/>
                    <a:pt x="13981" y="13256"/>
                  </a:cubicBezTo>
                  <a:lnTo>
                    <a:pt x="13981" y="13225"/>
                  </a:lnTo>
                  <a:lnTo>
                    <a:pt x="13981" y="12916"/>
                  </a:lnTo>
                  <a:cubicBezTo>
                    <a:pt x="13981" y="12484"/>
                    <a:pt x="13641" y="12114"/>
                    <a:pt x="13209" y="12083"/>
                  </a:cubicBezTo>
                  <a:lnTo>
                    <a:pt x="13209" y="11836"/>
                  </a:lnTo>
                  <a:cubicBezTo>
                    <a:pt x="13209" y="11620"/>
                    <a:pt x="13055" y="11466"/>
                    <a:pt x="12839" y="11466"/>
                  </a:cubicBezTo>
                  <a:cubicBezTo>
                    <a:pt x="12685" y="11466"/>
                    <a:pt x="12530" y="11342"/>
                    <a:pt x="12530" y="11157"/>
                  </a:cubicBezTo>
                  <a:lnTo>
                    <a:pt x="12530" y="7361"/>
                  </a:lnTo>
                  <a:cubicBezTo>
                    <a:pt x="13148" y="7361"/>
                    <a:pt x="13395" y="6589"/>
                    <a:pt x="12901" y="6250"/>
                  </a:cubicBezTo>
                  <a:lnTo>
                    <a:pt x="13734" y="5170"/>
                  </a:lnTo>
                  <a:cubicBezTo>
                    <a:pt x="13827" y="5077"/>
                    <a:pt x="13857" y="4954"/>
                    <a:pt x="13827" y="4830"/>
                  </a:cubicBezTo>
                  <a:cubicBezTo>
                    <a:pt x="13796" y="4707"/>
                    <a:pt x="13734" y="4614"/>
                    <a:pt x="13611" y="4553"/>
                  </a:cubicBezTo>
                  <a:lnTo>
                    <a:pt x="12438" y="3812"/>
                  </a:lnTo>
                  <a:lnTo>
                    <a:pt x="12438" y="3750"/>
                  </a:lnTo>
                  <a:cubicBezTo>
                    <a:pt x="12438" y="3380"/>
                    <a:pt x="12160" y="3071"/>
                    <a:pt x="11790" y="3071"/>
                  </a:cubicBezTo>
                  <a:lnTo>
                    <a:pt x="11697" y="3071"/>
                  </a:lnTo>
                  <a:lnTo>
                    <a:pt x="11697" y="2423"/>
                  </a:lnTo>
                  <a:lnTo>
                    <a:pt x="11944" y="2423"/>
                  </a:lnTo>
                  <a:cubicBezTo>
                    <a:pt x="12222" y="2423"/>
                    <a:pt x="12222" y="1991"/>
                    <a:pt x="11944" y="1991"/>
                  </a:cubicBezTo>
                  <a:lnTo>
                    <a:pt x="11697" y="1991"/>
                  </a:lnTo>
                  <a:lnTo>
                    <a:pt x="11697" y="1744"/>
                  </a:lnTo>
                  <a:cubicBezTo>
                    <a:pt x="11682" y="1621"/>
                    <a:pt x="11581" y="1559"/>
                    <a:pt x="11481" y="1559"/>
                  </a:cubicBezTo>
                  <a:cubicBezTo>
                    <a:pt x="11381" y="1559"/>
                    <a:pt x="11281" y="1621"/>
                    <a:pt x="11265" y="1744"/>
                  </a:cubicBezTo>
                  <a:lnTo>
                    <a:pt x="11265" y="1991"/>
                  </a:lnTo>
                  <a:lnTo>
                    <a:pt x="11018" y="1991"/>
                  </a:lnTo>
                  <a:cubicBezTo>
                    <a:pt x="10740" y="1991"/>
                    <a:pt x="10740" y="2423"/>
                    <a:pt x="11018" y="2423"/>
                  </a:cubicBezTo>
                  <a:lnTo>
                    <a:pt x="11265" y="2423"/>
                  </a:lnTo>
                  <a:lnTo>
                    <a:pt x="11265" y="3071"/>
                  </a:lnTo>
                  <a:lnTo>
                    <a:pt x="11203" y="3071"/>
                  </a:lnTo>
                  <a:cubicBezTo>
                    <a:pt x="10833" y="3071"/>
                    <a:pt x="10524" y="3380"/>
                    <a:pt x="10524" y="3750"/>
                  </a:cubicBezTo>
                  <a:lnTo>
                    <a:pt x="10524" y="3812"/>
                  </a:lnTo>
                  <a:lnTo>
                    <a:pt x="9537" y="4429"/>
                  </a:lnTo>
                  <a:lnTo>
                    <a:pt x="9537" y="3102"/>
                  </a:lnTo>
                  <a:cubicBezTo>
                    <a:pt x="9537" y="2238"/>
                    <a:pt x="8858" y="1559"/>
                    <a:pt x="7994" y="1559"/>
                  </a:cubicBezTo>
                  <a:lnTo>
                    <a:pt x="6080" y="1559"/>
                  </a:lnTo>
                  <a:cubicBezTo>
                    <a:pt x="6080" y="1497"/>
                    <a:pt x="6080" y="1405"/>
                    <a:pt x="6080" y="1343"/>
                  </a:cubicBezTo>
                  <a:cubicBezTo>
                    <a:pt x="6080" y="448"/>
                    <a:pt x="5417" y="0"/>
                    <a:pt x="4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96"/>
            <p:cNvSpPr/>
            <p:nvPr/>
          </p:nvSpPr>
          <p:spPr>
            <a:xfrm>
              <a:off x="4105950" y="3583300"/>
              <a:ext cx="36275" cy="28000"/>
            </a:xfrm>
            <a:custGeom>
              <a:avLst/>
              <a:gdLst/>
              <a:ahLst/>
              <a:cxnLst/>
              <a:rect l="l" t="t" r="r" b="b"/>
              <a:pathLst>
                <a:path w="1451" h="1120" extrusionOk="0">
                  <a:moveTo>
                    <a:pt x="683" y="428"/>
                  </a:moveTo>
                  <a:cubicBezTo>
                    <a:pt x="692" y="428"/>
                    <a:pt x="701" y="431"/>
                    <a:pt x="710" y="440"/>
                  </a:cubicBezTo>
                  <a:cubicBezTo>
                    <a:pt x="834" y="440"/>
                    <a:pt x="895" y="564"/>
                    <a:pt x="803" y="656"/>
                  </a:cubicBezTo>
                  <a:cubicBezTo>
                    <a:pt x="774" y="685"/>
                    <a:pt x="742" y="697"/>
                    <a:pt x="711" y="697"/>
                  </a:cubicBezTo>
                  <a:cubicBezTo>
                    <a:pt x="610" y="697"/>
                    <a:pt x="523" y="566"/>
                    <a:pt x="618" y="471"/>
                  </a:cubicBezTo>
                  <a:cubicBezTo>
                    <a:pt x="639" y="449"/>
                    <a:pt x="661" y="428"/>
                    <a:pt x="683" y="428"/>
                  </a:cubicBezTo>
                  <a:close/>
                  <a:moveTo>
                    <a:pt x="726" y="1"/>
                  </a:moveTo>
                  <a:cubicBezTo>
                    <a:pt x="587" y="1"/>
                    <a:pt x="448" y="55"/>
                    <a:pt x="340" y="163"/>
                  </a:cubicBezTo>
                  <a:cubicBezTo>
                    <a:pt x="0" y="502"/>
                    <a:pt x="216" y="1088"/>
                    <a:pt x="710" y="1119"/>
                  </a:cubicBezTo>
                  <a:cubicBezTo>
                    <a:pt x="1204" y="1088"/>
                    <a:pt x="1451" y="502"/>
                    <a:pt x="1111" y="163"/>
                  </a:cubicBezTo>
                  <a:cubicBezTo>
                    <a:pt x="1003" y="55"/>
                    <a:pt x="865"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96"/>
            <p:cNvSpPr/>
            <p:nvPr/>
          </p:nvSpPr>
          <p:spPr>
            <a:xfrm>
              <a:off x="4059900" y="3678100"/>
              <a:ext cx="40275" cy="35700"/>
            </a:xfrm>
            <a:custGeom>
              <a:avLst/>
              <a:gdLst/>
              <a:ahLst/>
              <a:cxnLst/>
              <a:rect l="l" t="t" r="r" b="b"/>
              <a:pathLst>
                <a:path w="1611" h="1428" extrusionOk="0">
                  <a:moveTo>
                    <a:pt x="293" y="0"/>
                  </a:moveTo>
                  <a:cubicBezTo>
                    <a:pt x="130" y="0"/>
                    <a:pt x="5" y="211"/>
                    <a:pt x="145" y="352"/>
                  </a:cubicBezTo>
                  <a:lnTo>
                    <a:pt x="484" y="722"/>
                  </a:lnTo>
                  <a:lnTo>
                    <a:pt x="145" y="1062"/>
                  </a:lnTo>
                  <a:cubicBezTo>
                    <a:pt x="0" y="1207"/>
                    <a:pt x="139" y="1427"/>
                    <a:pt x="310" y="1427"/>
                  </a:cubicBezTo>
                  <a:cubicBezTo>
                    <a:pt x="357" y="1427"/>
                    <a:pt x="407" y="1410"/>
                    <a:pt x="454" y="1370"/>
                  </a:cubicBezTo>
                  <a:lnTo>
                    <a:pt x="793" y="1000"/>
                  </a:lnTo>
                  <a:lnTo>
                    <a:pt x="1163" y="1370"/>
                  </a:lnTo>
                  <a:cubicBezTo>
                    <a:pt x="1204" y="1410"/>
                    <a:pt x="1250" y="1427"/>
                    <a:pt x="1295" y="1427"/>
                  </a:cubicBezTo>
                  <a:cubicBezTo>
                    <a:pt x="1458" y="1427"/>
                    <a:pt x="1610" y="1207"/>
                    <a:pt x="1441" y="1062"/>
                  </a:cubicBezTo>
                  <a:lnTo>
                    <a:pt x="1102" y="722"/>
                  </a:lnTo>
                  <a:lnTo>
                    <a:pt x="1441" y="352"/>
                  </a:lnTo>
                  <a:cubicBezTo>
                    <a:pt x="1605" y="211"/>
                    <a:pt x="1467" y="0"/>
                    <a:pt x="1310" y="0"/>
                  </a:cubicBezTo>
                  <a:cubicBezTo>
                    <a:pt x="1260" y="0"/>
                    <a:pt x="1208" y="22"/>
                    <a:pt x="1163" y="74"/>
                  </a:cubicBezTo>
                  <a:lnTo>
                    <a:pt x="793" y="414"/>
                  </a:lnTo>
                  <a:lnTo>
                    <a:pt x="454" y="74"/>
                  </a:lnTo>
                  <a:cubicBezTo>
                    <a:pt x="401" y="22"/>
                    <a:pt x="345"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96"/>
            <p:cNvSpPr/>
            <p:nvPr/>
          </p:nvSpPr>
          <p:spPr>
            <a:xfrm>
              <a:off x="4148000" y="3764925"/>
              <a:ext cx="40300" cy="36050"/>
            </a:xfrm>
            <a:custGeom>
              <a:avLst/>
              <a:gdLst/>
              <a:ahLst/>
              <a:cxnLst/>
              <a:rect l="l" t="t" r="r" b="b"/>
              <a:pathLst>
                <a:path w="1612" h="1442" extrusionOk="0">
                  <a:moveTo>
                    <a:pt x="331" y="0"/>
                  </a:moveTo>
                  <a:cubicBezTo>
                    <a:pt x="154" y="0"/>
                    <a:pt x="1" y="221"/>
                    <a:pt x="170" y="366"/>
                  </a:cubicBezTo>
                  <a:lnTo>
                    <a:pt x="510" y="706"/>
                  </a:lnTo>
                  <a:lnTo>
                    <a:pt x="170" y="1076"/>
                  </a:lnTo>
                  <a:cubicBezTo>
                    <a:pt x="1" y="1221"/>
                    <a:pt x="154" y="1442"/>
                    <a:pt x="331" y="1442"/>
                  </a:cubicBezTo>
                  <a:cubicBezTo>
                    <a:pt x="381" y="1442"/>
                    <a:pt x="432" y="1425"/>
                    <a:pt x="479" y="1385"/>
                  </a:cubicBezTo>
                  <a:lnTo>
                    <a:pt x="818" y="1014"/>
                  </a:lnTo>
                  <a:lnTo>
                    <a:pt x="1158" y="1385"/>
                  </a:lnTo>
                  <a:cubicBezTo>
                    <a:pt x="1205" y="1425"/>
                    <a:pt x="1254" y="1442"/>
                    <a:pt x="1302" y="1442"/>
                  </a:cubicBezTo>
                  <a:cubicBezTo>
                    <a:pt x="1472" y="1442"/>
                    <a:pt x="1611" y="1221"/>
                    <a:pt x="1466" y="1076"/>
                  </a:cubicBezTo>
                  <a:lnTo>
                    <a:pt x="1127" y="706"/>
                  </a:lnTo>
                  <a:lnTo>
                    <a:pt x="1466" y="366"/>
                  </a:lnTo>
                  <a:cubicBezTo>
                    <a:pt x="1559" y="274"/>
                    <a:pt x="1559" y="150"/>
                    <a:pt x="1466" y="58"/>
                  </a:cubicBezTo>
                  <a:cubicBezTo>
                    <a:pt x="1420" y="27"/>
                    <a:pt x="1366" y="11"/>
                    <a:pt x="1312" y="11"/>
                  </a:cubicBezTo>
                  <a:cubicBezTo>
                    <a:pt x="1258" y="11"/>
                    <a:pt x="1204" y="27"/>
                    <a:pt x="1158" y="58"/>
                  </a:cubicBezTo>
                  <a:lnTo>
                    <a:pt x="818" y="428"/>
                  </a:lnTo>
                  <a:lnTo>
                    <a:pt x="479" y="58"/>
                  </a:lnTo>
                  <a:cubicBezTo>
                    <a:pt x="432" y="17"/>
                    <a:pt x="381" y="0"/>
                    <a:pt x="3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96"/>
            <p:cNvSpPr/>
            <p:nvPr/>
          </p:nvSpPr>
          <p:spPr>
            <a:xfrm>
              <a:off x="4103875" y="3827425"/>
              <a:ext cx="40275" cy="36050"/>
            </a:xfrm>
            <a:custGeom>
              <a:avLst/>
              <a:gdLst/>
              <a:ahLst/>
              <a:cxnLst/>
              <a:rect l="l" t="t" r="r" b="b"/>
              <a:pathLst>
                <a:path w="1611" h="1442" extrusionOk="0">
                  <a:moveTo>
                    <a:pt x="322" y="0"/>
                  </a:moveTo>
                  <a:cubicBezTo>
                    <a:pt x="158" y="0"/>
                    <a:pt x="0" y="221"/>
                    <a:pt x="145" y="366"/>
                  </a:cubicBezTo>
                  <a:lnTo>
                    <a:pt x="515" y="736"/>
                  </a:lnTo>
                  <a:lnTo>
                    <a:pt x="145" y="1076"/>
                  </a:lnTo>
                  <a:cubicBezTo>
                    <a:pt x="0" y="1221"/>
                    <a:pt x="158" y="1442"/>
                    <a:pt x="322" y="1442"/>
                  </a:cubicBezTo>
                  <a:cubicBezTo>
                    <a:pt x="368" y="1442"/>
                    <a:pt x="414" y="1425"/>
                    <a:pt x="454" y="1384"/>
                  </a:cubicBezTo>
                  <a:lnTo>
                    <a:pt x="793" y="1014"/>
                  </a:lnTo>
                  <a:lnTo>
                    <a:pt x="1164" y="1384"/>
                  </a:lnTo>
                  <a:cubicBezTo>
                    <a:pt x="1204" y="1425"/>
                    <a:pt x="1250" y="1442"/>
                    <a:pt x="1295" y="1442"/>
                  </a:cubicBezTo>
                  <a:cubicBezTo>
                    <a:pt x="1458" y="1442"/>
                    <a:pt x="1611" y="1221"/>
                    <a:pt x="1441" y="1076"/>
                  </a:cubicBezTo>
                  <a:lnTo>
                    <a:pt x="1102" y="736"/>
                  </a:lnTo>
                  <a:lnTo>
                    <a:pt x="1441" y="366"/>
                  </a:lnTo>
                  <a:cubicBezTo>
                    <a:pt x="1534" y="273"/>
                    <a:pt x="1534" y="150"/>
                    <a:pt x="1441" y="57"/>
                  </a:cubicBezTo>
                  <a:cubicBezTo>
                    <a:pt x="1410" y="26"/>
                    <a:pt x="1356" y="11"/>
                    <a:pt x="1302" y="11"/>
                  </a:cubicBezTo>
                  <a:cubicBezTo>
                    <a:pt x="1248" y="11"/>
                    <a:pt x="1194" y="26"/>
                    <a:pt x="1164" y="57"/>
                  </a:cubicBezTo>
                  <a:lnTo>
                    <a:pt x="793" y="428"/>
                  </a:lnTo>
                  <a:lnTo>
                    <a:pt x="454" y="57"/>
                  </a:lnTo>
                  <a:cubicBezTo>
                    <a:pt x="414" y="17"/>
                    <a:pt x="368"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96"/>
            <p:cNvSpPr/>
            <p:nvPr/>
          </p:nvSpPr>
          <p:spPr>
            <a:xfrm>
              <a:off x="4063525" y="3691625"/>
              <a:ext cx="124225" cy="140150"/>
            </a:xfrm>
            <a:custGeom>
              <a:avLst/>
              <a:gdLst/>
              <a:ahLst/>
              <a:cxnLst/>
              <a:rect l="l" t="t" r="r" b="b"/>
              <a:pathLst>
                <a:path w="4969" h="5606" extrusionOk="0">
                  <a:moveTo>
                    <a:pt x="4053" y="1"/>
                  </a:moveTo>
                  <a:cubicBezTo>
                    <a:pt x="3882" y="1"/>
                    <a:pt x="3744" y="221"/>
                    <a:pt x="3889" y="366"/>
                  </a:cubicBezTo>
                  <a:lnTo>
                    <a:pt x="4259" y="706"/>
                  </a:lnTo>
                  <a:cubicBezTo>
                    <a:pt x="1852" y="953"/>
                    <a:pt x="0" y="2990"/>
                    <a:pt x="0" y="5397"/>
                  </a:cubicBezTo>
                  <a:cubicBezTo>
                    <a:pt x="0" y="5536"/>
                    <a:pt x="108" y="5605"/>
                    <a:pt x="216" y="5605"/>
                  </a:cubicBezTo>
                  <a:cubicBezTo>
                    <a:pt x="324" y="5605"/>
                    <a:pt x="432" y="5536"/>
                    <a:pt x="432" y="5397"/>
                  </a:cubicBezTo>
                  <a:cubicBezTo>
                    <a:pt x="432" y="3236"/>
                    <a:pt x="2037" y="1416"/>
                    <a:pt x="4197" y="1138"/>
                  </a:cubicBezTo>
                  <a:lnTo>
                    <a:pt x="4197" y="1138"/>
                  </a:lnTo>
                  <a:lnTo>
                    <a:pt x="3889" y="1446"/>
                  </a:lnTo>
                  <a:cubicBezTo>
                    <a:pt x="3744" y="1615"/>
                    <a:pt x="3882" y="1803"/>
                    <a:pt x="4053" y="1803"/>
                  </a:cubicBezTo>
                  <a:cubicBezTo>
                    <a:pt x="4100" y="1803"/>
                    <a:pt x="4150" y="1789"/>
                    <a:pt x="4197" y="1755"/>
                  </a:cubicBezTo>
                  <a:lnTo>
                    <a:pt x="4876" y="1045"/>
                  </a:lnTo>
                  <a:cubicBezTo>
                    <a:pt x="4969" y="984"/>
                    <a:pt x="4969" y="860"/>
                    <a:pt x="4876" y="767"/>
                  </a:cubicBezTo>
                  <a:lnTo>
                    <a:pt x="4197" y="58"/>
                  </a:lnTo>
                  <a:cubicBezTo>
                    <a:pt x="4150" y="18"/>
                    <a:pt x="4101" y="1"/>
                    <a:pt x="4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0" name="Google Shape;14210;p96"/>
          <p:cNvGrpSpPr/>
          <p:nvPr/>
        </p:nvGrpSpPr>
        <p:grpSpPr>
          <a:xfrm>
            <a:off x="6993015" y="2328536"/>
            <a:ext cx="362650" cy="358800"/>
            <a:chOff x="3252625" y="3564975"/>
            <a:chExt cx="362650" cy="358800"/>
          </a:xfrm>
        </p:grpSpPr>
        <p:sp>
          <p:nvSpPr>
            <p:cNvPr id="14211" name="Google Shape;14211;p96"/>
            <p:cNvSpPr/>
            <p:nvPr/>
          </p:nvSpPr>
          <p:spPr>
            <a:xfrm>
              <a:off x="3252625" y="3564975"/>
              <a:ext cx="362650" cy="358800"/>
            </a:xfrm>
            <a:custGeom>
              <a:avLst/>
              <a:gdLst/>
              <a:ahLst/>
              <a:cxnLst/>
              <a:rect l="l" t="t" r="r" b="b"/>
              <a:pathLst>
                <a:path w="14506" h="14352" extrusionOk="0">
                  <a:moveTo>
                    <a:pt x="7253" y="1"/>
                  </a:moveTo>
                  <a:cubicBezTo>
                    <a:pt x="6852" y="1"/>
                    <a:pt x="6574" y="433"/>
                    <a:pt x="6265" y="834"/>
                  </a:cubicBezTo>
                  <a:cubicBezTo>
                    <a:pt x="6080" y="1081"/>
                    <a:pt x="5895" y="1389"/>
                    <a:pt x="5710" y="1420"/>
                  </a:cubicBezTo>
                  <a:cubicBezTo>
                    <a:pt x="5432" y="1420"/>
                    <a:pt x="5123" y="1328"/>
                    <a:pt x="4907" y="1173"/>
                  </a:cubicBezTo>
                  <a:cubicBezTo>
                    <a:pt x="4580" y="1021"/>
                    <a:pt x="4268" y="868"/>
                    <a:pt x="3993" y="868"/>
                  </a:cubicBezTo>
                  <a:cubicBezTo>
                    <a:pt x="3880" y="868"/>
                    <a:pt x="3772" y="894"/>
                    <a:pt x="3673" y="957"/>
                  </a:cubicBezTo>
                  <a:cubicBezTo>
                    <a:pt x="3518" y="1050"/>
                    <a:pt x="3395" y="1204"/>
                    <a:pt x="3333" y="1359"/>
                  </a:cubicBezTo>
                  <a:cubicBezTo>
                    <a:pt x="3313" y="1501"/>
                    <a:pt x="3440" y="1603"/>
                    <a:pt x="3565" y="1603"/>
                  </a:cubicBezTo>
                  <a:cubicBezTo>
                    <a:pt x="3629" y="1603"/>
                    <a:pt x="3692" y="1576"/>
                    <a:pt x="3734" y="1513"/>
                  </a:cubicBezTo>
                  <a:cubicBezTo>
                    <a:pt x="3734" y="1420"/>
                    <a:pt x="3796" y="1359"/>
                    <a:pt x="3858" y="1328"/>
                  </a:cubicBezTo>
                  <a:cubicBezTo>
                    <a:pt x="3887" y="1310"/>
                    <a:pt x="3923" y="1303"/>
                    <a:pt x="3965" y="1303"/>
                  </a:cubicBezTo>
                  <a:cubicBezTo>
                    <a:pt x="4148" y="1303"/>
                    <a:pt x="4440" y="1449"/>
                    <a:pt x="4691" y="1575"/>
                  </a:cubicBezTo>
                  <a:cubicBezTo>
                    <a:pt x="4996" y="1741"/>
                    <a:pt x="5325" y="1857"/>
                    <a:pt x="5679" y="1857"/>
                  </a:cubicBezTo>
                  <a:cubicBezTo>
                    <a:pt x="5720" y="1857"/>
                    <a:pt x="5761" y="1856"/>
                    <a:pt x="5802" y="1852"/>
                  </a:cubicBezTo>
                  <a:cubicBezTo>
                    <a:pt x="6142" y="1760"/>
                    <a:pt x="6358" y="1420"/>
                    <a:pt x="6605" y="1081"/>
                  </a:cubicBezTo>
                  <a:cubicBezTo>
                    <a:pt x="6821" y="772"/>
                    <a:pt x="7068" y="433"/>
                    <a:pt x="7253" y="433"/>
                  </a:cubicBezTo>
                  <a:cubicBezTo>
                    <a:pt x="7438" y="433"/>
                    <a:pt x="7685" y="772"/>
                    <a:pt x="7901" y="1081"/>
                  </a:cubicBezTo>
                  <a:cubicBezTo>
                    <a:pt x="8148" y="1420"/>
                    <a:pt x="8364" y="1760"/>
                    <a:pt x="8703" y="1852"/>
                  </a:cubicBezTo>
                  <a:cubicBezTo>
                    <a:pt x="8741" y="1856"/>
                    <a:pt x="8780" y="1857"/>
                    <a:pt x="8819" y="1857"/>
                  </a:cubicBezTo>
                  <a:cubicBezTo>
                    <a:pt x="9156" y="1857"/>
                    <a:pt x="9510" y="1741"/>
                    <a:pt x="9814" y="1575"/>
                  </a:cubicBezTo>
                  <a:cubicBezTo>
                    <a:pt x="10066" y="1449"/>
                    <a:pt x="10358" y="1303"/>
                    <a:pt x="10541" y="1303"/>
                  </a:cubicBezTo>
                  <a:cubicBezTo>
                    <a:pt x="10583" y="1303"/>
                    <a:pt x="10619" y="1310"/>
                    <a:pt x="10648" y="1328"/>
                  </a:cubicBezTo>
                  <a:cubicBezTo>
                    <a:pt x="10802" y="1420"/>
                    <a:pt x="10864" y="1852"/>
                    <a:pt x="10894" y="2192"/>
                  </a:cubicBezTo>
                  <a:cubicBezTo>
                    <a:pt x="10701" y="2938"/>
                    <a:pt x="11299" y="3609"/>
                    <a:pt x="12024" y="3609"/>
                  </a:cubicBezTo>
                  <a:cubicBezTo>
                    <a:pt x="12109" y="3609"/>
                    <a:pt x="12196" y="3600"/>
                    <a:pt x="12283" y="3581"/>
                  </a:cubicBezTo>
                  <a:cubicBezTo>
                    <a:pt x="12623" y="3611"/>
                    <a:pt x="13055" y="3642"/>
                    <a:pt x="13147" y="3797"/>
                  </a:cubicBezTo>
                  <a:cubicBezTo>
                    <a:pt x="13240" y="3951"/>
                    <a:pt x="13055" y="4321"/>
                    <a:pt x="12931" y="4630"/>
                  </a:cubicBezTo>
                  <a:cubicBezTo>
                    <a:pt x="12715" y="4969"/>
                    <a:pt x="12623" y="5340"/>
                    <a:pt x="12654" y="5741"/>
                  </a:cubicBezTo>
                  <a:cubicBezTo>
                    <a:pt x="12746" y="6050"/>
                    <a:pt x="13086" y="6296"/>
                    <a:pt x="13425" y="6543"/>
                  </a:cubicBezTo>
                  <a:cubicBezTo>
                    <a:pt x="13703" y="6728"/>
                    <a:pt x="14073" y="6975"/>
                    <a:pt x="14073" y="7161"/>
                  </a:cubicBezTo>
                  <a:cubicBezTo>
                    <a:pt x="14073" y="7377"/>
                    <a:pt x="13703" y="7623"/>
                    <a:pt x="13425" y="7809"/>
                  </a:cubicBezTo>
                  <a:cubicBezTo>
                    <a:pt x="13055" y="8056"/>
                    <a:pt x="12715" y="8302"/>
                    <a:pt x="12654" y="8611"/>
                  </a:cubicBezTo>
                  <a:cubicBezTo>
                    <a:pt x="12623" y="8981"/>
                    <a:pt x="12715" y="9383"/>
                    <a:pt x="12931" y="9722"/>
                  </a:cubicBezTo>
                  <a:cubicBezTo>
                    <a:pt x="13055" y="10031"/>
                    <a:pt x="13240" y="10401"/>
                    <a:pt x="13147" y="10555"/>
                  </a:cubicBezTo>
                  <a:cubicBezTo>
                    <a:pt x="13055" y="10710"/>
                    <a:pt x="12623" y="10741"/>
                    <a:pt x="12283" y="10771"/>
                  </a:cubicBezTo>
                  <a:cubicBezTo>
                    <a:pt x="11913" y="10771"/>
                    <a:pt x="11512" y="10864"/>
                    <a:pt x="11203" y="11080"/>
                  </a:cubicBezTo>
                  <a:cubicBezTo>
                    <a:pt x="10987" y="11389"/>
                    <a:pt x="10864" y="11790"/>
                    <a:pt x="10894" y="12160"/>
                  </a:cubicBezTo>
                  <a:cubicBezTo>
                    <a:pt x="10864" y="12500"/>
                    <a:pt x="10802" y="12932"/>
                    <a:pt x="10648" y="13024"/>
                  </a:cubicBezTo>
                  <a:cubicBezTo>
                    <a:pt x="10619" y="13042"/>
                    <a:pt x="10583" y="13049"/>
                    <a:pt x="10541" y="13049"/>
                  </a:cubicBezTo>
                  <a:cubicBezTo>
                    <a:pt x="10358" y="13049"/>
                    <a:pt x="10066" y="12903"/>
                    <a:pt x="9814" y="12777"/>
                  </a:cubicBezTo>
                  <a:cubicBezTo>
                    <a:pt x="9517" y="12588"/>
                    <a:pt x="9173" y="12494"/>
                    <a:pt x="8843" y="12494"/>
                  </a:cubicBezTo>
                  <a:cubicBezTo>
                    <a:pt x="8796" y="12494"/>
                    <a:pt x="8750" y="12496"/>
                    <a:pt x="8703" y="12500"/>
                  </a:cubicBezTo>
                  <a:cubicBezTo>
                    <a:pt x="8364" y="12592"/>
                    <a:pt x="8148" y="12932"/>
                    <a:pt x="7901" y="13271"/>
                  </a:cubicBezTo>
                  <a:cubicBezTo>
                    <a:pt x="7685" y="13580"/>
                    <a:pt x="7438" y="13919"/>
                    <a:pt x="7253" y="13919"/>
                  </a:cubicBezTo>
                  <a:cubicBezTo>
                    <a:pt x="7068" y="13919"/>
                    <a:pt x="6821" y="13580"/>
                    <a:pt x="6605" y="13271"/>
                  </a:cubicBezTo>
                  <a:cubicBezTo>
                    <a:pt x="6358" y="12932"/>
                    <a:pt x="6142" y="12592"/>
                    <a:pt x="5802" y="12500"/>
                  </a:cubicBezTo>
                  <a:cubicBezTo>
                    <a:pt x="5752" y="12496"/>
                    <a:pt x="5702" y="12494"/>
                    <a:pt x="5653" y="12494"/>
                  </a:cubicBezTo>
                  <a:cubicBezTo>
                    <a:pt x="5309" y="12494"/>
                    <a:pt x="4988" y="12588"/>
                    <a:pt x="4691" y="12777"/>
                  </a:cubicBezTo>
                  <a:cubicBezTo>
                    <a:pt x="4440" y="12903"/>
                    <a:pt x="4148" y="13049"/>
                    <a:pt x="3965" y="13049"/>
                  </a:cubicBezTo>
                  <a:cubicBezTo>
                    <a:pt x="3923" y="13049"/>
                    <a:pt x="3887" y="13042"/>
                    <a:pt x="3858" y="13024"/>
                  </a:cubicBezTo>
                  <a:cubicBezTo>
                    <a:pt x="3704" y="12932"/>
                    <a:pt x="3642" y="12500"/>
                    <a:pt x="3611" y="12160"/>
                  </a:cubicBezTo>
                  <a:cubicBezTo>
                    <a:pt x="3642" y="11790"/>
                    <a:pt x="3518" y="11389"/>
                    <a:pt x="3302" y="11080"/>
                  </a:cubicBezTo>
                  <a:cubicBezTo>
                    <a:pt x="2994" y="10864"/>
                    <a:pt x="2593" y="10771"/>
                    <a:pt x="2222" y="10771"/>
                  </a:cubicBezTo>
                  <a:cubicBezTo>
                    <a:pt x="1883" y="10741"/>
                    <a:pt x="1451" y="10710"/>
                    <a:pt x="1358" y="10555"/>
                  </a:cubicBezTo>
                  <a:cubicBezTo>
                    <a:pt x="1266" y="10401"/>
                    <a:pt x="1451" y="10031"/>
                    <a:pt x="1574" y="9722"/>
                  </a:cubicBezTo>
                  <a:cubicBezTo>
                    <a:pt x="1790" y="9383"/>
                    <a:pt x="1883" y="8981"/>
                    <a:pt x="1852" y="8611"/>
                  </a:cubicBezTo>
                  <a:cubicBezTo>
                    <a:pt x="1759" y="8302"/>
                    <a:pt x="1420" y="8056"/>
                    <a:pt x="1080" y="7809"/>
                  </a:cubicBezTo>
                  <a:cubicBezTo>
                    <a:pt x="803" y="7623"/>
                    <a:pt x="432" y="7377"/>
                    <a:pt x="432" y="7161"/>
                  </a:cubicBezTo>
                  <a:cubicBezTo>
                    <a:pt x="432" y="6975"/>
                    <a:pt x="803" y="6728"/>
                    <a:pt x="1080" y="6543"/>
                  </a:cubicBezTo>
                  <a:cubicBezTo>
                    <a:pt x="1451" y="6296"/>
                    <a:pt x="1759" y="6050"/>
                    <a:pt x="1852" y="5741"/>
                  </a:cubicBezTo>
                  <a:cubicBezTo>
                    <a:pt x="1883" y="5340"/>
                    <a:pt x="1790" y="4969"/>
                    <a:pt x="1574" y="4630"/>
                  </a:cubicBezTo>
                  <a:cubicBezTo>
                    <a:pt x="1451" y="4321"/>
                    <a:pt x="1266" y="3951"/>
                    <a:pt x="1358" y="3797"/>
                  </a:cubicBezTo>
                  <a:cubicBezTo>
                    <a:pt x="1451" y="3642"/>
                    <a:pt x="1883" y="3611"/>
                    <a:pt x="2222" y="3581"/>
                  </a:cubicBezTo>
                  <a:cubicBezTo>
                    <a:pt x="2593" y="3581"/>
                    <a:pt x="2994" y="3488"/>
                    <a:pt x="3302" y="3272"/>
                  </a:cubicBezTo>
                  <a:cubicBezTo>
                    <a:pt x="3457" y="3056"/>
                    <a:pt x="3580" y="2809"/>
                    <a:pt x="3580" y="2562"/>
                  </a:cubicBezTo>
                  <a:cubicBezTo>
                    <a:pt x="3597" y="2408"/>
                    <a:pt x="3481" y="2320"/>
                    <a:pt x="3364" y="2320"/>
                  </a:cubicBezTo>
                  <a:cubicBezTo>
                    <a:pt x="3270" y="2320"/>
                    <a:pt x="3176" y="2377"/>
                    <a:pt x="3148" y="2500"/>
                  </a:cubicBezTo>
                  <a:cubicBezTo>
                    <a:pt x="3148" y="2655"/>
                    <a:pt x="3086" y="2840"/>
                    <a:pt x="2994" y="2963"/>
                  </a:cubicBezTo>
                  <a:cubicBezTo>
                    <a:pt x="2747" y="3087"/>
                    <a:pt x="2469" y="3149"/>
                    <a:pt x="2191" y="3149"/>
                  </a:cubicBezTo>
                  <a:cubicBezTo>
                    <a:pt x="1698" y="3179"/>
                    <a:pt x="1204" y="3210"/>
                    <a:pt x="988" y="3581"/>
                  </a:cubicBezTo>
                  <a:cubicBezTo>
                    <a:pt x="772" y="3920"/>
                    <a:pt x="988" y="4383"/>
                    <a:pt x="1204" y="4815"/>
                  </a:cubicBezTo>
                  <a:cubicBezTo>
                    <a:pt x="1358" y="5062"/>
                    <a:pt x="1420" y="5340"/>
                    <a:pt x="1451" y="5617"/>
                  </a:cubicBezTo>
                  <a:cubicBezTo>
                    <a:pt x="1389" y="5803"/>
                    <a:pt x="1111" y="6019"/>
                    <a:pt x="833" y="6173"/>
                  </a:cubicBezTo>
                  <a:cubicBezTo>
                    <a:pt x="432" y="6482"/>
                    <a:pt x="0" y="6759"/>
                    <a:pt x="0" y="7161"/>
                  </a:cubicBezTo>
                  <a:cubicBezTo>
                    <a:pt x="0" y="7593"/>
                    <a:pt x="432" y="7870"/>
                    <a:pt x="833" y="8148"/>
                  </a:cubicBezTo>
                  <a:cubicBezTo>
                    <a:pt x="1111" y="8333"/>
                    <a:pt x="1389" y="8549"/>
                    <a:pt x="1451" y="8704"/>
                  </a:cubicBezTo>
                  <a:cubicBezTo>
                    <a:pt x="1420" y="9012"/>
                    <a:pt x="1358" y="9290"/>
                    <a:pt x="1204" y="9537"/>
                  </a:cubicBezTo>
                  <a:cubicBezTo>
                    <a:pt x="988" y="9969"/>
                    <a:pt x="772" y="10432"/>
                    <a:pt x="988" y="10771"/>
                  </a:cubicBezTo>
                  <a:cubicBezTo>
                    <a:pt x="1204" y="11111"/>
                    <a:pt x="1698" y="11173"/>
                    <a:pt x="2191" y="11203"/>
                  </a:cubicBezTo>
                  <a:cubicBezTo>
                    <a:pt x="2228" y="11199"/>
                    <a:pt x="2264" y="11197"/>
                    <a:pt x="2301" y="11197"/>
                  </a:cubicBezTo>
                  <a:cubicBezTo>
                    <a:pt x="2542" y="11197"/>
                    <a:pt x="2779" y="11281"/>
                    <a:pt x="2994" y="11389"/>
                  </a:cubicBezTo>
                  <a:cubicBezTo>
                    <a:pt x="3148" y="11636"/>
                    <a:pt x="3210" y="11913"/>
                    <a:pt x="3210" y="12191"/>
                  </a:cubicBezTo>
                  <a:cubicBezTo>
                    <a:pt x="3241" y="12685"/>
                    <a:pt x="3302" y="13179"/>
                    <a:pt x="3642" y="13395"/>
                  </a:cubicBezTo>
                  <a:cubicBezTo>
                    <a:pt x="3750" y="13458"/>
                    <a:pt x="3864" y="13484"/>
                    <a:pt x="3982" y="13484"/>
                  </a:cubicBezTo>
                  <a:cubicBezTo>
                    <a:pt x="4265" y="13484"/>
                    <a:pt x="4571" y="13331"/>
                    <a:pt x="4876" y="13179"/>
                  </a:cubicBezTo>
                  <a:cubicBezTo>
                    <a:pt x="5123" y="13024"/>
                    <a:pt x="5401" y="12932"/>
                    <a:pt x="5710" y="12932"/>
                  </a:cubicBezTo>
                  <a:cubicBezTo>
                    <a:pt x="5864" y="12963"/>
                    <a:pt x="6080" y="13271"/>
                    <a:pt x="6265" y="13518"/>
                  </a:cubicBezTo>
                  <a:cubicBezTo>
                    <a:pt x="6543" y="13919"/>
                    <a:pt x="6821" y="14351"/>
                    <a:pt x="7253" y="14351"/>
                  </a:cubicBezTo>
                  <a:cubicBezTo>
                    <a:pt x="7654" y="14351"/>
                    <a:pt x="7963" y="13919"/>
                    <a:pt x="8240" y="13518"/>
                  </a:cubicBezTo>
                  <a:cubicBezTo>
                    <a:pt x="8425" y="13271"/>
                    <a:pt x="8642" y="12963"/>
                    <a:pt x="8796" y="12932"/>
                  </a:cubicBezTo>
                  <a:cubicBezTo>
                    <a:pt x="9104" y="12932"/>
                    <a:pt x="9382" y="13024"/>
                    <a:pt x="9629" y="13179"/>
                  </a:cubicBezTo>
                  <a:cubicBezTo>
                    <a:pt x="9944" y="13314"/>
                    <a:pt x="10276" y="13465"/>
                    <a:pt x="10565" y="13465"/>
                  </a:cubicBezTo>
                  <a:cubicBezTo>
                    <a:pt x="10671" y="13465"/>
                    <a:pt x="10772" y="13445"/>
                    <a:pt x="10864" y="13395"/>
                  </a:cubicBezTo>
                  <a:cubicBezTo>
                    <a:pt x="11203" y="13209"/>
                    <a:pt x="11234" y="12685"/>
                    <a:pt x="11296" y="12191"/>
                  </a:cubicBezTo>
                  <a:cubicBezTo>
                    <a:pt x="11296" y="11913"/>
                    <a:pt x="11357" y="11636"/>
                    <a:pt x="11481" y="11389"/>
                  </a:cubicBezTo>
                  <a:cubicBezTo>
                    <a:pt x="11759" y="11265"/>
                    <a:pt x="12036" y="11203"/>
                    <a:pt x="12314" y="11203"/>
                  </a:cubicBezTo>
                  <a:cubicBezTo>
                    <a:pt x="12808" y="11173"/>
                    <a:pt x="13302" y="11111"/>
                    <a:pt x="13518" y="10771"/>
                  </a:cubicBezTo>
                  <a:cubicBezTo>
                    <a:pt x="13734" y="10432"/>
                    <a:pt x="13518" y="9969"/>
                    <a:pt x="13302" y="9537"/>
                  </a:cubicBezTo>
                  <a:cubicBezTo>
                    <a:pt x="13147" y="9290"/>
                    <a:pt x="13055" y="9012"/>
                    <a:pt x="13055" y="8704"/>
                  </a:cubicBezTo>
                  <a:cubicBezTo>
                    <a:pt x="13116" y="8549"/>
                    <a:pt x="13394" y="8333"/>
                    <a:pt x="13672" y="8148"/>
                  </a:cubicBezTo>
                  <a:cubicBezTo>
                    <a:pt x="14073" y="7870"/>
                    <a:pt x="14505" y="7593"/>
                    <a:pt x="14505" y="7161"/>
                  </a:cubicBezTo>
                  <a:cubicBezTo>
                    <a:pt x="14505" y="6759"/>
                    <a:pt x="14073" y="6482"/>
                    <a:pt x="13672" y="6173"/>
                  </a:cubicBezTo>
                  <a:cubicBezTo>
                    <a:pt x="13425" y="6019"/>
                    <a:pt x="13116" y="5803"/>
                    <a:pt x="13086" y="5617"/>
                  </a:cubicBezTo>
                  <a:cubicBezTo>
                    <a:pt x="13086" y="5340"/>
                    <a:pt x="13178" y="5062"/>
                    <a:pt x="13333" y="4815"/>
                  </a:cubicBezTo>
                  <a:cubicBezTo>
                    <a:pt x="13518" y="4383"/>
                    <a:pt x="13734" y="3920"/>
                    <a:pt x="13518" y="3581"/>
                  </a:cubicBezTo>
                  <a:cubicBezTo>
                    <a:pt x="13333" y="3241"/>
                    <a:pt x="12808" y="3179"/>
                    <a:pt x="12345" y="3149"/>
                  </a:cubicBezTo>
                  <a:cubicBezTo>
                    <a:pt x="12036" y="3149"/>
                    <a:pt x="11759" y="3087"/>
                    <a:pt x="11512" y="2963"/>
                  </a:cubicBezTo>
                  <a:cubicBezTo>
                    <a:pt x="11388" y="2716"/>
                    <a:pt x="11296" y="2439"/>
                    <a:pt x="11326" y="2130"/>
                  </a:cubicBezTo>
                  <a:cubicBezTo>
                    <a:pt x="11265" y="1667"/>
                    <a:pt x="11234" y="1173"/>
                    <a:pt x="10864" y="957"/>
                  </a:cubicBezTo>
                  <a:cubicBezTo>
                    <a:pt x="10764" y="894"/>
                    <a:pt x="10657" y="868"/>
                    <a:pt x="10543" y="868"/>
                  </a:cubicBezTo>
                  <a:cubicBezTo>
                    <a:pt x="10268" y="868"/>
                    <a:pt x="9956" y="1021"/>
                    <a:pt x="9629" y="1173"/>
                  </a:cubicBezTo>
                  <a:cubicBezTo>
                    <a:pt x="9382" y="1328"/>
                    <a:pt x="9104" y="1420"/>
                    <a:pt x="8827" y="1420"/>
                  </a:cubicBezTo>
                  <a:cubicBezTo>
                    <a:pt x="8642" y="1389"/>
                    <a:pt x="8425" y="1081"/>
                    <a:pt x="8271" y="834"/>
                  </a:cubicBezTo>
                  <a:cubicBezTo>
                    <a:pt x="7963" y="433"/>
                    <a:pt x="7685" y="1"/>
                    <a:pt x="7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96"/>
            <p:cNvSpPr/>
            <p:nvPr/>
          </p:nvSpPr>
          <p:spPr>
            <a:xfrm>
              <a:off x="3360125" y="3688425"/>
              <a:ext cx="56850" cy="47125"/>
            </a:xfrm>
            <a:custGeom>
              <a:avLst/>
              <a:gdLst/>
              <a:ahLst/>
              <a:cxnLst/>
              <a:rect l="l" t="t" r="r" b="b"/>
              <a:pathLst>
                <a:path w="2274" h="1885" extrusionOk="0">
                  <a:moveTo>
                    <a:pt x="1526" y="623"/>
                  </a:moveTo>
                  <a:cubicBezTo>
                    <a:pt x="1699" y="623"/>
                    <a:pt x="1842" y="709"/>
                    <a:pt x="1842" y="926"/>
                  </a:cubicBezTo>
                  <a:cubicBezTo>
                    <a:pt x="1842" y="1050"/>
                    <a:pt x="1780" y="1173"/>
                    <a:pt x="1687" y="1266"/>
                  </a:cubicBezTo>
                  <a:cubicBezTo>
                    <a:pt x="1595" y="1358"/>
                    <a:pt x="1471" y="1405"/>
                    <a:pt x="1348" y="1405"/>
                  </a:cubicBezTo>
                  <a:cubicBezTo>
                    <a:pt x="1224" y="1405"/>
                    <a:pt x="1101" y="1358"/>
                    <a:pt x="1008" y="1266"/>
                  </a:cubicBezTo>
                  <a:cubicBezTo>
                    <a:pt x="721" y="958"/>
                    <a:pt x="1184" y="623"/>
                    <a:pt x="1526" y="623"/>
                  </a:cubicBezTo>
                  <a:close/>
                  <a:moveTo>
                    <a:pt x="1348" y="1"/>
                  </a:moveTo>
                  <a:cubicBezTo>
                    <a:pt x="1101" y="1"/>
                    <a:pt x="885" y="124"/>
                    <a:pt x="731" y="278"/>
                  </a:cubicBezTo>
                  <a:cubicBezTo>
                    <a:pt x="1" y="938"/>
                    <a:pt x="619" y="1885"/>
                    <a:pt x="1336" y="1885"/>
                  </a:cubicBezTo>
                  <a:cubicBezTo>
                    <a:pt x="1559" y="1885"/>
                    <a:pt x="1791" y="1794"/>
                    <a:pt x="1996" y="1574"/>
                  </a:cubicBezTo>
                  <a:cubicBezTo>
                    <a:pt x="2181" y="1389"/>
                    <a:pt x="2274" y="1173"/>
                    <a:pt x="2274" y="926"/>
                  </a:cubicBezTo>
                  <a:cubicBezTo>
                    <a:pt x="2274" y="679"/>
                    <a:pt x="2181" y="433"/>
                    <a:pt x="1996" y="278"/>
                  </a:cubicBezTo>
                  <a:cubicBezTo>
                    <a:pt x="1842" y="93"/>
                    <a:pt x="1595" y="1"/>
                    <a:pt x="1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96"/>
            <p:cNvSpPr/>
            <p:nvPr/>
          </p:nvSpPr>
          <p:spPr>
            <a:xfrm>
              <a:off x="3449350" y="3754575"/>
              <a:ext cx="50175" cy="44975"/>
            </a:xfrm>
            <a:custGeom>
              <a:avLst/>
              <a:gdLst/>
              <a:ahLst/>
              <a:cxnLst/>
              <a:rect l="l" t="t" r="r" b="b"/>
              <a:pathLst>
                <a:path w="2007" h="1799" extrusionOk="0">
                  <a:moveTo>
                    <a:pt x="1019" y="410"/>
                  </a:moveTo>
                  <a:cubicBezTo>
                    <a:pt x="1421" y="410"/>
                    <a:pt x="1668" y="934"/>
                    <a:pt x="1359" y="1243"/>
                  </a:cubicBezTo>
                  <a:cubicBezTo>
                    <a:pt x="1259" y="1343"/>
                    <a:pt x="1135" y="1388"/>
                    <a:pt x="1015" y="1388"/>
                  </a:cubicBezTo>
                  <a:cubicBezTo>
                    <a:pt x="765" y="1388"/>
                    <a:pt x="526" y="1195"/>
                    <a:pt x="526" y="904"/>
                  </a:cubicBezTo>
                  <a:cubicBezTo>
                    <a:pt x="526" y="780"/>
                    <a:pt x="587" y="657"/>
                    <a:pt x="680" y="564"/>
                  </a:cubicBezTo>
                  <a:cubicBezTo>
                    <a:pt x="742" y="472"/>
                    <a:pt x="865" y="410"/>
                    <a:pt x="1019" y="410"/>
                  </a:cubicBezTo>
                  <a:close/>
                  <a:moveTo>
                    <a:pt x="1004" y="1"/>
                  </a:moveTo>
                  <a:cubicBezTo>
                    <a:pt x="773" y="1"/>
                    <a:pt x="541" y="86"/>
                    <a:pt x="371" y="256"/>
                  </a:cubicBezTo>
                  <a:cubicBezTo>
                    <a:pt x="1" y="626"/>
                    <a:pt x="1" y="1181"/>
                    <a:pt x="371" y="1552"/>
                  </a:cubicBezTo>
                  <a:cubicBezTo>
                    <a:pt x="526" y="1706"/>
                    <a:pt x="773" y="1799"/>
                    <a:pt x="1019" y="1799"/>
                  </a:cubicBezTo>
                  <a:cubicBezTo>
                    <a:pt x="1235" y="1799"/>
                    <a:pt x="1482" y="1706"/>
                    <a:pt x="1637" y="1552"/>
                  </a:cubicBezTo>
                  <a:cubicBezTo>
                    <a:pt x="2007" y="1181"/>
                    <a:pt x="2007" y="626"/>
                    <a:pt x="1637" y="256"/>
                  </a:cubicBezTo>
                  <a:cubicBezTo>
                    <a:pt x="1467" y="86"/>
                    <a:pt x="1235"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96"/>
            <p:cNvSpPr/>
            <p:nvPr/>
          </p:nvSpPr>
          <p:spPr>
            <a:xfrm>
              <a:off x="3392375" y="3682000"/>
              <a:ext cx="84425" cy="124050"/>
            </a:xfrm>
            <a:custGeom>
              <a:avLst/>
              <a:gdLst/>
              <a:ahLst/>
              <a:cxnLst/>
              <a:rect l="l" t="t" r="r" b="b"/>
              <a:pathLst>
                <a:path w="3377" h="4962" extrusionOk="0">
                  <a:moveTo>
                    <a:pt x="3070" y="1"/>
                  </a:moveTo>
                  <a:cubicBezTo>
                    <a:pt x="3006" y="1"/>
                    <a:pt x="2942" y="31"/>
                    <a:pt x="2897" y="103"/>
                  </a:cubicBezTo>
                  <a:lnTo>
                    <a:pt x="89" y="4640"/>
                  </a:lnTo>
                  <a:cubicBezTo>
                    <a:pt x="0" y="4817"/>
                    <a:pt x="134" y="4962"/>
                    <a:pt x="273" y="4962"/>
                  </a:cubicBezTo>
                  <a:cubicBezTo>
                    <a:pt x="328" y="4962"/>
                    <a:pt x="385" y="4939"/>
                    <a:pt x="428" y="4887"/>
                  </a:cubicBezTo>
                  <a:lnTo>
                    <a:pt x="3268" y="350"/>
                  </a:lnTo>
                  <a:cubicBezTo>
                    <a:pt x="3377" y="176"/>
                    <a:pt x="3223" y="1"/>
                    <a:pt x="30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96"/>
            <p:cNvSpPr/>
            <p:nvPr/>
          </p:nvSpPr>
          <p:spPr>
            <a:xfrm>
              <a:off x="3279625" y="3631925"/>
              <a:ext cx="296500" cy="223950"/>
            </a:xfrm>
            <a:custGeom>
              <a:avLst/>
              <a:gdLst/>
              <a:ahLst/>
              <a:cxnLst/>
              <a:rect l="l" t="t" r="r" b="b"/>
              <a:pathLst>
                <a:path w="11860" h="8958" extrusionOk="0">
                  <a:moveTo>
                    <a:pt x="6192" y="1"/>
                  </a:moveTo>
                  <a:cubicBezTo>
                    <a:pt x="5437" y="1"/>
                    <a:pt x="4651" y="202"/>
                    <a:pt x="3889" y="656"/>
                  </a:cubicBezTo>
                  <a:cubicBezTo>
                    <a:pt x="0" y="2970"/>
                    <a:pt x="1636" y="8958"/>
                    <a:pt x="6173" y="8958"/>
                  </a:cubicBezTo>
                  <a:cubicBezTo>
                    <a:pt x="7407" y="8958"/>
                    <a:pt x="8549" y="8464"/>
                    <a:pt x="9382" y="7600"/>
                  </a:cubicBezTo>
                  <a:cubicBezTo>
                    <a:pt x="9475" y="7538"/>
                    <a:pt x="9475" y="7384"/>
                    <a:pt x="9382" y="7322"/>
                  </a:cubicBezTo>
                  <a:cubicBezTo>
                    <a:pt x="9352" y="7276"/>
                    <a:pt x="9297" y="7252"/>
                    <a:pt x="9243" y="7252"/>
                  </a:cubicBezTo>
                  <a:cubicBezTo>
                    <a:pt x="9189" y="7252"/>
                    <a:pt x="9135" y="7276"/>
                    <a:pt x="9105" y="7322"/>
                  </a:cubicBezTo>
                  <a:cubicBezTo>
                    <a:pt x="8320" y="8123"/>
                    <a:pt x="7276" y="8525"/>
                    <a:pt x="6229" y="8525"/>
                  </a:cubicBezTo>
                  <a:cubicBezTo>
                    <a:pt x="5299" y="8525"/>
                    <a:pt x="4366" y="8208"/>
                    <a:pt x="3611" y="7569"/>
                  </a:cubicBezTo>
                  <a:cubicBezTo>
                    <a:pt x="1976" y="6211"/>
                    <a:pt x="1698" y="3834"/>
                    <a:pt x="2963" y="2106"/>
                  </a:cubicBezTo>
                  <a:cubicBezTo>
                    <a:pt x="3739" y="1040"/>
                    <a:pt x="4965" y="461"/>
                    <a:pt x="6214" y="461"/>
                  </a:cubicBezTo>
                  <a:cubicBezTo>
                    <a:pt x="6952" y="461"/>
                    <a:pt x="7699" y="663"/>
                    <a:pt x="8364" y="1088"/>
                  </a:cubicBezTo>
                  <a:cubicBezTo>
                    <a:pt x="10154" y="2199"/>
                    <a:pt x="10771" y="4544"/>
                    <a:pt x="9753" y="6396"/>
                  </a:cubicBezTo>
                  <a:cubicBezTo>
                    <a:pt x="9691" y="6489"/>
                    <a:pt x="9753" y="6643"/>
                    <a:pt x="9845" y="6674"/>
                  </a:cubicBezTo>
                  <a:lnTo>
                    <a:pt x="9845" y="6705"/>
                  </a:lnTo>
                  <a:cubicBezTo>
                    <a:pt x="9868" y="6712"/>
                    <a:pt x="9894" y="6716"/>
                    <a:pt x="9919" y="6716"/>
                  </a:cubicBezTo>
                  <a:cubicBezTo>
                    <a:pt x="9996" y="6716"/>
                    <a:pt x="10077" y="6681"/>
                    <a:pt x="10123" y="6612"/>
                  </a:cubicBezTo>
                  <a:cubicBezTo>
                    <a:pt x="11860" y="3386"/>
                    <a:pt x="9288" y="1"/>
                    <a:pt x="6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6" name="Google Shape;14216;p96"/>
          <p:cNvGrpSpPr/>
          <p:nvPr/>
        </p:nvGrpSpPr>
        <p:grpSpPr>
          <a:xfrm>
            <a:off x="4757759" y="2326611"/>
            <a:ext cx="361875" cy="362650"/>
            <a:chOff x="980425" y="3563425"/>
            <a:chExt cx="361875" cy="362650"/>
          </a:xfrm>
        </p:grpSpPr>
        <p:sp>
          <p:nvSpPr>
            <p:cNvPr id="14217" name="Google Shape;14217;p96"/>
            <p:cNvSpPr/>
            <p:nvPr/>
          </p:nvSpPr>
          <p:spPr>
            <a:xfrm>
              <a:off x="1009725" y="3856625"/>
              <a:ext cx="143550" cy="10825"/>
            </a:xfrm>
            <a:custGeom>
              <a:avLst/>
              <a:gdLst/>
              <a:ahLst/>
              <a:cxnLst/>
              <a:rect l="l" t="t" r="r" b="b"/>
              <a:pathLst>
                <a:path w="5742" h="433" extrusionOk="0">
                  <a:moveTo>
                    <a:pt x="309" y="0"/>
                  </a:moveTo>
                  <a:cubicBezTo>
                    <a:pt x="1" y="0"/>
                    <a:pt x="1" y="432"/>
                    <a:pt x="309" y="432"/>
                  </a:cubicBezTo>
                  <a:lnTo>
                    <a:pt x="5463" y="432"/>
                  </a:lnTo>
                  <a:cubicBezTo>
                    <a:pt x="5741" y="432"/>
                    <a:pt x="5741" y="0"/>
                    <a:pt x="54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96"/>
            <p:cNvSpPr/>
            <p:nvPr/>
          </p:nvSpPr>
          <p:spPr>
            <a:xfrm>
              <a:off x="1009725" y="3880550"/>
              <a:ext cx="143550" cy="10050"/>
            </a:xfrm>
            <a:custGeom>
              <a:avLst/>
              <a:gdLst/>
              <a:ahLst/>
              <a:cxnLst/>
              <a:rect l="l" t="t" r="r" b="b"/>
              <a:pathLst>
                <a:path w="5742" h="402" extrusionOk="0">
                  <a:moveTo>
                    <a:pt x="309" y="0"/>
                  </a:moveTo>
                  <a:cubicBezTo>
                    <a:pt x="1" y="0"/>
                    <a:pt x="1" y="401"/>
                    <a:pt x="309" y="401"/>
                  </a:cubicBezTo>
                  <a:lnTo>
                    <a:pt x="5463" y="401"/>
                  </a:lnTo>
                  <a:cubicBezTo>
                    <a:pt x="5741" y="401"/>
                    <a:pt x="5741" y="0"/>
                    <a:pt x="54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96"/>
            <p:cNvSpPr/>
            <p:nvPr/>
          </p:nvSpPr>
          <p:spPr>
            <a:xfrm>
              <a:off x="1009725" y="3727000"/>
              <a:ext cx="143550" cy="10825"/>
            </a:xfrm>
            <a:custGeom>
              <a:avLst/>
              <a:gdLst/>
              <a:ahLst/>
              <a:cxnLst/>
              <a:rect l="l" t="t" r="r" b="b"/>
              <a:pathLst>
                <a:path w="5742" h="433" extrusionOk="0">
                  <a:moveTo>
                    <a:pt x="309" y="1"/>
                  </a:moveTo>
                  <a:cubicBezTo>
                    <a:pt x="1" y="1"/>
                    <a:pt x="1" y="433"/>
                    <a:pt x="309" y="433"/>
                  </a:cubicBezTo>
                  <a:lnTo>
                    <a:pt x="5463" y="433"/>
                  </a:lnTo>
                  <a:cubicBezTo>
                    <a:pt x="5741" y="433"/>
                    <a:pt x="5741" y="1"/>
                    <a:pt x="54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96"/>
            <p:cNvSpPr/>
            <p:nvPr/>
          </p:nvSpPr>
          <p:spPr>
            <a:xfrm>
              <a:off x="1009725" y="3750925"/>
              <a:ext cx="141225" cy="10825"/>
            </a:xfrm>
            <a:custGeom>
              <a:avLst/>
              <a:gdLst/>
              <a:ahLst/>
              <a:cxnLst/>
              <a:rect l="l" t="t" r="r" b="b"/>
              <a:pathLst>
                <a:path w="5649" h="433" extrusionOk="0">
                  <a:moveTo>
                    <a:pt x="309" y="0"/>
                  </a:moveTo>
                  <a:cubicBezTo>
                    <a:pt x="1" y="0"/>
                    <a:pt x="1" y="432"/>
                    <a:pt x="309" y="432"/>
                  </a:cubicBezTo>
                  <a:lnTo>
                    <a:pt x="5463" y="432"/>
                  </a:lnTo>
                  <a:cubicBezTo>
                    <a:pt x="5556" y="432"/>
                    <a:pt x="5648" y="340"/>
                    <a:pt x="5648" y="216"/>
                  </a:cubicBezTo>
                  <a:cubicBezTo>
                    <a:pt x="5648" y="93"/>
                    <a:pt x="5556" y="0"/>
                    <a:pt x="54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96"/>
            <p:cNvSpPr/>
            <p:nvPr/>
          </p:nvSpPr>
          <p:spPr>
            <a:xfrm>
              <a:off x="1009725" y="3598125"/>
              <a:ext cx="143525" cy="10075"/>
            </a:xfrm>
            <a:custGeom>
              <a:avLst/>
              <a:gdLst/>
              <a:ahLst/>
              <a:cxnLst/>
              <a:rect l="l" t="t" r="r" b="b"/>
              <a:pathLst>
                <a:path w="5741" h="403" extrusionOk="0">
                  <a:moveTo>
                    <a:pt x="5491" y="0"/>
                  </a:moveTo>
                  <a:cubicBezTo>
                    <a:pt x="5482" y="0"/>
                    <a:pt x="5473" y="1"/>
                    <a:pt x="5463" y="2"/>
                  </a:cubicBezTo>
                  <a:lnTo>
                    <a:pt x="309" y="2"/>
                  </a:lnTo>
                  <a:cubicBezTo>
                    <a:pt x="1" y="2"/>
                    <a:pt x="1" y="403"/>
                    <a:pt x="309" y="403"/>
                  </a:cubicBezTo>
                  <a:lnTo>
                    <a:pt x="5463" y="403"/>
                  </a:lnTo>
                  <a:cubicBezTo>
                    <a:pt x="5731" y="403"/>
                    <a:pt x="5741" y="0"/>
                    <a:pt x="5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96"/>
            <p:cNvSpPr/>
            <p:nvPr/>
          </p:nvSpPr>
          <p:spPr>
            <a:xfrm>
              <a:off x="1009725" y="3621300"/>
              <a:ext cx="143550" cy="10825"/>
            </a:xfrm>
            <a:custGeom>
              <a:avLst/>
              <a:gdLst/>
              <a:ahLst/>
              <a:cxnLst/>
              <a:rect l="l" t="t" r="r" b="b"/>
              <a:pathLst>
                <a:path w="5742" h="433" extrusionOk="0">
                  <a:moveTo>
                    <a:pt x="309" y="1"/>
                  </a:moveTo>
                  <a:cubicBezTo>
                    <a:pt x="1" y="1"/>
                    <a:pt x="1" y="433"/>
                    <a:pt x="309" y="433"/>
                  </a:cubicBezTo>
                  <a:lnTo>
                    <a:pt x="5463" y="433"/>
                  </a:lnTo>
                  <a:cubicBezTo>
                    <a:pt x="5741" y="433"/>
                    <a:pt x="5741" y="1"/>
                    <a:pt x="54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96"/>
            <p:cNvSpPr/>
            <p:nvPr/>
          </p:nvSpPr>
          <p:spPr>
            <a:xfrm>
              <a:off x="1208025" y="3598125"/>
              <a:ext cx="13900" cy="10075"/>
            </a:xfrm>
            <a:custGeom>
              <a:avLst/>
              <a:gdLst/>
              <a:ahLst/>
              <a:cxnLst/>
              <a:rect l="l" t="t" r="r" b="b"/>
              <a:pathLst>
                <a:path w="556" h="403" extrusionOk="0">
                  <a:moveTo>
                    <a:pt x="306" y="0"/>
                  </a:moveTo>
                  <a:cubicBezTo>
                    <a:pt x="297" y="0"/>
                    <a:pt x="288" y="1"/>
                    <a:pt x="278" y="2"/>
                  </a:cubicBezTo>
                  <a:cubicBezTo>
                    <a:pt x="0" y="2"/>
                    <a:pt x="0" y="403"/>
                    <a:pt x="278" y="403"/>
                  </a:cubicBezTo>
                  <a:cubicBezTo>
                    <a:pt x="546" y="403"/>
                    <a:pt x="555" y="0"/>
                    <a:pt x="3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96"/>
            <p:cNvSpPr/>
            <p:nvPr/>
          </p:nvSpPr>
          <p:spPr>
            <a:xfrm>
              <a:off x="1231175" y="3598125"/>
              <a:ext cx="14675" cy="10075"/>
            </a:xfrm>
            <a:custGeom>
              <a:avLst/>
              <a:gdLst/>
              <a:ahLst/>
              <a:cxnLst/>
              <a:rect l="l" t="t" r="r" b="b"/>
              <a:pathLst>
                <a:path w="587" h="403" extrusionOk="0">
                  <a:moveTo>
                    <a:pt x="336" y="0"/>
                  </a:moveTo>
                  <a:cubicBezTo>
                    <a:pt x="328" y="0"/>
                    <a:pt x="318" y="1"/>
                    <a:pt x="309" y="2"/>
                  </a:cubicBezTo>
                  <a:cubicBezTo>
                    <a:pt x="0" y="2"/>
                    <a:pt x="0" y="403"/>
                    <a:pt x="309" y="403"/>
                  </a:cubicBezTo>
                  <a:cubicBezTo>
                    <a:pt x="577" y="403"/>
                    <a:pt x="586" y="0"/>
                    <a:pt x="3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96"/>
            <p:cNvSpPr/>
            <p:nvPr/>
          </p:nvSpPr>
          <p:spPr>
            <a:xfrm>
              <a:off x="1255075" y="3598125"/>
              <a:ext cx="13925" cy="10075"/>
            </a:xfrm>
            <a:custGeom>
              <a:avLst/>
              <a:gdLst/>
              <a:ahLst/>
              <a:cxnLst/>
              <a:rect l="l" t="t" r="r" b="b"/>
              <a:pathLst>
                <a:path w="557" h="403" extrusionOk="0">
                  <a:moveTo>
                    <a:pt x="306" y="0"/>
                  </a:moveTo>
                  <a:cubicBezTo>
                    <a:pt x="297" y="0"/>
                    <a:pt x="288" y="1"/>
                    <a:pt x="279" y="2"/>
                  </a:cubicBezTo>
                  <a:cubicBezTo>
                    <a:pt x="1" y="2"/>
                    <a:pt x="1" y="403"/>
                    <a:pt x="279" y="403"/>
                  </a:cubicBezTo>
                  <a:cubicBezTo>
                    <a:pt x="547" y="403"/>
                    <a:pt x="556" y="0"/>
                    <a:pt x="3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96"/>
            <p:cNvSpPr/>
            <p:nvPr/>
          </p:nvSpPr>
          <p:spPr>
            <a:xfrm>
              <a:off x="1208025" y="3621300"/>
              <a:ext cx="13900" cy="10825"/>
            </a:xfrm>
            <a:custGeom>
              <a:avLst/>
              <a:gdLst/>
              <a:ahLst/>
              <a:cxnLst/>
              <a:rect l="l" t="t" r="r" b="b"/>
              <a:pathLst>
                <a:path w="556" h="433" extrusionOk="0">
                  <a:moveTo>
                    <a:pt x="278" y="1"/>
                  </a:moveTo>
                  <a:cubicBezTo>
                    <a:pt x="0" y="1"/>
                    <a:pt x="0" y="433"/>
                    <a:pt x="278" y="433"/>
                  </a:cubicBezTo>
                  <a:cubicBezTo>
                    <a:pt x="556" y="433"/>
                    <a:pt x="556"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96"/>
            <p:cNvSpPr/>
            <p:nvPr/>
          </p:nvSpPr>
          <p:spPr>
            <a:xfrm>
              <a:off x="1231175" y="3621300"/>
              <a:ext cx="14675" cy="10825"/>
            </a:xfrm>
            <a:custGeom>
              <a:avLst/>
              <a:gdLst/>
              <a:ahLst/>
              <a:cxnLst/>
              <a:rect l="l" t="t" r="r" b="b"/>
              <a:pathLst>
                <a:path w="587" h="433" extrusionOk="0">
                  <a:moveTo>
                    <a:pt x="309" y="1"/>
                  </a:moveTo>
                  <a:cubicBezTo>
                    <a:pt x="0" y="1"/>
                    <a:pt x="0" y="433"/>
                    <a:pt x="309" y="433"/>
                  </a:cubicBezTo>
                  <a:cubicBezTo>
                    <a:pt x="586" y="433"/>
                    <a:pt x="586"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96"/>
            <p:cNvSpPr/>
            <p:nvPr/>
          </p:nvSpPr>
          <p:spPr>
            <a:xfrm>
              <a:off x="1255075" y="3621300"/>
              <a:ext cx="13925" cy="10825"/>
            </a:xfrm>
            <a:custGeom>
              <a:avLst/>
              <a:gdLst/>
              <a:ahLst/>
              <a:cxnLst/>
              <a:rect l="l" t="t" r="r" b="b"/>
              <a:pathLst>
                <a:path w="557" h="433" extrusionOk="0">
                  <a:moveTo>
                    <a:pt x="279" y="1"/>
                  </a:moveTo>
                  <a:cubicBezTo>
                    <a:pt x="1" y="1"/>
                    <a:pt x="1" y="433"/>
                    <a:pt x="279" y="433"/>
                  </a:cubicBezTo>
                  <a:cubicBezTo>
                    <a:pt x="556" y="433"/>
                    <a:pt x="556"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96"/>
            <p:cNvSpPr/>
            <p:nvPr/>
          </p:nvSpPr>
          <p:spPr>
            <a:xfrm>
              <a:off x="1208025" y="3727725"/>
              <a:ext cx="13900" cy="10100"/>
            </a:xfrm>
            <a:custGeom>
              <a:avLst/>
              <a:gdLst/>
              <a:ahLst/>
              <a:cxnLst/>
              <a:rect l="l" t="t" r="r" b="b"/>
              <a:pathLst>
                <a:path w="556" h="404" extrusionOk="0">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96"/>
            <p:cNvSpPr/>
            <p:nvPr/>
          </p:nvSpPr>
          <p:spPr>
            <a:xfrm>
              <a:off x="1231175" y="3727000"/>
              <a:ext cx="14675" cy="10825"/>
            </a:xfrm>
            <a:custGeom>
              <a:avLst/>
              <a:gdLst/>
              <a:ahLst/>
              <a:cxnLst/>
              <a:rect l="l" t="t" r="r" b="b"/>
              <a:pathLst>
                <a:path w="587" h="433" extrusionOk="0">
                  <a:moveTo>
                    <a:pt x="309" y="1"/>
                  </a:moveTo>
                  <a:cubicBezTo>
                    <a:pt x="0" y="1"/>
                    <a:pt x="0" y="433"/>
                    <a:pt x="309" y="433"/>
                  </a:cubicBezTo>
                  <a:cubicBezTo>
                    <a:pt x="586" y="433"/>
                    <a:pt x="586"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96"/>
            <p:cNvSpPr/>
            <p:nvPr/>
          </p:nvSpPr>
          <p:spPr>
            <a:xfrm>
              <a:off x="1255075" y="3727000"/>
              <a:ext cx="13925" cy="10825"/>
            </a:xfrm>
            <a:custGeom>
              <a:avLst/>
              <a:gdLst/>
              <a:ahLst/>
              <a:cxnLst/>
              <a:rect l="l" t="t" r="r" b="b"/>
              <a:pathLst>
                <a:path w="557" h="433" extrusionOk="0">
                  <a:moveTo>
                    <a:pt x="279" y="1"/>
                  </a:moveTo>
                  <a:cubicBezTo>
                    <a:pt x="1" y="1"/>
                    <a:pt x="1" y="433"/>
                    <a:pt x="279" y="433"/>
                  </a:cubicBezTo>
                  <a:cubicBezTo>
                    <a:pt x="556" y="433"/>
                    <a:pt x="556"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96"/>
            <p:cNvSpPr/>
            <p:nvPr/>
          </p:nvSpPr>
          <p:spPr>
            <a:xfrm>
              <a:off x="1208025" y="3750925"/>
              <a:ext cx="13900" cy="10050"/>
            </a:xfrm>
            <a:custGeom>
              <a:avLst/>
              <a:gdLst/>
              <a:ahLst/>
              <a:cxnLst/>
              <a:rect l="l" t="t" r="r" b="b"/>
              <a:pathLst>
                <a:path w="556" h="402" extrusionOk="0">
                  <a:moveTo>
                    <a:pt x="278" y="0"/>
                  </a:moveTo>
                  <a:cubicBezTo>
                    <a:pt x="0" y="0"/>
                    <a:pt x="0" y="402"/>
                    <a:pt x="278" y="402"/>
                  </a:cubicBezTo>
                  <a:cubicBezTo>
                    <a:pt x="556" y="40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96"/>
            <p:cNvSpPr/>
            <p:nvPr/>
          </p:nvSpPr>
          <p:spPr>
            <a:xfrm>
              <a:off x="1231175" y="3750925"/>
              <a:ext cx="14675" cy="10050"/>
            </a:xfrm>
            <a:custGeom>
              <a:avLst/>
              <a:gdLst/>
              <a:ahLst/>
              <a:cxnLst/>
              <a:rect l="l" t="t" r="r" b="b"/>
              <a:pathLst>
                <a:path w="587" h="402" extrusionOk="0">
                  <a:moveTo>
                    <a:pt x="309" y="0"/>
                  </a:moveTo>
                  <a:cubicBezTo>
                    <a:pt x="0" y="0"/>
                    <a:pt x="0" y="402"/>
                    <a:pt x="309" y="402"/>
                  </a:cubicBezTo>
                  <a:cubicBezTo>
                    <a:pt x="586" y="402"/>
                    <a:pt x="586"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96"/>
            <p:cNvSpPr/>
            <p:nvPr/>
          </p:nvSpPr>
          <p:spPr>
            <a:xfrm>
              <a:off x="1255075" y="3750925"/>
              <a:ext cx="13925" cy="10050"/>
            </a:xfrm>
            <a:custGeom>
              <a:avLst/>
              <a:gdLst/>
              <a:ahLst/>
              <a:cxnLst/>
              <a:rect l="l" t="t" r="r" b="b"/>
              <a:pathLst>
                <a:path w="557" h="402" extrusionOk="0">
                  <a:moveTo>
                    <a:pt x="279" y="0"/>
                  </a:moveTo>
                  <a:cubicBezTo>
                    <a:pt x="1" y="0"/>
                    <a:pt x="1" y="402"/>
                    <a:pt x="279" y="402"/>
                  </a:cubicBezTo>
                  <a:cubicBezTo>
                    <a:pt x="556" y="402"/>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96"/>
            <p:cNvSpPr/>
            <p:nvPr/>
          </p:nvSpPr>
          <p:spPr>
            <a:xfrm>
              <a:off x="1208025" y="38566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96"/>
            <p:cNvSpPr/>
            <p:nvPr/>
          </p:nvSpPr>
          <p:spPr>
            <a:xfrm>
              <a:off x="1231175" y="3856625"/>
              <a:ext cx="14675" cy="10825"/>
            </a:xfrm>
            <a:custGeom>
              <a:avLst/>
              <a:gdLst/>
              <a:ahLst/>
              <a:cxnLst/>
              <a:rect l="l" t="t" r="r" b="b"/>
              <a:pathLst>
                <a:path w="587" h="433" extrusionOk="0">
                  <a:moveTo>
                    <a:pt x="309" y="0"/>
                  </a:moveTo>
                  <a:cubicBezTo>
                    <a:pt x="0" y="0"/>
                    <a:pt x="0" y="432"/>
                    <a:pt x="309" y="432"/>
                  </a:cubicBezTo>
                  <a:cubicBezTo>
                    <a:pt x="586" y="432"/>
                    <a:pt x="586"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96"/>
            <p:cNvSpPr/>
            <p:nvPr/>
          </p:nvSpPr>
          <p:spPr>
            <a:xfrm>
              <a:off x="1255075" y="38566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96"/>
            <p:cNvSpPr/>
            <p:nvPr/>
          </p:nvSpPr>
          <p:spPr>
            <a:xfrm>
              <a:off x="1208025" y="3880550"/>
              <a:ext cx="13900" cy="10050"/>
            </a:xfrm>
            <a:custGeom>
              <a:avLst/>
              <a:gdLst/>
              <a:ahLst/>
              <a:cxnLst/>
              <a:rect l="l" t="t" r="r" b="b"/>
              <a:pathLst>
                <a:path w="556" h="402" extrusionOk="0">
                  <a:moveTo>
                    <a:pt x="278" y="0"/>
                  </a:moveTo>
                  <a:cubicBezTo>
                    <a:pt x="0" y="0"/>
                    <a:pt x="0" y="401"/>
                    <a:pt x="278" y="401"/>
                  </a:cubicBezTo>
                  <a:cubicBezTo>
                    <a:pt x="556" y="401"/>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96"/>
            <p:cNvSpPr/>
            <p:nvPr/>
          </p:nvSpPr>
          <p:spPr>
            <a:xfrm>
              <a:off x="1231175" y="3880550"/>
              <a:ext cx="14675" cy="10050"/>
            </a:xfrm>
            <a:custGeom>
              <a:avLst/>
              <a:gdLst/>
              <a:ahLst/>
              <a:cxnLst/>
              <a:rect l="l" t="t" r="r" b="b"/>
              <a:pathLst>
                <a:path w="587" h="402" extrusionOk="0">
                  <a:moveTo>
                    <a:pt x="309" y="0"/>
                  </a:moveTo>
                  <a:cubicBezTo>
                    <a:pt x="0" y="0"/>
                    <a:pt x="0" y="401"/>
                    <a:pt x="309" y="401"/>
                  </a:cubicBezTo>
                  <a:cubicBezTo>
                    <a:pt x="586" y="401"/>
                    <a:pt x="586"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96"/>
            <p:cNvSpPr/>
            <p:nvPr/>
          </p:nvSpPr>
          <p:spPr>
            <a:xfrm>
              <a:off x="1255075" y="3880550"/>
              <a:ext cx="13925" cy="10050"/>
            </a:xfrm>
            <a:custGeom>
              <a:avLst/>
              <a:gdLst/>
              <a:ahLst/>
              <a:cxnLst/>
              <a:rect l="l" t="t" r="r" b="b"/>
              <a:pathLst>
                <a:path w="557" h="402" extrusionOk="0">
                  <a:moveTo>
                    <a:pt x="279" y="0"/>
                  </a:moveTo>
                  <a:cubicBezTo>
                    <a:pt x="1" y="0"/>
                    <a:pt x="1" y="401"/>
                    <a:pt x="279" y="401"/>
                  </a:cubicBezTo>
                  <a:cubicBezTo>
                    <a:pt x="556" y="401"/>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96"/>
            <p:cNvSpPr/>
            <p:nvPr/>
          </p:nvSpPr>
          <p:spPr>
            <a:xfrm>
              <a:off x="980425" y="3563425"/>
              <a:ext cx="361875" cy="362650"/>
            </a:xfrm>
            <a:custGeom>
              <a:avLst/>
              <a:gdLst/>
              <a:ahLst/>
              <a:cxnLst/>
              <a:rect l="l" t="t" r="r" b="b"/>
              <a:pathLst>
                <a:path w="14475" h="14506" extrusionOk="0">
                  <a:moveTo>
                    <a:pt x="12067" y="433"/>
                  </a:moveTo>
                  <a:cubicBezTo>
                    <a:pt x="12283" y="433"/>
                    <a:pt x="12468" y="587"/>
                    <a:pt x="12468" y="803"/>
                  </a:cubicBezTo>
                  <a:lnTo>
                    <a:pt x="12468" y="3303"/>
                  </a:lnTo>
                  <a:cubicBezTo>
                    <a:pt x="12468" y="3519"/>
                    <a:pt x="12283" y="3673"/>
                    <a:pt x="12067" y="3673"/>
                  </a:cubicBezTo>
                  <a:lnTo>
                    <a:pt x="8209" y="3673"/>
                  </a:lnTo>
                  <a:lnTo>
                    <a:pt x="8209" y="433"/>
                  </a:lnTo>
                  <a:close/>
                  <a:moveTo>
                    <a:pt x="11265" y="4106"/>
                  </a:moveTo>
                  <a:cubicBezTo>
                    <a:pt x="11882" y="4229"/>
                    <a:pt x="11851" y="5155"/>
                    <a:pt x="11203" y="5186"/>
                  </a:cubicBezTo>
                  <a:lnTo>
                    <a:pt x="1697" y="5186"/>
                  </a:lnTo>
                  <a:cubicBezTo>
                    <a:pt x="1049" y="5155"/>
                    <a:pt x="988" y="4229"/>
                    <a:pt x="1636" y="4106"/>
                  </a:cubicBezTo>
                  <a:close/>
                  <a:moveTo>
                    <a:pt x="13363" y="2254"/>
                  </a:moveTo>
                  <a:cubicBezTo>
                    <a:pt x="13734" y="2254"/>
                    <a:pt x="14073" y="2562"/>
                    <a:pt x="14073" y="2964"/>
                  </a:cubicBezTo>
                  <a:lnTo>
                    <a:pt x="14073" y="7037"/>
                  </a:lnTo>
                  <a:lnTo>
                    <a:pt x="12869" y="7037"/>
                  </a:lnTo>
                  <a:lnTo>
                    <a:pt x="12869" y="5988"/>
                  </a:lnTo>
                  <a:cubicBezTo>
                    <a:pt x="12869" y="5525"/>
                    <a:pt x="12499" y="5186"/>
                    <a:pt x="12067" y="5186"/>
                  </a:cubicBezTo>
                  <a:lnTo>
                    <a:pt x="11974" y="5186"/>
                  </a:lnTo>
                  <a:cubicBezTo>
                    <a:pt x="12067" y="5031"/>
                    <a:pt x="12129" y="4846"/>
                    <a:pt x="12129" y="4630"/>
                  </a:cubicBezTo>
                  <a:cubicBezTo>
                    <a:pt x="12129" y="4445"/>
                    <a:pt x="12067" y="4260"/>
                    <a:pt x="11974" y="4106"/>
                  </a:cubicBezTo>
                  <a:lnTo>
                    <a:pt x="12067" y="4106"/>
                  </a:lnTo>
                  <a:cubicBezTo>
                    <a:pt x="12499" y="4106"/>
                    <a:pt x="12869" y="3766"/>
                    <a:pt x="12869" y="3303"/>
                  </a:cubicBezTo>
                  <a:lnTo>
                    <a:pt x="12869" y="2254"/>
                  </a:lnTo>
                  <a:close/>
                  <a:moveTo>
                    <a:pt x="7808" y="5618"/>
                  </a:moveTo>
                  <a:lnTo>
                    <a:pt x="7808" y="8889"/>
                  </a:lnTo>
                  <a:lnTo>
                    <a:pt x="802" y="8889"/>
                  </a:lnTo>
                  <a:cubicBezTo>
                    <a:pt x="586" y="8889"/>
                    <a:pt x="432" y="8704"/>
                    <a:pt x="432" y="8488"/>
                  </a:cubicBezTo>
                  <a:lnTo>
                    <a:pt x="432" y="5988"/>
                  </a:lnTo>
                  <a:cubicBezTo>
                    <a:pt x="432" y="5772"/>
                    <a:pt x="586" y="5618"/>
                    <a:pt x="802" y="5618"/>
                  </a:cubicBezTo>
                  <a:close/>
                  <a:moveTo>
                    <a:pt x="12098" y="5587"/>
                  </a:moveTo>
                  <a:cubicBezTo>
                    <a:pt x="12314" y="5587"/>
                    <a:pt x="12468" y="5772"/>
                    <a:pt x="12468" y="5988"/>
                  </a:cubicBezTo>
                  <a:lnTo>
                    <a:pt x="12468" y="8488"/>
                  </a:lnTo>
                  <a:cubicBezTo>
                    <a:pt x="12468" y="8704"/>
                    <a:pt x="12314" y="8889"/>
                    <a:pt x="12098" y="8889"/>
                  </a:cubicBezTo>
                  <a:lnTo>
                    <a:pt x="10616" y="8889"/>
                  </a:lnTo>
                  <a:cubicBezTo>
                    <a:pt x="10308" y="8889"/>
                    <a:pt x="10308" y="9290"/>
                    <a:pt x="10616" y="9290"/>
                  </a:cubicBezTo>
                  <a:lnTo>
                    <a:pt x="11203" y="9290"/>
                  </a:lnTo>
                  <a:cubicBezTo>
                    <a:pt x="11882" y="9290"/>
                    <a:pt x="11882" y="10370"/>
                    <a:pt x="11203" y="10370"/>
                  </a:cubicBezTo>
                  <a:lnTo>
                    <a:pt x="1636" y="10370"/>
                  </a:lnTo>
                  <a:cubicBezTo>
                    <a:pt x="1358" y="10340"/>
                    <a:pt x="1173" y="10093"/>
                    <a:pt x="1173" y="9815"/>
                  </a:cubicBezTo>
                  <a:cubicBezTo>
                    <a:pt x="1173" y="9537"/>
                    <a:pt x="1389" y="9290"/>
                    <a:pt x="1667" y="9290"/>
                  </a:cubicBezTo>
                  <a:lnTo>
                    <a:pt x="9382" y="9290"/>
                  </a:lnTo>
                  <a:cubicBezTo>
                    <a:pt x="9650" y="9290"/>
                    <a:pt x="9659" y="8888"/>
                    <a:pt x="9410" y="8888"/>
                  </a:cubicBezTo>
                  <a:cubicBezTo>
                    <a:pt x="9401" y="8888"/>
                    <a:pt x="9392" y="8888"/>
                    <a:pt x="9382" y="8889"/>
                  </a:cubicBezTo>
                  <a:lnTo>
                    <a:pt x="8240" y="8889"/>
                  </a:lnTo>
                  <a:lnTo>
                    <a:pt x="8240" y="5587"/>
                  </a:lnTo>
                  <a:close/>
                  <a:moveTo>
                    <a:pt x="14073" y="7439"/>
                  </a:moveTo>
                  <a:lnTo>
                    <a:pt x="14073" y="11512"/>
                  </a:lnTo>
                  <a:cubicBezTo>
                    <a:pt x="14073" y="11914"/>
                    <a:pt x="13764" y="12222"/>
                    <a:pt x="13363" y="12222"/>
                  </a:cubicBezTo>
                  <a:lnTo>
                    <a:pt x="12869" y="12222"/>
                  </a:lnTo>
                  <a:lnTo>
                    <a:pt x="12869" y="11204"/>
                  </a:lnTo>
                  <a:cubicBezTo>
                    <a:pt x="12869" y="10741"/>
                    <a:pt x="12499" y="10370"/>
                    <a:pt x="12067" y="10370"/>
                  </a:cubicBezTo>
                  <a:lnTo>
                    <a:pt x="11974" y="10370"/>
                  </a:lnTo>
                  <a:cubicBezTo>
                    <a:pt x="12160" y="10062"/>
                    <a:pt x="12160" y="9630"/>
                    <a:pt x="11974" y="9321"/>
                  </a:cubicBezTo>
                  <a:lnTo>
                    <a:pt x="12067" y="9321"/>
                  </a:lnTo>
                  <a:cubicBezTo>
                    <a:pt x="12499" y="9321"/>
                    <a:pt x="12869" y="8951"/>
                    <a:pt x="12869" y="8488"/>
                  </a:cubicBezTo>
                  <a:lnTo>
                    <a:pt x="12869" y="7439"/>
                  </a:lnTo>
                  <a:close/>
                  <a:moveTo>
                    <a:pt x="12067" y="10772"/>
                  </a:moveTo>
                  <a:cubicBezTo>
                    <a:pt x="12283" y="10772"/>
                    <a:pt x="12468" y="10957"/>
                    <a:pt x="12468" y="11173"/>
                  </a:cubicBezTo>
                  <a:lnTo>
                    <a:pt x="12468" y="13673"/>
                  </a:lnTo>
                  <a:cubicBezTo>
                    <a:pt x="12468" y="13889"/>
                    <a:pt x="12283" y="14043"/>
                    <a:pt x="12067" y="14043"/>
                  </a:cubicBezTo>
                  <a:lnTo>
                    <a:pt x="8209" y="14043"/>
                  </a:lnTo>
                  <a:lnTo>
                    <a:pt x="8209" y="10772"/>
                  </a:lnTo>
                  <a:close/>
                  <a:moveTo>
                    <a:pt x="802" y="1"/>
                  </a:moveTo>
                  <a:cubicBezTo>
                    <a:pt x="370" y="1"/>
                    <a:pt x="0" y="371"/>
                    <a:pt x="0" y="803"/>
                  </a:cubicBezTo>
                  <a:lnTo>
                    <a:pt x="0" y="3303"/>
                  </a:lnTo>
                  <a:cubicBezTo>
                    <a:pt x="0" y="3766"/>
                    <a:pt x="370" y="4106"/>
                    <a:pt x="802" y="4106"/>
                  </a:cubicBezTo>
                  <a:lnTo>
                    <a:pt x="895" y="4106"/>
                  </a:lnTo>
                  <a:cubicBezTo>
                    <a:pt x="710" y="4445"/>
                    <a:pt x="710" y="4846"/>
                    <a:pt x="895" y="5186"/>
                  </a:cubicBezTo>
                  <a:lnTo>
                    <a:pt x="802" y="5186"/>
                  </a:lnTo>
                  <a:cubicBezTo>
                    <a:pt x="370" y="5186"/>
                    <a:pt x="0" y="5525"/>
                    <a:pt x="0" y="5988"/>
                  </a:cubicBezTo>
                  <a:lnTo>
                    <a:pt x="0" y="8488"/>
                  </a:lnTo>
                  <a:cubicBezTo>
                    <a:pt x="0" y="8951"/>
                    <a:pt x="370" y="9290"/>
                    <a:pt x="802" y="9321"/>
                  </a:cubicBezTo>
                  <a:lnTo>
                    <a:pt x="895" y="9321"/>
                  </a:lnTo>
                  <a:cubicBezTo>
                    <a:pt x="802" y="9475"/>
                    <a:pt x="741" y="9630"/>
                    <a:pt x="741" y="9846"/>
                  </a:cubicBezTo>
                  <a:cubicBezTo>
                    <a:pt x="741" y="10031"/>
                    <a:pt x="802" y="10216"/>
                    <a:pt x="895" y="10370"/>
                  </a:cubicBezTo>
                  <a:lnTo>
                    <a:pt x="802" y="10370"/>
                  </a:lnTo>
                  <a:cubicBezTo>
                    <a:pt x="370" y="10370"/>
                    <a:pt x="0" y="10741"/>
                    <a:pt x="0" y="11204"/>
                  </a:cubicBezTo>
                  <a:lnTo>
                    <a:pt x="0" y="13673"/>
                  </a:lnTo>
                  <a:cubicBezTo>
                    <a:pt x="0" y="14136"/>
                    <a:pt x="370" y="14506"/>
                    <a:pt x="802" y="14506"/>
                  </a:cubicBezTo>
                  <a:lnTo>
                    <a:pt x="1512" y="14506"/>
                  </a:lnTo>
                  <a:cubicBezTo>
                    <a:pt x="1790" y="14506"/>
                    <a:pt x="1790" y="14074"/>
                    <a:pt x="1512" y="14074"/>
                  </a:cubicBezTo>
                  <a:lnTo>
                    <a:pt x="802" y="14074"/>
                  </a:lnTo>
                  <a:cubicBezTo>
                    <a:pt x="586" y="14074"/>
                    <a:pt x="432" y="13889"/>
                    <a:pt x="432" y="13673"/>
                  </a:cubicBezTo>
                  <a:lnTo>
                    <a:pt x="432" y="11204"/>
                  </a:lnTo>
                  <a:cubicBezTo>
                    <a:pt x="432" y="10988"/>
                    <a:pt x="586" y="10803"/>
                    <a:pt x="802" y="10803"/>
                  </a:cubicBezTo>
                  <a:lnTo>
                    <a:pt x="7808" y="10803"/>
                  </a:lnTo>
                  <a:lnTo>
                    <a:pt x="7808" y="14074"/>
                  </a:lnTo>
                  <a:lnTo>
                    <a:pt x="2654" y="14074"/>
                  </a:lnTo>
                  <a:cubicBezTo>
                    <a:pt x="2376" y="14074"/>
                    <a:pt x="2376" y="14506"/>
                    <a:pt x="2654" y="14506"/>
                  </a:cubicBezTo>
                  <a:lnTo>
                    <a:pt x="12067" y="14506"/>
                  </a:lnTo>
                  <a:cubicBezTo>
                    <a:pt x="12499" y="14506"/>
                    <a:pt x="12869" y="14136"/>
                    <a:pt x="12869" y="13673"/>
                  </a:cubicBezTo>
                  <a:lnTo>
                    <a:pt x="12869" y="12654"/>
                  </a:lnTo>
                  <a:lnTo>
                    <a:pt x="13363" y="12654"/>
                  </a:lnTo>
                  <a:cubicBezTo>
                    <a:pt x="13980" y="12654"/>
                    <a:pt x="14474" y="12160"/>
                    <a:pt x="14474" y="11543"/>
                  </a:cubicBezTo>
                  <a:lnTo>
                    <a:pt x="14474" y="2964"/>
                  </a:lnTo>
                  <a:cubicBezTo>
                    <a:pt x="14474" y="2346"/>
                    <a:pt x="13980" y="1822"/>
                    <a:pt x="13363" y="1822"/>
                  </a:cubicBezTo>
                  <a:lnTo>
                    <a:pt x="12869" y="1822"/>
                  </a:lnTo>
                  <a:lnTo>
                    <a:pt x="12869" y="803"/>
                  </a:lnTo>
                  <a:cubicBezTo>
                    <a:pt x="12869" y="371"/>
                    <a:pt x="12499" y="1"/>
                    <a:pt x="12067" y="1"/>
                  </a:cubicBezTo>
                  <a:lnTo>
                    <a:pt x="2654" y="1"/>
                  </a:lnTo>
                  <a:cubicBezTo>
                    <a:pt x="2376" y="1"/>
                    <a:pt x="2376" y="433"/>
                    <a:pt x="2654" y="433"/>
                  </a:cubicBezTo>
                  <a:lnTo>
                    <a:pt x="7808" y="433"/>
                  </a:lnTo>
                  <a:lnTo>
                    <a:pt x="7808" y="3704"/>
                  </a:lnTo>
                  <a:lnTo>
                    <a:pt x="802" y="3704"/>
                  </a:lnTo>
                  <a:cubicBezTo>
                    <a:pt x="586" y="3704"/>
                    <a:pt x="432" y="3519"/>
                    <a:pt x="432" y="3303"/>
                  </a:cubicBezTo>
                  <a:lnTo>
                    <a:pt x="432" y="834"/>
                  </a:lnTo>
                  <a:cubicBezTo>
                    <a:pt x="432" y="618"/>
                    <a:pt x="586" y="433"/>
                    <a:pt x="802" y="433"/>
                  </a:cubicBezTo>
                  <a:lnTo>
                    <a:pt x="1512" y="433"/>
                  </a:lnTo>
                  <a:cubicBezTo>
                    <a:pt x="1790" y="433"/>
                    <a:pt x="1790"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42" name="Google Shape;14242;p96"/>
          <p:cNvSpPr/>
          <p:nvPr/>
        </p:nvSpPr>
        <p:spPr>
          <a:xfrm>
            <a:off x="3230796" y="2324516"/>
            <a:ext cx="362650" cy="361700"/>
          </a:xfrm>
          <a:custGeom>
            <a:avLst/>
            <a:gdLst/>
            <a:ahLst/>
            <a:cxnLst/>
            <a:rect l="l" t="t" r="r" b="b"/>
            <a:pathLst>
              <a:path w="14506" h="14468" extrusionOk="0">
                <a:moveTo>
                  <a:pt x="8087" y="2092"/>
                </a:moveTo>
                <a:cubicBezTo>
                  <a:pt x="8272" y="2092"/>
                  <a:pt x="8457" y="2246"/>
                  <a:pt x="8457" y="2462"/>
                </a:cubicBezTo>
                <a:lnTo>
                  <a:pt x="8457" y="3172"/>
                </a:lnTo>
                <a:lnTo>
                  <a:pt x="6081" y="3172"/>
                </a:lnTo>
                <a:lnTo>
                  <a:pt x="6081" y="2462"/>
                </a:lnTo>
                <a:cubicBezTo>
                  <a:pt x="6081" y="2246"/>
                  <a:pt x="6235" y="2092"/>
                  <a:pt x="6451" y="2092"/>
                </a:cubicBezTo>
                <a:close/>
                <a:moveTo>
                  <a:pt x="10918" y="439"/>
                </a:moveTo>
                <a:cubicBezTo>
                  <a:pt x="11545" y="439"/>
                  <a:pt x="12130" y="944"/>
                  <a:pt x="12130" y="1660"/>
                </a:cubicBezTo>
                <a:lnTo>
                  <a:pt x="12130" y="3172"/>
                </a:lnTo>
                <a:lnTo>
                  <a:pt x="8858" y="3172"/>
                </a:lnTo>
                <a:lnTo>
                  <a:pt x="8858" y="2462"/>
                </a:lnTo>
                <a:cubicBezTo>
                  <a:pt x="8858" y="2432"/>
                  <a:pt x="8858" y="2401"/>
                  <a:pt x="8858" y="2370"/>
                </a:cubicBezTo>
                <a:cubicBezTo>
                  <a:pt x="9136" y="1691"/>
                  <a:pt x="9599" y="1104"/>
                  <a:pt x="10216" y="672"/>
                </a:cubicBezTo>
                <a:cubicBezTo>
                  <a:pt x="10437" y="511"/>
                  <a:pt x="10681" y="439"/>
                  <a:pt x="10918" y="439"/>
                </a:cubicBezTo>
                <a:close/>
                <a:moveTo>
                  <a:pt x="7994" y="3604"/>
                </a:moveTo>
                <a:lnTo>
                  <a:pt x="6081" y="5147"/>
                </a:lnTo>
                <a:lnTo>
                  <a:pt x="6081" y="3604"/>
                </a:lnTo>
                <a:close/>
                <a:moveTo>
                  <a:pt x="5649" y="3604"/>
                </a:moveTo>
                <a:lnTo>
                  <a:pt x="5649" y="5919"/>
                </a:lnTo>
                <a:lnTo>
                  <a:pt x="927" y="5919"/>
                </a:lnTo>
                <a:cubicBezTo>
                  <a:pt x="649" y="5919"/>
                  <a:pt x="433" y="5703"/>
                  <a:pt x="433" y="5425"/>
                </a:cubicBezTo>
                <a:lnTo>
                  <a:pt x="433" y="4067"/>
                </a:lnTo>
                <a:cubicBezTo>
                  <a:pt x="433" y="3789"/>
                  <a:pt x="618" y="3604"/>
                  <a:pt x="896" y="3604"/>
                </a:cubicBezTo>
                <a:close/>
                <a:moveTo>
                  <a:pt x="8426" y="3789"/>
                </a:moveTo>
                <a:lnTo>
                  <a:pt x="8426" y="5425"/>
                </a:lnTo>
                <a:lnTo>
                  <a:pt x="6081" y="7308"/>
                </a:lnTo>
                <a:lnTo>
                  <a:pt x="6081" y="5703"/>
                </a:lnTo>
                <a:lnTo>
                  <a:pt x="8426" y="3789"/>
                </a:lnTo>
                <a:close/>
                <a:moveTo>
                  <a:pt x="8426" y="5981"/>
                </a:moveTo>
                <a:lnTo>
                  <a:pt x="8426" y="7616"/>
                </a:lnTo>
                <a:lnTo>
                  <a:pt x="6081" y="9499"/>
                </a:lnTo>
                <a:lnTo>
                  <a:pt x="6081" y="7863"/>
                </a:lnTo>
                <a:lnTo>
                  <a:pt x="8426" y="5981"/>
                </a:lnTo>
                <a:close/>
                <a:moveTo>
                  <a:pt x="8426" y="8141"/>
                </a:moveTo>
                <a:lnTo>
                  <a:pt x="8426" y="9777"/>
                </a:lnTo>
                <a:lnTo>
                  <a:pt x="6081" y="11659"/>
                </a:lnTo>
                <a:lnTo>
                  <a:pt x="6081" y="10054"/>
                </a:lnTo>
                <a:lnTo>
                  <a:pt x="8426" y="8141"/>
                </a:lnTo>
                <a:close/>
                <a:moveTo>
                  <a:pt x="8426" y="10332"/>
                </a:moveTo>
                <a:lnTo>
                  <a:pt x="8426" y="11937"/>
                </a:lnTo>
                <a:lnTo>
                  <a:pt x="6081" y="13850"/>
                </a:lnTo>
                <a:lnTo>
                  <a:pt x="6081" y="12215"/>
                </a:lnTo>
                <a:lnTo>
                  <a:pt x="8426" y="10332"/>
                </a:lnTo>
                <a:close/>
                <a:moveTo>
                  <a:pt x="5649" y="6351"/>
                </a:moveTo>
                <a:lnTo>
                  <a:pt x="5649" y="14066"/>
                </a:lnTo>
                <a:lnTo>
                  <a:pt x="2069" y="14066"/>
                </a:lnTo>
                <a:cubicBezTo>
                  <a:pt x="1606" y="14036"/>
                  <a:pt x="1235" y="13665"/>
                  <a:pt x="1235" y="13233"/>
                </a:cubicBezTo>
                <a:lnTo>
                  <a:pt x="1235" y="6351"/>
                </a:lnTo>
                <a:close/>
                <a:moveTo>
                  <a:pt x="8395" y="12492"/>
                </a:moveTo>
                <a:lnTo>
                  <a:pt x="8395" y="14066"/>
                </a:lnTo>
                <a:lnTo>
                  <a:pt x="6451" y="14066"/>
                </a:lnTo>
                <a:lnTo>
                  <a:pt x="8395" y="12492"/>
                </a:lnTo>
                <a:close/>
                <a:moveTo>
                  <a:pt x="13580" y="3604"/>
                </a:moveTo>
                <a:cubicBezTo>
                  <a:pt x="13827" y="3604"/>
                  <a:pt x="14043" y="3820"/>
                  <a:pt x="14043" y="4098"/>
                </a:cubicBezTo>
                <a:lnTo>
                  <a:pt x="14043" y="5456"/>
                </a:lnTo>
                <a:cubicBezTo>
                  <a:pt x="14043" y="5703"/>
                  <a:pt x="13827" y="5919"/>
                  <a:pt x="13580" y="5919"/>
                </a:cubicBezTo>
                <a:lnTo>
                  <a:pt x="11790" y="5919"/>
                </a:lnTo>
                <a:cubicBezTo>
                  <a:pt x="11512" y="5919"/>
                  <a:pt x="11512" y="6351"/>
                  <a:pt x="11790" y="6351"/>
                </a:cubicBezTo>
                <a:lnTo>
                  <a:pt x="13241" y="6351"/>
                </a:lnTo>
                <a:lnTo>
                  <a:pt x="13241" y="13233"/>
                </a:lnTo>
                <a:cubicBezTo>
                  <a:pt x="13241" y="13696"/>
                  <a:pt x="12839" y="14066"/>
                  <a:pt x="12407" y="14066"/>
                </a:cubicBezTo>
                <a:lnTo>
                  <a:pt x="8827" y="14066"/>
                </a:lnTo>
                <a:lnTo>
                  <a:pt x="8827" y="6351"/>
                </a:lnTo>
                <a:lnTo>
                  <a:pt x="10587" y="6351"/>
                </a:lnTo>
                <a:cubicBezTo>
                  <a:pt x="10864" y="6351"/>
                  <a:pt x="10864" y="5919"/>
                  <a:pt x="10587" y="5919"/>
                </a:cubicBezTo>
                <a:lnTo>
                  <a:pt x="8827" y="5919"/>
                </a:lnTo>
                <a:lnTo>
                  <a:pt x="8827" y="3604"/>
                </a:lnTo>
                <a:close/>
                <a:moveTo>
                  <a:pt x="3578" y="1"/>
                </a:moveTo>
                <a:cubicBezTo>
                  <a:pt x="2722" y="1"/>
                  <a:pt x="1914" y="690"/>
                  <a:pt x="1914" y="1660"/>
                </a:cubicBezTo>
                <a:cubicBezTo>
                  <a:pt x="1914" y="1799"/>
                  <a:pt x="2022" y="1868"/>
                  <a:pt x="2130" y="1868"/>
                </a:cubicBezTo>
                <a:cubicBezTo>
                  <a:pt x="2238" y="1868"/>
                  <a:pt x="2346" y="1799"/>
                  <a:pt x="2346" y="1660"/>
                </a:cubicBezTo>
                <a:cubicBezTo>
                  <a:pt x="2346" y="944"/>
                  <a:pt x="2931" y="439"/>
                  <a:pt x="3570" y="439"/>
                </a:cubicBezTo>
                <a:cubicBezTo>
                  <a:pt x="3812" y="439"/>
                  <a:pt x="4062" y="511"/>
                  <a:pt x="4291" y="672"/>
                </a:cubicBezTo>
                <a:cubicBezTo>
                  <a:pt x="4877" y="1104"/>
                  <a:pt x="5340" y="1691"/>
                  <a:pt x="5649" y="2401"/>
                </a:cubicBezTo>
                <a:lnTo>
                  <a:pt x="5649" y="2462"/>
                </a:lnTo>
                <a:lnTo>
                  <a:pt x="5649" y="3172"/>
                </a:lnTo>
                <a:lnTo>
                  <a:pt x="2346" y="3172"/>
                </a:lnTo>
                <a:lnTo>
                  <a:pt x="2346" y="2709"/>
                </a:lnTo>
                <a:cubicBezTo>
                  <a:pt x="2346" y="2570"/>
                  <a:pt x="2238" y="2501"/>
                  <a:pt x="2130" y="2501"/>
                </a:cubicBezTo>
                <a:cubicBezTo>
                  <a:pt x="2022" y="2501"/>
                  <a:pt x="1914" y="2570"/>
                  <a:pt x="1914" y="2709"/>
                </a:cubicBezTo>
                <a:lnTo>
                  <a:pt x="1914" y="3141"/>
                </a:lnTo>
                <a:lnTo>
                  <a:pt x="927" y="3141"/>
                </a:lnTo>
                <a:cubicBezTo>
                  <a:pt x="402" y="3141"/>
                  <a:pt x="1" y="3543"/>
                  <a:pt x="1" y="4036"/>
                </a:cubicBezTo>
                <a:lnTo>
                  <a:pt x="1" y="5425"/>
                </a:lnTo>
                <a:cubicBezTo>
                  <a:pt x="1" y="5888"/>
                  <a:pt x="371" y="6289"/>
                  <a:pt x="834" y="6320"/>
                </a:cubicBezTo>
                <a:lnTo>
                  <a:pt x="834" y="13233"/>
                </a:lnTo>
                <a:cubicBezTo>
                  <a:pt x="834" y="13912"/>
                  <a:pt x="1390" y="14468"/>
                  <a:pt x="2100" y="14468"/>
                </a:cubicBezTo>
                <a:lnTo>
                  <a:pt x="12407" y="14468"/>
                </a:lnTo>
                <a:cubicBezTo>
                  <a:pt x="13086" y="14468"/>
                  <a:pt x="13673" y="13912"/>
                  <a:pt x="13673" y="13233"/>
                </a:cubicBezTo>
                <a:lnTo>
                  <a:pt x="13673" y="6320"/>
                </a:lnTo>
                <a:cubicBezTo>
                  <a:pt x="14136" y="6289"/>
                  <a:pt x="14475" y="5919"/>
                  <a:pt x="14506" y="5425"/>
                </a:cubicBezTo>
                <a:lnTo>
                  <a:pt x="14506" y="4067"/>
                </a:lnTo>
                <a:cubicBezTo>
                  <a:pt x="14506" y="3573"/>
                  <a:pt x="14074" y="3172"/>
                  <a:pt x="13580" y="3172"/>
                </a:cubicBezTo>
                <a:lnTo>
                  <a:pt x="12562" y="3172"/>
                </a:lnTo>
                <a:lnTo>
                  <a:pt x="12562" y="1660"/>
                </a:lnTo>
                <a:cubicBezTo>
                  <a:pt x="12562" y="690"/>
                  <a:pt x="11754" y="1"/>
                  <a:pt x="10898" y="1"/>
                </a:cubicBezTo>
                <a:cubicBezTo>
                  <a:pt x="10582" y="1"/>
                  <a:pt x="10260" y="94"/>
                  <a:pt x="9969" y="302"/>
                </a:cubicBezTo>
                <a:cubicBezTo>
                  <a:pt x="9383" y="703"/>
                  <a:pt x="8920" y="1259"/>
                  <a:pt x="8611" y="1876"/>
                </a:cubicBezTo>
                <a:cubicBezTo>
                  <a:pt x="8457" y="1753"/>
                  <a:pt x="8272" y="1660"/>
                  <a:pt x="8056" y="1660"/>
                </a:cubicBezTo>
                <a:lnTo>
                  <a:pt x="6451" y="1660"/>
                </a:lnTo>
                <a:cubicBezTo>
                  <a:pt x="6235" y="1660"/>
                  <a:pt x="6019" y="1753"/>
                  <a:pt x="5865" y="1907"/>
                </a:cubicBezTo>
                <a:cubicBezTo>
                  <a:pt x="5556" y="1259"/>
                  <a:pt x="5093" y="734"/>
                  <a:pt x="4507" y="302"/>
                </a:cubicBezTo>
                <a:cubicBezTo>
                  <a:pt x="4216" y="94"/>
                  <a:pt x="3894" y="1"/>
                  <a:pt x="3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43" name="Google Shape;14243;p96"/>
          <p:cNvGrpSpPr/>
          <p:nvPr/>
        </p:nvGrpSpPr>
        <p:grpSpPr>
          <a:xfrm>
            <a:off x="2496065" y="2326511"/>
            <a:ext cx="361100" cy="362850"/>
            <a:chOff x="6250850" y="3021124"/>
            <a:chExt cx="361100" cy="362850"/>
          </a:xfrm>
        </p:grpSpPr>
        <p:sp>
          <p:nvSpPr>
            <p:cNvPr id="14244" name="Google Shape;14244;p96"/>
            <p:cNvSpPr/>
            <p:nvPr/>
          </p:nvSpPr>
          <p:spPr>
            <a:xfrm>
              <a:off x="6384738" y="3021124"/>
              <a:ext cx="93325" cy="26750"/>
            </a:xfrm>
            <a:custGeom>
              <a:avLst/>
              <a:gdLst/>
              <a:ahLst/>
              <a:cxnLst/>
              <a:rect l="l" t="t" r="r" b="b"/>
              <a:pathLst>
                <a:path w="3733" h="1070" extrusionOk="0">
                  <a:moveTo>
                    <a:pt x="1867" y="1"/>
                  </a:moveTo>
                  <a:cubicBezTo>
                    <a:pt x="1246" y="1"/>
                    <a:pt x="621" y="240"/>
                    <a:pt x="143" y="718"/>
                  </a:cubicBezTo>
                  <a:cubicBezTo>
                    <a:pt x="1" y="860"/>
                    <a:pt x="149" y="1057"/>
                    <a:pt x="310" y="1057"/>
                  </a:cubicBezTo>
                  <a:cubicBezTo>
                    <a:pt x="359" y="1057"/>
                    <a:pt x="408" y="1039"/>
                    <a:pt x="451" y="996"/>
                  </a:cubicBezTo>
                  <a:cubicBezTo>
                    <a:pt x="837" y="610"/>
                    <a:pt x="1346" y="417"/>
                    <a:pt x="1860" y="417"/>
                  </a:cubicBezTo>
                  <a:cubicBezTo>
                    <a:pt x="2373" y="417"/>
                    <a:pt x="2890" y="610"/>
                    <a:pt x="3291" y="996"/>
                  </a:cubicBezTo>
                  <a:cubicBezTo>
                    <a:pt x="3336" y="1048"/>
                    <a:pt x="3388" y="1070"/>
                    <a:pt x="3438" y="1070"/>
                  </a:cubicBezTo>
                  <a:cubicBezTo>
                    <a:pt x="3595" y="1070"/>
                    <a:pt x="3732" y="858"/>
                    <a:pt x="3568" y="718"/>
                  </a:cubicBezTo>
                  <a:cubicBezTo>
                    <a:pt x="3106" y="240"/>
                    <a:pt x="2488" y="1"/>
                    <a:pt x="18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45" name="Google Shape;14245;p96"/>
            <p:cNvGrpSpPr/>
            <p:nvPr/>
          </p:nvGrpSpPr>
          <p:grpSpPr>
            <a:xfrm>
              <a:off x="6250850" y="3042349"/>
              <a:ext cx="361100" cy="341625"/>
              <a:chOff x="6250850" y="3035125"/>
              <a:chExt cx="361100" cy="341625"/>
            </a:xfrm>
          </p:grpSpPr>
          <p:sp>
            <p:nvSpPr>
              <p:cNvPr id="14246" name="Google Shape;14246;p96"/>
              <p:cNvSpPr/>
              <p:nvPr/>
            </p:nvSpPr>
            <p:spPr>
              <a:xfrm>
                <a:off x="6407075" y="3115350"/>
                <a:ext cx="52125" cy="97825"/>
              </a:xfrm>
              <a:custGeom>
                <a:avLst/>
                <a:gdLst/>
                <a:ahLst/>
                <a:cxnLst/>
                <a:rect l="l" t="t" r="r" b="b"/>
                <a:pathLst>
                  <a:path w="2085" h="3913" extrusionOk="0">
                    <a:moveTo>
                      <a:pt x="989" y="1"/>
                    </a:moveTo>
                    <a:cubicBezTo>
                      <a:pt x="888" y="1"/>
                      <a:pt x="788" y="70"/>
                      <a:pt x="788" y="209"/>
                    </a:cubicBezTo>
                    <a:lnTo>
                      <a:pt x="788" y="580"/>
                    </a:lnTo>
                    <a:lnTo>
                      <a:pt x="695" y="580"/>
                    </a:lnTo>
                    <a:cubicBezTo>
                      <a:pt x="232" y="734"/>
                      <a:pt x="16" y="1259"/>
                      <a:pt x="232" y="1691"/>
                    </a:cubicBezTo>
                    <a:cubicBezTo>
                      <a:pt x="325" y="1876"/>
                      <a:pt x="510" y="1999"/>
                      <a:pt x="726" y="2030"/>
                    </a:cubicBezTo>
                    <a:cubicBezTo>
                      <a:pt x="911" y="2061"/>
                      <a:pt x="1097" y="2092"/>
                      <a:pt x="1282" y="2184"/>
                    </a:cubicBezTo>
                    <a:cubicBezTo>
                      <a:pt x="1467" y="2246"/>
                      <a:pt x="1559" y="2493"/>
                      <a:pt x="1467" y="2678"/>
                    </a:cubicBezTo>
                    <a:cubicBezTo>
                      <a:pt x="1384" y="2872"/>
                      <a:pt x="1201" y="2991"/>
                      <a:pt x="1008" y="2991"/>
                    </a:cubicBezTo>
                    <a:cubicBezTo>
                      <a:pt x="986" y="2991"/>
                      <a:pt x="964" y="2990"/>
                      <a:pt x="942" y="2987"/>
                    </a:cubicBezTo>
                    <a:cubicBezTo>
                      <a:pt x="695" y="2956"/>
                      <a:pt x="479" y="2740"/>
                      <a:pt x="418" y="2493"/>
                    </a:cubicBezTo>
                    <a:cubicBezTo>
                      <a:pt x="418" y="2370"/>
                      <a:pt x="310" y="2308"/>
                      <a:pt x="205" y="2308"/>
                    </a:cubicBezTo>
                    <a:cubicBezTo>
                      <a:pt x="101" y="2308"/>
                      <a:pt x="1" y="2370"/>
                      <a:pt x="16" y="2493"/>
                    </a:cubicBezTo>
                    <a:cubicBezTo>
                      <a:pt x="16" y="2771"/>
                      <a:pt x="171" y="3048"/>
                      <a:pt x="387" y="3203"/>
                    </a:cubicBezTo>
                    <a:cubicBezTo>
                      <a:pt x="510" y="3295"/>
                      <a:pt x="634" y="3357"/>
                      <a:pt x="788" y="3388"/>
                    </a:cubicBezTo>
                    <a:lnTo>
                      <a:pt x="788" y="3697"/>
                    </a:lnTo>
                    <a:cubicBezTo>
                      <a:pt x="788" y="3820"/>
                      <a:pt x="880" y="3913"/>
                      <a:pt x="973" y="3913"/>
                    </a:cubicBezTo>
                    <a:lnTo>
                      <a:pt x="1004" y="3882"/>
                    </a:lnTo>
                    <a:cubicBezTo>
                      <a:pt x="1097" y="3882"/>
                      <a:pt x="1189" y="3789"/>
                      <a:pt x="1189" y="3697"/>
                    </a:cubicBezTo>
                    <a:lnTo>
                      <a:pt x="1189" y="3357"/>
                    </a:lnTo>
                    <a:cubicBezTo>
                      <a:pt x="1436" y="3326"/>
                      <a:pt x="1652" y="3172"/>
                      <a:pt x="1775" y="2956"/>
                    </a:cubicBezTo>
                    <a:cubicBezTo>
                      <a:pt x="2084" y="2524"/>
                      <a:pt x="1868" y="1907"/>
                      <a:pt x="1374" y="1721"/>
                    </a:cubicBezTo>
                    <a:cubicBezTo>
                      <a:pt x="1097" y="1629"/>
                      <a:pt x="479" y="1691"/>
                      <a:pt x="603" y="1228"/>
                    </a:cubicBezTo>
                    <a:cubicBezTo>
                      <a:pt x="646" y="1040"/>
                      <a:pt x="791" y="960"/>
                      <a:pt x="948" y="960"/>
                    </a:cubicBezTo>
                    <a:cubicBezTo>
                      <a:pt x="1127" y="960"/>
                      <a:pt x="1323" y="1063"/>
                      <a:pt x="1405" y="1228"/>
                    </a:cubicBezTo>
                    <a:cubicBezTo>
                      <a:pt x="1453" y="1305"/>
                      <a:pt x="1523" y="1337"/>
                      <a:pt x="1590" y="1337"/>
                    </a:cubicBezTo>
                    <a:cubicBezTo>
                      <a:pt x="1740" y="1337"/>
                      <a:pt x="1882" y="1181"/>
                      <a:pt x="1775" y="1012"/>
                    </a:cubicBezTo>
                    <a:cubicBezTo>
                      <a:pt x="1683" y="765"/>
                      <a:pt x="1467" y="610"/>
                      <a:pt x="1189" y="580"/>
                    </a:cubicBezTo>
                    <a:lnTo>
                      <a:pt x="1189" y="209"/>
                    </a:lnTo>
                    <a:cubicBezTo>
                      <a:pt x="1189" y="70"/>
                      <a:pt x="1089"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96"/>
              <p:cNvSpPr/>
              <p:nvPr/>
            </p:nvSpPr>
            <p:spPr>
              <a:xfrm>
                <a:off x="6407925" y="3055175"/>
                <a:ext cx="45075" cy="17000"/>
              </a:xfrm>
              <a:custGeom>
                <a:avLst/>
                <a:gdLst/>
                <a:ahLst/>
                <a:cxnLst/>
                <a:rect l="l" t="t" r="r" b="b"/>
                <a:pathLst>
                  <a:path w="1803" h="680" extrusionOk="0">
                    <a:moveTo>
                      <a:pt x="924" y="1"/>
                    </a:moveTo>
                    <a:cubicBezTo>
                      <a:pt x="654" y="1"/>
                      <a:pt x="384" y="101"/>
                      <a:pt x="168" y="302"/>
                    </a:cubicBezTo>
                    <a:cubicBezTo>
                      <a:pt x="1" y="445"/>
                      <a:pt x="165" y="680"/>
                      <a:pt x="334" y="680"/>
                    </a:cubicBezTo>
                    <a:cubicBezTo>
                      <a:pt x="384" y="680"/>
                      <a:pt x="434" y="659"/>
                      <a:pt x="476" y="610"/>
                    </a:cubicBezTo>
                    <a:cubicBezTo>
                      <a:pt x="600" y="487"/>
                      <a:pt x="762" y="425"/>
                      <a:pt x="924" y="425"/>
                    </a:cubicBezTo>
                    <a:cubicBezTo>
                      <a:pt x="1086" y="425"/>
                      <a:pt x="1248" y="487"/>
                      <a:pt x="1371" y="610"/>
                    </a:cubicBezTo>
                    <a:cubicBezTo>
                      <a:pt x="1409" y="642"/>
                      <a:pt x="1450" y="655"/>
                      <a:pt x="1491" y="655"/>
                    </a:cubicBezTo>
                    <a:cubicBezTo>
                      <a:pt x="1652" y="655"/>
                      <a:pt x="1803" y="449"/>
                      <a:pt x="1680" y="302"/>
                    </a:cubicBezTo>
                    <a:cubicBezTo>
                      <a:pt x="1464" y="101"/>
                      <a:pt x="1194" y="1"/>
                      <a:pt x="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96"/>
              <p:cNvSpPr/>
              <p:nvPr/>
            </p:nvSpPr>
            <p:spPr>
              <a:xfrm>
                <a:off x="6396975" y="3035125"/>
                <a:ext cx="67625" cy="21425"/>
              </a:xfrm>
              <a:custGeom>
                <a:avLst/>
                <a:gdLst/>
                <a:ahLst/>
                <a:cxnLst/>
                <a:rect l="l" t="t" r="r" b="b"/>
                <a:pathLst>
                  <a:path w="2705" h="857" extrusionOk="0">
                    <a:moveTo>
                      <a:pt x="1362" y="0"/>
                    </a:moveTo>
                    <a:cubicBezTo>
                      <a:pt x="922" y="0"/>
                      <a:pt x="482" y="162"/>
                      <a:pt x="143" y="486"/>
                    </a:cubicBezTo>
                    <a:cubicBezTo>
                      <a:pt x="0" y="653"/>
                      <a:pt x="150" y="856"/>
                      <a:pt x="311" y="856"/>
                    </a:cubicBezTo>
                    <a:cubicBezTo>
                      <a:pt x="360" y="856"/>
                      <a:pt x="409" y="838"/>
                      <a:pt x="451" y="795"/>
                    </a:cubicBezTo>
                    <a:cubicBezTo>
                      <a:pt x="698" y="548"/>
                      <a:pt x="1030" y="425"/>
                      <a:pt x="1362" y="425"/>
                    </a:cubicBezTo>
                    <a:cubicBezTo>
                      <a:pt x="1693" y="425"/>
                      <a:pt x="2025" y="548"/>
                      <a:pt x="2272" y="795"/>
                    </a:cubicBezTo>
                    <a:cubicBezTo>
                      <a:pt x="2334" y="826"/>
                      <a:pt x="2365" y="857"/>
                      <a:pt x="2426" y="857"/>
                    </a:cubicBezTo>
                    <a:cubicBezTo>
                      <a:pt x="2612" y="857"/>
                      <a:pt x="2704" y="641"/>
                      <a:pt x="2581" y="486"/>
                    </a:cubicBezTo>
                    <a:cubicBezTo>
                      <a:pt x="2241" y="162"/>
                      <a:pt x="1801"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96"/>
              <p:cNvSpPr/>
              <p:nvPr/>
            </p:nvSpPr>
            <p:spPr>
              <a:xfrm>
                <a:off x="6250850" y="3081825"/>
                <a:ext cx="361100" cy="294925"/>
              </a:xfrm>
              <a:custGeom>
                <a:avLst/>
                <a:gdLst/>
                <a:ahLst/>
                <a:cxnLst/>
                <a:rect l="l" t="t" r="r" b="b"/>
                <a:pathLst>
                  <a:path w="14444" h="11797" extrusionOk="0">
                    <a:moveTo>
                      <a:pt x="3982" y="3093"/>
                    </a:moveTo>
                    <a:lnTo>
                      <a:pt x="3982" y="3278"/>
                    </a:lnTo>
                    <a:lnTo>
                      <a:pt x="3982" y="3587"/>
                    </a:lnTo>
                    <a:lnTo>
                      <a:pt x="1605" y="3587"/>
                    </a:lnTo>
                    <a:cubicBezTo>
                      <a:pt x="1482" y="3587"/>
                      <a:pt x="1389" y="3680"/>
                      <a:pt x="1389" y="3803"/>
                    </a:cubicBezTo>
                    <a:lnTo>
                      <a:pt x="1389" y="4914"/>
                    </a:lnTo>
                    <a:cubicBezTo>
                      <a:pt x="1389" y="5053"/>
                      <a:pt x="1497" y="5122"/>
                      <a:pt x="1605" y="5122"/>
                    </a:cubicBezTo>
                    <a:cubicBezTo>
                      <a:pt x="1713" y="5122"/>
                      <a:pt x="1821" y="5053"/>
                      <a:pt x="1821" y="4914"/>
                    </a:cubicBezTo>
                    <a:lnTo>
                      <a:pt x="1821" y="4019"/>
                    </a:lnTo>
                    <a:lnTo>
                      <a:pt x="4043" y="4019"/>
                    </a:lnTo>
                    <a:cubicBezTo>
                      <a:pt x="4429" y="5701"/>
                      <a:pt x="5826" y="6542"/>
                      <a:pt x="7222" y="6542"/>
                    </a:cubicBezTo>
                    <a:cubicBezTo>
                      <a:pt x="8619" y="6542"/>
                      <a:pt x="10015" y="5701"/>
                      <a:pt x="10401" y="4019"/>
                    </a:cubicBezTo>
                    <a:lnTo>
                      <a:pt x="12623" y="4019"/>
                    </a:lnTo>
                    <a:lnTo>
                      <a:pt x="12623" y="9975"/>
                    </a:lnTo>
                    <a:lnTo>
                      <a:pt x="1790" y="9975"/>
                    </a:lnTo>
                    <a:lnTo>
                      <a:pt x="1790" y="6087"/>
                    </a:lnTo>
                    <a:cubicBezTo>
                      <a:pt x="1790" y="5933"/>
                      <a:pt x="1682" y="5855"/>
                      <a:pt x="1574" y="5855"/>
                    </a:cubicBezTo>
                    <a:cubicBezTo>
                      <a:pt x="1466" y="5855"/>
                      <a:pt x="1358" y="5933"/>
                      <a:pt x="1358" y="6087"/>
                    </a:cubicBezTo>
                    <a:lnTo>
                      <a:pt x="1358" y="9975"/>
                    </a:lnTo>
                    <a:lnTo>
                      <a:pt x="957" y="9975"/>
                    </a:lnTo>
                    <a:lnTo>
                      <a:pt x="957" y="3803"/>
                    </a:lnTo>
                    <a:cubicBezTo>
                      <a:pt x="957" y="3402"/>
                      <a:pt x="1266" y="3093"/>
                      <a:pt x="1667" y="3093"/>
                    </a:cubicBezTo>
                    <a:close/>
                    <a:moveTo>
                      <a:pt x="10463" y="3062"/>
                    </a:moveTo>
                    <a:lnTo>
                      <a:pt x="12746" y="3093"/>
                    </a:lnTo>
                    <a:cubicBezTo>
                      <a:pt x="13148" y="3093"/>
                      <a:pt x="13487" y="3402"/>
                      <a:pt x="13487" y="3803"/>
                    </a:cubicBezTo>
                    <a:lnTo>
                      <a:pt x="13487" y="9975"/>
                    </a:lnTo>
                    <a:lnTo>
                      <a:pt x="13055" y="9975"/>
                    </a:lnTo>
                    <a:lnTo>
                      <a:pt x="13055" y="3803"/>
                    </a:lnTo>
                    <a:cubicBezTo>
                      <a:pt x="13055" y="3680"/>
                      <a:pt x="12962" y="3587"/>
                      <a:pt x="12839" y="3587"/>
                    </a:cubicBezTo>
                    <a:lnTo>
                      <a:pt x="10463" y="3587"/>
                    </a:lnTo>
                    <a:lnTo>
                      <a:pt x="10463" y="3278"/>
                    </a:lnTo>
                    <a:lnTo>
                      <a:pt x="10463" y="3062"/>
                    </a:lnTo>
                    <a:close/>
                    <a:moveTo>
                      <a:pt x="7932" y="10408"/>
                    </a:moveTo>
                    <a:cubicBezTo>
                      <a:pt x="7932" y="10531"/>
                      <a:pt x="7808" y="10654"/>
                      <a:pt x="7654" y="10654"/>
                    </a:cubicBezTo>
                    <a:lnTo>
                      <a:pt x="6759" y="10654"/>
                    </a:lnTo>
                    <a:cubicBezTo>
                      <a:pt x="6605" y="10654"/>
                      <a:pt x="6481" y="10531"/>
                      <a:pt x="6481" y="10408"/>
                    </a:cubicBezTo>
                    <a:close/>
                    <a:moveTo>
                      <a:pt x="7236" y="1"/>
                    </a:moveTo>
                    <a:cubicBezTo>
                      <a:pt x="5729" y="1"/>
                      <a:pt x="4310" y="1066"/>
                      <a:pt x="4012" y="2692"/>
                    </a:cubicBezTo>
                    <a:lnTo>
                      <a:pt x="1667" y="2692"/>
                    </a:lnTo>
                    <a:cubicBezTo>
                      <a:pt x="1019" y="2692"/>
                      <a:pt x="494" y="3186"/>
                      <a:pt x="494" y="3834"/>
                    </a:cubicBezTo>
                    <a:lnTo>
                      <a:pt x="494" y="10006"/>
                    </a:lnTo>
                    <a:lnTo>
                      <a:pt x="216" y="10006"/>
                    </a:lnTo>
                    <a:cubicBezTo>
                      <a:pt x="93" y="10006"/>
                      <a:pt x="0" y="10099"/>
                      <a:pt x="0" y="10222"/>
                    </a:cubicBezTo>
                    <a:lnTo>
                      <a:pt x="0" y="10747"/>
                    </a:lnTo>
                    <a:cubicBezTo>
                      <a:pt x="0" y="11303"/>
                      <a:pt x="463" y="11796"/>
                      <a:pt x="1050" y="11796"/>
                    </a:cubicBezTo>
                    <a:lnTo>
                      <a:pt x="11388" y="11796"/>
                    </a:lnTo>
                    <a:cubicBezTo>
                      <a:pt x="11666" y="11796"/>
                      <a:pt x="11666" y="11364"/>
                      <a:pt x="11388" y="11364"/>
                    </a:cubicBezTo>
                    <a:lnTo>
                      <a:pt x="1019" y="11364"/>
                    </a:lnTo>
                    <a:cubicBezTo>
                      <a:pt x="679" y="11364"/>
                      <a:pt x="402" y="11087"/>
                      <a:pt x="402" y="10747"/>
                    </a:cubicBezTo>
                    <a:lnTo>
                      <a:pt x="402" y="10408"/>
                    </a:lnTo>
                    <a:lnTo>
                      <a:pt x="6080" y="10408"/>
                    </a:lnTo>
                    <a:cubicBezTo>
                      <a:pt x="6080" y="10778"/>
                      <a:pt x="6389" y="11087"/>
                      <a:pt x="6759" y="11087"/>
                    </a:cubicBezTo>
                    <a:lnTo>
                      <a:pt x="7654" y="11087"/>
                    </a:lnTo>
                    <a:cubicBezTo>
                      <a:pt x="8024" y="11087"/>
                      <a:pt x="8333" y="10778"/>
                      <a:pt x="8333" y="10408"/>
                    </a:cubicBezTo>
                    <a:lnTo>
                      <a:pt x="14012" y="10408"/>
                    </a:lnTo>
                    <a:lnTo>
                      <a:pt x="14012" y="10685"/>
                    </a:lnTo>
                    <a:cubicBezTo>
                      <a:pt x="14043" y="11056"/>
                      <a:pt x="13734" y="11333"/>
                      <a:pt x="13394" y="11333"/>
                    </a:cubicBezTo>
                    <a:lnTo>
                      <a:pt x="12623" y="11333"/>
                    </a:lnTo>
                    <a:cubicBezTo>
                      <a:pt x="12355" y="11333"/>
                      <a:pt x="12345" y="11736"/>
                      <a:pt x="12595" y="11736"/>
                    </a:cubicBezTo>
                    <a:cubicBezTo>
                      <a:pt x="12604" y="11736"/>
                      <a:pt x="12613" y="11736"/>
                      <a:pt x="12623" y="11735"/>
                    </a:cubicBezTo>
                    <a:lnTo>
                      <a:pt x="13394" y="11735"/>
                    </a:lnTo>
                    <a:cubicBezTo>
                      <a:pt x="13412" y="11736"/>
                      <a:pt x="13429" y="11736"/>
                      <a:pt x="13446" y="11736"/>
                    </a:cubicBezTo>
                    <a:cubicBezTo>
                      <a:pt x="14008" y="11736"/>
                      <a:pt x="14444" y="11254"/>
                      <a:pt x="14444" y="10685"/>
                    </a:cubicBezTo>
                    <a:lnTo>
                      <a:pt x="14444" y="10192"/>
                    </a:lnTo>
                    <a:cubicBezTo>
                      <a:pt x="14444" y="10068"/>
                      <a:pt x="14351" y="9975"/>
                      <a:pt x="14228" y="9975"/>
                    </a:cubicBezTo>
                    <a:lnTo>
                      <a:pt x="13888" y="9975"/>
                    </a:lnTo>
                    <a:lnTo>
                      <a:pt x="13888" y="3803"/>
                    </a:lnTo>
                    <a:cubicBezTo>
                      <a:pt x="13888" y="3155"/>
                      <a:pt x="13394" y="2630"/>
                      <a:pt x="12746" y="2630"/>
                    </a:cubicBezTo>
                    <a:lnTo>
                      <a:pt x="10401" y="2630"/>
                    </a:lnTo>
                    <a:cubicBezTo>
                      <a:pt x="10308" y="2167"/>
                      <a:pt x="10123" y="1735"/>
                      <a:pt x="9845" y="1365"/>
                    </a:cubicBezTo>
                    <a:cubicBezTo>
                      <a:pt x="9791" y="1293"/>
                      <a:pt x="9724" y="1263"/>
                      <a:pt x="9659" y="1263"/>
                    </a:cubicBezTo>
                    <a:cubicBezTo>
                      <a:pt x="9504" y="1263"/>
                      <a:pt x="9366" y="1437"/>
                      <a:pt x="9475" y="1612"/>
                    </a:cubicBezTo>
                    <a:cubicBezTo>
                      <a:pt x="9845" y="2075"/>
                      <a:pt x="10031" y="2661"/>
                      <a:pt x="10031" y="3278"/>
                    </a:cubicBezTo>
                    <a:cubicBezTo>
                      <a:pt x="10031" y="5030"/>
                      <a:pt x="8605" y="6093"/>
                      <a:pt x="7164" y="6093"/>
                    </a:cubicBezTo>
                    <a:cubicBezTo>
                      <a:pt x="6244" y="6093"/>
                      <a:pt x="5318" y="5660"/>
                      <a:pt x="4753" y="4698"/>
                    </a:cubicBezTo>
                    <a:cubicBezTo>
                      <a:pt x="3573" y="2665"/>
                      <a:pt x="5191" y="427"/>
                      <a:pt x="7181" y="427"/>
                    </a:cubicBezTo>
                    <a:cubicBezTo>
                      <a:pt x="7638" y="427"/>
                      <a:pt x="8114" y="545"/>
                      <a:pt x="8580" y="810"/>
                    </a:cubicBezTo>
                    <a:cubicBezTo>
                      <a:pt x="8619" y="827"/>
                      <a:pt x="8656" y="834"/>
                      <a:pt x="8691" y="834"/>
                    </a:cubicBezTo>
                    <a:cubicBezTo>
                      <a:pt x="8908" y="834"/>
                      <a:pt x="9035" y="541"/>
                      <a:pt x="8796" y="408"/>
                    </a:cubicBezTo>
                    <a:cubicBezTo>
                      <a:pt x="8294" y="130"/>
                      <a:pt x="7760" y="1"/>
                      <a:pt x="7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96"/>
              <p:cNvSpPr/>
              <p:nvPr/>
            </p:nvSpPr>
            <p:spPr>
              <a:xfrm>
                <a:off x="6426000" y="3259050"/>
                <a:ext cx="10825" cy="58275"/>
              </a:xfrm>
              <a:custGeom>
                <a:avLst/>
                <a:gdLst/>
                <a:ahLst/>
                <a:cxnLst/>
                <a:rect l="l" t="t" r="r" b="b"/>
                <a:pathLst>
                  <a:path w="433" h="2331" extrusionOk="0">
                    <a:moveTo>
                      <a:pt x="201" y="1"/>
                    </a:moveTo>
                    <a:cubicBezTo>
                      <a:pt x="100" y="1"/>
                      <a:pt x="0" y="78"/>
                      <a:pt x="0" y="232"/>
                    </a:cubicBezTo>
                    <a:lnTo>
                      <a:pt x="0" y="2115"/>
                    </a:lnTo>
                    <a:cubicBezTo>
                      <a:pt x="0" y="2238"/>
                      <a:pt x="93" y="2331"/>
                      <a:pt x="216" y="2331"/>
                    </a:cubicBezTo>
                    <a:lnTo>
                      <a:pt x="216" y="2300"/>
                    </a:lnTo>
                    <a:cubicBezTo>
                      <a:pt x="309" y="2300"/>
                      <a:pt x="432" y="2208"/>
                      <a:pt x="401" y="2084"/>
                    </a:cubicBezTo>
                    <a:lnTo>
                      <a:pt x="401" y="232"/>
                    </a:lnTo>
                    <a:cubicBezTo>
                      <a:pt x="401" y="78"/>
                      <a:pt x="301"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96"/>
              <p:cNvSpPr/>
              <p:nvPr/>
            </p:nvSpPr>
            <p:spPr>
              <a:xfrm>
                <a:off x="6449900" y="3255000"/>
                <a:ext cx="10825" cy="36875"/>
              </a:xfrm>
              <a:custGeom>
                <a:avLst/>
                <a:gdLst/>
                <a:ahLst/>
                <a:cxnLst/>
                <a:rect l="l" t="t" r="r" b="b"/>
                <a:pathLst>
                  <a:path w="433" h="1475" extrusionOk="0">
                    <a:moveTo>
                      <a:pt x="217" y="1"/>
                    </a:moveTo>
                    <a:cubicBezTo>
                      <a:pt x="109" y="1"/>
                      <a:pt x="1" y="70"/>
                      <a:pt x="1" y="209"/>
                    </a:cubicBezTo>
                    <a:lnTo>
                      <a:pt x="1" y="1258"/>
                    </a:lnTo>
                    <a:cubicBezTo>
                      <a:pt x="1" y="1382"/>
                      <a:pt x="93" y="1475"/>
                      <a:pt x="217" y="1475"/>
                    </a:cubicBezTo>
                    <a:cubicBezTo>
                      <a:pt x="340" y="1475"/>
                      <a:pt x="433" y="1382"/>
                      <a:pt x="433" y="1258"/>
                    </a:cubicBezTo>
                    <a:lnTo>
                      <a:pt x="433" y="209"/>
                    </a:lnTo>
                    <a:cubicBezTo>
                      <a:pt x="433" y="70"/>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96"/>
              <p:cNvSpPr/>
              <p:nvPr/>
            </p:nvSpPr>
            <p:spPr>
              <a:xfrm>
                <a:off x="6402075" y="3255000"/>
                <a:ext cx="10050" cy="36875"/>
              </a:xfrm>
              <a:custGeom>
                <a:avLst/>
                <a:gdLst/>
                <a:ahLst/>
                <a:cxnLst/>
                <a:rect l="l" t="t" r="r" b="b"/>
                <a:pathLst>
                  <a:path w="402" h="1475" extrusionOk="0">
                    <a:moveTo>
                      <a:pt x="201" y="1"/>
                    </a:moveTo>
                    <a:cubicBezTo>
                      <a:pt x="101" y="1"/>
                      <a:pt x="0" y="70"/>
                      <a:pt x="0" y="209"/>
                    </a:cubicBezTo>
                    <a:lnTo>
                      <a:pt x="0" y="1258"/>
                    </a:lnTo>
                    <a:cubicBezTo>
                      <a:pt x="0" y="1382"/>
                      <a:pt x="93" y="1475"/>
                      <a:pt x="185" y="1475"/>
                    </a:cubicBezTo>
                    <a:cubicBezTo>
                      <a:pt x="309" y="1475"/>
                      <a:pt x="402" y="1382"/>
                      <a:pt x="402" y="1258"/>
                    </a:cubicBezTo>
                    <a:lnTo>
                      <a:pt x="402" y="209"/>
                    </a:lnTo>
                    <a:cubicBezTo>
                      <a:pt x="402" y="70"/>
                      <a:pt x="301"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53" name="Google Shape;14253;p96"/>
          <p:cNvGrpSpPr/>
          <p:nvPr/>
        </p:nvGrpSpPr>
        <p:grpSpPr>
          <a:xfrm>
            <a:off x="1762846" y="2357861"/>
            <a:ext cx="361900" cy="300150"/>
            <a:chOff x="5505525" y="3044950"/>
            <a:chExt cx="361900" cy="300150"/>
          </a:xfrm>
        </p:grpSpPr>
        <p:sp>
          <p:nvSpPr>
            <p:cNvPr id="14254" name="Google Shape;14254;p96"/>
            <p:cNvSpPr/>
            <p:nvPr/>
          </p:nvSpPr>
          <p:spPr>
            <a:xfrm>
              <a:off x="5505525" y="3044950"/>
              <a:ext cx="361900" cy="300150"/>
            </a:xfrm>
            <a:custGeom>
              <a:avLst/>
              <a:gdLst/>
              <a:ahLst/>
              <a:cxnLst/>
              <a:rect l="l" t="t" r="r" b="b"/>
              <a:pathLst>
                <a:path w="14476" h="12006" extrusionOk="0">
                  <a:moveTo>
                    <a:pt x="12994" y="402"/>
                  </a:moveTo>
                  <a:cubicBezTo>
                    <a:pt x="13580" y="402"/>
                    <a:pt x="14074" y="896"/>
                    <a:pt x="14074" y="1482"/>
                  </a:cubicBezTo>
                  <a:lnTo>
                    <a:pt x="14074" y="2254"/>
                  </a:lnTo>
                  <a:lnTo>
                    <a:pt x="13055" y="2254"/>
                  </a:lnTo>
                  <a:cubicBezTo>
                    <a:pt x="12809" y="2285"/>
                    <a:pt x="12809" y="2624"/>
                    <a:pt x="13055" y="2655"/>
                  </a:cubicBezTo>
                  <a:lnTo>
                    <a:pt x="14074" y="2655"/>
                  </a:lnTo>
                  <a:lnTo>
                    <a:pt x="14074" y="3210"/>
                  </a:lnTo>
                  <a:lnTo>
                    <a:pt x="7562" y="3210"/>
                  </a:lnTo>
                  <a:lnTo>
                    <a:pt x="8087" y="2655"/>
                  </a:lnTo>
                  <a:lnTo>
                    <a:pt x="11759" y="2655"/>
                  </a:lnTo>
                  <a:cubicBezTo>
                    <a:pt x="12006" y="2624"/>
                    <a:pt x="12006" y="2285"/>
                    <a:pt x="11759" y="2254"/>
                  </a:cubicBezTo>
                  <a:lnTo>
                    <a:pt x="433" y="2254"/>
                  </a:lnTo>
                  <a:lnTo>
                    <a:pt x="433" y="1482"/>
                  </a:lnTo>
                  <a:cubicBezTo>
                    <a:pt x="433" y="896"/>
                    <a:pt x="896" y="402"/>
                    <a:pt x="1482" y="402"/>
                  </a:cubicBezTo>
                  <a:close/>
                  <a:moveTo>
                    <a:pt x="3889" y="2655"/>
                  </a:moveTo>
                  <a:lnTo>
                    <a:pt x="3118" y="3426"/>
                  </a:lnTo>
                  <a:cubicBezTo>
                    <a:pt x="2871" y="3704"/>
                    <a:pt x="2501" y="3858"/>
                    <a:pt x="2130" y="3858"/>
                  </a:cubicBezTo>
                  <a:lnTo>
                    <a:pt x="433" y="3828"/>
                  </a:lnTo>
                  <a:lnTo>
                    <a:pt x="433" y="2655"/>
                  </a:lnTo>
                  <a:close/>
                  <a:moveTo>
                    <a:pt x="7500" y="2655"/>
                  </a:moveTo>
                  <a:lnTo>
                    <a:pt x="6729" y="3426"/>
                  </a:lnTo>
                  <a:cubicBezTo>
                    <a:pt x="6451" y="3704"/>
                    <a:pt x="6111" y="3858"/>
                    <a:pt x="5741" y="3858"/>
                  </a:cubicBezTo>
                  <a:lnTo>
                    <a:pt x="5741" y="3828"/>
                  </a:lnTo>
                  <a:lnTo>
                    <a:pt x="3303" y="3828"/>
                  </a:lnTo>
                  <a:lnTo>
                    <a:pt x="4476" y="2655"/>
                  </a:lnTo>
                  <a:close/>
                  <a:moveTo>
                    <a:pt x="1482" y="1"/>
                  </a:moveTo>
                  <a:cubicBezTo>
                    <a:pt x="680" y="1"/>
                    <a:pt x="1" y="649"/>
                    <a:pt x="1" y="1482"/>
                  </a:cubicBezTo>
                  <a:lnTo>
                    <a:pt x="1" y="10525"/>
                  </a:lnTo>
                  <a:cubicBezTo>
                    <a:pt x="1" y="11327"/>
                    <a:pt x="680" y="12006"/>
                    <a:pt x="1482" y="12006"/>
                  </a:cubicBezTo>
                  <a:lnTo>
                    <a:pt x="2315" y="12006"/>
                  </a:lnTo>
                  <a:cubicBezTo>
                    <a:pt x="2593" y="12006"/>
                    <a:pt x="2593" y="11574"/>
                    <a:pt x="2315" y="11574"/>
                  </a:cubicBezTo>
                  <a:lnTo>
                    <a:pt x="1482" y="11574"/>
                  </a:lnTo>
                  <a:cubicBezTo>
                    <a:pt x="896" y="11574"/>
                    <a:pt x="433" y="11111"/>
                    <a:pt x="433" y="10525"/>
                  </a:cubicBezTo>
                  <a:lnTo>
                    <a:pt x="433" y="4260"/>
                  </a:lnTo>
                  <a:lnTo>
                    <a:pt x="5741" y="4260"/>
                  </a:lnTo>
                  <a:cubicBezTo>
                    <a:pt x="6235" y="4260"/>
                    <a:pt x="6698" y="4075"/>
                    <a:pt x="7037" y="3735"/>
                  </a:cubicBezTo>
                  <a:lnTo>
                    <a:pt x="7130" y="3642"/>
                  </a:lnTo>
                  <a:lnTo>
                    <a:pt x="14074" y="3642"/>
                  </a:lnTo>
                  <a:lnTo>
                    <a:pt x="14074" y="10525"/>
                  </a:lnTo>
                  <a:cubicBezTo>
                    <a:pt x="14074" y="11111"/>
                    <a:pt x="13611" y="11574"/>
                    <a:pt x="13025" y="11574"/>
                  </a:cubicBezTo>
                  <a:lnTo>
                    <a:pt x="3612" y="11574"/>
                  </a:lnTo>
                  <a:cubicBezTo>
                    <a:pt x="3334" y="11574"/>
                    <a:pt x="3334" y="12006"/>
                    <a:pt x="3612" y="12006"/>
                  </a:cubicBezTo>
                  <a:lnTo>
                    <a:pt x="12994" y="12006"/>
                  </a:lnTo>
                  <a:cubicBezTo>
                    <a:pt x="13827" y="12006"/>
                    <a:pt x="14475" y="11327"/>
                    <a:pt x="14475" y="10525"/>
                  </a:cubicBezTo>
                  <a:lnTo>
                    <a:pt x="14475" y="1482"/>
                  </a:lnTo>
                  <a:cubicBezTo>
                    <a:pt x="14475" y="649"/>
                    <a:pt x="13827" y="1"/>
                    <a:pt x="129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96"/>
            <p:cNvSpPr/>
            <p:nvPr/>
          </p:nvSpPr>
          <p:spPr>
            <a:xfrm>
              <a:off x="5537175" y="3069650"/>
              <a:ext cx="22400" cy="19475"/>
            </a:xfrm>
            <a:custGeom>
              <a:avLst/>
              <a:gdLst/>
              <a:ahLst/>
              <a:cxnLst/>
              <a:rect l="l" t="t" r="r" b="b"/>
              <a:pathLst>
                <a:path w="896"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9"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96"/>
            <p:cNvSpPr/>
            <p:nvPr/>
          </p:nvSpPr>
          <p:spPr>
            <a:xfrm>
              <a:off x="5571125" y="3069650"/>
              <a:ext cx="22400" cy="19475"/>
            </a:xfrm>
            <a:custGeom>
              <a:avLst/>
              <a:gdLst/>
              <a:ahLst/>
              <a:cxnLst/>
              <a:rect l="l" t="t" r="r" b="b"/>
              <a:pathLst>
                <a:path w="896"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96"/>
            <p:cNvSpPr/>
            <p:nvPr/>
          </p:nvSpPr>
          <p:spPr>
            <a:xfrm>
              <a:off x="5605075" y="3069650"/>
              <a:ext cx="22375" cy="19475"/>
            </a:xfrm>
            <a:custGeom>
              <a:avLst/>
              <a:gdLst/>
              <a:ahLst/>
              <a:cxnLst/>
              <a:rect l="l" t="t" r="r" b="b"/>
              <a:pathLst>
                <a:path w="895"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96"/>
            <p:cNvSpPr/>
            <p:nvPr/>
          </p:nvSpPr>
          <p:spPr>
            <a:xfrm>
              <a:off x="5538700" y="3184600"/>
              <a:ext cx="129650" cy="10825"/>
            </a:xfrm>
            <a:custGeom>
              <a:avLst/>
              <a:gdLst/>
              <a:ahLst/>
              <a:cxnLst/>
              <a:rect l="l" t="t" r="r" b="b"/>
              <a:pathLst>
                <a:path w="5186" h="433" extrusionOk="0">
                  <a:moveTo>
                    <a:pt x="248" y="1"/>
                  </a:moveTo>
                  <a:cubicBezTo>
                    <a:pt x="1" y="32"/>
                    <a:pt x="1" y="371"/>
                    <a:pt x="248" y="433"/>
                  </a:cubicBezTo>
                  <a:lnTo>
                    <a:pt x="4939" y="433"/>
                  </a:lnTo>
                  <a:cubicBezTo>
                    <a:pt x="5186" y="371"/>
                    <a:pt x="5186" y="32"/>
                    <a:pt x="49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96"/>
            <p:cNvSpPr/>
            <p:nvPr/>
          </p:nvSpPr>
          <p:spPr>
            <a:xfrm>
              <a:off x="5537950" y="3216250"/>
              <a:ext cx="131950" cy="10825"/>
            </a:xfrm>
            <a:custGeom>
              <a:avLst/>
              <a:gdLst/>
              <a:ahLst/>
              <a:cxnLst/>
              <a:rect l="l" t="t" r="r" b="b"/>
              <a:pathLst>
                <a:path w="5278" h="433" extrusionOk="0">
                  <a:moveTo>
                    <a:pt x="278" y="0"/>
                  </a:moveTo>
                  <a:cubicBezTo>
                    <a:pt x="0" y="0"/>
                    <a:pt x="0" y="432"/>
                    <a:pt x="278" y="432"/>
                  </a:cubicBezTo>
                  <a:lnTo>
                    <a:pt x="4969" y="432"/>
                  </a:lnTo>
                  <a:cubicBezTo>
                    <a:pt x="5277" y="432"/>
                    <a:pt x="5277" y="0"/>
                    <a:pt x="49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96"/>
            <p:cNvSpPr/>
            <p:nvPr/>
          </p:nvSpPr>
          <p:spPr>
            <a:xfrm>
              <a:off x="5537950" y="3247875"/>
              <a:ext cx="294750" cy="10825"/>
            </a:xfrm>
            <a:custGeom>
              <a:avLst/>
              <a:gdLst/>
              <a:ahLst/>
              <a:cxnLst/>
              <a:rect l="l" t="t" r="r" b="b"/>
              <a:pathLst>
                <a:path w="11790" h="433" extrusionOk="0">
                  <a:moveTo>
                    <a:pt x="278" y="0"/>
                  </a:moveTo>
                  <a:cubicBezTo>
                    <a:pt x="0" y="0"/>
                    <a:pt x="0" y="432"/>
                    <a:pt x="278" y="432"/>
                  </a:cubicBezTo>
                  <a:lnTo>
                    <a:pt x="11512" y="432"/>
                  </a:lnTo>
                  <a:cubicBezTo>
                    <a:pt x="11789" y="432"/>
                    <a:pt x="11789" y="0"/>
                    <a:pt x="11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96"/>
            <p:cNvSpPr/>
            <p:nvPr/>
          </p:nvSpPr>
          <p:spPr>
            <a:xfrm>
              <a:off x="5537950" y="3280275"/>
              <a:ext cx="294750" cy="10050"/>
            </a:xfrm>
            <a:custGeom>
              <a:avLst/>
              <a:gdLst/>
              <a:ahLst/>
              <a:cxnLst/>
              <a:rect l="l" t="t" r="r" b="b"/>
              <a:pathLst>
                <a:path w="11790" h="402" extrusionOk="0">
                  <a:moveTo>
                    <a:pt x="278" y="1"/>
                  </a:moveTo>
                  <a:cubicBezTo>
                    <a:pt x="0" y="1"/>
                    <a:pt x="0" y="402"/>
                    <a:pt x="278" y="402"/>
                  </a:cubicBezTo>
                  <a:lnTo>
                    <a:pt x="11512" y="402"/>
                  </a:lnTo>
                  <a:cubicBezTo>
                    <a:pt x="11789" y="402"/>
                    <a:pt x="11789" y="1"/>
                    <a:pt x="1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96"/>
            <p:cNvSpPr/>
            <p:nvPr/>
          </p:nvSpPr>
          <p:spPr>
            <a:xfrm>
              <a:off x="5683750" y="3180625"/>
              <a:ext cx="148175" cy="50300"/>
            </a:xfrm>
            <a:custGeom>
              <a:avLst/>
              <a:gdLst/>
              <a:ahLst/>
              <a:cxnLst/>
              <a:rect l="l" t="t" r="r" b="b"/>
              <a:pathLst>
                <a:path w="5927" h="2012" extrusionOk="0">
                  <a:moveTo>
                    <a:pt x="5494" y="407"/>
                  </a:moveTo>
                  <a:lnTo>
                    <a:pt x="5494" y="1610"/>
                  </a:lnTo>
                  <a:lnTo>
                    <a:pt x="433" y="1610"/>
                  </a:lnTo>
                  <a:lnTo>
                    <a:pt x="433" y="407"/>
                  </a:lnTo>
                  <a:close/>
                  <a:moveTo>
                    <a:pt x="5741" y="1"/>
                  </a:moveTo>
                  <a:cubicBezTo>
                    <a:pt x="5731" y="1"/>
                    <a:pt x="5720" y="2"/>
                    <a:pt x="5710" y="5"/>
                  </a:cubicBezTo>
                  <a:lnTo>
                    <a:pt x="217" y="5"/>
                  </a:lnTo>
                  <a:cubicBezTo>
                    <a:pt x="94" y="5"/>
                    <a:pt x="1" y="98"/>
                    <a:pt x="1" y="191"/>
                  </a:cubicBezTo>
                  <a:lnTo>
                    <a:pt x="1" y="1826"/>
                  </a:lnTo>
                  <a:cubicBezTo>
                    <a:pt x="1" y="1919"/>
                    <a:pt x="94" y="2011"/>
                    <a:pt x="217" y="2011"/>
                  </a:cubicBezTo>
                  <a:lnTo>
                    <a:pt x="5710" y="2011"/>
                  </a:lnTo>
                  <a:cubicBezTo>
                    <a:pt x="5834" y="2011"/>
                    <a:pt x="5926" y="1919"/>
                    <a:pt x="5926" y="1826"/>
                  </a:cubicBezTo>
                  <a:lnTo>
                    <a:pt x="5926" y="191"/>
                  </a:lnTo>
                  <a:cubicBezTo>
                    <a:pt x="5926" y="108"/>
                    <a:pt x="5828" y="1"/>
                    <a:pt x="5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3" name="Google Shape;14263;p96"/>
          <p:cNvGrpSpPr/>
          <p:nvPr/>
        </p:nvGrpSpPr>
        <p:grpSpPr>
          <a:xfrm>
            <a:off x="1067440" y="2326986"/>
            <a:ext cx="362650" cy="361900"/>
            <a:chOff x="4755600" y="3014075"/>
            <a:chExt cx="362650" cy="361900"/>
          </a:xfrm>
        </p:grpSpPr>
        <p:sp>
          <p:nvSpPr>
            <p:cNvPr id="14264" name="Google Shape;14264;p96"/>
            <p:cNvSpPr/>
            <p:nvPr/>
          </p:nvSpPr>
          <p:spPr>
            <a:xfrm>
              <a:off x="4819625" y="3043425"/>
              <a:ext cx="49400" cy="49400"/>
            </a:xfrm>
            <a:custGeom>
              <a:avLst/>
              <a:gdLst/>
              <a:ahLst/>
              <a:cxnLst/>
              <a:rect l="l" t="t" r="r" b="b"/>
              <a:pathLst>
                <a:path w="1976" h="1976" extrusionOk="0">
                  <a:moveTo>
                    <a:pt x="1019" y="432"/>
                  </a:moveTo>
                  <a:cubicBezTo>
                    <a:pt x="1328" y="432"/>
                    <a:pt x="1575" y="679"/>
                    <a:pt x="1575" y="988"/>
                  </a:cubicBezTo>
                  <a:cubicBezTo>
                    <a:pt x="1575" y="1142"/>
                    <a:pt x="1513" y="1265"/>
                    <a:pt x="1420" y="1389"/>
                  </a:cubicBezTo>
                  <a:cubicBezTo>
                    <a:pt x="1297" y="1481"/>
                    <a:pt x="1173" y="1543"/>
                    <a:pt x="1019" y="1543"/>
                  </a:cubicBezTo>
                  <a:cubicBezTo>
                    <a:pt x="710" y="1543"/>
                    <a:pt x="464" y="1296"/>
                    <a:pt x="464" y="988"/>
                  </a:cubicBezTo>
                  <a:cubicBezTo>
                    <a:pt x="464" y="833"/>
                    <a:pt x="525" y="710"/>
                    <a:pt x="618" y="586"/>
                  </a:cubicBezTo>
                  <a:cubicBezTo>
                    <a:pt x="710" y="494"/>
                    <a:pt x="865" y="432"/>
                    <a:pt x="1019" y="432"/>
                  </a:cubicBezTo>
                  <a:close/>
                  <a:moveTo>
                    <a:pt x="988" y="0"/>
                  </a:moveTo>
                  <a:cubicBezTo>
                    <a:pt x="464" y="0"/>
                    <a:pt x="1" y="432"/>
                    <a:pt x="1" y="988"/>
                  </a:cubicBezTo>
                  <a:cubicBezTo>
                    <a:pt x="32" y="1543"/>
                    <a:pt x="464" y="1975"/>
                    <a:pt x="988" y="1975"/>
                  </a:cubicBezTo>
                  <a:lnTo>
                    <a:pt x="1019" y="1975"/>
                  </a:lnTo>
                  <a:cubicBezTo>
                    <a:pt x="1544" y="1975"/>
                    <a:pt x="1976" y="1543"/>
                    <a:pt x="1976" y="988"/>
                  </a:cubicBezTo>
                  <a:cubicBezTo>
                    <a:pt x="1976" y="463"/>
                    <a:pt x="154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96"/>
            <p:cNvSpPr/>
            <p:nvPr/>
          </p:nvSpPr>
          <p:spPr>
            <a:xfrm>
              <a:off x="4755600" y="3014075"/>
              <a:ext cx="179025" cy="361900"/>
            </a:xfrm>
            <a:custGeom>
              <a:avLst/>
              <a:gdLst/>
              <a:ahLst/>
              <a:cxnLst/>
              <a:rect l="l" t="t" r="r" b="b"/>
              <a:pathLst>
                <a:path w="7161" h="14476" extrusionOk="0">
                  <a:moveTo>
                    <a:pt x="3524" y="1"/>
                  </a:moveTo>
                  <a:cubicBezTo>
                    <a:pt x="1575" y="1"/>
                    <a:pt x="0" y="1594"/>
                    <a:pt x="31" y="3550"/>
                  </a:cubicBezTo>
                  <a:cubicBezTo>
                    <a:pt x="31" y="4137"/>
                    <a:pt x="185" y="4723"/>
                    <a:pt x="463" y="5248"/>
                  </a:cubicBezTo>
                  <a:cubicBezTo>
                    <a:pt x="502" y="5325"/>
                    <a:pt x="567" y="5357"/>
                    <a:pt x="634" y="5357"/>
                  </a:cubicBezTo>
                  <a:cubicBezTo>
                    <a:pt x="783" y="5357"/>
                    <a:pt x="940" y="5202"/>
                    <a:pt x="833" y="5032"/>
                  </a:cubicBezTo>
                  <a:cubicBezTo>
                    <a:pt x="586" y="4569"/>
                    <a:pt x="463" y="4075"/>
                    <a:pt x="463" y="3550"/>
                  </a:cubicBezTo>
                  <a:cubicBezTo>
                    <a:pt x="463" y="1822"/>
                    <a:pt x="1852" y="402"/>
                    <a:pt x="3580" y="402"/>
                  </a:cubicBezTo>
                  <a:cubicBezTo>
                    <a:pt x="5339" y="433"/>
                    <a:pt x="6728" y="1822"/>
                    <a:pt x="6759" y="3581"/>
                  </a:cubicBezTo>
                  <a:cubicBezTo>
                    <a:pt x="6759" y="4970"/>
                    <a:pt x="5833" y="6174"/>
                    <a:pt x="4506" y="6575"/>
                  </a:cubicBezTo>
                  <a:cubicBezTo>
                    <a:pt x="4413" y="6606"/>
                    <a:pt x="4352" y="6667"/>
                    <a:pt x="4352" y="6791"/>
                  </a:cubicBezTo>
                  <a:lnTo>
                    <a:pt x="4352" y="9754"/>
                  </a:lnTo>
                  <a:lnTo>
                    <a:pt x="3920" y="10062"/>
                  </a:lnTo>
                  <a:cubicBezTo>
                    <a:pt x="3796" y="10155"/>
                    <a:pt x="3796" y="10309"/>
                    <a:pt x="3920" y="10402"/>
                  </a:cubicBezTo>
                  <a:lnTo>
                    <a:pt x="4352" y="10741"/>
                  </a:lnTo>
                  <a:lnTo>
                    <a:pt x="4352" y="10865"/>
                  </a:lnTo>
                  <a:lnTo>
                    <a:pt x="3920" y="11173"/>
                  </a:lnTo>
                  <a:cubicBezTo>
                    <a:pt x="3858" y="11235"/>
                    <a:pt x="3827" y="11297"/>
                    <a:pt x="3827" y="11358"/>
                  </a:cubicBezTo>
                  <a:cubicBezTo>
                    <a:pt x="3827" y="11420"/>
                    <a:pt x="3858" y="11482"/>
                    <a:pt x="3920" y="11513"/>
                  </a:cubicBezTo>
                  <a:lnTo>
                    <a:pt x="4352" y="11852"/>
                  </a:lnTo>
                  <a:lnTo>
                    <a:pt x="4352" y="12963"/>
                  </a:lnTo>
                  <a:lnTo>
                    <a:pt x="3611" y="13920"/>
                  </a:lnTo>
                  <a:lnTo>
                    <a:pt x="2839" y="12932"/>
                  </a:lnTo>
                  <a:lnTo>
                    <a:pt x="2839" y="6760"/>
                  </a:lnTo>
                  <a:cubicBezTo>
                    <a:pt x="2839" y="6667"/>
                    <a:pt x="2778" y="6606"/>
                    <a:pt x="2685" y="6575"/>
                  </a:cubicBezTo>
                  <a:cubicBezTo>
                    <a:pt x="2253" y="6421"/>
                    <a:pt x="1852" y="6205"/>
                    <a:pt x="1512" y="5896"/>
                  </a:cubicBezTo>
                  <a:cubicBezTo>
                    <a:pt x="1468" y="5858"/>
                    <a:pt x="1422" y="5842"/>
                    <a:pt x="1378" y="5842"/>
                  </a:cubicBezTo>
                  <a:cubicBezTo>
                    <a:pt x="1204" y="5842"/>
                    <a:pt x="1062" y="6088"/>
                    <a:pt x="1235" y="6235"/>
                  </a:cubicBezTo>
                  <a:cubicBezTo>
                    <a:pt x="1574" y="6544"/>
                    <a:pt x="1975" y="6760"/>
                    <a:pt x="2407" y="6914"/>
                  </a:cubicBezTo>
                  <a:lnTo>
                    <a:pt x="2407" y="13025"/>
                  </a:lnTo>
                  <a:cubicBezTo>
                    <a:pt x="2407" y="13056"/>
                    <a:pt x="2438" y="13118"/>
                    <a:pt x="2469" y="13148"/>
                  </a:cubicBezTo>
                  <a:lnTo>
                    <a:pt x="3457" y="14383"/>
                  </a:lnTo>
                  <a:cubicBezTo>
                    <a:pt x="3487" y="14445"/>
                    <a:pt x="3549" y="14475"/>
                    <a:pt x="3611" y="14475"/>
                  </a:cubicBezTo>
                  <a:cubicBezTo>
                    <a:pt x="3673" y="14475"/>
                    <a:pt x="3734" y="14445"/>
                    <a:pt x="3796" y="14383"/>
                  </a:cubicBezTo>
                  <a:lnTo>
                    <a:pt x="4722" y="13148"/>
                  </a:lnTo>
                  <a:cubicBezTo>
                    <a:pt x="4753" y="13118"/>
                    <a:pt x="4784" y="13056"/>
                    <a:pt x="4784" y="13025"/>
                  </a:cubicBezTo>
                  <a:lnTo>
                    <a:pt x="4753" y="11760"/>
                  </a:lnTo>
                  <a:cubicBezTo>
                    <a:pt x="4753" y="11667"/>
                    <a:pt x="4722" y="11605"/>
                    <a:pt x="4660" y="11574"/>
                  </a:cubicBezTo>
                  <a:lnTo>
                    <a:pt x="4352" y="11358"/>
                  </a:lnTo>
                  <a:lnTo>
                    <a:pt x="4660" y="11142"/>
                  </a:lnTo>
                  <a:cubicBezTo>
                    <a:pt x="4722" y="11081"/>
                    <a:pt x="4753" y="11019"/>
                    <a:pt x="4753" y="10957"/>
                  </a:cubicBezTo>
                  <a:lnTo>
                    <a:pt x="4753" y="10649"/>
                  </a:lnTo>
                  <a:cubicBezTo>
                    <a:pt x="4753" y="10556"/>
                    <a:pt x="4722" y="10494"/>
                    <a:pt x="4660" y="10463"/>
                  </a:cubicBezTo>
                  <a:lnTo>
                    <a:pt x="4352" y="10247"/>
                  </a:lnTo>
                  <a:lnTo>
                    <a:pt x="4660" y="10001"/>
                  </a:lnTo>
                  <a:cubicBezTo>
                    <a:pt x="4722" y="9970"/>
                    <a:pt x="4753" y="9908"/>
                    <a:pt x="4753" y="9846"/>
                  </a:cubicBezTo>
                  <a:lnTo>
                    <a:pt x="4753" y="6945"/>
                  </a:lnTo>
                  <a:cubicBezTo>
                    <a:pt x="5432" y="6698"/>
                    <a:pt x="5987" y="6266"/>
                    <a:pt x="6419" y="5711"/>
                  </a:cubicBezTo>
                  <a:cubicBezTo>
                    <a:pt x="6913" y="5093"/>
                    <a:pt x="7160" y="4353"/>
                    <a:pt x="7160" y="3550"/>
                  </a:cubicBezTo>
                  <a:cubicBezTo>
                    <a:pt x="7129" y="1606"/>
                    <a:pt x="5524" y="1"/>
                    <a:pt x="3580" y="1"/>
                  </a:cubicBezTo>
                  <a:cubicBezTo>
                    <a:pt x="3561" y="1"/>
                    <a:pt x="3543" y="1"/>
                    <a:pt x="3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96"/>
            <p:cNvSpPr/>
            <p:nvPr/>
          </p:nvSpPr>
          <p:spPr>
            <a:xfrm>
              <a:off x="4953100" y="3048825"/>
              <a:ext cx="165150" cy="137350"/>
            </a:xfrm>
            <a:custGeom>
              <a:avLst/>
              <a:gdLst/>
              <a:ahLst/>
              <a:cxnLst/>
              <a:rect l="l" t="t" r="r" b="b"/>
              <a:pathLst>
                <a:path w="6606" h="5494" extrusionOk="0">
                  <a:moveTo>
                    <a:pt x="5371" y="0"/>
                  </a:moveTo>
                  <a:cubicBezTo>
                    <a:pt x="5093" y="0"/>
                    <a:pt x="5093" y="432"/>
                    <a:pt x="5371" y="432"/>
                  </a:cubicBezTo>
                  <a:lnTo>
                    <a:pt x="5463" y="432"/>
                  </a:lnTo>
                  <a:cubicBezTo>
                    <a:pt x="5834" y="432"/>
                    <a:pt x="6142" y="741"/>
                    <a:pt x="6173" y="1111"/>
                  </a:cubicBezTo>
                  <a:lnTo>
                    <a:pt x="6173" y="4382"/>
                  </a:lnTo>
                  <a:cubicBezTo>
                    <a:pt x="6142" y="4753"/>
                    <a:pt x="5834" y="5092"/>
                    <a:pt x="5463" y="5092"/>
                  </a:cubicBezTo>
                  <a:lnTo>
                    <a:pt x="2285" y="5092"/>
                  </a:lnTo>
                  <a:cubicBezTo>
                    <a:pt x="1914" y="5092"/>
                    <a:pt x="1606" y="4753"/>
                    <a:pt x="1606" y="4382"/>
                  </a:cubicBezTo>
                  <a:lnTo>
                    <a:pt x="1606" y="3086"/>
                  </a:lnTo>
                  <a:cubicBezTo>
                    <a:pt x="1606" y="3055"/>
                    <a:pt x="1575" y="2994"/>
                    <a:pt x="1544" y="2963"/>
                  </a:cubicBezTo>
                  <a:lnTo>
                    <a:pt x="711" y="1913"/>
                  </a:lnTo>
                  <a:lnTo>
                    <a:pt x="1390" y="1913"/>
                  </a:lnTo>
                  <a:cubicBezTo>
                    <a:pt x="1513" y="1913"/>
                    <a:pt x="1606" y="1821"/>
                    <a:pt x="1606" y="1728"/>
                  </a:cubicBezTo>
                  <a:lnTo>
                    <a:pt x="1606" y="1142"/>
                  </a:lnTo>
                  <a:cubicBezTo>
                    <a:pt x="1606" y="741"/>
                    <a:pt x="1914" y="432"/>
                    <a:pt x="2285" y="432"/>
                  </a:cubicBezTo>
                  <a:lnTo>
                    <a:pt x="4291" y="432"/>
                  </a:lnTo>
                  <a:cubicBezTo>
                    <a:pt x="4568" y="432"/>
                    <a:pt x="4568" y="31"/>
                    <a:pt x="4291" y="31"/>
                  </a:cubicBezTo>
                  <a:lnTo>
                    <a:pt x="2315" y="31"/>
                  </a:lnTo>
                  <a:cubicBezTo>
                    <a:pt x="1698" y="31"/>
                    <a:pt x="1204" y="525"/>
                    <a:pt x="1204" y="1142"/>
                  </a:cubicBezTo>
                  <a:lnTo>
                    <a:pt x="1204" y="1512"/>
                  </a:lnTo>
                  <a:lnTo>
                    <a:pt x="248" y="1512"/>
                  </a:lnTo>
                  <a:cubicBezTo>
                    <a:pt x="93" y="1543"/>
                    <a:pt x="1" y="1728"/>
                    <a:pt x="93" y="1883"/>
                  </a:cubicBezTo>
                  <a:lnTo>
                    <a:pt x="1173" y="3179"/>
                  </a:lnTo>
                  <a:lnTo>
                    <a:pt x="1173" y="4382"/>
                  </a:lnTo>
                  <a:cubicBezTo>
                    <a:pt x="1173" y="5000"/>
                    <a:pt x="1698" y="5493"/>
                    <a:pt x="2315" y="5493"/>
                  </a:cubicBezTo>
                  <a:lnTo>
                    <a:pt x="5463" y="5493"/>
                  </a:lnTo>
                  <a:cubicBezTo>
                    <a:pt x="6081" y="5493"/>
                    <a:pt x="6605" y="5000"/>
                    <a:pt x="6605" y="4382"/>
                  </a:cubicBezTo>
                  <a:lnTo>
                    <a:pt x="6605" y="1142"/>
                  </a:lnTo>
                  <a:cubicBezTo>
                    <a:pt x="6605" y="525"/>
                    <a:pt x="6081" y="31"/>
                    <a:pt x="5463" y="31"/>
                  </a:cubicBezTo>
                  <a:lnTo>
                    <a:pt x="54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96"/>
            <p:cNvSpPr/>
            <p:nvPr/>
          </p:nvSpPr>
          <p:spPr>
            <a:xfrm>
              <a:off x="5014050" y="3087400"/>
              <a:ext cx="29350" cy="10825"/>
            </a:xfrm>
            <a:custGeom>
              <a:avLst/>
              <a:gdLst/>
              <a:ahLst/>
              <a:cxnLst/>
              <a:rect l="l" t="t" r="r" b="b"/>
              <a:pathLst>
                <a:path w="1174" h="433" extrusionOk="0">
                  <a:moveTo>
                    <a:pt x="309" y="0"/>
                  </a:moveTo>
                  <a:cubicBezTo>
                    <a:pt x="1" y="0"/>
                    <a:pt x="1" y="432"/>
                    <a:pt x="309" y="432"/>
                  </a:cubicBezTo>
                  <a:lnTo>
                    <a:pt x="896" y="432"/>
                  </a:lnTo>
                  <a:cubicBezTo>
                    <a:pt x="1174" y="432"/>
                    <a:pt x="1174" y="0"/>
                    <a:pt x="8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96"/>
            <p:cNvSpPr/>
            <p:nvPr/>
          </p:nvSpPr>
          <p:spPr>
            <a:xfrm>
              <a:off x="5014050" y="3112075"/>
              <a:ext cx="68700" cy="10825"/>
            </a:xfrm>
            <a:custGeom>
              <a:avLst/>
              <a:gdLst/>
              <a:ahLst/>
              <a:cxnLst/>
              <a:rect l="l" t="t" r="r" b="b"/>
              <a:pathLst>
                <a:path w="2748" h="433" extrusionOk="0">
                  <a:moveTo>
                    <a:pt x="309" y="1"/>
                  </a:moveTo>
                  <a:cubicBezTo>
                    <a:pt x="1" y="1"/>
                    <a:pt x="1" y="433"/>
                    <a:pt x="309" y="433"/>
                  </a:cubicBezTo>
                  <a:lnTo>
                    <a:pt x="2532" y="433"/>
                  </a:lnTo>
                  <a:cubicBezTo>
                    <a:pt x="2655" y="433"/>
                    <a:pt x="2748" y="340"/>
                    <a:pt x="2748" y="217"/>
                  </a:cubicBezTo>
                  <a:cubicBezTo>
                    <a:pt x="2748" y="93"/>
                    <a:pt x="2655" y="1"/>
                    <a:pt x="2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96"/>
            <p:cNvSpPr/>
            <p:nvPr/>
          </p:nvSpPr>
          <p:spPr>
            <a:xfrm>
              <a:off x="5014050" y="3136775"/>
              <a:ext cx="29350" cy="10825"/>
            </a:xfrm>
            <a:custGeom>
              <a:avLst/>
              <a:gdLst/>
              <a:ahLst/>
              <a:cxnLst/>
              <a:rect l="l" t="t" r="r" b="b"/>
              <a:pathLst>
                <a:path w="1174" h="433" extrusionOk="0">
                  <a:moveTo>
                    <a:pt x="309" y="0"/>
                  </a:moveTo>
                  <a:cubicBezTo>
                    <a:pt x="1" y="0"/>
                    <a:pt x="1" y="432"/>
                    <a:pt x="309" y="432"/>
                  </a:cubicBezTo>
                  <a:lnTo>
                    <a:pt x="896" y="432"/>
                  </a:lnTo>
                  <a:cubicBezTo>
                    <a:pt x="1174" y="432"/>
                    <a:pt x="1174" y="0"/>
                    <a:pt x="8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96"/>
            <p:cNvSpPr/>
            <p:nvPr/>
          </p:nvSpPr>
          <p:spPr>
            <a:xfrm>
              <a:off x="5052625" y="3087400"/>
              <a:ext cx="31675" cy="10825"/>
            </a:xfrm>
            <a:custGeom>
              <a:avLst/>
              <a:gdLst/>
              <a:ahLst/>
              <a:cxnLst/>
              <a:rect l="l" t="t" r="r" b="b"/>
              <a:pathLst>
                <a:path w="1267" h="433" extrusionOk="0">
                  <a:moveTo>
                    <a:pt x="186" y="0"/>
                  </a:moveTo>
                  <a:cubicBezTo>
                    <a:pt x="94" y="0"/>
                    <a:pt x="1" y="93"/>
                    <a:pt x="1" y="216"/>
                  </a:cubicBezTo>
                  <a:cubicBezTo>
                    <a:pt x="1" y="340"/>
                    <a:pt x="94" y="432"/>
                    <a:pt x="186" y="432"/>
                  </a:cubicBezTo>
                  <a:lnTo>
                    <a:pt x="989" y="432"/>
                  </a:lnTo>
                  <a:cubicBezTo>
                    <a:pt x="1266" y="432"/>
                    <a:pt x="126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96"/>
            <p:cNvSpPr/>
            <p:nvPr/>
          </p:nvSpPr>
          <p:spPr>
            <a:xfrm>
              <a:off x="4892925" y="3169225"/>
              <a:ext cx="209875" cy="205975"/>
            </a:xfrm>
            <a:custGeom>
              <a:avLst/>
              <a:gdLst/>
              <a:ahLst/>
              <a:cxnLst/>
              <a:rect l="l" t="t" r="r" b="b"/>
              <a:pathLst>
                <a:path w="8395" h="8239" extrusionOk="0">
                  <a:moveTo>
                    <a:pt x="1967" y="1"/>
                  </a:moveTo>
                  <a:cubicBezTo>
                    <a:pt x="1850" y="1"/>
                    <a:pt x="1729" y="103"/>
                    <a:pt x="1729" y="245"/>
                  </a:cubicBezTo>
                  <a:lnTo>
                    <a:pt x="1729" y="1912"/>
                  </a:lnTo>
                  <a:lnTo>
                    <a:pt x="1297" y="1912"/>
                  </a:lnTo>
                  <a:cubicBezTo>
                    <a:pt x="587" y="1912"/>
                    <a:pt x="1" y="2498"/>
                    <a:pt x="31" y="3177"/>
                  </a:cubicBezTo>
                  <a:lnTo>
                    <a:pt x="31" y="6973"/>
                  </a:lnTo>
                  <a:cubicBezTo>
                    <a:pt x="1" y="7652"/>
                    <a:pt x="587" y="8239"/>
                    <a:pt x="1297" y="8239"/>
                  </a:cubicBezTo>
                  <a:lnTo>
                    <a:pt x="3673" y="8239"/>
                  </a:lnTo>
                  <a:cubicBezTo>
                    <a:pt x="3797" y="8239"/>
                    <a:pt x="3889" y="8146"/>
                    <a:pt x="3889" y="8023"/>
                  </a:cubicBezTo>
                  <a:cubicBezTo>
                    <a:pt x="3889" y="7899"/>
                    <a:pt x="3797" y="7807"/>
                    <a:pt x="3673" y="7807"/>
                  </a:cubicBezTo>
                  <a:lnTo>
                    <a:pt x="1297" y="7807"/>
                  </a:lnTo>
                  <a:cubicBezTo>
                    <a:pt x="803" y="7807"/>
                    <a:pt x="433" y="7436"/>
                    <a:pt x="433" y="6973"/>
                  </a:cubicBezTo>
                  <a:lnTo>
                    <a:pt x="433" y="3177"/>
                  </a:lnTo>
                  <a:cubicBezTo>
                    <a:pt x="433" y="2714"/>
                    <a:pt x="803" y="2344"/>
                    <a:pt x="1297" y="2344"/>
                  </a:cubicBezTo>
                  <a:lnTo>
                    <a:pt x="1945" y="2344"/>
                  </a:lnTo>
                  <a:cubicBezTo>
                    <a:pt x="2068" y="2344"/>
                    <a:pt x="2161" y="2251"/>
                    <a:pt x="2161" y="2128"/>
                  </a:cubicBezTo>
                  <a:lnTo>
                    <a:pt x="2161" y="801"/>
                  </a:lnTo>
                  <a:lnTo>
                    <a:pt x="3395" y="2282"/>
                  </a:lnTo>
                  <a:cubicBezTo>
                    <a:pt x="3426" y="2313"/>
                    <a:pt x="3488" y="2344"/>
                    <a:pt x="3550" y="2344"/>
                  </a:cubicBezTo>
                  <a:lnTo>
                    <a:pt x="7130" y="2344"/>
                  </a:lnTo>
                  <a:cubicBezTo>
                    <a:pt x="7593" y="2344"/>
                    <a:pt x="7963" y="2714"/>
                    <a:pt x="7963" y="3177"/>
                  </a:cubicBezTo>
                  <a:lnTo>
                    <a:pt x="7963" y="6973"/>
                  </a:lnTo>
                  <a:cubicBezTo>
                    <a:pt x="7963" y="7436"/>
                    <a:pt x="7593" y="7807"/>
                    <a:pt x="7130" y="7807"/>
                  </a:cubicBezTo>
                  <a:lnTo>
                    <a:pt x="4753" y="7807"/>
                  </a:lnTo>
                  <a:cubicBezTo>
                    <a:pt x="4630" y="7807"/>
                    <a:pt x="4537" y="7899"/>
                    <a:pt x="4537" y="8023"/>
                  </a:cubicBezTo>
                  <a:cubicBezTo>
                    <a:pt x="4537" y="8146"/>
                    <a:pt x="4630" y="8239"/>
                    <a:pt x="4753" y="8239"/>
                  </a:cubicBezTo>
                  <a:lnTo>
                    <a:pt x="7130" y="8239"/>
                  </a:lnTo>
                  <a:cubicBezTo>
                    <a:pt x="7809" y="8239"/>
                    <a:pt x="8395" y="7652"/>
                    <a:pt x="8395" y="6973"/>
                  </a:cubicBezTo>
                  <a:lnTo>
                    <a:pt x="8395" y="3177"/>
                  </a:lnTo>
                  <a:cubicBezTo>
                    <a:pt x="8395" y="2498"/>
                    <a:pt x="7809" y="1912"/>
                    <a:pt x="7130" y="1912"/>
                  </a:cubicBezTo>
                  <a:lnTo>
                    <a:pt x="3673" y="1912"/>
                  </a:lnTo>
                  <a:lnTo>
                    <a:pt x="2130" y="91"/>
                  </a:lnTo>
                  <a:cubicBezTo>
                    <a:pt x="2088" y="28"/>
                    <a:pt x="2028" y="1"/>
                    <a:pt x="19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96"/>
            <p:cNvSpPr/>
            <p:nvPr/>
          </p:nvSpPr>
          <p:spPr>
            <a:xfrm>
              <a:off x="4972400" y="3261725"/>
              <a:ext cx="94150" cy="10100"/>
            </a:xfrm>
            <a:custGeom>
              <a:avLst/>
              <a:gdLst/>
              <a:ahLst/>
              <a:cxnLst/>
              <a:rect l="l" t="t" r="r" b="b"/>
              <a:pathLst>
                <a:path w="3766" h="404" extrusionOk="0">
                  <a:moveTo>
                    <a:pt x="3488" y="0"/>
                  </a:moveTo>
                  <a:cubicBezTo>
                    <a:pt x="3478" y="0"/>
                    <a:pt x="3467" y="1"/>
                    <a:pt x="3457" y="2"/>
                  </a:cubicBezTo>
                  <a:lnTo>
                    <a:pt x="309" y="2"/>
                  </a:lnTo>
                  <a:cubicBezTo>
                    <a:pt x="0" y="2"/>
                    <a:pt x="0" y="403"/>
                    <a:pt x="309" y="403"/>
                  </a:cubicBezTo>
                  <a:lnTo>
                    <a:pt x="3457" y="403"/>
                  </a:lnTo>
                  <a:cubicBezTo>
                    <a:pt x="3755" y="403"/>
                    <a:pt x="3765" y="0"/>
                    <a:pt x="3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96"/>
            <p:cNvSpPr/>
            <p:nvPr/>
          </p:nvSpPr>
          <p:spPr>
            <a:xfrm>
              <a:off x="4930725" y="3290300"/>
              <a:ext cx="52500" cy="10825"/>
            </a:xfrm>
            <a:custGeom>
              <a:avLst/>
              <a:gdLst/>
              <a:ahLst/>
              <a:cxnLst/>
              <a:rect l="l" t="t" r="r" b="b"/>
              <a:pathLst>
                <a:path w="2100" h="433" extrusionOk="0">
                  <a:moveTo>
                    <a:pt x="279" y="1"/>
                  </a:moveTo>
                  <a:cubicBezTo>
                    <a:pt x="1" y="1"/>
                    <a:pt x="1" y="433"/>
                    <a:pt x="279" y="433"/>
                  </a:cubicBezTo>
                  <a:lnTo>
                    <a:pt x="1791" y="433"/>
                  </a:lnTo>
                  <a:cubicBezTo>
                    <a:pt x="2099" y="433"/>
                    <a:pt x="2099" y="1"/>
                    <a:pt x="1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96"/>
            <p:cNvSpPr/>
            <p:nvPr/>
          </p:nvSpPr>
          <p:spPr>
            <a:xfrm>
              <a:off x="4995550" y="3290300"/>
              <a:ext cx="71000" cy="10825"/>
            </a:xfrm>
            <a:custGeom>
              <a:avLst/>
              <a:gdLst/>
              <a:ahLst/>
              <a:cxnLst/>
              <a:rect l="l" t="t" r="r" b="b"/>
              <a:pathLst>
                <a:path w="2840" h="433" extrusionOk="0">
                  <a:moveTo>
                    <a:pt x="309" y="1"/>
                  </a:moveTo>
                  <a:cubicBezTo>
                    <a:pt x="0" y="1"/>
                    <a:pt x="0" y="433"/>
                    <a:pt x="309" y="433"/>
                  </a:cubicBezTo>
                  <a:lnTo>
                    <a:pt x="2531" y="433"/>
                  </a:lnTo>
                  <a:cubicBezTo>
                    <a:pt x="2839" y="433"/>
                    <a:pt x="2839" y="1"/>
                    <a:pt x="2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96"/>
            <p:cNvSpPr/>
            <p:nvPr/>
          </p:nvSpPr>
          <p:spPr>
            <a:xfrm>
              <a:off x="4930725" y="3318850"/>
              <a:ext cx="135825" cy="10825"/>
            </a:xfrm>
            <a:custGeom>
              <a:avLst/>
              <a:gdLst/>
              <a:ahLst/>
              <a:cxnLst/>
              <a:rect l="l" t="t" r="r" b="b"/>
              <a:pathLst>
                <a:path w="5433" h="433" extrusionOk="0">
                  <a:moveTo>
                    <a:pt x="279" y="1"/>
                  </a:moveTo>
                  <a:cubicBezTo>
                    <a:pt x="1" y="1"/>
                    <a:pt x="1" y="433"/>
                    <a:pt x="279" y="433"/>
                  </a:cubicBezTo>
                  <a:lnTo>
                    <a:pt x="5124" y="433"/>
                  </a:lnTo>
                  <a:cubicBezTo>
                    <a:pt x="5432" y="433"/>
                    <a:pt x="5432" y="1"/>
                    <a:pt x="5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96"/>
            <p:cNvSpPr/>
            <p:nvPr/>
          </p:nvSpPr>
          <p:spPr>
            <a:xfrm>
              <a:off x="4930725" y="3261725"/>
              <a:ext cx="31650" cy="10100"/>
            </a:xfrm>
            <a:custGeom>
              <a:avLst/>
              <a:gdLst/>
              <a:ahLst/>
              <a:cxnLst/>
              <a:rect l="l" t="t" r="r" b="b"/>
              <a:pathLst>
                <a:path w="1266" h="404" extrusionOk="0">
                  <a:moveTo>
                    <a:pt x="1016" y="0"/>
                  </a:moveTo>
                  <a:cubicBezTo>
                    <a:pt x="1007" y="0"/>
                    <a:pt x="998" y="1"/>
                    <a:pt x="988" y="2"/>
                  </a:cubicBezTo>
                  <a:lnTo>
                    <a:pt x="279" y="2"/>
                  </a:lnTo>
                  <a:cubicBezTo>
                    <a:pt x="1" y="2"/>
                    <a:pt x="1" y="403"/>
                    <a:pt x="279" y="403"/>
                  </a:cubicBezTo>
                  <a:lnTo>
                    <a:pt x="988" y="403"/>
                  </a:lnTo>
                  <a:cubicBezTo>
                    <a:pt x="1257" y="403"/>
                    <a:pt x="1266" y="0"/>
                    <a:pt x="1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7" name="Google Shape;14277;p96"/>
          <p:cNvGrpSpPr/>
          <p:nvPr/>
        </p:nvGrpSpPr>
        <p:grpSpPr>
          <a:xfrm>
            <a:off x="2495290" y="2882868"/>
            <a:ext cx="362650" cy="361875"/>
            <a:chOff x="2498825" y="3014100"/>
            <a:chExt cx="362650" cy="361875"/>
          </a:xfrm>
        </p:grpSpPr>
        <p:sp>
          <p:nvSpPr>
            <p:cNvPr id="14278" name="Google Shape;14278;p96"/>
            <p:cNvSpPr/>
            <p:nvPr/>
          </p:nvSpPr>
          <p:spPr>
            <a:xfrm>
              <a:off x="2534625" y="3297625"/>
              <a:ext cx="54450" cy="54825"/>
            </a:xfrm>
            <a:custGeom>
              <a:avLst/>
              <a:gdLst/>
              <a:ahLst/>
              <a:cxnLst/>
              <a:rect l="l" t="t" r="r" b="b"/>
              <a:pathLst>
                <a:path w="2178" h="2193" extrusionOk="0">
                  <a:moveTo>
                    <a:pt x="1099" y="726"/>
                  </a:moveTo>
                  <a:lnTo>
                    <a:pt x="1346" y="1251"/>
                  </a:lnTo>
                  <a:lnTo>
                    <a:pt x="852" y="1251"/>
                  </a:lnTo>
                  <a:lnTo>
                    <a:pt x="1099" y="726"/>
                  </a:lnTo>
                  <a:close/>
                  <a:moveTo>
                    <a:pt x="1099" y="1"/>
                  </a:moveTo>
                  <a:cubicBezTo>
                    <a:pt x="1022" y="1"/>
                    <a:pt x="945" y="47"/>
                    <a:pt x="914" y="140"/>
                  </a:cubicBezTo>
                  <a:lnTo>
                    <a:pt x="80" y="1899"/>
                  </a:lnTo>
                  <a:cubicBezTo>
                    <a:pt x="1" y="2058"/>
                    <a:pt x="140" y="2192"/>
                    <a:pt x="281" y="2192"/>
                  </a:cubicBezTo>
                  <a:cubicBezTo>
                    <a:pt x="359" y="2192"/>
                    <a:pt x="438" y="2152"/>
                    <a:pt x="482" y="2053"/>
                  </a:cubicBezTo>
                  <a:lnTo>
                    <a:pt x="667" y="1683"/>
                  </a:lnTo>
                  <a:lnTo>
                    <a:pt x="1531" y="1683"/>
                  </a:lnTo>
                  <a:lnTo>
                    <a:pt x="1716" y="2053"/>
                  </a:lnTo>
                  <a:cubicBezTo>
                    <a:pt x="1760" y="2152"/>
                    <a:pt x="1835" y="2192"/>
                    <a:pt x="1909" y="2192"/>
                  </a:cubicBezTo>
                  <a:cubicBezTo>
                    <a:pt x="2044" y="2192"/>
                    <a:pt x="2177" y="2058"/>
                    <a:pt x="2117" y="1899"/>
                  </a:cubicBezTo>
                  <a:lnTo>
                    <a:pt x="1284" y="140"/>
                  </a:lnTo>
                  <a:cubicBezTo>
                    <a:pt x="1253" y="47"/>
                    <a:pt x="1176" y="1"/>
                    <a:pt x="1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96"/>
            <p:cNvSpPr/>
            <p:nvPr/>
          </p:nvSpPr>
          <p:spPr>
            <a:xfrm>
              <a:off x="2597575" y="3297250"/>
              <a:ext cx="55575" cy="54800"/>
            </a:xfrm>
            <a:custGeom>
              <a:avLst/>
              <a:gdLst/>
              <a:ahLst/>
              <a:cxnLst/>
              <a:rect l="l" t="t" r="r" b="b"/>
              <a:pathLst>
                <a:path w="2223" h="2192" extrusionOk="0">
                  <a:moveTo>
                    <a:pt x="834" y="402"/>
                  </a:moveTo>
                  <a:cubicBezTo>
                    <a:pt x="1667" y="494"/>
                    <a:pt x="1667" y="1729"/>
                    <a:pt x="834" y="1791"/>
                  </a:cubicBezTo>
                  <a:lnTo>
                    <a:pt x="433" y="1791"/>
                  </a:lnTo>
                  <a:lnTo>
                    <a:pt x="433" y="402"/>
                  </a:lnTo>
                  <a:close/>
                  <a:moveTo>
                    <a:pt x="217" y="1"/>
                  </a:moveTo>
                  <a:cubicBezTo>
                    <a:pt x="93" y="1"/>
                    <a:pt x="0" y="93"/>
                    <a:pt x="0" y="217"/>
                  </a:cubicBezTo>
                  <a:lnTo>
                    <a:pt x="0" y="2007"/>
                  </a:lnTo>
                  <a:cubicBezTo>
                    <a:pt x="0" y="2099"/>
                    <a:pt x="93" y="2192"/>
                    <a:pt x="217" y="2192"/>
                  </a:cubicBezTo>
                  <a:lnTo>
                    <a:pt x="834" y="2192"/>
                  </a:lnTo>
                  <a:cubicBezTo>
                    <a:pt x="2223" y="2130"/>
                    <a:pt x="2223" y="62"/>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96"/>
            <p:cNvSpPr/>
            <p:nvPr/>
          </p:nvSpPr>
          <p:spPr>
            <a:xfrm>
              <a:off x="2711300" y="3171500"/>
              <a:ext cx="54450" cy="54800"/>
            </a:xfrm>
            <a:custGeom>
              <a:avLst/>
              <a:gdLst/>
              <a:ahLst/>
              <a:cxnLst/>
              <a:rect l="l" t="t" r="r" b="b"/>
              <a:pathLst>
                <a:path w="2178" h="2192" extrusionOk="0">
                  <a:moveTo>
                    <a:pt x="1099" y="741"/>
                  </a:moveTo>
                  <a:lnTo>
                    <a:pt x="1346" y="1235"/>
                  </a:lnTo>
                  <a:lnTo>
                    <a:pt x="852" y="1235"/>
                  </a:lnTo>
                  <a:lnTo>
                    <a:pt x="1099" y="741"/>
                  </a:lnTo>
                  <a:close/>
                  <a:moveTo>
                    <a:pt x="1099" y="0"/>
                  </a:moveTo>
                  <a:cubicBezTo>
                    <a:pt x="1007" y="0"/>
                    <a:pt x="945" y="62"/>
                    <a:pt x="914" y="124"/>
                  </a:cubicBezTo>
                  <a:lnTo>
                    <a:pt x="81" y="1883"/>
                  </a:lnTo>
                  <a:cubicBezTo>
                    <a:pt x="1" y="2063"/>
                    <a:pt x="142" y="2192"/>
                    <a:pt x="285" y="2192"/>
                  </a:cubicBezTo>
                  <a:cubicBezTo>
                    <a:pt x="361" y="2192"/>
                    <a:pt x="439" y="2154"/>
                    <a:pt x="482" y="2068"/>
                  </a:cubicBezTo>
                  <a:lnTo>
                    <a:pt x="667" y="1697"/>
                  </a:lnTo>
                  <a:lnTo>
                    <a:pt x="1531" y="1697"/>
                  </a:lnTo>
                  <a:lnTo>
                    <a:pt x="1716" y="2068"/>
                  </a:lnTo>
                  <a:cubicBezTo>
                    <a:pt x="1760" y="2154"/>
                    <a:pt x="1833" y="2192"/>
                    <a:pt x="1906" y="2192"/>
                  </a:cubicBezTo>
                  <a:cubicBezTo>
                    <a:pt x="2042" y="2192"/>
                    <a:pt x="2178" y="2063"/>
                    <a:pt x="2118" y="1883"/>
                  </a:cubicBezTo>
                  <a:lnTo>
                    <a:pt x="1284" y="124"/>
                  </a:lnTo>
                  <a:cubicBezTo>
                    <a:pt x="1254" y="62"/>
                    <a:pt x="119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96"/>
            <p:cNvSpPr/>
            <p:nvPr/>
          </p:nvSpPr>
          <p:spPr>
            <a:xfrm>
              <a:off x="2774250" y="3171500"/>
              <a:ext cx="57125" cy="54800"/>
            </a:xfrm>
            <a:custGeom>
              <a:avLst/>
              <a:gdLst/>
              <a:ahLst/>
              <a:cxnLst/>
              <a:rect l="l" t="t" r="r" b="b"/>
              <a:pathLst>
                <a:path w="2285" h="2192" extrusionOk="0">
                  <a:moveTo>
                    <a:pt x="803" y="401"/>
                  </a:moveTo>
                  <a:cubicBezTo>
                    <a:pt x="1729" y="401"/>
                    <a:pt x="1729" y="1759"/>
                    <a:pt x="803" y="1759"/>
                  </a:cubicBezTo>
                  <a:lnTo>
                    <a:pt x="433" y="1759"/>
                  </a:lnTo>
                  <a:lnTo>
                    <a:pt x="433" y="401"/>
                  </a:lnTo>
                  <a:close/>
                  <a:moveTo>
                    <a:pt x="217" y="0"/>
                  </a:moveTo>
                  <a:cubicBezTo>
                    <a:pt x="93" y="0"/>
                    <a:pt x="1" y="93"/>
                    <a:pt x="1" y="185"/>
                  </a:cubicBezTo>
                  <a:lnTo>
                    <a:pt x="1" y="1975"/>
                  </a:lnTo>
                  <a:cubicBezTo>
                    <a:pt x="1" y="2099"/>
                    <a:pt x="93" y="2191"/>
                    <a:pt x="217" y="2191"/>
                  </a:cubicBezTo>
                  <a:lnTo>
                    <a:pt x="834" y="2191"/>
                  </a:lnTo>
                  <a:cubicBezTo>
                    <a:pt x="2285" y="2191"/>
                    <a:pt x="2285"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96"/>
            <p:cNvSpPr/>
            <p:nvPr/>
          </p:nvSpPr>
          <p:spPr>
            <a:xfrm>
              <a:off x="2673950" y="3014100"/>
              <a:ext cx="187525" cy="239200"/>
            </a:xfrm>
            <a:custGeom>
              <a:avLst/>
              <a:gdLst/>
              <a:ahLst/>
              <a:cxnLst/>
              <a:rect l="l" t="t" r="r" b="b"/>
              <a:pathLst>
                <a:path w="7501" h="9568" extrusionOk="0">
                  <a:moveTo>
                    <a:pt x="1482" y="0"/>
                  </a:moveTo>
                  <a:cubicBezTo>
                    <a:pt x="680" y="0"/>
                    <a:pt x="1" y="648"/>
                    <a:pt x="1" y="1482"/>
                  </a:cubicBezTo>
                  <a:lnTo>
                    <a:pt x="1" y="8086"/>
                  </a:lnTo>
                  <a:cubicBezTo>
                    <a:pt x="1" y="8919"/>
                    <a:pt x="680" y="9567"/>
                    <a:pt x="1482" y="9567"/>
                  </a:cubicBezTo>
                  <a:lnTo>
                    <a:pt x="4476" y="9567"/>
                  </a:lnTo>
                  <a:cubicBezTo>
                    <a:pt x="4754" y="9567"/>
                    <a:pt x="4754" y="9135"/>
                    <a:pt x="4476" y="9135"/>
                  </a:cubicBezTo>
                  <a:lnTo>
                    <a:pt x="1482" y="9135"/>
                  </a:lnTo>
                  <a:cubicBezTo>
                    <a:pt x="896" y="9135"/>
                    <a:pt x="433" y="8672"/>
                    <a:pt x="433" y="8086"/>
                  </a:cubicBezTo>
                  <a:lnTo>
                    <a:pt x="433" y="1482"/>
                  </a:lnTo>
                  <a:cubicBezTo>
                    <a:pt x="433" y="895"/>
                    <a:pt x="896" y="401"/>
                    <a:pt x="1482" y="401"/>
                  </a:cubicBezTo>
                  <a:lnTo>
                    <a:pt x="6019" y="401"/>
                  </a:lnTo>
                  <a:cubicBezTo>
                    <a:pt x="6605" y="401"/>
                    <a:pt x="7068" y="895"/>
                    <a:pt x="7068" y="1482"/>
                  </a:cubicBezTo>
                  <a:lnTo>
                    <a:pt x="7068" y="8086"/>
                  </a:lnTo>
                  <a:cubicBezTo>
                    <a:pt x="7068" y="8672"/>
                    <a:pt x="6605" y="9135"/>
                    <a:pt x="6019" y="9135"/>
                  </a:cubicBezTo>
                  <a:lnTo>
                    <a:pt x="5494" y="9135"/>
                  </a:lnTo>
                  <a:cubicBezTo>
                    <a:pt x="5216" y="9135"/>
                    <a:pt x="5216" y="9567"/>
                    <a:pt x="5494" y="9567"/>
                  </a:cubicBezTo>
                  <a:lnTo>
                    <a:pt x="6019" y="9567"/>
                  </a:lnTo>
                  <a:cubicBezTo>
                    <a:pt x="6821" y="9567"/>
                    <a:pt x="7500" y="8888"/>
                    <a:pt x="7500" y="8086"/>
                  </a:cubicBezTo>
                  <a:lnTo>
                    <a:pt x="7500" y="1482"/>
                  </a:lnTo>
                  <a:cubicBezTo>
                    <a:pt x="7469" y="648"/>
                    <a:pt x="6821" y="0"/>
                    <a:pt x="5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96"/>
            <p:cNvSpPr/>
            <p:nvPr/>
          </p:nvSpPr>
          <p:spPr>
            <a:xfrm>
              <a:off x="2790800" y="3040800"/>
              <a:ext cx="41775" cy="37550"/>
            </a:xfrm>
            <a:custGeom>
              <a:avLst/>
              <a:gdLst/>
              <a:ahLst/>
              <a:cxnLst/>
              <a:rect l="l" t="t" r="r" b="b"/>
              <a:pathLst>
                <a:path w="1671" h="1502" extrusionOk="0">
                  <a:moveTo>
                    <a:pt x="291" y="1"/>
                  </a:moveTo>
                  <a:cubicBezTo>
                    <a:pt x="127" y="1"/>
                    <a:pt x="0" y="219"/>
                    <a:pt x="141" y="383"/>
                  </a:cubicBezTo>
                  <a:lnTo>
                    <a:pt x="542" y="753"/>
                  </a:lnTo>
                  <a:lnTo>
                    <a:pt x="141" y="1154"/>
                  </a:lnTo>
                  <a:cubicBezTo>
                    <a:pt x="49" y="1216"/>
                    <a:pt x="49" y="1340"/>
                    <a:pt x="141" y="1432"/>
                  </a:cubicBezTo>
                  <a:cubicBezTo>
                    <a:pt x="188" y="1478"/>
                    <a:pt x="242" y="1502"/>
                    <a:pt x="296" y="1502"/>
                  </a:cubicBezTo>
                  <a:cubicBezTo>
                    <a:pt x="350" y="1502"/>
                    <a:pt x="404" y="1478"/>
                    <a:pt x="450" y="1432"/>
                  </a:cubicBezTo>
                  <a:lnTo>
                    <a:pt x="820" y="1062"/>
                  </a:lnTo>
                  <a:lnTo>
                    <a:pt x="1221" y="1432"/>
                  </a:lnTo>
                  <a:cubicBezTo>
                    <a:pt x="1264" y="1475"/>
                    <a:pt x="1312" y="1493"/>
                    <a:pt x="1359" y="1493"/>
                  </a:cubicBezTo>
                  <a:cubicBezTo>
                    <a:pt x="1512" y="1493"/>
                    <a:pt x="1648" y="1296"/>
                    <a:pt x="1530" y="1154"/>
                  </a:cubicBezTo>
                  <a:lnTo>
                    <a:pt x="1129" y="753"/>
                  </a:lnTo>
                  <a:lnTo>
                    <a:pt x="1530" y="383"/>
                  </a:lnTo>
                  <a:cubicBezTo>
                    <a:pt x="1671" y="219"/>
                    <a:pt x="1526" y="1"/>
                    <a:pt x="1367" y="1"/>
                  </a:cubicBezTo>
                  <a:cubicBezTo>
                    <a:pt x="1317" y="1"/>
                    <a:pt x="1266" y="22"/>
                    <a:pt x="1221" y="74"/>
                  </a:cubicBezTo>
                  <a:lnTo>
                    <a:pt x="820" y="445"/>
                  </a:lnTo>
                  <a:lnTo>
                    <a:pt x="450" y="74"/>
                  </a:lnTo>
                  <a:cubicBezTo>
                    <a:pt x="398" y="22"/>
                    <a:pt x="343"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96"/>
            <p:cNvSpPr/>
            <p:nvPr/>
          </p:nvSpPr>
          <p:spPr>
            <a:xfrm>
              <a:off x="2499600" y="3014100"/>
              <a:ext cx="157400" cy="109575"/>
            </a:xfrm>
            <a:custGeom>
              <a:avLst/>
              <a:gdLst/>
              <a:ahLst/>
              <a:cxnLst/>
              <a:rect l="l" t="t" r="r" b="b"/>
              <a:pathLst>
                <a:path w="6296" h="4383" extrusionOk="0">
                  <a:moveTo>
                    <a:pt x="4814" y="401"/>
                  </a:moveTo>
                  <a:cubicBezTo>
                    <a:pt x="5401" y="401"/>
                    <a:pt x="5864" y="895"/>
                    <a:pt x="5864" y="1482"/>
                  </a:cubicBezTo>
                  <a:lnTo>
                    <a:pt x="5864" y="2901"/>
                  </a:lnTo>
                  <a:cubicBezTo>
                    <a:pt x="5864" y="3488"/>
                    <a:pt x="5401" y="3951"/>
                    <a:pt x="4814" y="3951"/>
                  </a:cubicBezTo>
                  <a:lnTo>
                    <a:pt x="1481" y="3951"/>
                  </a:lnTo>
                  <a:cubicBezTo>
                    <a:pt x="895" y="3951"/>
                    <a:pt x="401" y="3488"/>
                    <a:pt x="401" y="2901"/>
                  </a:cubicBezTo>
                  <a:lnTo>
                    <a:pt x="401" y="1482"/>
                  </a:lnTo>
                  <a:cubicBezTo>
                    <a:pt x="401" y="895"/>
                    <a:pt x="895" y="401"/>
                    <a:pt x="1481" y="401"/>
                  </a:cubicBezTo>
                  <a:close/>
                  <a:moveTo>
                    <a:pt x="1481" y="0"/>
                  </a:moveTo>
                  <a:cubicBezTo>
                    <a:pt x="648" y="0"/>
                    <a:pt x="0" y="648"/>
                    <a:pt x="0" y="1482"/>
                  </a:cubicBezTo>
                  <a:lnTo>
                    <a:pt x="0" y="2901"/>
                  </a:lnTo>
                  <a:cubicBezTo>
                    <a:pt x="0" y="3735"/>
                    <a:pt x="648" y="4383"/>
                    <a:pt x="1481" y="4383"/>
                  </a:cubicBezTo>
                  <a:lnTo>
                    <a:pt x="4814" y="4383"/>
                  </a:lnTo>
                  <a:cubicBezTo>
                    <a:pt x="5648" y="4383"/>
                    <a:pt x="6296" y="3735"/>
                    <a:pt x="6296" y="2901"/>
                  </a:cubicBezTo>
                  <a:lnTo>
                    <a:pt x="6296" y="1482"/>
                  </a:lnTo>
                  <a:cubicBezTo>
                    <a:pt x="6296" y="648"/>
                    <a:pt x="5648" y="0"/>
                    <a:pt x="48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96"/>
            <p:cNvSpPr/>
            <p:nvPr/>
          </p:nvSpPr>
          <p:spPr>
            <a:xfrm>
              <a:off x="2586350" y="3040800"/>
              <a:ext cx="41775" cy="37550"/>
            </a:xfrm>
            <a:custGeom>
              <a:avLst/>
              <a:gdLst/>
              <a:ahLst/>
              <a:cxnLst/>
              <a:rect l="l" t="t" r="r" b="b"/>
              <a:pathLst>
                <a:path w="1671" h="1502" extrusionOk="0">
                  <a:moveTo>
                    <a:pt x="304" y="1"/>
                  </a:moveTo>
                  <a:cubicBezTo>
                    <a:pt x="145" y="1"/>
                    <a:pt x="0" y="219"/>
                    <a:pt x="141" y="383"/>
                  </a:cubicBezTo>
                  <a:lnTo>
                    <a:pt x="542" y="753"/>
                  </a:lnTo>
                  <a:lnTo>
                    <a:pt x="141" y="1154"/>
                  </a:lnTo>
                  <a:cubicBezTo>
                    <a:pt x="79" y="1216"/>
                    <a:pt x="79" y="1340"/>
                    <a:pt x="141" y="1432"/>
                  </a:cubicBezTo>
                  <a:cubicBezTo>
                    <a:pt x="187" y="1478"/>
                    <a:pt x="241" y="1502"/>
                    <a:pt x="295" y="1502"/>
                  </a:cubicBezTo>
                  <a:cubicBezTo>
                    <a:pt x="349" y="1502"/>
                    <a:pt x="403" y="1478"/>
                    <a:pt x="449" y="1432"/>
                  </a:cubicBezTo>
                  <a:lnTo>
                    <a:pt x="851" y="1062"/>
                  </a:lnTo>
                  <a:lnTo>
                    <a:pt x="1221" y="1432"/>
                  </a:lnTo>
                  <a:cubicBezTo>
                    <a:pt x="1271" y="1475"/>
                    <a:pt x="1323" y="1493"/>
                    <a:pt x="1371" y="1493"/>
                  </a:cubicBezTo>
                  <a:cubicBezTo>
                    <a:pt x="1530" y="1493"/>
                    <a:pt x="1648" y="1296"/>
                    <a:pt x="1530" y="1154"/>
                  </a:cubicBezTo>
                  <a:lnTo>
                    <a:pt x="1128" y="753"/>
                  </a:lnTo>
                  <a:lnTo>
                    <a:pt x="1530" y="383"/>
                  </a:lnTo>
                  <a:cubicBezTo>
                    <a:pt x="1670" y="219"/>
                    <a:pt x="1544" y="1"/>
                    <a:pt x="1380" y="1"/>
                  </a:cubicBezTo>
                  <a:cubicBezTo>
                    <a:pt x="1328" y="1"/>
                    <a:pt x="1273" y="22"/>
                    <a:pt x="1221" y="74"/>
                  </a:cubicBezTo>
                  <a:lnTo>
                    <a:pt x="851" y="445"/>
                  </a:lnTo>
                  <a:lnTo>
                    <a:pt x="449" y="74"/>
                  </a:lnTo>
                  <a:cubicBezTo>
                    <a:pt x="405" y="22"/>
                    <a:pt x="354" y="1"/>
                    <a:pt x="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96"/>
            <p:cNvSpPr/>
            <p:nvPr/>
          </p:nvSpPr>
          <p:spPr>
            <a:xfrm>
              <a:off x="2498825" y="3143725"/>
              <a:ext cx="158175" cy="109575"/>
            </a:xfrm>
            <a:custGeom>
              <a:avLst/>
              <a:gdLst/>
              <a:ahLst/>
              <a:cxnLst/>
              <a:rect l="l" t="t" r="r" b="b"/>
              <a:pathLst>
                <a:path w="6327" h="4383" extrusionOk="0">
                  <a:moveTo>
                    <a:pt x="2870" y="0"/>
                  </a:moveTo>
                  <a:cubicBezTo>
                    <a:pt x="2623" y="31"/>
                    <a:pt x="2623" y="401"/>
                    <a:pt x="2870" y="432"/>
                  </a:cubicBezTo>
                  <a:lnTo>
                    <a:pt x="4845" y="432"/>
                  </a:lnTo>
                  <a:cubicBezTo>
                    <a:pt x="5432" y="432"/>
                    <a:pt x="5895" y="895"/>
                    <a:pt x="5895" y="1481"/>
                  </a:cubicBezTo>
                  <a:lnTo>
                    <a:pt x="5895" y="2901"/>
                  </a:lnTo>
                  <a:cubicBezTo>
                    <a:pt x="5895" y="3487"/>
                    <a:pt x="5432" y="3950"/>
                    <a:pt x="4845" y="3950"/>
                  </a:cubicBezTo>
                  <a:lnTo>
                    <a:pt x="1512" y="3950"/>
                  </a:lnTo>
                  <a:cubicBezTo>
                    <a:pt x="926" y="3950"/>
                    <a:pt x="432" y="3487"/>
                    <a:pt x="432" y="2901"/>
                  </a:cubicBezTo>
                  <a:lnTo>
                    <a:pt x="432" y="1512"/>
                  </a:lnTo>
                  <a:cubicBezTo>
                    <a:pt x="432" y="926"/>
                    <a:pt x="926" y="432"/>
                    <a:pt x="1512" y="432"/>
                  </a:cubicBezTo>
                  <a:lnTo>
                    <a:pt x="1852" y="432"/>
                  </a:lnTo>
                  <a:cubicBezTo>
                    <a:pt x="2099" y="401"/>
                    <a:pt x="2099" y="62"/>
                    <a:pt x="1852" y="31"/>
                  </a:cubicBezTo>
                  <a:lnTo>
                    <a:pt x="1512" y="31"/>
                  </a:lnTo>
                  <a:cubicBezTo>
                    <a:pt x="679" y="31"/>
                    <a:pt x="31" y="679"/>
                    <a:pt x="31" y="1512"/>
                  </a:cubicBezTo>
                  <a:lnTo>
                    <a:pt x="31" y="2901"/>
                  </a:lnTo>
                  <a:cubicBezTo>
                    <a:pt x="0" y="3734"/>
                    <a:pt x="679" y="4382"/>
                    <a:pt x="1512" y="4382"/>
                  </a:cubicBezTo>
                  <a:lnTo>
                    <a:pt x="4845" y="4382"/>
                  </a:lnTo>
                  <a:cubicBezTo>
                    <a:pt x="5679" y="4382"/>
                    <a:pt x="6327" y="3703"/>
                    <a:pt x="6327" y="2901"/>
                  </a:cubicBezTo>
                  <a:lnTo>
                    <a:pt x="6327" y="1481"/>
                  </a:lnTo>
                  <a:cubicBezTo>
                    <a:pt x="6327" y="679"/>
                    <a:pt x="5679" y="0"/>
                    <a:pt x="4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96"/>
            <p:cNvSpPr/>
            <p:nvPr/>
          </p:nvSpPr>
          <p:spPr>
            <a:xfrm>
              <a:off x="2586300" y="3170750"/>
              <a:ext cx="41925" cy="37675"/>
            </a:xfrm>
            <a:custGeom>
              <a:avLst/>
              <a:gdLst/>
              <a:ahLst/>
              <a:cxnLst/>
              <a:rect l="l" t="t" r="r" b="b"/>
              <a:pathLst>
                <a:path w="1677" h="1507" extrusionOk="0">
                  <a:moveTo>
                    <a:pt x="312" y="0"/>
                  </a:moveTo>
                  <a:cubicBezTo>
                    <a:pt x="150" y="0"/>
                    <a:pt x="0" y="203"/>
                    <a:pt x="143" y="370"/>
                  </a:cubicBezTo>
                  <a:lnTo>
                    <a:pt x="544" y="740"/>
                  </a:lnTo>
                  <a:lnTo>
                    <a:pt x="143" y="1141"/>
                  </a:lnTo>
                  <a:cubicBezTo>
                    <a:pt x="81" y="1203"/>
                    <a:pt x="81" y="1357"/>
                    <a:pt x="143" y="1450"/>
                  </a:cubicBezTo>
                  <a:cubicBezTo>
                    <a:pt x="189" y="1481"/>
                    <a:pt x="243" y="1496"/>
                    <a:pt x="297" y="1496"/>
                  </a:cubicBezTo>
                  <a:cubicBezTo>
                    <a:pt x="351" y="1496"/>
                    <a:pt x="405" y="1481"/>
                    <a:pt x="451" y="1450"/>
                  </a:cubicBezTo>
                  <a:lnTo>
                    <a:pt x="853" y="1049"/>
                  </a:lnTo>
                  <a:lnTo>
                    <a:pt x="1223" y="1450"/>
                  </a:lnTo>
                  <a:cubicBezTo>
                    <a:pt x="1270" y="1490"/>
                    <a:pt x="1320" y="1507"/>
                    <a:pt x="1367" y="1507"/>
                  </a:cubicBezTo>
                  <a:cubicBezTo>
                    <a:pt x="1538" y="1507"/>
                    <a:pt x="1677" y="1286"/>
                    <a:pt x="1532" y="1141"/>
                  </a:cubicBezTo>
                  <a:lnTo>
                    <a:pt x="1130" y="740"/>
                  </a:lnTo>
                  <a:lnTo>
                    <a:pt x="1532" y="370"/>
                  </a:lnTo>
                  <a:cubicBezTo>
                    <a:pt x="1674" y="203"/>
                    <a:pt x="1542" y="0"/>
                    <a:pt x="1375" y="0"/>
                  </a:cubicBezTo>
                  <a:cubicBezTo>
                    <a:pt x="1326" y="0"/>
                    <a:pt x="1273" y="18"/>
                    <a:pt x="1223" y="61"/>
                  </a:cubicBezTo>
                  <a:lnTo>
                    <a:pt x="853" y="462"/>
                  </a:lnTo>
                  <a:lnTo>
                    <a:pt x="451" y="61"/>
                  </a:lnTo>
                  <a:cubicBezTo>
                    <a:pt x="409" y="18"/>
                    <a:pt x="360" y="0"/>
                    <a:pt x="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96"/>
            <p:cNvSpPr/>
            <p:nvPr/>
          </p:nvSpPr>
          <p:spPr>
            <a:xfrm>
              <a:off x="2499600" y="3274100"/>
              <a:ext cx="361875" cy="101875"/>
            </a:xfrm>
            <a:custGeom>
              <a:avLst/>
              <a:gdLst/>
              <a:ahLst/>
              <a:cxnLst/>
              <a:rect l="l" t="t" r="r" b="b"/>
              <a:pathLst>
                <a:path w="14475" h="4075" extrusionOk="0">
                  <a:moveTo>
                    <a:pt x="12993" y="433"/>
                  </a:moveTo>
                  <a:cubicBezTo>
                    <a:pt x="13548" y="433"/>
                    <a:pt x="14042" y="896"/>
                    <a:pt x="14042" y="1482"/>
                  </a:cubicBezTo>
                  <a:lnTo>
                    <a:pt x="14042" y="2593"/>
                  </a:lnTo>
                  <a:cubicBezTo>
                    <a:pt x="14042" y="3179"/>
                    <a:pt x="13548" y="3642"/>
                    <a:pt x="12993" y="3642"/>
                  </a:cubicBezTo>
                  <a:lnTo>
                    <a:pt x="1481" y="3642"/>
                  </a:lnTo>
                  <a:cubicBezTo>
                    <a:pt x="895" y="3642"/>
                    <a:pt x="401" y="3179"/>
                    <a:pt x="401" y="2593"/>
                  </a:cubicBezTo>
                  <a:lnTo>
                    <a:pt x="401" y="1482"/>
                  </a:lnTo>
                  <a:cubicBezTo>
                    <a:pt x="401" y="896"/>
                    <a:pt x="895" y="433"/>
                    <a:pt x="1481" y="433"/>
                  </a:cubicBezTo>
                  <a:close/>
                  <a:moveTo>
                    <a:pt x="1481" y="1"/>
                  </a:moveTo>
                  <a:cubicBezTo>
                    <a:pt x="648" y="1"/>
                    <a:pt x="0" y="680"/>
                    <a:pt x="0" y="1482"/>
                  </a:cubicBezTo>
                  <a:lnTo>
                    <a:pt x="0" y="2593"/>
                  </a:lnTo>
                  <a:cubicBezTo>
                    <a:pt x="0" y="3426"/>
                    <a:pt x="648" y="4074"/>
                    <a:pt x="1481" y="4074"/>
                  </a:cubicBezTo>
                  <a:lnTo>
                    <a:pt x="12993" y="4074"/>
                  </a:lnTo>
                  <a:cubicBezTo>
                    <a:pt x="13795" y="4074"/>
                    <a:pt x="14474" y="3426"/>
                    <a:pt x="14474" y="2593"/>
                  </a:cubicBezTo>
                  <a:lnTo>
                    <a:pt x="14474" y="1482"/>
                  </a:lnTo>
                  <a:cubicBezTo>
                    <a:pt x="14474" y="680"/>
                    <a:pt x="13795" y="1"/>
                    <a:pt x="1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96"/>
            <p:cNvSpPr/>
            <p:nvPr/>
          </p:nvSpPr>
          <p:spPr>
            <a:xfrm>
              <a:off x="2789200" y="3301575"/>
              <a:ext cx="41325" cy="37350"/>
            </a:xfrm>
            <a:custGeom>
              <a:avLst/>
              <a:gdLst/>
              <a:ahLst/>
              <a:cxnLst/>
              <a:rect l="l" t="t" r="r" b="b"/>
              <a:pathLst>
                <a:path w="1653" h="1494" extrusionOk="0">
                  <a:moveTo>
                    <a:pt x="305" y="1"/>
                  </a:moveTo>
                  <a:cubicBezTo>
                    <a:pt x="146" y="1"/>
                    <a:pt x="3" y="212"/>
                    <a:pt x="144" y="352"/>
                  </a:cubicBezTo>
                  <a:lnTo>
                    <a:pt x="545" y="753"/>
                  </a:lnTo>
                  <a:lnTo>
                    <a:pt x="144" y="1124"/>
                  </a:lnTo>
                  <a:cubicBezTo>
                    <a:pt x="1" y="1290"/>
                    <a:pt x="151" y="1493"/>
                    <a:pt x="312" y="1493"/>
                  </a:cubicBezTo>
                  <a:cubicBezTo>
                    <a:pt x="360" y="1493"/>
                    <a:pt x="410" y="1475"/>
                    <a:pt x="452" y="1432"/>
                  </a:cubicBezTo>
                  <a:lnTo>
                    <a:pt x="853" y="1031"/>
                  </a:lnTo>
                  <a:lnTo>
                    <a:pt x="1224" y="1432"/>
                  </a:lnTo>
                  <a:cubicBezTo>
                    <a:pt x="1271" y="1466"/>
                    <a:pt x="1319" y="1481"/>
                    <a:pt x="1365" y="1481"/>
                  </a:cubicBezTo>
                  <a:cubicBezTo>
                    <a:pt x="1528" y="1481"/>
                    <a:pt x="1653" y="1293"/>
                    <a:pt x="1532" y="1124"/>
                  </a:cubicBezTo>
                  <a:lnTo>
                    <a:pt x="1131" y="753"/>
                  </a:lnTo>
                  <a:lnTo>
                    <a:pt x="1532" y="352"/>
                  </a:lnTo>
                  <a:cubicBezTo>
                    <a:pt x="1594" y="260"/>
                    <a:pt x="1594" y="136"/>
                    <a:pt x="1532" y="74"/>
                  </a:cubicBezTo>
                  <a:cubicBezTo>
                    <a:pt x="1486" y="28"/>
                    <a:pt x="1432" y="5"/>
                    <a:pt x="1378" y="5"/>
                  </a:cubicBezTo>
                  <a:cubicBezTo>
                    <a:pt x="1324" y="5"/>
                    <a:pt x="1270" y="28"/>
                    <a:pt x="1224" y="74"/>
                  </a:cubicBezTo>
                  <a:lnTo>
                    <a:pt x="853" y="445"/>
                  </a:lnTo>
                  <a:lnTo>
                    <a:pt x="452" y="74"/>
                  </a:lnTo>
                  <a:cubicBezTo>
                    <a:pt x="407" y="22"/>
                    <a:pt x="355" y="1"/>
                    <a:pt x="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0" name="Google Shape;14290;p96"/>
          <p:cNvGrpSpPr/>
          <p:nvPr/>
        </p:nvGrpSpPr>
        <p:grpSpPr>
          <a:xfrm>
            <a:off x="3204421" y="2883068"/>
            <a:ext cx="393525" cy="361475"/>
            <a:chOff x="1714150" y="3014050"/>
            <a:chExt cx="393525" cy="361475"/>
          </a:xfrm>
        </p:grpSpPr>
        <p:sp>
          <p:nvSpPr>
            <p:cNvPr id="14291" name="Google Shape;14291;p96"/>
            <p:cNvSpPr/>
            <p:nvPr/>
          </p:nvSpPr>
          <p:spPr>
            <a:xfrm>
              <a:off x="1778200" y="3048625"/>
              <a:ext cx="84875" cy="80750"/>
            </a:xfrm>
            <a:custGeom>
              <a:avLst/>
              <a:gdLst/>
              <a:ahLst/>
              <a:cxnLst/>
              <a:rect l="l" t="t" r="r" b="b"/>
              <a:pathLst>
                <a:path w="3395" h="3230" extrusionOk="0">
                  <a:moveTo>
                    <a:pt x="1698" y="594"/>
                  </a:moveTo>
                  <a:lnTo>
                    <a:pt x="1944" y="1150"/>
                  </a:lnTo>
                  <a:cubicBezTo>
                    <a:pt x="2006" y="1212"/>
                    <a:pt x="2068" y="1273"/>
                    <a:pt x="2160" y="1304"/>
                  </a:cubicBezTo>
                  <a:lnTo>
                    <a:pt x="2778" y="1397"/>
                  </a:lnTo>
                  <a:lnTo>
                    <a:pt x="2346" y="1829"/>
                  </a:lnTo>
                  <a:cubicBezTo>
                    <a:pt x="2284" y="1891"/>
                    <a:pt x="2253" y="1983"/>
                    <a:pt x="2253" y="2076"/>
                  </a:cubicBezTo>
                  <a:lnTo>
                    <a:pt x="2377" y="2693"/>
                  </a:lnTo>
                  <a:lnTo>
                    <a:pt x="2377" y="2693"/>
                  </a:lnTo>
                  <a:lnTo>
                    <a:pt x="1821" y="2384"/>
                  </a:lnTo>
                  <a:cubicBezTo>
                    <a:pt x="1790" y="2384"/>
                    <a:pt x="1728" y="2354"/>
                    <a:pt x="1698" y="2354"/>
                  </a:cubicBezTo>
                  <a:cubicBezTo>
                    <a:pt x="1636" y="2354"/>
                    <a:pt x="1605" y="2384"/>
                    <a:pt x="1543" y="2384"/>
                  </a:cubicBezTo>
                  <a:lnTo>
                    <a:pt x="988" y="2693"/>
                  </a:lnTo>
                  <a:lnTo>
                    <a:pt x="988" y="2693"/>
                  </a:lnTo>
                  <a:lnTo>
                    <a:pt x="1111" y="2076"/>
                  </a:lnTo>
                  <a:cubicBezTo>
                    <a:pt x="1142" y="1983"/>
                    <a:pt x="1080" y="1891"/>
                    <a:pt x="1019" y="1829"/>
                  </a:cubicBezTo>
                  <a:lnTo>
                    <a:pt x="587" y="1397"/>
                  </a:lnTo>
                  <a:lnTo>
                    <a:pt x="1204" y="1304"/>
                  </a:lnTo>
                  <a:cubicBezTo>
                    <a:pt x="1296" y="1273"/>
                    <a:pt x="1389" y="1243"/>
                    <a:pt x="1420" y="1150"/>
                  </a:cubicBezTo>
                  <a:lnTo>
                    <a:pt x="1698" y="594"/>
                  </a:lnTo>
                  <a:close/>
                  <a:moveTo>
                    <a:pt x="1694" y="0"/>
                  </a:moveTo>
                  <a:cubicBezTo>
                    <a:pt x="1590" y="0"/>
                    <a:pt x="1482" y="54"/>
                    <a:pt x="1420" y="162"/>
                  </a:cubicBezTo>
                  <a:lnTo>
                    <a:pt x="1080" y="872"/>
                  </a:lnTo>
                  <a:lnTo>
                    <a:pt x="247" y="996"/>
                  </a:lnTo>
                  <a:cubicBezTo>
                    <a:pt x="154" y="1027"/>
                    <a:pt x="62" y="1088"/>
                    <a:pt x="31" y="1212"/>
                  </a:cubicBezTo>
                  <a:cubicBezTo>
                    <a:pt x="0" y="1304"/>
                    <a:pt x="0" y="1428"/>
                    <a:pt x="93" y="1489"/>
                  </a:cubicBezTo>
                  <a:lnTo>
                    <a:pt x="679" y="2076"/>
                  </a:lnTo>
                  <a:lnTo>
                    <a:pt x="556" y="2878"/>
                  </a:lnTo>
                  <a:cubicBezTo>
                    <a:pt x="525" y="3002"/>
                    <a:pt x="556" y="3094"/>
                    <a:pt x="648" y="3156"/>
                  </a:cubicBezTo>
                  <a:cubicBezTo>
                    <a:pt x="699" y="3207"/>
                    <a:pt x="760" y="3230"/>
                    <a:pt x="819" y="3230"/>
                  </a:cubicBezTo>
                  <a:cubicBezTo>
                    <a:pt x="867" y="3230"/>
                    <a:pt x="915" y="3215"/>
                    <a:pt x="957" y="3187"/>
                  </a:cubicBezTo>
                  <a:lnTo>
                    <a:pt x="1698" y="2816"/>
                  </a:lnTo>
                  <a:lnTo>
                    <a:pt x="2407" y="3187"/>
                  </a:lnTo>
                  <a:cubicBezTo>
                    <a:pt x="2449" y="3215"/>
                    <a:pt x="2497" y="3230"/>
                    <a:pt x="2545" y="3230"/>
                  </a:cubicBezTo>
                  <a:cubicBezTo>
                    <a:pt x="2605" y="3230"/>
                    <a:pt x="2665" y="3207"/>
                    <a:pt x="2716" y="3156"/>
                  </a:cubicBezTo>
                  <a:cubicBezTo>
                    <a:pt x="2809" y="3094"/>
                    <a:pt x="2839" y="3002"/>
                    <a:pt x="2839" y="2878"/>
                  </a:cubicBezTo>
                  <a:lnTo>
                    <a:pt x="2685" y="2076"/>
                  </a:lnTo>
                  <a:lnTo>
                    <a:pt x="3272" y="1489"/>
                  </a:lnTo>
                  <a:cubicBezTo>
                    <a:pt x="3364" y="1428"/>
                    <a:pt x="3395" y="1304"/>
                    <a:pt x="3364" y="1212"/>
                  </a:cubicBezTo>
                  <a:cubicBezTo>
                    <a:pt x="3333" y="1088"/>
                    <a:pt x="3241" y="1027"/>
                    <a:pt x="3117" y="1027"/>
                  </a:cubicBezTo>
                  <a:lnTo>
                    <a:pt x="2315" y="903"/>
                  </a:lnTo>
                  <a:lnTo>
                    <a:pt x="1944" y="162"/>
                  </a:lnTo>
                  <a:cubicBezTo>
                    <a:pt x="1898" y="54"/>
                    <a:pt x="1798" y="0"/>
                    <a:pt x="1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96"/>
            <p:cNvSpPr/>
            <p:nvPr/>
          </p:nvSpPr>
          <p:spPr>
            <a:xfrm>
              <a:off x="1879275" y="3048050"/>
              <a:ext cx="84875" cy="81325"/>
            </a:xfrm>
            <a:custGeom>
              <a:avLst/>
              <a:gdLst/>
              <a:ahLst/>
              <a:cxnLst/>
              <a:rect l="l" t="t" r="r" b="b"/>
              <a:pathLst>
                <a:path w="3395" h="3253" extrusionOk="0">
                  <a:moveTo>
                    <a:pt x="1728" y="617"/>
                  </a:moveTo>
                  <a:lnTo>
                    <a:pt x="1975" y="1173"/>
                  </a:lnTo>
                  <a:cubicBezTo>
                    <a:pt x="2037" y="1235"/>
                    <a:pt x="2099" y="1296"/>
                    <a:pt x="2191" y="1327"/>
                  </a:cubicBezTo>
                  <a:lnTo>
                    <a:pt x="2809" y="1420"/>
                  </a:lnTo>
                  <a:lnTo>
                    <a:pt x="2376" y="1852"/>
                  </a:lnTo>
                  <a:cubicBezTo>
                    <a:pt x="2284" y="1914"/>
                    <a:pt x="2253" y="2006"/>
                    <a:pt x="2284" y="2099"/>
                  </a:cubicBezTo>
                  <a:lnTo>
                    <a:pt x="2376" y="2716"/>
                  </a:lnTo>
                  <a:lnTo>
                    <a:pt x="1852" y="2407"/>
                  </a:lnTo>
                  <a:cubicBezTo>
                    <a:pt x="1805" y="2392"/>
                    <a:pt x="1759" y="2384"/>
                    <a:pt x="1713" y="2384"/>
                  </a:cubicBezTo>
                  <a:cubicBezTo>
                    <a:pt x="1667" y="2384"/>
                    <a:pt x="1620" y="2392"/>
                    <a:pt x="1574" y="2407"/>
                  </a:cubicBezTo>
                  <a:lnTo>
                    <a:pt x="1049" y="2716"/>
                  </a:lnTo>
                  <a:lnTo>
                    <a:pt x="1142" y="2099"/>
                  </a:lnTo>
                  <a:cubicBezTo>
                    <a:pt x="1173" y="2006"/>
                    <a:pt x="1111" y="1914"/>
                    <a:pt x="1049" y="1852"/>
                  </a:cubicBezTo>
                  <a:lnTo>
                    <a:pt x="617" y="1420"/>
                  </a:lnTo>
                  <a:lnTo>
                    <a:pt x="1235" y="1327"/>
                  </a:lnTo>
                  <a:cubicBezTo>
                    <a:pt x="1327" y="1296"/>
                    <a:pt x="1389" y="1235"/>
                    <a:pt x="1451" y="1173"/>
                  </a:cubicBezTo>
                  <a:lnTo>
                    <a:pt x="1728" y="617"/>
                  </a:lnTo>
                  <a:close/>
                  <a:moveTo>
                    <a:pt x="1697" y="0"/>
                  </a:moveTo>
                  <a:cubicBezTo>
                    <a:pt x="1605" y="0"/>
                    <a:pt x="1481" y="62"/>
                    <a:pt x="1451" y="185"/>
                  </a:cubicBezTo>
                  <a:lnTo>
                    <a:pt x="1080" y="926"/>
                  </a:lnTo>
                  <a:lnTo>
                    <a:pt x="278" y="1019"/>
                  </a:lnTo>
                  <a:cubicBezTo>
                    <a:pt x="154" y="1050"/>
                    <a:pt x="62" y="1111"/>
                    <a:pt x="31" y="1235"/>
                  </a:cubicBezTo>
                  <a:cubicBezTo>
                    <a:pt x="0" y="1327"/>
                    <a:pt x="31" y="1451"/>
                    <a:pt x="124" y="1512"/>
                  </a:cubicBezTo>
                  <a:lnTo>
                    <a:pt x="710" y="2099"/>
                  </a:lnTo>
                  <a:lnTo>
                    <a:pt x="556" y="2901"/>
                  </a:lnTo>
                  <a:cubicBezTo>
                    <a:pt x="525" y="3025"/>
                    <a:pt x="586" y="3117"/>
                    <a:pt x="679" y="3179"/>
                  </a:cubicBezTo>
                  <a:cubicBezTo>
                    <a:pt x="730" y="3230"/>
                    <a:pt x="781" y="3253"/>
                    <a:pt x="837" y="3253"/>
                  </a:cubicBezTo>
                  <a:cubicBezTo>
                    <a:pt x="883" y="3253"/>
                    <a:pt x="932" y="3238"/>
                    <a:pt x="988" y="3210"/>
                  </a:cubicBezTo>
                  <a:lnTo>
                    <a:pt x="1697" y="2839"/>
                  </a:lnTo>
                  <a:lnTo>
                    <a:pt x="2438" y="3210"/>
                  </a:lnTo>
                  <a:cubicBezTo>
                    <a:pt x="2486" y="3237"/>
                    <a:pt x="2534" y="3249"/>
                    <a:pt x="2581" y="3249"/>
                  </a:cubicBezTo>
                  <a:cubicBezTo>
                    <a:pt x="2748" y="3249"/>
                    <a:pt x="2888" y="3094"/>
                    <a:pt x="2839" y="2901"/>
                  </a:cubicBezTo>
                  <a:lnTo>
                    <a:pt x="2716" y="2099"/>
                  </a:lnTo>
                  <a:lnTo>
                    <a:pt x="3302" y="1512"/>
                  </a:lnTo>
                  <a:cubicBezTo>
                    <a:pt x="3364" y="1451"/>
                    <a:pt x="3395" y="1327"/>
                    <a:pt x="3364" y="1235"/>
                  </a:cubicBezTo>
                  <a:cubicBezTo>
                    <a:pt x="3333" y="1111"/>
                    <a:pt x="3241" y="1050"/>
                    <a:pt x="3148" y="1019"/>
                  </a:cubicBezTo>
                  <a:lnTo>
                    <a:pt x="2315" y="895"/>
                  </a:lnTo>
                  <a:lnTo>
                    <a:pt x="1975" y="185"/>
                  </a:lnTo>
                  <a:cubicBezTo>
                    <a:pt x="1914" y="62"/>
                    <a:pt x="1821" y="0"/>
                    <a:pt x="1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96"/>
            <p:cNvSpPr/>
            <p:nvPr/>
          </p:nvSpPr>
          <p:spPr>
            <a:xfrm>
              <a:off x="1980325" y="3048625"/>
              <a:ext cx="85675" cy="80350"/>
            </a:xfrm>
            <a:custGeom>
              <a:avLst/>
              <a:gdLst/>
              <a:ahLst/>
              <a:cxnLst/>
              <a:rect l="l" t="t" r="r" b="b"/>
              <a:pathLst>
                <a:path w="3427" h="3214" extrusionOk="0">
                  <a:moveTo>
                    <a:pt x="1729" y="594"/>
                  </a:moveTo>
                  <a:lnTo>
                    <a:pt x="1976" y="1150"/>
                  </a:lnTo>
                  <a:cubicBezTo>
                    <a:pt x="2038" y="1212"/>
                    <a:pt x="2100" y="1273"/>
                    <a:pt x="2192" y="1304"/>
                  </a:cubicBezTo>
                  <a:lnTo>
                    <a:pt x="2809" y="1397"/>
                  </a:lnTo>
                  <a:lnTo>
                    <a:pt x="2377" y="1829"/>
                  </a:lnTo>
                  <a:cubicBezTo>
                    <a:pt x="2316" y="1891"/>
                    <a:pt x="2285" y="1983"/>
                    <a:pt x="2285" y="2076"/>
                  </a:cubicBezTo>
                  <a:lnTo>
                    <a:pt x="2408" y="2693"/>
                  </a:lnTo>
                  <a:lnTo>
                    <a:pt x="2408" y="2693"/>
                  </a:lnTo>
                  <a:lnTo>
                    <a:pt x="1853" y="2384"/>
                  </a:lnTo>
                  <a:cubicBezTo>
                    <a:pt x="1806" y="2369"/>
                    <a:pt x="1760" y="2361"/>
                    <a:pt x="1714" y="2361"/>
                  </a:cubicBezTo>
                  <a:cubicBezTo>
                    <a:pt x="1668" y="2361"/>
                    <a:pt x="1621" y="2369"/>
                    <a:pt x="1575" y="2384"/>
                  </a:cubicBezTo>
                  <a:lnTo>
                    <a:pt x="1050" y="2693"/>
                  </a:lnTo>
                  <a:lnTo>
                    <a:pt x="1143" y="2076"/>
                  </a:lnTo>
                  <a:cubicBezTo>
                    <a:pt x="1143" y="1983"/>
                    <a:pt x="1112" y="1891"/>
                    <a:pt x="1050" y="1829"/>
                  </a:cubicBezTo>
                  <a:lnTo>
                    <a:pt x="618" y="1397"/>
                  </a:lnTo>
                  <a:lnTo>
                    <a:pt x="1235" y="1304"/>
                  </a:lnTo>
                  <a:cubicBezTo>
                    <a:pt x="1328" y="1273"/>
                    <a:pt x="1390" y="1212"/>
                    <a:pt x="1451" y="1150"/>
                  </a:cubicBezTo>
                  <a:lnTo>
                    <a:pt x="1729" y="594"/>
                  </a:lnTo>
                  <a:close/>
                  <a:moveTo>
                    <a:pt x="1714" y="0"/>
                  </a:moveTo>
                  <a:cubicBezTo>
                    <a:pt x="1614" y="0"/>
                    <a:pt x="1513" y="54"/>
                    <a:pt x="1451" y="162"/>
                  </a:cubicBezTo>
                  <a:lnTo>
                    <a:pt x="1081" y="872"/>
                  </a:lnTo>
                  <a:lnTo>
                    <a:pt x="279" y="996"/>
                  </a:lnTo>
                  <a:cubicBezTo>
                    <a:pt x="186" y="1027"/>
                    <a:pt x="94" y="1088"/>
                    <a:pt x="63" y="1212"/>
                  </a:cubicBezTo>
                  <a:cubicBezTo>
                    <a:pt x="1" y="1304"/>
                    <a:pt x="32" y="1428"/>
                    <a:pt x="124" y="1489"/>
                  </a:cubicBezTo>
                  <a:lnTo>
                    <a:pt x="711" y="2076"/>
                  </a:lnTo>
                  <a:lnTo>
                    <a:pt x="587" y="2878"/>
                  </a:lnTo>
                  <a:cubicBezTo>
                    <a:pt x="538" y="3076"/>
                    <a:pt x="686" y="3214"/>
                    <a:pt x="858" y="3214"/>
                  </a:cubicBezTo>
                  <a:cubicBezTo>
                    <a:pt x="901" y="3214"/>
                    <a:pt x="945" y="3205"/>
                    <a:pt x="989" y="3187"/>
                  </a:cubicBezTo>
                  <a:lnTo>
                    <a:pt x="1729" y="2786"/>
                  </a:lnTo>
                  <a:lnTo>
                    <a:pt x="2439" y="3187"/>
                  </a:lnTo>
                  <a:cubicBezTo>
                    <a:pt x="2477" y="3200"/>
                    <a:pt x="2521" y="3207"/>
                    <a:pt x="2566" y="3207"/>
                  </a:cubicBezTo>
                  <a:cubicBezTo>
                    <a:pt x="2629" y="3207"/>
                    <a:pt x="2693" y="3192"/>
                    <a:pt x="2748" y="3156"/>
                  </a:cubicBezTo>
                  <a:cubicBezTo>
                    <a:pt x="2840" y="3094"/>
                    <a:pt x="2871" y="2971"/>
                    <a:pt x="2871" y="2878"/>
                  </a:cubicBezTo>
                  <a:lnTo>
                    <a:pt x="2717" y="2076"/>
                  </a:lnTo>
                  <a:lnTo>
                    <a:pt x="3303" y="1489"/>
                  </a:lnTo>
                  <a:cubicBezTo>
                    <a:pt x="3396" y="1428"/>
                    <a:pt x="3427" y="1304"/>
                    <a:pt x="3396" y="1212"/>
                  </a:cubicBezTo>
                  <a:cubicBezTo>
                    <a:pt x="3365" y="1088"/>
                    <a:pt x="3272" y="1027"/>
                    <a:pt x="3149" y="996"/>
                  </a:cubicBezTo>
                  <a:lnTo>
                    <a:pt x="2346" y="872"/>
                  </a:lnTo>
                  <a:lnTo>
                    <a:pt x="1976" y="162"/>
                  </a:lnTo>
                  <a:cubicBezTo>
                    <a:pt x="1914" y="54"/>
                    <a:pt x="1814" y="0"/>
                    <a:pt x="1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96"/>
            <p:cNvSpPr/>
            <p:nvPr/>
          </p:nvSpPr>
          <p:spPr>
            <a:xfrm>
              <a:off x="1741150" y="3014050"/>
              <a:ext cx="361900" cy="184475"/>
            </a:xfrm>
            <a:custGeom>
              <a:avLst/>
              <a:gdLst/>
              <a:ahLst/>
              <a:cxnLst/>
              <a:rect l="l" t="t" r="r" b="b"/>
              <a:pathLst>
                <a:path w="14476" h="7379" extrusionOk="0">
                  <a:moveTo>
                    <a:pt x="2652" y="1"/>
                  </a:moveTo>
                  <a:cubicBezTo>
                    <a:pt x="2643" y="1"/>
                    <a:pt x="2634" y="1"/>
                    <a:pt x="2624" y="2"/>
                  </a:cubicBezTo>
                  <a:lnTo>
                    <a:pt x="1297" y="2"/>
                  </a:lnTo>
                  <a:cubicBezTo>
                    <a:pt x="587" y="2"/>
                    <a:pt x="1" y="589"/>
                    <a:pt x="1" y="1298"/>
                  </a:cubicBezTo>
                  <a:lnTo>
                    <a:pt x="1" y="4693"/>
                  </a:lnTo>
                  <a:cubicBezTo>
                    <a:pt x="1" y="5403"/>
                    <a:pt x="587" y="5989"/>
                    <a:pt x="1297" y="5989"/>
                  </a:cubicBezTo>
                  <a:lnTo>
                    <a:pt x="2038" y="5989"/>
                  </a:lnTo>
                  <a:lnTo>
                    <a:pt x="3025" y="7286"/>
                  </a:lnTo>
                  <a:cubicBezTo>
                    <a:pt x="3056" y="7347"/>
                    <a:pt x="3118" y="7378"/>
                    <a:pt x="3183" y="7378"/>
                  </a:cubicBezTo>
                  <a:cubicBezTo>
                    <a:pt x="3249" y="7378"/>
                    <a:pt x="3318" y="7347"/>
                    <a:pt x="3365" y="7286"/>
                  </a:cubicBezTo>
                  <a:lnTo>
                    <a:pt x="4321" y="5989"/>
                  </a:lnTo>
                  <a:lnTo>
                    <a:pt x="13179" y="5989"/>
                  </a:lnTo>
                  <a:cubicBezTo>
                    <a:pt x="13889" y="5989"/>
                    <a:pt x="14475" y="5403"/>
                    <a:pt x="14475" y="4693"/>
                  </a:cubicBezTo>
                  <a:lnTo>
                    <a:pt x="14475" y="1298"/>
                  </a:lnTo>
                  <a:cubicBezTo>
                    <a:pt x="14475" y="606"/>
                    <a:pt x="13917" y="1"/>
                    <a:pt x="13230" y="1"/>
                  </a:cubicBezTo>
                  <a:cubicBezTo>
                    <a:pt x="13213" y="1"/>
                    <a:pt x="13196" y="2"/>
                    <a:pt x="13179" y="2"/>
                  </a:cubicBezTo>
                  <a:lnTo>
                    <a:pt x="3673" y="2"/>
                  </a:lnTo>
                  <a:cubicBezTo>
                    <a:pt x="3426" y="33"/>
                    <a:pt x="3426" y="373"/>
                    <a:pt x="3673" y="403"/>
                  </a:cubicBezTo>
                  <a:lnTo>
                    <a:pt x="13179" y="403"/>
                  </a:lnTo>
                  <a:cubicBezTo>
                    <a:pt x="13642" y="403"/>
                    <a:pt x="14043" y="805"/>
                    <a:pt x="14043" y="1298"/>
                  </a:cubicBezTo>
                  <a:lnTo>
                    <a:pt x="14043" y="4662"/>
                  </a:lnTo>
                  <a:cubicBezTo>
                    <a:pt x="14043" y="5156"/>
                    <a:pt x="13642" y="5557"/>
                    <a:pt x="13179" y="5557"/>
                  </a:cubicBezTo>
                  <a:lnTo>
                    <a:pt x="4229" y="5557"/>
                  </a:lnTo>
                  <a:cubicBezTo>
                    <a:pt x="4167" y="5557"/>
                    <a:pt x="4105" y="5588"/>
                    <a:pt x="4075" y="5650"/>
                  </a:cubicBezTo>
                  <a:lnTo>
                    <a:pt x="3180" y="6792"/>
                  </a:lnTo>
                  <a:lnTo>
                    <a:pt x="2315" y="5650"/>
                  </a:lnTo>
                  <a:cubicBezTo>
                    <a:pt x="2254" y="5588"/>
                    <a:pt x="2192" y="5557"/>
                    <a:pt x="2130" y="5557"/>
                  </a:cubicBezTo>
                  <a:lnTo>
                    <a:pt x="1297" y="5557"/>
                  </a:lnTo>
                  <a:cubicBezTo>
                    <a:pt x="834" y="5557"/>
                    <a:pt x="433" y="5156"/>
                    <a:pt x="433" y="4693"/>
                  </a:cubicBezTo>
                  <a:lnTo>
                    <a:pt x="433" y="1298"/>
                  </a:lnTo>
                  <a:cubicBezTo>
                    <a:pt x="433" y="805"/>
                    <a:pt x="834" y="403"/>
                    <a:pt x="1328" y="403"/>
                  </a:cubicBezTo>
                  <a:lnTo>
                    <a:pt x="2624" y="403"/>
                  </a:lnTo>
                  <a:cubicBezTo>
                    <a:pt x="2892" y="403"/>
                    <a:pt x="2901" y="1"/>
                    <a:pt x="2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96"/>
            <p:cNvSpPr/>
            <p:nvPr/>
          </p:nvSpPr>
          <p:spPr>
            <a:xfrm>
              <a:off x="1714150" y="3216250"/>
              <a:ext cx="196775" cy="159275"/>
            </a:xfrm>
            <a:custGeom>
              <a:avLst/>
              <a:gdLst/>
              <a:ahLst/>
              <a:cxnLst/>
              <a:rect l="l" t="t" r="r" b="b"/>
              <a:pathLst>
                <a:path w="7871" h="6371" extrusionOk="0">
                  <a:moveTo>
                    <a:pt x="4259" y="1669"/>
                  </a:moveTo>
                  <a:cubicBezTo>
                    <a:pt x="4467" y="1669"/>
                    <a:pt x="4677" y="1745"/>
                    <a:pt x="4846" y="1914"/>
                  </a:cubicBezTo>
                  <a:cubicBezTo>
                    <a:pt x="5401" y="2469"/>
                    <a:pt x="5031" y="3395"/>
                    <a:pt x="4260" y="3395"/>
                  </a:cubicBezTo>
                  <a:cubicBezTo>
                    <a:pt x="3766" y="3395"/>
                    <a:pt x="3395" y="2994"/>
                    <a:pt x="3395" y="2531"/>
                  </a:cubicBezTo>
                  <a:cubicBezTo>
                    <a:pt x="3395" y="2007"/>
                    <a:pt x="3821" y="1669"/>
                    <a:pt x="4259" y="1669"/>
                  </a:cubicBezTo>
                  <a:close/>
                  <a:moveTo>
                    <a:pt x="4260" y="463"/>
                  </a:moveTo>
                  <a:cubicBezTo>
                    <a:pt x="6605" y="463"/>
                    <a:pt x="7870" y="3241"/>
                    <a:pt x="6327" y="5031"/>
                  </a:cubicBezTo>
                  <a:cubicBezTo>
                    <a:pt x="6235" y="4629"/>
                    <a:pt x="6019" y="4259"/>
                    <a:pt x="5710" y="4012"/>
                  </a:cubicBezTo>
                  <a:cubicBezTo>
                    <a:pt x="5525" y="3827"/>
                    <a:pt x="5278" y="3673"/>
                    <a:pt x="5031" y="3580"/>
                  </a:cubicBezTo>
                  <a:cubicBezTo>
                    <a:pt x="6019" y="2808"/>
                    <a:pt x="5463" y="1265"/>
                    <a:pt x="4260" y="1265"/>
                  </a:cubicBezTo>
                  <a:cubicBezTo>
                    <a:pt x="3025" y="1265"/>
                    <a:pt x="2500" y="2808"/>
                    <a:pt x="3457" y="3580"/>
                  </a:cubicBezTo>
                  <a:cubicBezTo>
                    <a:pt x="2809" y="3827"/>
                    <a:pt x="2346" y="4352"/>
                    <a:pt x="2161" y="5031"/>
                  </a:cubicBezTo>
                  <a:cubicBezTo>
                    <a:pt x="618" y="3241"/>
                    <a:pt x="1883" y="463"/>
                    <a:pt x="4260" y="463"/>
                  </a:cubicBezTo>
                  <a:close/>
                  <a:moveTo>
                    <a:pt x="4248" y="3812"/>
                  </a:moveTo>
                  <a:cubicBezTo>
                    <a:pt x="5047" y="3812"/>
                    <a:pt x="5849" y="4321"/>
                    <a:pt x="5988" y="5339"/>
                  </a:cubicBezTo>
                  <a:cubicBezTo>
                    <a:pt x="5479" y="5740"/>
                    <a:pt x="4861" y="5941"/>
                    <a:pt x="4248" y="5941"/>
                  </a:cubicBezTo>
                  <a:cubicBezTo>
                    <a:pt x="3635" y="5941"/>
                    <a:pt x="3025" y="5740"/>
                    <a:pt x="2531" y="5339"/>
                  </a:cubicBezTo>
                  <a:cubicBezTo>
                    <a:pt x="2655" y="4321"/>
                    <a:pt x="3449" y="3812"/>
                    <a:pt x="4248" y="3812"/>
                  </a:cubicBezTo>
                  <a:close/>
                  <a:moveTo>
                    <a:pt x="4260" y="0"/>
                  </a:moveTo>
                  <a:cubicBezTo>
                    <a:pt x="1420" y="0"/>
                    <a:pt x="1" y="3426"/>
                    <a:pt x="2007" y="5432"/>
                  </a:cubicBezTo>
                  <a:cubicBezTo>
                    <a:pt x="2655" y="6081"/>
                    <a:pt x="3453" y="6371"/>
                    <a:pt x="4235" y="6371"/>
                  </a:cubicBezTo>
                  <a:cubicBezTo>
                    <a:pt x="5870" y="6371"/>
                    <a:pt x="7438" y="5100"/>
                    <a:pt x="7438" y="3179"/>
                  </a:cubicBezTo>
                  <a:cubicBezTo>
                    <a:pt x="7438" y="1420"/>
                    <a:pt x="6019" y="0"/>
                    <a:pt x="4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96"/>
            <p:cNvSpPr/>
            <p:nvPr/>
          </p:nvSpPr>
          <p:spPr>
            <a:xfrm>
              <a:off x="1916300" y="3223950"/>
              <a:ext cx="190600" cy="37075"/>
            </a:xfrm>
            <a:custGeom>
              <a:avLst/>
              <a:gdLst/>
              <a:ahLst/>
              <a:cxnLst/>
              <a:rect l="l" t="t" r="r" b="b"/>
              <a:pathLst>
                <a:path w="7624" h="1483" extrusionOk="0">
                  <a:moveTo>
                    <a:pt x="6728" y="433"/>
                  </a:moveTo>
                  <a:cubicBezTo>
                    <a:pt x="7099" y="464"/>
                    <a:pt x="7099" y="1019"/>
                    <a:pt x="6728" y="1050"/>
                  </a:cubicBezTo>
                  <a:lnTo>
                    <a:pt x="895" y="1050"/>
                  </a:lnTo>
                  <a:cubicBezTo>
                    <a:pt x="525" y="1019"/>
                    <a:pt x="525" y="464"/>
                    <a:pt x="895" y="433"/>
                  </a:cubicBezTo>
                  <a:close/>
                  <a:moveTo>
                    <a:pt x="895" y="1"/>
                  </a:moveTo>
                  <a:cubicBezTo>
                    <a:pt x="0" y="62"/>
                    <a:pt x="0" y="1420"/>
                    <a:pt x="895" y="1482"/>
                  </a:cubicBezTo>
                  <a:lnTo>
                    <a:pt x="6728" y="1482"/>
                  </a:lnTo>
                  <a:cubicBezTo>
                    <a:pt x="7623" y="1420"/>
                    <a:pt x="7623" y="62"/>
                    <a:pt x="6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96"/>
            <p:cNvSpPr/>
            <p:nvPr/>
          </p:nvSpPr>
          <p:spPr>
            <a:xfrm>
              <a:off x="1916300" y="3277975"/>
              <a:ext cx="191375" cy="36275"/>
            </a:xfrm>
            <a:custGeom>
              <a:avLst/>
              <a:gdLst/>
              <a:ahLst/>
              <a:cxnLst/>
              <a:rect l="l" t="t" r="r" b="b"/>
              <a:pathLst>
                <a:path w="7655" h="1451" extrusionOk="0">
                  <a:moveTo>
                    <a:pt x="926" y="0"/>
                  </a:moveTo>
                  <a:cubicBezTo>
                    <a:pt x="0" y="62"/>
                    <a:pt x="0" y="1389"/>
                    <a:pt x="926" y="1451"/>
                  </a:cubicBezTo>
                  <a:lnTo>
                    <a:pt x="6728" y="1451"/>
                  </a:lnTo>
                  <a:cubicBezTo>
                    <a:pt x="7654" y="1389"/>
                    <a:pt x="7654" y="62"/>
                    <a:pt x="6728" y="0"/>
                  </a:cubicBezTo>
                  <a:lnTo>
                    <a:pt x="6389" y="0"/>
                  </a:lnTo>
                  <a:cubicBezTo>
                    <a:pt x="6111" y="0"/>
                    <a:pt x="6111" y="401"/>
                    <a:pt x="6389" y="401"/>
                  </a:cubicBezTo>
                  <a:lnTo>
                    <a:pt x="6728" y="401"/>
                  </a:lnTo>
                  <a:cubicBezTo>
                    <a:pt x="7099" y="463"/>
                    <a:pt x="7099" y="988"/>
                    <a:pt x="6728" y="1049"/>
                  </a:cubicBezTo>
                  <a:lnTo>
                    <a:pt x="926" y="1049"/>
                  </a:lnTo>
                  <a:cubicBezTo>
                    <a:pt x="556" y="988"/>
                    <a:pt x="556" y="463"/>
                    <a:pt x="926" y="401"/>
                  </a:cubicBezTo>
                  <a:lnTo>
                    <a:pt x="5309" y="401"/>
                  </a:lnTo>
                  <a:cubicBezTo>
                    <a:pt x="5586" y="401"/>
                    <a:pt x="5586" y="0"/>
                    <a:pt x="5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96"/>
            <p:cNvSpPr/>
            <p:nvPr/>
          </p:nvSpPr>
          <p:spPr>
            <a:xfrm>
              <a:off x="1916300" y="3331975"/>
              <a:ext cx="191375" cy="37050"/>
            </a:xfrm>
            <a:custGeom>
              <a:avLst/>
              <a:gdLst/>
              <a:ahLst/>
              <a:cxnLst/>
              <a:rect l="l" t="t" r="r" b="b"/>
              <a:pathLst>
                <a:path w="7655" h="1482" extrusionOk="0">
                  <a:moveTo>
                    <a:pt x="926" y="0"/>
                  </a:moveTo>
                  <a:cubicBezTo>
                    <a:pt x="0" y="62"/>
                    <a:pt x="0" y="1389"/>
                    <a:pt x="926" y="1482"/>
                  </a:cubicBezTo>
                  <a:lnTo>
                    <a:pt x="1636" y="1482"/>
                  </a:lnTo>
                  <a:cubicBezTo>
                    <a:pt x="1914" y="1482"/>
                    <a:pt x="1914" y="1050"/>
                    <a:pt x="1636" y="1050"/>
                  </a:cubicBezTo>
                  <a:lnTo>
                    <a:pt x="926" y="1050"/>
                  </a:lnTo>
                  <a:cubicBezTo>
                    <a:pt x="556" y="1019"/>
                    <a:pt x="556" y="463"/>
                    <a:pt x="926" y="432"/>
                  </a:cubicBezTo>
                  <a:lnTo>
                    <a:pt x="6759" y="432"/>
                  </a:lnTo>
                  <a:cubicBezTo>
                    <a:pt x="7130" y="463"/>
                    <a:pt x="7130" y="1019"/>
                    <a:pt x="6759" y="1050"/>
                  </a:cubicBezTo>
                  <a:lnTo>
                    <a:pt x="2685" y="1050"/>
                  </a:lnTo>
                  <a:cubicBezTo>
                    <a:pt x="2408" y="1050"/>
                    <a:pt x="2408" y="1482"/>
                    <a:pt x="2685" y="1482"/>
                  </a:cubicBezTo>
                  <a:lnTo>
                    <a:pt x="6759" y="1482"/>
                  </a:lnTo>
                  <a:cubicBezTo>
                    <a:pt x="7654" y="1389"/>
                    <a:pt x="7654" y="62"/>
                    <a:pt x="67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9" name="Google Shape;14299;p96"/>
          <p:cNvGrpSpPr/>
          <p:nvPr/>
        </p:nvGrpSpPr>
        <p:grpSpPr>
          <a:xfrm>
            <a:off x="3957429" y="2882943"/>
            <a:ext cx="385025" cy="361725"/>
            <a:chOff x="959575" y="3014275"/>
            <a:chExt cx="385025" cy="361725"/>
          </a:xfrm>
        </p:grpSpPr>
        <p:sp>
          <p:nvSpPr>
            <p:cNvPr id="14300" name="Google Shape;14300;p96"/>
            <p:cNvSpPr/>
            <p:nvPr/>
          </p:nvSpPr>
          <p:spPr>
            <a:xfrm>
              <a:off x="1094600" y="3051775"/>
              <a:ext cx="250000" cy="324225"/>
            </a:xfrm>
            <a:custGeom>
              <a:avLst/>
              <a:gdLst/>
              <a:ahLst/>
              <a:cxnLst/>
              <a:rect l="l" t="t" r="r" b="b"/>
              <a:pathLst>
                <a:path w="10000" h="12969" extrusionOk="0">
                  <a:moveTo>
                    <a:pt x="9580" y="0"/>
                  </a:moveTo>
                  <a:cubicBezTo>
                    <a:pt x="9469" y="0"/>
                    <a:pt x="9363" y="95"/>
                    <a:pt x="9383" y="252"/>
                  </a:cubicBezTo>
                  <a:cubicBezTo>
                    <a:pt x="9475" y="499"/>
                    <a:pt x="9506" y="746"/>
                    <a:pt x="9506" y="1024"/>
                  </a:cubicBezTo>
                  <a:cubicBezTo>
                    <a:pt x="9475" y="2104"/>
                    <a:pt x="8611" y="2968"/>
                    <a:pt x="7531" y="3030"/>
                  </a:cubicBezTo>
                  <a:cubicBezTo>
                    <a:pt x="7484" y="3033"/>
                    <a:pt x="7438" y="3035"/>
                    <a:pt x="7392" y="3035"/>
                  </a:cubicBezTo>
                  <a:cubicBezTo>
                    <a:pt x="6982" y="3035"/>
                    <a:pt x="6602" y="2912"/>
                    <a:pt x="6296" y="2690"/>
                  </a:cubicBezTo>
                  <a:cubicBezTo>
                    <a:pt x="6025" y="2504"/>
                    <a:pt x="5707" y="2410"/>
                    <a:pt x="5388" y="2410"/>
                  </a:cubicBezTo>
                  <a:cubicBezTo>
                    <a:pt x="5127" y="2410"/>
                    <a:pt x="4866" y="2473"/>
                    <a:pt x="4630" y="2598"/>
                  </a:cubicBezTo>
                  <a:lnTo>
                    <a:pt x="710" y="4573"/>
                  </a:lnTo>
                  <a:cubicBezTo>
                    <a:pt x="278" y="4789"/>
                    <a:pt x="1" y="5221"/>
                    <a:pt x="1" y="5715"/>
                  </a:cubicBezTo>
                  <a:cubicBezTo>
                    <a:pt x="1" y="6209"/>
                    <a:pt x="278" y="6672"/>
                    <a:pt x="710" y="6888"/>
                  </a:cubicBezTo>
                  <a:lnTo>
                    <a:pt x="4630" y="8832"/>
                  </a:lnTo>
                  <a:cubicBezTo>
                    <a:pt x="4866" y="8957"/>
                    <a:pt x="5127" y="9019"/>
                    <a:pt x="5388" y="9019"/>
                  </a:cubicBezTo>
                  <a:cubicBezTo>
                    <a:pt x="5707" y="9019"/>
                    <a:pt x="6025" y="8926"/>
                    <a:pt x="6296" y="8739"/>
                  </a:cubicBezTo>
                  <a:cubicBezTo>
                    <a:pt x="6654" y="8503"/>
                    <a:pt x="7045" y="8396"/>
                    <a:pt x="7426" y="8396"/>
                  </a:cubicBezTo>
                  <a:cubicBezTo>
                    <a:pt x="8490" y="8396"/>
                    <a:pt x="9483" y="9232"/>
                    <a:pt x="9506" y="10437"/>
                  </a:cubicBezTo>
                  <a:cubicBezTo>
                    <a:pt x="9527" y="11691"/>
                    <a:pt x="8495" y="12549"/>
                    <a:pt x="7406" y="12549"/>
                  </a:cubicBezTo>
                  <a:cubicBezTo>
                    <a:pt x="6914" y="12549"/>
                    <a:pt x="6411" y="12374"/>
                    <a:pt x="5988" y="11980"/>
                  </a:cubicBezTo>
                  <a:cubicBezTo>
                    <a:pt x="5617" y="11610"/>
                    <a:pt x="5401" y="11116"/>
                    <a:pt x="5371" y="10591"/>
                  </a:cubicBezTo>
                  <a:cubicBezTo>
                    <a:pt x="5340" y="10005"/>
                    <a:pt x="4969" y="9480"/>
                    <a:pt x="4476" y="9233"/>
                  </a:cubicBezTo>
                  <a:lnTo>
                    <a:pt x="4043" y="9017"/>
                  </a:lnTo>
                  <a:cubicBezTo>
                    <a:pt x="4009" y="9000"/>
                    <a:pt x="3976" y="8992"/>
                    <a:pt x="3945" y="8992"/>
                  </a:cubicBezTo>
                  <a:cubicBezTo>
                    <a:pt x="3753" y="8992"/>
                    <a:pt x="3646" y="9285"/>
                    <a:pt x="3858" y="9418"/>
                  </a:cubicBezTo>
                  <a:lnTo>
                    <a:pt x="4290" y="9604"/>
                  </a:lnTo>
                  <a:cubicBezTo>
                    <a:pt x="4661" y="9789"/>
                    <a:pt x="4908" y="10190"/>
                    <a:pt x="4938" y="10622"/>
                  </a:cubicBezTo>
                  <a:cubicBezTo>
                    <a:pt x="5000" y="11918"/>
                    <a:pt x="6111" y="12967"/>
                    <a:pt x="7438" y="12967"/>
                  </a:cubicBezTo>
                  <a:cubicBezTo>
                    <a:pt x="7457" y="12968"/>
                    <a:pt x="7476" y="12968"/>
                    <a:pt x="7495" y="12968"/>
                  </a:cubicBezTo>
                  <a:cubicBezTo>
                    <a:pt x="8828" y="12968"/>
                    <a:pt x="9939" y="11899"/>
                    <a:pt x="9969" y="10529"/>
                  </a:cubicBezTo>
                  <a:cubicBezTo>
                    <a:pt x="10000" y="9141"/>
                    <a:pt x="8920" y="7999"/>
                    <a:pt x="7531" y="7968"/>
                  </a:cubicBezTo>
                  <a:cubicBezTo>
                    <a:pt x="7487" y="7965"/>
                    <a:pt x="7443" y="7964"/>
                    <a:pt x="7399" y="7964"/>
                  </a:cubicBezTo>
                  <a:cubicBezTo>
                    <a:pt x="6919" y="7964"/>
                    <a:pt x="6445" y="8117"/>
                    <a:pt x="6049" y="8400"/>
                  </a:cubicBezTo>
                  <a:cubicBezTo>
                    <a:pt x="5843" y="8520"/>
                    <a:pt x="5608" y="8583"/>
                    <a:pt x="5371" y="8583"/>
                  </a:cubicBezTo>
                  <a:cubicBezTo>
                    <a:pt x="5182" y="8583"/>
                    <a:pt x="4993" y="8544"/>
                    <a:pt x="4815" y="8462"/>
                  </a:cubicBezTo>
                  <a:lnTo>
                    <a:pt x="896" y="6486"/>
                  </a:lnTo>
                  <a:cubicBezTo>
                    <a:pt x="587" y="6332"/>
                    <a:pt x="433" y="6054"/>
                    <a:pt x="433" y="5715"/>
                  </a:cubicBezTo>
                  <a:cubicBezTo>
                    <a:pt x="402" y="5375"/>
                    <a:pt x="587" y="5098"/>
                    <a:pt x="896" y="4943"/>
                  </a:cubicBezTo>
                  <a:lnTo>
                    <a:pt x="4815" y="2968"/>
                  </a:lnTo>
                  <a:cubicBezTo>
                    <a:pt x="4993" y="2886"/>
                    <a:pt x="5182" y="2847"/>
                    <a:pt x="5371" y="2847"/>
                  </a:cubicBezTo>
                  <a:cubicBezTo>
                    <a:pt x="5608" y="2847"/>
                    <a:pt x="5843" y="2910"/>
                    <a:pt x="6049" y="3030"/>
                  </a:cubicBezTo>
                  <a:cubicBezTo>
                    <a:pt x="6490" y="3329"/>
                    <a:pt x="6969" y="3465"/>
                    <a:pt x="7435" y="3465"/>
                  </a:cubicBezTo>
                  <a:cubicBezTo>
                    <a:pt x="8697" y="3465"/>
                    <a:pt x="9862" y="2467"/>
                    <a:pt x="9907" y="1024"/>
                  </a:cubicBezTo>
                  <a:cubicBezTo>
                    <a:pt x="9907" y="715"/>
                    <a:pt x="9876" y="376"/>
                    <a:pt x="9753" y="98"/>
                  </a:cubicBezTo>
                  <a:cubicBezTo>
                    <a:pt x="9708" y="31"/>
                    <a:pt x="9643" y="0"/>
                    <a:pt x="95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96"/>
            <p:cNvSpPr/>
            <p:nvPr/>
          </p:nvSpPr>
          <p:spPr>
            <a:xfrm>
              <a:off x="959575" y="3014275"/>
              <a:ext cx="365400" cy="260450"/>
            </a:xfrm>
            <a:custGeom>
              <a:avLst/>
              <a:gdLst/>
              <a:ahLst/>
              <a:cxnLst/>
              <a:rect l="l" t="t" r="r" b="b"/>
              <a:pathLst>
                <a:path w="14616" h="10418" extrusionOk="0">
                  <a:moveTo>
                    <a:pt x="12828" y="0"/>
                  </a:moveTo>
                  <a:cubicBezTo>
                    <a:pt x="11585" y="0"/>
                    <a:pt x="10403" y="942"/>
                    <a:pt x="10339" y="2370"/>
                  </a:cubicBezTo>
                  <a:cubicBezTo>
                    <a:pt x="10309" y="2771"/>
                    <a:pt x="10062" y="3172"/>
                    <a:pt x="9660" y="3357"/>
                  </a:cubicBezTo>
                  <a:lnTo>
                    <a:pt x="5926" y="5209"/>
                  </a:lnTo>
                  <a:cubicBezTo>
                    <a:pt x="5759" y="5306"/>
                    <a:pt x="5574" y="5353"/>
                    <a:pt x="5387" y="5353"/>
                  </a:cubicBezTo>
                  <a:cubicBezTo>
                    <a:pt x="5158" y="5353"/>
                    <a:pt x="4926" y="5283"/>
                    <a:pt x="4723" y="5147"/>
                  </a:cubicBezTo>
                  <a:cubicBezTo>
                    <a:pt x="4301" y="4870"/>
                    <a:pt x="3817" y="4734"/>
                    <a:pt x="3336" y="4734"/>
                  </a:cubicBezTo>
                  <a:cubicBezTo>
                    <a:pt x="2691" y="4734"/>
                    <a:pt x="2052" y="4979"/>
                    <a:pt x="1575" y="5456"/>
                  </a:cubicBezTo>
                  <a:cubicBezTo>
                    <a:pt x="1" y="7030"/>
                    <a:pt x="1112" y="9746"/>
                    <a:pt x="3334" y="9746"/>
                  </a:cubicBezTo>
                  <a:cubicBezTo>
                    <a:pt x="3828" y="9715"/>
                    <a:pt x="4291" y="9591"/>
                    <a:pt x="4692" y="9314"/>
                  </a:cubicBezTo>
                  <a:cubicBezTo>
                    <a:pt x="4903" y="9172"/>
                    <a:pt x="5145" y="9102"/>
                    <a:pt x="5383" y="9102"/>
                  </a:cubicBezTo>
                  <a:cubicBezTo>
                    <a:pt x="5561" y="9102"/>
                    <a:pt x="5737" y="9142"/>
                    <a:pt x="5895" y="9221"/>
                  </a:cubicBezTo>
                  <a:lnTo>
                    <a:pt x="8210" y="10394"/>
                  </a:lnTo>
                  <a:cubicBezTo>
                    <a:pt x="8246" y="10410"/>
                    <a:pt x="8281" y="10417"/>
                    <a:pt x="8313" y="10417"/>
                  </a:cubicBezTo>
                  <a:cubicBezTo>
                    <a:pt x="8528" y="10417"/>
                    <a:pt x="8637" y="10100"/>
                    <a:pt x="8395" y="9993"/>
                  </a:cubicBezTo>
                  <a:lnTo>
                    <a:pt x="8395" y="9993"/>
                  </a:lnTo>
                  <a:lnTo>
                    <a:pt x="8426" y="10023"/>
                  </a:lnTo>
                  <a:lnTo>
                    <a:pt x="6111" y="8851"/>
                  </a:lnTo>
                  <a:cubicBezTo>
                    <a:pt x="5884" y="8743"/>
                    <a:pt x="5639" y="8689"/>
                    <a:pt x="5394" y="8689"/>
                  </a:cubicBezTo>
                  <a:cubicBezTo>
                    <a:pt x="5074" y="8689"/>
                    <a:pt x="4755" y="8782"/>
                    <a:pt x="4476" y="8974"/>
                  </a:cubicBezTo>
                  <a:cubicBezTo>
                    <a:pt x="4136" y="9190"/>
                    <a:pt x="3735" y="9283"/>
                    <a:pt x="3334" y="9314"/>
                  </a:cubicBezTo>
                  <a:cubicBezTo>
                    <a:pt x="2161" y="9283"/>
                    <a:pt x="1235" y="8326"/>
                    <a:pt x="1266" y="7184"/>
                  </a:cubicBezTo>
                  <a:cubicBezTo>
                    <a:pt x="1266" y="6629"/>
                    <a:pt x="1482" y="6135"/>
                    <a:pt x="1883" y="5764"/>
                  </a:cubicBezTo>
                  <a:cubicBezTo>
                    <a:pt x="2254" y="5394"/>
                    <a:pt x="2778" y="5178"/>
                    <a:pt x="3303" y="5178"/>
                  </a:cubicBezTo>
                  <a:cubicBezTo>
                    <a:pt x="3343" y="5175"/>
                    <a:pt x="3384" y="5173"/>
                    <a:pt x="3425" y="5173"/>
                  </a:cubicBezTo>
                  <a:cubicBezTo>
                    <a:pt x="3791" y="5173"/>
                    <a:pt x="4171" y="5296"/>
                    <a:pt x="4476" y="5518"/>
                  </a:cubicBezTo>
                  <a:cubicBezTo>
                    <a:pt x="4750" y="5689"/>
                    <a:pt x="5062" y="5775"/>
                    <a:pt x="5376" y="5775"/>
                  </a:cubicBezTo>
                  <a:cubicBezTo>
                    <a:pt x="5627" y="5775"/>
                    <a:pt x="5878" y="5720"/>
                    <a:pt x="6111" y="5610"/>
                  </a:cubicBezTo>
                  <a:lnTo>
                    <a:pt x="9846" y="3728"/>
                  </a:lnTo>
                  <a:cubicBezTo>
                    <a:pt x="10370" y="3481"/>
                    <a:pt x="10710" y="2956"/>
                    <a:pt x="10741" y="2370"/>
                  </a:cubicBezTo>
                  <a:cubicBezTo>
                    <a:pt x="10802" y="1289"/>
                    <a:pt x="11667" y="456"/>
                    <a:pt x="12747" y="425"/>
                  </a:cubicBezTo>
                  <a:cubicBezTo>
                    <a:pt x="12785" y="423"/>
                    <a:pt x="12822" y="422"/>
                    <a:pt x="12860" y="422"/>
                  </a:cubicBezTo>
                  <a:cubicBezTo>
                    <a:pt x="13342" y="422"/>
                    <a:pt x="13794" y="604"/>
                    <a:pt x="14166" y="919"/>
                  </a:cubicBezTo>
                  <a:cubicBezTo>
                    <a:pt x="14211" y="957"/>
                    <a:pt x="14257" y="973"/>
                    <a:pt x="14302" y="973"/>
                  </a:cubicBezTo>
                  <a:cubicBezTo>
                    <a:pt x="14475" y="973"/>
                    <a:pt x="14616" y="733"/>
                    <a:pt x="14444" y="611"/>
                  </a:cubicBezTo>
                  <a:cubicBezTo>
                    <a:pt x="13957" y="190"/>
                    <a:pt x="13386" y="0"/>
                    <a:pt x="128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96"/>
            <p:cNvSpPr/>
            <p:nvPr/>
          </p:nvSpPr>
          <p:spPr>
            <a:xfrm>
              <a:off x="1229625" y="3038775"/>
              <a:ext cx="87975" cy="75250"/>
            </a:xfrm>
            <a:custGeom>
              <a:avLst/>
              <a:gdLst/>
              <a:ahLst/>
              <a:cxnLst/>
              <a:rect l="l" t="t" r="r" b="b"/>
              <a:pathLst>
                <a:path w="3519" h="3010" extrusionOk="0">
                  <a:moveTo>
                    <a:pt x="2003" y="405"/>
                  </a:moveTo>
                  <a:cubicBezTo>
                    <a:pt x="2557" y="405"/>
                    <a:pt x="3087" y="839"/>
                    <a:pt x="3087" y="1482"/>
                  </a:cubicBezTo>
                  <a:cubicBezTo>
                    <a:pt x="3087" y="2099"/>
                    <a:pt x="2624" y="2562"/>
                    <a:pt x="2006" y="2562"/>
                  </a:cubicBezTo>
                  <a:cubicBezTo>
                    <a:pt x="1994" y="2563"/>
                    <a:pt x="1982" y="2563"/>
                    <a:pt x="1970" y="2563"/>
                  </a:cubicBezTo>
                  <a:cubicBezTo>
                    <a:pt x="1037" y="2563"/>
                    <a:pt x="565" y="1412"/>
                    <a:pt x="1235" y="742"/>
                  </a:cubicBezTo>
                  <a:cubicBezTo>
                    <a:pt x="1458" y="509"/>
                    <a:pt x="1733" y="405"/>
                    <a:pt x="2003" y="405"/>
                  </a:cubicBezTo>
                  <a:close/>
                  <a:moveTo>
                    <a:pt x="2006" y="1"/>
                  </a:moveTo>
                  <a:cubicBezTo>
                    <a:pt x="679" y="1"/>
                    <a:pt x="0" y="1606"/>
                    <a:pt x="957" y="2562"/>
                  </a:cubicBezTo>
                  <a:cubicBezTo>
                    <a:pt x="1266" y="2871"/>
                    <a:pt x="1643" y="3010"/>
                    <a:pt x="2011" y="3010"/>
                  </a:cubicBezTo>
                  <a:cubicBezTo>
                    <a:pt x="2783" y="3010"/>
                    <a:pt x="3519" y="2402"/>
                    <a:pt x="3519" y="1482"/>
                  </a:cubicBezTo>
                  <a:cubicBezTo>
                    <a:pt x="3519" y="649"/>
                    <a:pt x="2840" y="1"/>
                    <a:pt x="2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96"/>
            <p:cNvSpPr/>
            <p:nvPr/>
          </p:nvSpPr>
          <p:spPr>
            <a:xfrm>
              <a:off x="1005100" y="3156500"/>
              <a:ext cx="85650" cy="75650"/>
            </a:xfrm>
            <a:custGeom>
              <a:avLst/>
              <a:gdLst/>
              <a:ahLst/>
              <a:cxnLst/>
              <a:rect l="l" t="t" r="r" b="b"/>
              <a:pathLst>
                <a:path w="3426" h="3026" extrusionOk="0">
                  <a:moveTo>
                    <a:pt x="1509" y="0"/>
                  </a:moveTo>
                  <a:cubicBezTo>
                    <a:pt x="1235" y="0"/>
                    <a:pt x="951" y="80"/>
                    <a:pt x="680" y="261"/>
                  </a:cubicBezTo>
                  <a:cubicBezTo>
                    <a:pt x="587" y="353"/>
                    <a:pt x="556" y="477"/>
                    <a:pt x="618" y="569"/>
                  </a:cubicBezTo>
                  <a:cubicBezTo>
                    <a:pt x="678" y="629"/>
                    <a:pt x="750" y="663"/>
                    <a:pt x="819" y="663"/>
                  </a:cubicBezTo>
                  <a:cubicBezTo>
                    <a:pt x="857" y="663"/>
                    <a:pt x="894" y="653"/>
                    <a:pt x="926" y="631"/>
                  </a:cubicBezTo>
                  <a:cubicBezTo>
                    <a:pt x="1080" y="529"/>
                    <a:pt x="1233" y="469"/>
                    <a:pt x="1404" y="469"/>
                  </a:cubicBezTo>
                  <a:cubicBezTo>
                    <a:pt x="1440" y="469"/>
                    <a:pt x="1476" y="471"/>
                    <a:pt x="1513" y="477"/>
                  </a:cubicBezTo>
                  <a:cubicBezTo>
                    <a:pt x="1525" y="476"/>
                    <a:pt x="1537" y="476"/>
                    <a:pt x="1550" y="476"/>
                  </a:cubicBezTo>
                  <a:cubicBezTo>
                    <a:pt x="2482" y="476"/>
                    <a:pt x="2955" y="1627"/>
                    <a:pt x="2284" y="2297"/>
                  </a:cubicBezTo>
                  <a:cubicBezTo>
                    <a:pt x="2062" y="2530"/>
                    <a:pt x="1786" y="2634"/>
                    <a:pt x="1516" y="2634"/>
                  </a:cubicBezTo>
                  <a:cubicBezTo>
                    <a:pt x="962" y="2634"/>
                    <a:pt x="433" y="2200"/>
                    <a:pt x="433" y="1557"/>
                  </a:cubicBezTo>
                  <a:cubicBezTo>
                    <a:pt x="433" y="1495"/>
                    <a:pt x="433" y="1433"/>
                    <a:pt x="433" y="1372"/>
                  </a:cubicBezTo>
                  <a:cubicBezTo>
                    <a:pt x="433" y="1279"/>
                    <a:pt x="371" y="1156"/>
                    <a:pt x="247" y="1156"/>
                  </a:cubicBezTo>
                  <a:lnTo>
                    <a:pt x="247" y="1125"/>
                  </a:lnTo>
                  <a:cubicBezTo>
                    <a:pt x="155" y="1125"/>
                    <a:pt x="31" y="1186"/>
                    <a:pt x="31" y="1310"/>
                  </a:cubicBezTo>
                  <a:cubicBezTo>
                    <a:pt x="1" y="1372"/>
                    <a:pt x="1" y="1464"/>
                    <a:pt x="31" y="1526"/>
                  </a:cubicBezTo>
                  <a:cubicBezTo>
                    <a:pt x="31" y="2470"/>
                    <a:pt x="776" y="3026"/>
                    <a:pt x="1531" y="3026"/>
                  </a:cubicBezTo>
                  <a:cubicBezTo>
                    <a:pt x="2035" y="3026"/>
                    <a:pt x="2544" y="2779"/>
                    <a:pt x="2840" y="2236"/>
                  </a:cubicBezTo>
                  <a:cubicBezTo>
                    <a:pt x="3426" y="1137"/>
                    <a:pt x="2544" y="0"/>
                    <a:pt x="1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96"/>
            <p:cNvSpPr/>
            <p:nvPr/>
          </p:nvSpPr>
          <p:spPr>
            <a:xfrm>
              <a:off x="1242225" y="3276000"/>
              <a:ext cx="88500" cy="75275"/>
            </a:xfrm>
            <a:custGeom>
              <a:avLst/>
              <a:gdLst/>
              <a:ahLst/>
              <a:cxnLst/>
              <a:rect l="l" t="t" r="r" b="b"/>
              <a:pathLst>
                <a:path w="3540" h="3011" extrusionOk="0">
                  <a:moveTo>
                    <a:pt x="1502" y="418"/>
                  </a:moveTo>
                  <a:cubicBezTo>
                    <a:pt x="2490" y="418"/>
                    <a:pt x="2953" y="1591"/>
                    <a:pt x="2274" y="2270"/>
                  </a:cubicBezTo>
                  <a:cubicBezTo>
                    <a:pt x="2053" y="2492"/>
                    <a:pt x="1779" y="2592"/>
                    <a:pt x="1510" y="2592"/>
                  </a:cubicBezTo>
                  <a:cubicBezTo>
                    <a:pt x="955" y="2592"/>
                    <a:pt x="422" y="2164"/>
                    <a:pt x="422" y="1499"/>
                  </a:cubicBezTo>
                  <a:cubicBezTo>
                    <a:pt x="422" y="912"/>
                    <a:pt x="916" y="418"/>
                    <a:pt x="1502" y="418"/>
                  </a:cubicBezTo>
                  <a:close/>
                  <a:moveTo>
                    <a:pt x="1518" y="1"/>
                  </a:moveTo>
                  <a:cubicBezTo>
                    <a:pt x="740" y="1"/>
                    <a:pt x="0" y="602"/>
                    <a:pt x="21" y="1499"/>
                  </a:cubicBezTo>
                  <a:cubicBezTo>
                    <a:pt x="21" y="2332"/>
                    <a:pt x="669" y="3011"/>
                    <a:pt x="1502" y="3011"/>
                  </a:cubicBezTo>
                  <a:cubicBezTo>
                    <a:pt x="2860" y="3011"/>
                    <a:pt x="3539" y="1375"/>
                    <a:pt x="2583" y="449"/>
                  </a:cubicBezTo>
                  <a:cubicBezTo>
                    <a:pt x="2272" y="139"/>
                    <a:pt x="1891"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5" name="Google Shape;14305;p96"/>
          <p:cNvGrpSpPr/>
          <p:nvPr/>
        </p:nvGrpSpPr>
        <p:grpSpPr>
          <a:xfrm>
            <a:off x="4757371" y="2882643"/>
            <a:ext cx="362650" cy="362325"/>
            <a:chOff x="7730675" y="2463925"/>
            <a:chExt cx="362650" cy="362325"/>
          </a:xfrm>
        </p:grpSpPr>
        <p:sp>
          <p:nvSpPr>
            <p:cNvPr id="14306" name="Google Shape;14306;p96"/>
            <p:cNvSpPr/>
            <p:nvPr/>
          </p:nvSpPr>
          <p:spPr>
            <a:xfrm>
              <a:off x="7730675" y="2463925"/>
              <a:ext cx="361875" cy="362075"/>
            </a:xfrm>
            <a:custGeom>
              <a:avLst/>
              <a:gdLst/>
              <a:ahLst/>
              <a:cxnLst/>
              <a:rect l="l" t="t" r="r" b="b"/>
              <a:pathLst>
                <a:path w="14475" h="14483" extrusionOk="0">
                  <a:moveTo>
                    <a:pt x="10463" y="7533"/>
                  </a:moveTo>
                  <a:lnTo>
                    <a:pt x="10463" y="8922"/>
                  </a:lnTo>
                  <a:lnTo>
                    <a:pt x="9722" y="8922"/>
                  </a:lnTo>
                  <a:cubicBezTo>
                    <a:pt x="9352" y="8922"/>
                    <a:pt x="9043" y="8613"/>
                    <a:pt x="9043" y="8243"/>
                  </a:cubicBezTo>
                  <a:lnTo>
                    <a:pt x="9074" y="8243"/>
                  </a:lnTo>
                  <a:cubicBezTo>
                    <a:pt x="9043" y="7842"/>
                    <a:pt x="9352" y="7533"/>
                    <a:pt x="9753" y="7533"/>
                  </a:cubicBezTo>
                  <a:close/>
                  <a:moveTo>
                    <a:pt x="3851" y="2718"/>
                  </a:moveTo>
                  <a:cubicBezTo>
                    <a:pt x="4659" y="2718"/>
                    <a:pt x="5309" y="3385"/>
                    <a:pt x="5309" y="4200"/>
                  </a:cubicBezTo>
                  <a:cubicBezTo>
                    <a:pt x="5309" y="5558"/>
                    <a:pt x="6358" y="6669"/>
                    <a:pt x="7716" y="6731"/>
                  </a:cubicBezTo>
                  <a:cubicBezTo>
                    <a:pt x="7747" y="8089"/>
                    <a:pt x="6636" y="9230"/>
                    <a:pt x="5247" y="9261"/>
                  </a:cubicBezTo>
                  <a:lnTo>
                    <a:pt x="4753" y="9261"/>
                  </a:lnTo>
                  <a:cubicBezTo>
                    <a:pt x="3395" y="9261"/>
                    <a:pt x="2284" y="8150"/>
                    <a:pt x="2284" y="6792"/>
                  </a:cubicBezTo>
                  <a:lnTo>
                    <a:pt x="2284" y="4262"/>
                  </a:lnTo>
                  <a:cubicBezTo>
                    <a:pt x="2284" y="3398"/>
                    <a:pt x="2963" y="2719"/>
                    <a:pt x="3796" y="2719"/>
                  </a:cubicBezTo>
                  <a:cubicBezTo>
                    <a:pt x="3815" y="2718"/>
                    <a:pt x="3833" y="2718"/>
                    <a:pt x="3851" y="2718"/>
                  </a:cubicBezTo>
                  <a:close/>
                  <a:moveTo>
                    <a:pt x="13117" y="6329"/>
                  </a:moveTo>
                  <a:lnTo>
                    <a:pt x="13117" y="10064"/>
                  </a:lnTo>
                  <a:lnTo>
                    <a:pt x="10895" y="8953"/>
                  </a:lnTo>
                  <a:lnTo>
                    <a:pt x="10895" y="7410"/>
                  </a:lnTo>
                  <a:lnTo>
                    <a:pt x="13117" y="6329"/>
                  </a:lnTo>
                  <a:close/>
                  <a:moveTo>
                    <a:pt x="10463" y="9323"/>
                  </a:moveTo>
                  <a:lnTo>
                    <a:pt x="10463" y="10249"/>
                  </a:lnTo>
                  <a:cubicBezTo>
                    <a:pt x="10339" y="10218"/>
                    <a:pt x="10216" y="10187"/>
                    <a:pt x="10123" y="10187"/>
                  </a:cubicBezTo>
                  <a:lnTo>
                    <a:pt x="10123" y="10218"/>
                  </a:lnTo>
                  <a:lnTo>
                    <a:pt x="9938" y="10218"/>
                  </a:lnTo>
                  <a:lnTo>
                    <a:pt x="9938" y="9323"/>
                  </a:lnTo>
                  <a:close/>
                  <a:moveTo>
                    <a:pt x="5833" y="9632"/>
                  </a:moveTo>
                  <a:lnTo>
                    <a:pt x="5833" y="10990"/>
                  </a:lnTo>
                  <a:cubicBezTo>
                    <a:pt x="5833" y="11453"/>
                    <a:pt x="5463" y="11823"/>
                    <a:pt x="5000" y="11823"/>
                  </a:cubicBezTo>
                  <a:cubicBezTo>
                    <a:pt x="4568" y="11823"/>
                    <a:pt x="4198" y="11453"/>
                    <a:pt x="4167" y="10990"/>
                  </a:cubicBezTo>
                  <a:lnTo>
                    <a:pt x="4167" y="9632"/>
                  </a:lnTo>
                  <a:cubicBezTo>
                    <a:pt x="4383" y="9663"/>
                    <a:pt x="4568" y="9693"/>
                    <a:pt x="4753" y="9693"/>
                  </a:cubicBezTo>
                  <a:cubicBezTo>
                    <a:pt x="5124" y="9693"/>
                    <a:pt x="5463" y="9693"/>
                    <a:pt x="5833" y="9632"/>
                  </a:cubicBezTo>
                  <a:close/>
                  <a:moveTo>
                    <a:pt x="10108" y="10612"/>
                  </a:moveTo>
                  <a:cubicBezTo>
                    <a:pt x="10470" y="10612"/>
                    <a:pt x="10833" y="10851"/>
                    <a:pt x="10833" y="11329"/>
                  </a:cubicBezTo>
                  <a:lnTo>
                    <a:pt x="10833" y="12656"/>
                  </a:lnTo>
                  <a:lnTo>
                    <a:pt x="9382" y="12656"/>
                  </a:lnTo>
                  <a:lnTo>
                    <a:pt x="9382" y="11329"/>
                  </a:lnTo>
                  <a:cubicBezTo>
                    <a:pt x="9382" y="10851"/>
                    <a:pt x="9745" y="10612"/>
                    <a:pt x="10108" y="10612"/>
                  </a:cubicBezTo>
                  <a:close/>
                  <a:moveTo>
                    <a:pt x="7284" y="10681"/>
                  </a:moveTo>
                  <a:cubicBezTo>
                    <a:pt x="7932" y="10681"/>
                    <a:pt x="8549" y="10959"/>
                    <a:pt x="8981" y="11453"/>
                  </a:cubicBezTo>
                  <a:lnTo>
                    <a:pt x="8981" y="14076"/>
                  </a:lnTo>
                  <a:lnTo>
                    <a:pt x="494" y="14076"/>
                  </a:lnTo>
                  <a:lnTo>
                    <a:pt x="494" y="12903"/>
                  </a:lnTo>
                  <a:cubicBezTo>
                    <a:pt x="494" y="11669"/>
                    <a:pt x="1482" y="10681"/>
                    <a:pt x="2747" y="10681"/>
                  </a:cubicBezTo>
                  <a:lnTo>
                    <a:pt x="3766" y="10681"/>
                  </a:lnTo>
                  <a:lnTo>
                    <a:pt x="3766" y="10990"/>
                  </a:lnTo>
                  <a:cubicBezTo>
                    <a:pt x="3812" y="11777"/>
                    <a:pt x="4414" y="12170"/>
                    <a:pt x="5016" y="12170"/>
                  </a:cubicBezTo>
                  <a:cubicBezTo>
                    <a:pt x="5617" y="12170"/>
                    <a:pt x="6219" y="11777"/>
                    <a:pt x="6265" y="10990"/>
                  </a:cubicBezTo>
                  <a:lnTo>
                    <a:pt x="6265" y="10681"/>
                  </a:lnTo>
                  <a:close/>
                  <a:moveTo>
                    <a:pt x="10833" y="13088"/>
                  </a:moveTo>
                  <a:lnTo>
                    <a:pt x="10833" y="14076"/>
                  </a:lnTo>
                  <a:lnTo>
                    <a:pt x="9382" y="14076"/>
                  </a:lnTo>
                  <a:lnTo>
                    <a:pt x="9382" y="13088"/>
                  </a:lnTo>
                  <a:close/>
                  <a:moveTo>
                    <a:pt x="5769" y="0"/>
                  </a:moveTo>
                  <a:cubicBezTo>
                    <a:pt x="4976" y="0"/>
                    <a:pt x="4165" y="276"/>
                    <a:pt x="3550" y="774"/>
                  </a:cubicBezTo>
                  <a:cubicBezTo>
                    <a:pt x="3217" y="608"/>
                    <a:pt x="2861" y="492"/>
                    <a:pt x="2501" y="492"/>
                  </a:cubicBezTo>
                  <a:cubicBezTo>
                    <a:pt x="2460" y="492"/>
                    <a:pt x="2418" y="493"/>
                    <a:pt x="2377" y="497"/>
                  </a:cubicBezTo>
                  <a:cubicBezTo>
                    <a:pt x="1050" y="497"/>
                    <a:pt x="0" y="1546"/>
                    <a:pt x="0" y="2873"/>
                  </a:cubicBezTo>
                  <a:lnTo>
                    <a:pt x="0" y="3583"/>
                  </a:lnTo>
                  <a:cubicBezTo>
                    <a:pt x="0" y="3722"/>
                    <a:pt x="108" y="3791"/>
                    <a:pt x="216" y="3791"/>
                  </a:cubicBezTo>
                  <a:cubicBezTo>
                    <a:pt x="325" y="3791"/>
                    <a:pt x="433" y="3722"/>
                    <a:pt x="433" y="3583"/>
                  </a:cubicBezTo>
                  <a:lnTo>
                    <a:pt x="433" y="2873"/>
                  </a:lnTo>
                  <a:cubicBezTo>
                    <a:pt x="410" y="1723"/>
                    <a:pt x="1364" y="898"/>
                    <a:pt x="2388" y="898"/>
                  </a:cubicBezTo>
                  <a:cubicBezTo>
                    <a:pt x="2738" y="898"/>
                    <a:pt x="3096" y="994"/>
                    <a:pt x="3426" y="1206"/>
                  </a:cubicBezTo>
                  <a:cubicBezTo>
                    <a:pt x="3468" y="1234"/>
                    <a:pt x="3516" y="1249"/>
                    <a:pt x="3561" y="1249"/>
                  </a:cubicBezTo>
                  <a:cubicBezTo>
                    <a:pt x="3617" y="1249"/>
                    <a:pt x="3670" y="1227"/>
                    <a:pt x="3704" y="1176"/>
                  </a:cubicBezTo>
                  <a:cubicBezTo>
                    <a:pt x="4264" y="699"/>
                    <a:pt x="4952" y="426"/>
                    <a:pt x="5674" y="426"/>
                  </a:cubicBezTo>
                  <a:cubicBezTo>
                    <a:pt x="5748" y="426"/>
                    <a:pt x="5821" y="429"/>
                    <a:pt x="5895" y="435"/>
                  </a:cubicBezTo>
                  <a:cubicBezTo>
                    <a:pt x="7901" y="435"/>
                    <a:pt x="9506" y="2071"/>
                    <a:pt x="9506" y="4077"/>
                  </a:cubicBezTo>
                  <a:lnTo>
                    <a:pt x="9506" y="7132"/>
                  </a:lnTo>
                  <a:cubicBezTo>
                    <a:pt x="8981" y="7224"/>
                    <a:pt x="8611" y="7687"/>
                    <a:pt x="8642" y="8243"/>
                  </a:cubicBezTo>
                  <a:cubicBezTo>
                    <a:pt x="8611" y="8768"/>
                    <a:pt x="8981" y="9200"/>
                    <a:pt x="9506" y="9323"/>
                  </a:cubicBezTo>
                  <a:lnTo>
                    <a:pt x="9506" y="10372"/>
                  </a:lnTo>
                  <a:cubicBezTo>
                    <a:pt x="9290" y="10496"/>
                    <a:pt x="9136" y="10712"/>
                    <a:pt x="9043" y="10928"/>
                  </a:cubicBezTo>
                  <a:cubicBezTo>
                    <a:pt x="8549" y="10496"/>
                    <a:pt x="7901" y="10249"/>
                    <a:pt x="7253" y="10249"/>
                  </a:cubicBezTo>
                  <a:lnTo>
                    <a:pt x="6235" y="10249"/>
                  </a:lnTo>
                  <a:lnTo>
                    <a:pt x="6235" y="9508"/>
                  </a:lnTo>
                  <a:cubicBezTo>
                    <a:pt x="7376" y="9076"/>
                    <a:pt x="8117" y="7996"/>
                    <a:pt x="8148" y="6792"/>
                  </a:cubicBezTo>
                  <a:cubicBezTo>
                    <a:pt x="8148" y="6453"/>
                    <a:pt x="8148" y="6299"/>
                    <a:pt x="7747" y="6299"/>
                  </a:cubicBezTo>
                  <a:cubicBezTo>
                    <a:pt x="7729" y="6299"/>
                    <a:pt x="7711" y="6299"/>
                    <a:pt x="7693" y="6299"/>
                  </a:cubicBezTo>
                  <a:cubicBezTo>
                    <a:pt x="6606" y="6299"/>
                    <a:pt x="5710" y="5386"/>
                    <a:pt x="5710" y="4293"/>
                  </a:cubicBezTo>
                  <a:cubicBezTo>
                    <a:pt x="5726" y="2996"/>
                    <a:pt x="4745" y="2340"/>
                    <a:pt x="3769" y="2340"/>
                  </a:cubicBezTo>
                  <a:cubicBezTo>
                    <a:pt x="2816" y="2340"/>
                    <a:pt x="1867" y="2966"/>
                    <a:pt x="1852" y="4231"/>
                  </a:cubicBezTo>
                  <a:lnTo>
                    <a:pt x="1852" y="6792"/>
                  </a:lnTo>
                  <a:cubicBezTo>
                    <a:pt x="1852" y="7996"/>
                    <a:pt x="2624" y="9045"/>
                    <a:pt x="3735" y="9477"/>
                  </a:cubicBezTo>
                  <a:lnTo>
                    <a:pt x="3735" y="10249"/>
                  </a:lnTo>
                  <a:lnTo>
                    <a:pt x="2747" y="10249"/>
                  </a:lnTo>
                  <a:cubicBezTo>
                    <a:pt x="1790" y="10249"/>
                    <a:pt x="895" y="10743"/>
                    <a:pt x="433" y="11576"/>
                  </a:cubicBezTo>
                  <a:lnTo>
                    <a:pt x="433" y="4632"/>
                  </a:lnTo>
                  <a:cubicBezTo>
                    <a:pt x="417" y="4493"/>
                    <a:pt x="309" y="4424"/>
                    <a:pt x="205" y="4424"/>
                  </a:cubicBezTo>
                  <a:cubicBezTo>
                    <a:pt x="101" y="4424"/>
                    <a:pt x="0" y="4493"/>
                    <a:pt x="0" y="4632"/>
                  </a:cubicBezTo>
                  <a:lnTo>
                    <a:pt x="0" y="14292"/>
                  </a:lnTo>
                  <a:cubicBezTo>
                    <a:pt x="0" y="14399"/>
                    <a:pt x="94" y="14483"/>
                    <a:pt x="199" y="14483"/>
                  </a:cubicBezTo>
                  <a:cubicBezTo>
                    <a:pt x="215" y="14483"/>
                    <a:pt x="231" y="14481"/>
                    <a:pt x="247" y="14477"/>
                  </a:cubicBezTo>
                  <a:lnTo>
                    <a:pt x="11018" y="14477"/>
                  </a:lnTo>
                  <a:cubicBezTo>
                    <a:pt x="11142" y="14477"/>
                    <a:pt x="11234" y="14384"/>
                    <a:pt x="11234" y="14292"/>
                  </a:cubicBezTo>
                  <a:lnTo>
                    <a:pt x="11234" y="11360"/>
                  </a:lnTo>
                  <a:cubicBezTo>
                    <a:pt x="11234" y="11020"/>
                    <a:pt x="11111" y="10712"/>
                    <a:pt x="10864" y="10496"/>
                  </a:cubicBezTo>
                  <a:lnTo>
                    <a:pt x="10864" y="9447"/>
                  </a:lnTo>
                  <a:lnTo>
                    <a:pt x="14166" y="11082"/>
                  </a:lnTo>
                  <a:cubicBezTo>
                    <a:pt x="14192" y="11095"/>
                    <a:pt x="14220" y="11102"/>
                    <a:pt x="14248" y="11102"/>
                  </a:cubicBezTo>
                  <a:cubicBezTo>
                    <a:pt x="14348" y="11102"/>
                    <a:pt x="14444" y="11018"/>
                    <a:pt x="14444" y="10897"/>
                  </a:cubicBezTo>
                  <a:lnTo>
                    <a:pt x="14444" y="10125"/>
                  </a:lnTo>
                  <a:cubicBezTo>
                    <a:pt x="14444" y="9987"/>
                    <a:pt x="14344" y="9917"/>
                    <a:pt x="14243" y="9917"/>
                  </a:cubicBezTo>
                  <a:cubicBezTo>
                    <a:pt x="14143" y="9917"/>
                    <a:pt x="14043" y="9987"/>
                    <a:pt x="14043" y="10125"/>
                  </a:cubicBezTo>
                  <a:lnTo>
                    <a:pt x="14043" y="10558"/>
                  </a:lnTo>
                  <a:lnTo>
                    <a:pt x="13549" y="10280"/>
                  </a:lnTo>
                  <a:lnTo>
                    <a:pt x="13549" y="6144"/>
                  </a:lnTo>
                  <a:lnTo>
                    <a:pt x="14073" y="5867"/>
                  </a:lnTo>
                  <a:lnTo>
                    <a:pt x="14073" y="9045"/>
                  </a:lnTo>
                  <a:cubicBezTo>
                    <a:pt x="14073" y="9169"/>
                    <a:pt x="14166" y="9261"/>
                    <a:pt x="14259" y="9261"/>
                  </a:cubicBezTo>
                  <a:lnTo>
                    <a:pt x="14290" y="9261"/>
                  </a:lnTo>
                  <a:cubicBezTo>
                    <a:pt x="14382" y="9261"/>
                    <a:pt x="14475" y="9169"/>
                    <a:pt x="14475" y="9045"/>
                  </a:cubicBezTo>
                  <a:lnTo>
                    <a:pt x="14475" y="5527"/>
                  </a:lnTo>
                  <a:cubicBezTo>
                    <a:pt x="14475" y="5406"/>
                    <a:pt x="14379" y="5323"/>
                    <a:pt x="14278" y="5323"/>
                  </a:cubicBezTo>
                  <a:cubicBezTo>
                    <a:pt x="14251" y="5323"/>
                    <a:pt x="14223" y="5329"/>
                    <a:pt x="14197" y="5342"/>
                  </a:cubicBezTo>
                  <a:lnTo>
                    <a:pt x="10617" y="7101"/>
                  </a:lnTo>
                  <a:lnTo>
                    <a:pt x="9938" y="7101"/>
                  </a:lnTo>
                  <a:lnTo>
                    <a:pt x="9938" y="4077"/>
                  </a:lnTo>
                  <a:cubicBezTo>
                    <a:pt x="9969" y="1824"/>
                    <a:pt x="8148" y="3"/>
                    <a:pt x="5895" y="3"/>
                  </a:cubicBezTo>
                  <a:cubicBezTo>
                    <a:pt x="5853" y="1"/>
                    <a:pt x="5811" y="0"/>
                    <a:pt x="5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96"/>
            <p:cNvSpPr/>
            <p:nvPr/>
          </p:nvSpPr>
          <p:spPr>
            <a:xfrm>
              <a:off x="8028500" y="2464175"/>
              <a:ext cx="64825" cy="62725"/>
            </a:xfrm>
            <a:custGeom>
              <a:avLst/>
              <a:gdLst/>
              <a:ahLst/>
              <a:cxnLst/>
              <a:rect l="l" t="t" r="r" b="b"/>
              <a:pathLst>
                <a:path w="2593" h="2509" extrusionOk="0">
                  <a:moveTo>
                    <a:pt x="1327" y="703"/>
                  </a:moveTo>
                  <a:lnTo>
                    <a:pt x="1451" y="980"/>
                  </a:lnTo>
                  <a:cubicBezTo>
                    <a:pt x="1482" y="1042"/>
                    <a:pt x="1543" y="1104"/>
                    <a:pt x="1605" y="1104"/>
                  </a:cubicBezTo>
                  <a:lnTo>
                    <a:pt x="1914" y="1166"/>
                  </a:lnTo>
                  <a:lnTo>
                    <a:pt x="1698" y="1382"/>
                  </a:lnTo>
                  <a:cubicBezTo>
                    <a:pt x="1636" y="1443"/>
                    <a:pt x="1636" y="1505"/>
                    <a:pt x="1636" y="1567"/>
                  </a:cubicBezTo>
                  <a:lnTo>
                    <a:pt x="1698" y="1875"/>
                  </a:lnTo>
                  <a:lnTo>
                    <a:pt x="1420" y="1752"/>
                  </a:lnTo>
                  <a:cubicBezTo>
                    <a:pt x="1389" y="1737"/>
                    <a:pt x="1358" y="1729"/>
                    <a:pt x="1327" y="1729"/>
                  </a:cubicBezTo>
                  <a:cubicBezTo>
                    <a:pt x="1296" y="1729"/>
                    <a:pt x="1265" y="1737"/>
                    <a:pt x="1235" y="1752"/>
                  </a:cubicBezTo>
                  <a:lnTo>
                    <a:pt x="957" y="1875"/>
                  </a:lnTo>
                  <a:lnTo>
                    <a:pt x="1019" y="1567"/>
                  </a:lnTo>
                  <a:cubicBezTo>
                    <a:pt x="1019" y="1505"/>
                    <a:pt x="1019" y="1443"/>
                    <a:pt x="957" y="1382"/>
                  </a:cubicBezTo>
                  <a:lnTo>
                    <a:pt x="741" y="1166"/>
                  </a:lnTo>
                  <a:lnTo>
                    <a:pt x="1049" y="1104"/>
                  </a:lnTo>
                  <a:cubicBezTo>
                    <a:pt x="1111" y="1104"/>
                    <a:pt x="1173" y="1042"/>
                    <a:pt x="1204" y="980"/>
                  </a:cubicBezTo>
                  <a:lnTo>
                    <a:pt x="1327" y="703"/>
                  </a:lnTo>
                  <a:close/>
                  <a:moveTo>
                    <a:pt x="1327" y="1"/>
                  </a:moveTo>
                  <a:cubicBezTo>
                    <a:pt x="1250" y="1"/>
                    <a:pt x="1173" y="39"/>
                    <a:pt x="1142" y="116"/>
                  </a:cubicBezTo>
                  <a:lnTo>
                    <a:pt x="864" y="703"/>
                  </a:lnTo>
                  <a:lnTo>
                    <a:pt x="247" y="795"/>
                  </a:lnTo>
                  <a:cubicBezTo>
                    <a:pt x="93" y="826"/>
                    <a:pt x="0" y="1011"/>
                    <a:pt x="124" y="1166"/>
                  </a:cubicBezTo>
                  <a:lnTo>
                    <a:pt x="587" y="1598"/>
                  </a:lnTo>
                  <a:lnTo>
                    <a:pt x="463" y="2246"/>
                  </a:lnTo>
                  <a:cubicBezTo>
                    <a:pt x="463" y="2338"/>
                    <a:pt x="494" y="2400"/>
                    <a:pt x="556" y="2462"/>
                  </a:cubicBezTo>
                  <a:cubicBezTo>
                    <a:pt x="587" y="2493"/>
                    <a:pt x="617" y="2493"/>
                    <a:pt x="679" y="2493"/>
                  </a:cubicBezTo>
                  <a:cubicBezTo>
                    <a:pt x="710" y="2493"/>
                    <a:pt x="741" y="2493"/>
                    <a:pt x="772" y="2462"/>
                  </a:cubicBezTo>
                  <a:lnTo>
                    <a:pt x="1327" y="2184"/>
                  </a:lnTo>
                  <a:lnTo>
                    <a:pt x="1852" y="2462"/>
                  </a:lnTo>
                  <a:cubicBezTo>
                    <a:pt x="1883" y="2493"/>
                    <a:pt x="1921" y="2508"/>
                    <a:pt x="1960" y="2508"/>
                  </a:cubicBezTo>
                  <a:cubicBezTo>
                    <a:pt x="1998" y="2508"/>
                    <a:pt x="2037" y="2493"/>
                    <a:pt x="2068" y="2462"/>
                  </a:cubicBezTo>
                  <a:cubicBezTo>
                    <a:pt x="2130" y="2431"/>
                    <a:pt x="2191" y="2338"/>
                    <a:pt x="2160" y="2277"/>
                  </a:cubicBezTo>
                  <a:lnTo>
                    <a:pt x="2068" y="1628"/>
                  </a:lnTo>
                  <a:lnTo>
                    <a:pt x="2531" y="1166"/>
                  </a:lnTo>
                  <a:cubicBezTo>
                    <a:pt x="2562" y="1104"/>
                    <a:pt x="2593" y="1011"/>
                    <a:pt x="2562" y="950"/>
                  </a:cubicBezTo>
                  <a:cubicBezTo>
                    <a:pt x="2531" y="857"/>
                    <a:pt x="2469" y="795"/>
                    <a:pt x="2407" y="795"/>
                  </a:cubicBezTo>
                  <a:lnTo>
                    <a:pt x="1790" y="703"/>
                  </a:lnTo>
                  <a:lnTo>
                    <a:pt x="1512" y="116"/>
                  </a:lnTo>
                  <a:cubicBezTo>
                    <a:pt x="1482" y="39"/>
                    <a:pt x="1404" y="1"/>
                    <a:pt x="1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96"/>
            <p:cNvSpPr/>
            <p:nvPr/>
          </p:nvSpPr>
          <p:spPr>
            <a:xfrm>
              <a:off x="7995325" y="2537275"/>
              <a:ext cx="62500" cy="62550"/>
            </a:xfrm>
            <a:custGeom>
              <a:avLst/>
              <a:gdLst/>
              <a:ahLst/>
              <a:cxnLst/>
              <a:rect l="l" t="t" r="r" b="b"/>
              <a:pathLst>
                <a:path w="2500" h="2502" extrusionOk="0">
                  <a:moveTo>
                    <a:pt x="1265" y="711"/>
                  </a:moveTo>
                  <a:lnTo>
                    <a:pt x="1389" y="988"/>
                  </a:lnTo>
                  <a:cubicBezTo>
                    <a:pt x="1420" y="1050"/>
                    <a:pt x="1481" y="1081"/>
                    <a:pt x="1543" y="1112"/>
                  </a:cubicBezTo>
                  <a:lnTo>
                    <a:pt x="1852" y="1143"/>
                  </a:lnTo>
                  <a:lnTo>
                    <a:pt x="1605" y="1389"/>
                  </a:lnTo>
                  <a:cubicBezTo>
                    <a:pt x="1574" y="1420"/>
                    <a:pt x="1543" y="1482"/>
                    <a:pt x="1574" y="1575"/>
                  </a:cubicBezTo>
                  <a:lnTo>
                    <a:pt x="1605" y="1883"/>
                  </a:lnTo>
                  <a:lnTo>
                    <a:pt x="1358" y="1729"/>
                  </a:lnTo>
                  <a:cubicBezTo>
                    <a:pt x="1327" y="1714"/>
                    <a:pt x="1289" y="1706"/>
                    <a:pt x="1250" y="1706"/>
                  </a:cubicBezTo>
                  <a:cubicBezTo>
                    <a:pt x="1211" y="1706"/>
                    <a:pt x="1173" y="1714"/>
                    <a:pt x="1142" y="1729"/>
                  </a:cubicBezTo>
                  <a:lnTo>
                    <a:pt x="895" y="1883"/>
                  </a:lnTo>
                  <a:lnTo>
                    <a:pt x="957" y="1575"/>
                  </a:lnTo>
                  <a:cubicBezTo>
                    <a:pt x="957" y="1482"/>
                    <a:pt x="926" y="1420"/>
                    <a:pt x="895" y="1389"/>
                  </a:cubicBezTo>
                  <a:lnTo>
                    <a:pt x="648" y="1143"/>
                  </a:lnTo>
                  <a:lnTo>
                    <a:pt x="957" y="1112"/>
                  </a:lnTo>
                  <a:cubicBezTo>
                    <a:pt x="1049" y="1081"/>
                    <a:pt x="1080" y="1050"/>
                    <a:pt x="1111" y="988"/>
                  </a:cubicBezTo>
                  <a:lnTo>
                    <a:pt x="1265" y="711"/>
                  </a:lnTo>
                  <a:close/>
                  <a:moveTo>
                    <a:pt x="1265" y="1"/>
                  </a:moveTo>
                  <a:cubicBezTo>
                    <a:pt x="1173" y="1"/>
                    <a:pt x="1080" y="62"/>
                    <a:pt x="1049" y="124"/>
                  </a:cubicBezTo>
                  <a:lnTo>
                    <a:pt x="772" y="711"/>
                  </a:lnTo>
                  <a:lnTo>
                    <a:pt x="185" y="803"/>
                  </a:lnTo>
                  <a:cubicBezTo>
                    <a:pt x="93" y="803"/>
                    <a:pt x="31" y="865"/>
                    <a:pt x="0" y="927"/>
                  </a:cubicBezTo>
                  <a:cubicBezTo>
                    <a:pt x="0" y="1019"/>
                    <a:pt x="0" y="1112"/>
                    <a:pt x="62" y="1143"/>
                  </a:cubicBezTo>
                  <a:lnTo>
                    <a:pt x="525" y="1605"/>
                  </a:lnTo>
                  <a:lnTo>
                    <a:pt x="401" y="2254"/>
                  </a:lnTo>
                  <a:cubicBezTo>
                    <a:pt x="401" y="2315"/>
                    <a:pt x="432" y="2408"/>
                    <a:pt x="494" y="2439"/>
                  </a:cubicBezTo>
                  <a:cubicBezTo>
                    <a:pt x="525" y="2470"/>
                    <a:pt x="563" y="2485"/>
                    <a:pt x="602" y="2485"/>
                  </a:cubicBezTo>
                  <a:cubicBezTo>
                    <a:pt x="640" y="2485"/>
                    <a:pt x="679" y="2470"/>
                    <a:pt x="710" y="2439"/>
                  </a:cubicBezTo>
                  <a:lnTo>
                    <a:pt x="1265" y="2161"/>
                  </a:lnTo>
                  <a:lnTo>
                    <a:pt x="1790" y="2470"/>
                  </a:lnTo>
                  <a:cubicBezTo>
                    <a:pt x="1826" y="2491"/>
                    <a:pt x="1864" y="2501"/>
                    <a:pt x="1900" y="2501"/>
                  </a:cubicBezTo>
                  <a:cubicBezTo>
                    <a:pt x="2019" y="2501"/>
                    <a:pt x="2122" y="2395"/>
                    <a:pt x="2099" y="2254"/>
                  </a:cubicBezTo>
                  <a:lnTo>
                    <a:pt x="2006" y="1605"/>
                  </a:lnTo>
                  <a:lnTo>
                    <a:pt x="2438" y="1143"/>
                  </a:lnTo>
                  <a:cubicBezTo>
                    <a:pt x="2500" y="1081"/>
                    <a:pt x="2500" y="1019"/>
                    <a:pt x="2500" y="927"/>
                  </a:cubicBezTo>
                  <a:cubicBezTo>
                    <a:pt x="2469" y="865"/>
                    <a:pt x="2407" y="803"/>
                    <a:pt x="2315" y="803"/>
                  </a:cubicBezTo>
                  <a:lnTo>
                    <a:pt x="1728" y="711"/>
                  </a:lnTo>
                  <a:lnTo>
                    <a:pt x="1451" y="124"/>
                  </a:lnTo>
                  <a:cubicBezTo>
                    <a:pt x="1420" y="62"/>
                    <a:pt x="1327" y="1"/>
                    <a:pt x="1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96"/>
            <p:cNvSpPr/>
            <p:nvPr/>
          </p:nvSpPr>
          <p:spPr>
            <a:xfrm>
              <a:off x="8022325" y="2763525"/>
              <a:ext cx="62525" cy="62725"/>
            </a:xfrm>
            <a:custGeom>
              <a:avLst/>
              <a:gdLst/>
              <a:ahLst/>
              <a:cxnLst/>
              <a:rect l="l" t="t" r="r" b="b"/>
              <a:pathLst>
                <a:path w="2501" h="2509" extrusionOk="0">
                  <a:moveTo>
                    <a:pt x="1266" y="734"/>
                  </a:moveTo>
                  <a:lnTo>
                    <a:pt x="1389" y="981"/>
                  </a:lnTo>
                  <a:cubicBezTo>
                    <a:pt x="1420" y="1042"/>
                    <a:pt x="1482" y="1104"/>
                    <a:pt x="1543" y="1104"/>
                  </a:cubicBezTo>
                  <a:lnTo>
                    <a:pt x="1852" y="1166"/>
                  </a:lnTo>
                  <a:lnTo>
                    <a:pt x="1605" y="1382"/>
                  </a:lnTo>
                  <a:cubicBezTo>
                    <a:pt x="1574" y="1444"/>
                    <a:pt x="1543" y="1505"/>
                    <a:pt x="1574" y="1567"/>
                  </a:cubicBezTo>
                  <a:lnTo>
                    <a:pt x="1605" y="1907"/>
                  </a:lnTo>
                  <a:lnTo>
                    <a:pt x="1358" y="1752"/>
                  </a:lnTo>
                  <a:cubicBezTo>
                    <a:pt x="1327" y="1737"/>
                    <a:pt x="1289" y="1729"/>
                    <a:pt x="1250" y="1729"/>
                  </a:cubicBezTo>
                  <a:cubicBezTo>
                    <a:pt x="1212" y="1729"/>
                    <a:pt x="1173" y="1737"/>
                    <a:pt x="1142" y="1752"/>
                  </a:cubicBezTo>
                  <a:lnTo>
                    <a:pt x="895" y="1907"/>
                  </a:lnTo>
                  <a:lnTo>
                    <a:pt x="957" y="1567"/>
                  </a:lnTo>
                  <a:cubicBezTo>
                    <a:pt x="957" y="1505"/>
                    <a:pt x="926" y="1444"/>
                    <a:pt x="895" y="1382"/>
                  </a:cubicBezTo>
                  <a:lnTo>
                    <a:pt x="648" y="1166"/>
                  </a:lnTo>
                  <a:lnTo>
                    <a:pt x="957" y="1104"/>
                  </a:lnTo>
                  <a:cubicBezTo>
                    <a:pt x="1050" y="1104"/>
                    <a:pt x="1111" y="1042"/>
                    <a:pt x="1142" y="981"/>
                  </a:cubicBezTo>
                  <a:lnTo>
                    <a:pt x="1266" y="734"/>
                  </a:lnTo>
                  <a:close/>
                  <a:moveTo>
                    <a:pt x="1250" y="1"/>
                  </a:moveTo>
                  <a:cubicBezTo>
                    <a:pt x="1173" y="1"/>
                    <a:pt x="1096" y="39"/>
                    <a:pt x="1050" y="117"/>
                  </a:cubicBezTo>
                  <a:lnTo>
                    <a:pt x="803" y="703"/>
                  </a:lnTo>
                  <a:lnTo>
                    <a:pt x="185" y="796"/>
                  </a:lnTo>
                  <a:cubicBezTo>
                    <a:pt x="93" y="826"/>
                    <a:pt x="31" y="857"/>
                    <a:pt x="31" y="950"/>
                  </a:cubicBezTo>
                  <a:cubicBezTo>
                    <a:pt x="0" y="1012"/>
                    <a:pt x="0" y="1104"/>
                    <a:pt x="62" y="1166"/>
                  </a:cubicBezTo>
                  <a:lnTo>
                    <a:pt x="494" y="1629"/>
                  </a:lnTo>
                  <a:lnTo>
                    <a:pt x="401" y="2246"/>
                  </a:lnTo>
                  <a:cubicBezTo>
                    <a:pt x="401" y="2339"/>
                    <a:pt x="432" y="2431"/>
                    <a:pt x="494" y="2462"/>
                  </a:cubicBezTo>
                  <a:cubicBezTo>
                    <a:pt x="525" y="2493"/>
                    <a:pt x="563" y="2508"/>
                    <a:pt x="602" y="2508"/>
                  </a:cubicBezTo>
                  <a:cubicBezTo>
                    <a:pt x="641" y="2508"/>
                    <a:pt x="679" y="2493"/>
                    <a:pt x="710" y="2462"/>
                  </a:cubicBezTo>
                  <a:lnTo>
                    <a:pt x="1266" y="2184"/>
                  </a:lnTo>
                  <a:lnTo>
                    <a:pt x="1790" y="2462"/>
                  </a:lnTo>
                  <a:cubicBezTo>
                    <a:pt x="1821" y="2493"/>
                    <a:pt x="1860" y="2508"/>
                    <a:pt x="1898" y="2508"/>
                  </a:cubicBezTo>
                  <a:cubicBezTo>
                    <a:pt x="1937" y="2508"/>
                    <a:pt x="1975" y="2493"/>
                    <a:pt x="2006" y="2462"/>
                  </a:cubicBezTo>
                  <a:cubicBezTo>
                    <a:pt x="2068" y="2431"/>
                    <a:pt x="2130" y="2339"/>
                    <a:pt x="2099" y="2246"/>
                  </a:cubicBezTo>
                  <a:lnTo>
                    <a:pt x="2006" y="1629"/>
                  </a:lnTo>
                  <a:lnTo>
                    <a:pt x="2438" y="1166"/>
                  </a:lnTo>
                  <a:cubicBezTo>
                    <a:pt x="2500" y="1104"/>
                    <a:pt x="2500" y="1012"/>
                    <a:pt x="2500" y="950"/>
                  </a:cubicBezTo>
                  <a:cubicBezTo>
                    <a:pt x="2469" y="857"/>
                    <a:pt x="2407" y="826"/>
                    <a:pt x="2315" y="796"/>
                  </a:cubicBezTo>
                  <a:lnTo>
                    <a:pt x="1729" y="703"/>
                  </a:lnTo>
                  <a:lnTo>
                    <a:pt x="1451" y="117"/>
                  </a:lnTo>
                  <a:cubicBezTo>
                    <a:pt x="1404" y="39"/>
                    <a:pt x="1327"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10" name="Google Shape;14310;p96"/>
          <p:cNvSpPr/>
          <p:nvPr/>
        </p:nvSpPr>
        <p:spPr>
          <a:xfrm>
            <a:off x="5469184" y="2883243"/>
            <a:ext cx="378850" cy="361125"/>
          </a:xfrm>
          <a:custGeom>
            <a:avLst/>
            <a:gdLst/>
            <a:ahLst/>
            <a:cxnLst/>
            <a:rect l="l" t="t" r="r" b="b"/>
            <a:pathLst>
              <a:path w="15154" h="14445" extrusionOk="0">
                <a:moveTo>
                  <a:pt x="11666" y="1429"/>
                </a:moveTo>
                <a:cubicBezTo>
                  <a:pt x="12090" y="1429"/>
                  <a:pt x="12515" y="1591"/>
                  <a:pt x="12839" y="1915"/>
                </a:cubicBezTo>
                <a:cubicBezTo>
                  <a:pt x="13487" y="2563"/>
                  <a:pt x="13487" y="3643"/>
                  <a:pt x="12839" y="4291"/>
                </a:cubicBezTo>
                <a:lnTo>
                  <a:pt x="11111" y="5989"/>
                </a:lnTo>
                <a:cubicBezTo>
                  <a:pt x="10806" y="6315"/>
                  <a:pt x="10379" y="6473"/>
                  <a:pt x="9949" y="6473"/>
                </a:cubicBezTo>
                <a:cubicBezTo>
                  <a:pt x="9768" y="6473"/>
                  <a:pt x="9586" y="6445"/>
                  <a:pt x="9413" y="6390"/>
                </a:cubicBezTo>
                <a:lnTo>
                  <a:pt x="9629" y="6174"/>
                </a:lnTo>
                <a:cubicBezTo>
                  <a:pt x="10153" y="5650"/>
                  <a:pt x="9629" y="4905"/>
                  <a:pt x="9065" y="4905"/>
                </a:cubicBezTo>
                <a:cubicBezTo>
                  <a:pt x="8898" y="4905"/>
                  <a:pt x="8728" y="4970"/>
                  <a:pt x="8580" y="5125"/>
                </a:cubicBezTo>
                <a:lnTo>
                  <a:pt x="8364" y="5341"/>
                </a:lnTo>
                <a:cubicBezTo>
                  <a:pt x="8148" y="4724"/>
                  <a:pt x="8302" y="4075"/>
                  <a:pt x="8734" y="3643"/>
                </a:cubicBezTo>
                <a:lnTo>
                  <a:pt x="8765" y="3643"/>
                </a:lnTo>
                <a:lnTo>
                  <a:pt x="10493" y="1915"/>
                </a:lnTo>
                <a:cubicBezTo>
                  <a:pt x="10817" y="1591"/>
                  <a:pt x="11242" y="1429"/>
                  <a:pt x="11666" y="1429"/>
                </a:cubicBezTo>
                <a:close/>
                <a:moveTo>
                  <a:pt x="9076" y="5344"/>
                </a:moveTo>
                <a:cubicBezTo>
                  <a:pt x="9325" y="5344"/>
                  <a:pt x="9536" y="5657"/>
                  <a:pt x="9321" y="5896"/>
                </a:cubicBezTo>
                <a:lnTo>
                  <a:pt x="8888" y="6328"/>
                </a:lnTo>
                <a:lnTo>
                  <a:pt x="6234" y="8982"/>
                </a:lnTo>
                <a:cubicBezTo>
                  <a:pt x="6174" y="9043"/>
                  <a:pt x="6105" y="9068"/>
                  <a:pt x="6037" y="9068"/>
                </a:cubicBezTo>
                <a:cubicBezTo>
                  <a:pt x="5791" y="9068"/>
                  <a:pt x="5554" y="8737"/>
                  <a:pt x="5771" y="8520"/>
                </a:cubicBezTo>
                <a:lnTo>
                  <a:pt x="8858" y="5433"/>
                </a:lnTo>
                <a:cubicBezTo>
                  <a:pt x="8927" y="5371"/>
                  <a:pt x="9003" y="5344"/>
                  <a:pt x="9076" y="5344"/>
                </a:cubicBezTo>
                <a:close/>
                <a:moveTo>
                  <a:pt x="5174" y="6884"/>
                </a:moveTo>
                <a:cubicBezTo>
                  <a:pt x="5623" y="6884"/>
                  <a:pt x="6073" y="6995"/>
                  <a:pt x="6481" y="7223"/>
                </a:cubicBezTo>
                <a:lnTo>
                  <a:pt x="6018" y="7686"/>
                </a:lnTo>
                <a:cubicBezTo>
                  <a:pt x="5740" y="7558"/>
                  <a:pt x="5447" y="7496"/>
                  <a:pt x="5157" y="7496"/>
                </a:cubicBezTo>
                <a:cubicBezTo>
                  <a:pt x="4611" y="7496"/>
                  <a:pt x="4076" y="7715"/>
                  <a:pt x="3673" y="8118"/>
                </a:cubicBezTo>
                <a:lnTo>
                  <a:pt x="1945" y="9847"/>
                </a:lnTo>
                <a:cubicBezTo>
                  <a:pt x="540" y="11347"/>
                  <a:pt x="1891" y="13380"/>
                  <a:pt x="3488" y="13380"/>
                </a:cubicBezTo>
                <a:cubicBezTo>
                  <a:pt x="3961" y="13380"/>
                  <a:pt x="4456" y="13201"/>
                  <a:pt x="4907" y="12778"/>
                </a:cubicBezTo>
                <a:cubicBezTo>
                  <a:pt x="5049" y="12636"/>
                  <a:pt x="4919" y="12440"/>
                  <a:pt x="4767" y="12440"/>
                </a:cubicBezTo>
                <a:cubicBezTo>
                  <a:pt x="4721" y="12440"/>
                  <a:pt x="4673" y="12458"/>
                  <a:pt x="4630" y="12501"/>
                </a:cubicBezTo>
                <a:cubicBezTo>
                  <a:pt x="4306" y="12825"/>
                  <a:pt x="3873" y="12987"/>
                  <a:pt x="3441" y="12987"/>
                </a:cubicBezTo>
                <a:cubicBezTo>
                  <a:pt x="3009" y="12987"/>
                  <a:pt x="2577" y="12825"/>
                  <a:pt x="2253" y="12501"/>
                </a:cubicBezTo>
                <a:cubicBezTo>
                  <a:pt x="1605" y="11853"/>
                  <a:pt x="1605" y="10772"/>
                  <a:pt x="2253" y="10124"/>
                </a:cubicBezTo>
                <a:lnTo>
                  <a:pt x="3981" y="8427"/>
                </a:lnTo>
                <a:cubicBezTo>
                  <a:pt x="4284" y="8102"/>
                  <a:pt x="4708" y="7930"/>
                  <a:pt x="5137" y="7930"/>
                </a:cubicBezTo>
                <a:cubicBezTo>
                  <a:pt x="5320" y="7930"/>
                  <a:pt x="5503" y="7961"/>
                  <a:pt x="5679" y="8026"/>
                </a:cubicBezTo>
                <a:lnTo>
                  <a:pt x="5494" y="8242"/>
                </a:lnTo>
                <a:cubicBezTo>
                  <a:pt x="4970" y="8766"/>
                  <a:pt x="5475" y="9511"/>
                  <a:pt x="6046" y="9511"/>
                </a:cubicBezTo>
                <a:cubicBezTo>
                  <a:pt x="6214" y="9511"/>
                  <a:pt x="6388" y="9446"/>
                  <a:pt x="6543" y="9291"/>
                </a:cubicBezTo>
                <a:lnTo>
                  <a:pt x="6728" y="9075"/>
                </a:lnTo>
                <a:lnTo>
                  <a:pt x="6728" y="9075"/>
                </a:lnTo>
                <a:cubicBezTo>
                  <a:pt x="6944" y="9692"/>
                  <a:pt x="6790" y="10340"/>
                  <a:pt x="6327" y="10772"/>
                </a:cubicBezTo>
                <a:lnTo>
                  <a:pt x="5370" y="11760"/>
                </a:lnTo>
                <a:cubicBezTo>
                  <a:pt x="5201" y="11905"/>
                  <a:pt x="5354" y="12126"/>
                  <a:pt x="5517" y="12126"/>
                </a:cubicBezTo>
                <a:cubicBezTo>
                  <a:pt x="5562" y="12126"/>
                  <a:pt x="5608" y="12109"/>
                  <a:pt x="5648" y="12069"/>
                </a:cubicBezTo>
                <a:lnTo>
                  <a:pt x="6636" y="11081"/>
                </a:lnTo>
                <a:cubicBezTo>
                  <a:pt x="7253" y="10464"/>
                  <a:pt x="7407" y="9538"/>
                  <a:pt x="7068" y="8766"/>
                </a:cubicBezTo>
                <a:lnTo>
                  <a:pt x="7531" y="8304"/>
                </a:lnTo>
                <a:lnTo>
                  <a:pt x="7531" y="8304"/>
                </a:lnTo>
                <a:cubicBezTo>
                  <a:pt x="8117" y="9353"/>
                  <a:pt x="7932" y="10680"/>
                  <a:pt x="7068" y="11513"/>
                </a:cubicBezTo>
                <a:lnTo>
                  <a:pt x="5370" y="13211"/>
                </a:lnTo>
                <a:cubicBezTo>
                  <a:pt x="4830" y="13751"/>
                  <a:pt x="4136" y="14021"/>
                  <a:pt x="3441" y="14021"/>
                </a:cubicBezTo>
                <a:cubicBezTo>
                  <a:pt x="2747" y="14021"/>
                  <a:pt x="2053" y="13751"/>
                  <a:pt x="1513" y="13211"/>
                </a:cubicBezTo>
                <a:cubicBezTo>
                  <a:pt x="463" y="12161"/>
                  <a:pt x="463" y="10464"/>
                  <a:pt x="1513" y="9384"/>
                </a:cubicBezTo>
                <a:lnTo>
                  <a:pt x="3241" y="7686"/>
                </a:lnTo>
                <a:cubicBezTo>
                  <a:pt x="3769" y="7158"/>
                  <a:pt x="4469" y="6884"/>
                  <a:pt x="5174" y="6884"/>
                </a:cubicBezTo>
                <a:close/>
                <a:moveTo>
                  <a:pt x="12008" y="0"/>
                </a:moveTo>
                <a:cubicBezTo>
                  <a:pt x="11755" y="0"/>
                  <a:pt x="11706" y="404"/>
                  <a:pt x="11975" y="434"/>
                </a:cubicBezTo>
                <a:cubicBezTo>
                  <a:pt x="14228" y="711"/>
                  <a:pt x="15153" y="3427"/>
                  <a:pt x="13580" y="5032"/>
                </a:cubicBezTo>
                <a:lnTo>
                  <a:pt x="11851" y="6730"/>
                </a:lnTo>
                <a:cubicBezTo>
                  <a:pt x="11323" y="7257"/>
                  <a:pt x="10634" y="7532"/>
                  <a:pt x="9931" y="7532"/>
                </a:cubicBezTo>
                <a:cubicBezTo>
                  <a:pt x="9484" y="7532"/>
                  <a:pt x="9031" y="7421"/>
                  <a:pt x="8611" y="7192"/>
                </a:cubicBezTo>
                <a:lnTo>
                  <a:pt x="9074" y="6730"/>
                </a:lnTo>
                <a:cubicBezTo>
                  <a:pt x="9351" y="6853"/>
                  <a:pt x="9629" y="6915"/>
                  <a:pt x="9938" y="6915"/>
                </a:cubicBezTo>
                <a:cubicBezTo>
                  <a:pt x="10493" y="6915"/>
                  <a:pt x="11018" y="6699"/>
                  <a:pt x="11419" y="6297"/>
                </a:cubicBezTo>
                <a:lnTo>
                  <a:pt x="13147" y="4600"/>
                </a:lnTo>
                <a:cubicBezTo>
                  <a:pt x="14553" y="3076"/>
                  <a:pt x="13201" y="1037"/>
                  <a:pt x="11602" y="1037"/>
                </a:cubicBezTo>
                <a:cubicBezTo>
                  <a:pt x="11130" y="1037"/>
                  <a:pt x="10635" y="1215"/>
                  <a:pt x="10185" y="1637"/>
                </a:cubicBezTo>
                <a:lnTo>
                  <a:pt x="8456" y="3366"/>
                </a:lnTo>
                <a:cubicBezTo>
                  <a:pt x="7839" y="3952"/>
                  <a:pt x="7685" y="4847"/>
                  <a:pt x="7994" y="5649"/>
                </a:cubicBezTo>
                <a:lnTo>
                  <a:pt x="8024" y="5680"/>
                </a:lnTo>
                <a:lnTo>
                  <a:pt x="7561" y="6143"/>
                </a:lnTo>
                <a:cubicBezTo>
                  <a:pt x="6975" y="5094"/>
                  <a:pt x="7160" y="3767"/>
                  <a:pt x="8024" y="2934"/>
                </a:cubicBezTo>
                <a:lnTo>
                  <a:pt x="9753" y="1205"/>
                </a:lnTo>
                <a:cubicBezTo>
                  <a:pt x="10061" y="897"/>
                  <a:pt x="10432" y="650"/>
                  <a:pt x="10864" y="526"/>
                </a:cubicBezTo>
                <a:cubicBezTo>
                  <a:pt x="11092" y="441"/>
                  <a:pt x="11004" y="118"/>
                  <a:pt x="10794" y="118"/>
                </a:cubicBezTo>
                <a:cubicBezTo>
                  <a:pt x="10777" y="118"/>
                  <a:pt x="10759" y="120"/>
                  <a:pt x="10740" y="125"/>
                </a:cubicBezTo>
                <a:cubicBezTo>
                  <a:pt x="10246" y="249"/>
                  <a:pt x="9814" y="526"/>
                  <a:pt x="9444" y="897"/>
                </a:cubicBezTo>
                <a:lnTo>
                  <a:pt x="7716" y="2594"/>
                </a:lnTo>
                <a:cubicBezTo>
                  <a:pt x="6697" y="3613"/>
                  <a:pt x="6512" y="5217"/>
                  <a:pt x="7253" y="6452"/>
                </a:cubicBezTo>
                <a:lnTo>
                  <a:pt x="6790" y="6915"/>
                </a:lnTo>
                <a:cubicBezTo>
                  <a:pt x="6286" y="6612"/>
                  <a:pt x="5720" y="6464"/>
                  <a:pt x="5158" y="6464"/>
                </a:cubicBezTo>
                <a:cubicBezTo>
                  <a:pt x="4343" y="6464"/>
                  <a:pt x="3535" y="6775"/>
                  <a:pt x="2932" y="7378"/>
                </a:cubicBezTo>
                <a:lnTo>
                  <a:pt x="1235" y="9106"/>
                </a:lnTo>
                <a:cubicBezTo>
                  <a:pt x="0" y="10310"/>
                  <a:pt x="0" y="12316"/>
                  <a:pt x="1235" y="13519"/>
                </a:cubicBezTo>
                <a:cubicBezTo>
                  <a:pt x="1837" y="14136"/>
                  <a:pt x="2639" y="14445"/>
                  <a:pt x="3441" y="14445"/>
                </a:cubicBezTo>
                <a:cubicBezTo>
                  <a:pt x="4244" y="14445"/>
                  <a:pt x="5046" y="14136"/>
                  <a:pt x="5648" y="13519"/>
                </a:cubicBezTo>
                <a:lnTo>
                  <a:pt x="7407" y="11791"/>
                </a:lnTo>
                <a:cubicBezTo>
                  <a:pt x="8395" y="10772"/>
                  <a:pt x="8611" y="9198"/>
                  <a:pt x="7870" y="7964"/>
                </a:cubicBezTo>
                <a:lnTo>
                  <a:pt x="8333" y="7501"/>
                </a:lnTo>
                <a:cubicBezTo>
                  <a:pt x="8837" y="7804"/>
                  <a:pt x="9403" y="7952"/>
                  <a:pt x="9965" y="7952"/>
                </a:cubicBezTo>
                <a:cubicBezTo>
                  <a:pt x="10780" y="7952"/>
                  <a:pt x="11588" y="7641"/>
                  <a:pt x="12191" y="7038"/>
                </a:cubicBezTo>
                <a:lnTo>
                  <a:pt x="13919" y="5310"/>
                </a:lnTo>
                <a:cubicBezTo>
                  <a:pt x="15123" y="4106"/>
                  <a:pt x="15123" y="2100"/>
                  <a:pt x="13919" y="897"/>
                </a:cubicBezTo>
                <a:lnTo>
                  <a:pt x="13857" y="897"/>
                </a:lnTo>
                <a:cubicBezTo>
                  <a:pt x="13363" y="403"/>
                  <a:pt x="12746" y="94"/>
                  <a:pt x="12036" y="2"/>
                </a:cubicBezTo>
                <a:cubicBezTo>
                  <a:pt x="12027" y="1"/>
                  <a:pt x="12018" y="0"/>
                  <a:pt x="12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11" name="Google Shape;14311;p96"/>
          <p:cNvGrpSpPr/>
          <p:nvPr/>
        </p:nvGrpSpPr>
        <p:grpSpPr>
          <a:xfrm>
            <a:off x="6993390" y="2882093"/>
            <a:ext cx="361900" cy="363425"/>
            <a:chOff x="5505525" y="2463200"/>
            <a:chExt cx="361900" cy="363425"/>
          </a:xfrm>
        </p:grpSpPr>
        <p:sp>
          <p:nvSpPr>
            <p:cNvPr id="14312" name="Google Shape;14312;p96"/>
            <p:cNvSpPr/>
            <p:nvPr/>
          </p:nvSpPr>
          <p:spPr>
            <a:xfrm>
              <a:off x="5505525" y="2545775"/>
              <a:ext cx="361900" cy="280850"/>
            </a:xfrm>
            <a:custGeom>
              <a:avLst/>
              <a:gdLst/>
              <a:ahLst/>
              <a:cxnLst/>
              <a:rect l="l" t="t" r="r" b="b"/>
              <a:pathLst>
                <a:path w="14476" h="11234" extrusionOk="0">
                  <a:moveTo>
                    <a:pt x="5834" y="6018"/>
                  </a:moveTo>
                  <a:cubicBezTo>
                    <a:pt x="6019" y="6018"/>
                    <a:pt x="6173" y="6142"/>
                    <a:pt x="6173" y="6327"/>
                  </a:cubicBezTo>
                  <a:cubicBezTo>
                    <a:pt x="6173" y="6537"/>
                    <a:pt x="6002" y="6661"/>
                    <a:pt x="5835" y="6661"/>
                  </a:cubicBezTo>
                  <a:cubicBezTo>
                    <a:pt x="5755" y="6661"/>
                    <a:pt x="5677" y="6633"/>
                    <a:pt x="5618" y="6574"/>
                  </a:cubicBezTo>
                  <a:cubicBezTo>
                    <a:pt x="5402" y="6358"/>
                    <a:pt x="5556" y="6018"/>
                    <a:pt x="5834" y="6018"/>
                  </a:cubicBezTo>
                  <a:close/>
                  <a:moveTo>
                    <a:pt x="8519" y="6018"/>
                  </a:moveTo>
                  <a:cubicBezTo>
                    <a:pt x="8796" y="6018"/>
                    <a:pt x="8951" y="6358"/>
                    <a:pt x="8735" y="6574"/>
                  </a:cubicBezTo>
                  <a:cubicBezTo>
                    <a:pt x="8665" y="6633"/>
                    <a:pt x="8584" y="6661"/>
                    <a:pt x="8504" y="6661"/>
                  </a:cubicBezTo>
                  <a:cubicBezTo>
                    <a:pt x="8336" y="6661"/>
                    <a:pt x="8179" y="6537"/>
                    <a:pt x="8179" y="6327"/>
                  </a:cubicBezTo>
                  <a:cubicBezTo>
                    <a:pt x="8179" y="6142"/>
                    <a:pt x="8334" y="6018"/>
                    <a:pt x="8519" y="6018"/>
                  </a:cubicBezTo>
                  <a:close/>
                  <a:moveTo>
                    <a:pt x="4322" y="2562"/>
                  </a:moveTo>
                  <a:lnTo>
                    <a:pt x="4414" y="3086"/>
                  </a:lnTo>
                  <a:lnTo>
                    <a:pt x="1606" y="3086"/>
                  </a:lnTo>
                  <a:cubicBezTo>
                    <a:pt x="1592" y="3083"/>
                    <a:pt x="1580" y="3082"/>
                    <a:pt x="1567" y="3082"/>
                  </a:cubicBezTo>
                  <a:cubicBezTo>
                    <a:pt x="1463" y="3082"/>
                    <a:pt x="1390" y="3189"/>
                    <a:pt x="1390" y="3272"/>
                  </a:cubicBezTo>
                  <a:lnTo>
                    <a:pt x="1390" y="7561"/>
                  </a:lnTo>
                  <a:cubicBezTo>
                    <a:pt x="1390" y="7700"/>
                    <a:pt x="1498" y="7770"/>
                    <a:pt x="1606" y="7770"/>
                  </a:cubicBezTo>
                  <a:cubicBezTo>
                    <a:pt x="1714" y="7770"/>
                    <a:pt x="1822" y="7700"/>
                    <a:pt x="1822" y="7561"/>
                  </a:cubicBezTo>
                  <a:lnTo>
                    <a:pt x="1822" y="3488"/>
                  </a:lnTo>
                  <a:lnTo>
                    <a:pt x="4538" y="3488"/>
                  </a:lnTo>
                  <a:lnTo>
                    <a:pt x="4723" y="4383"/>
                  </a:lnTo>
                  <a:cubicBezTo>
                    <a:pt x="4784" y="4629"/>
                    <a:pt x="5000" y="4815"/>
                    <a:pt x="5278" y="4845"/>
                  </a:cubicBezTo>
                  <a:lnTo>
                    <a:pt x="9229" y="4845"/>
                  </a:lnTo>
                  <a:lnTo>
                    <a:pt x="9198" y="5000"/>
                  </a:lnTo>
                  <a:cubicBezTo>
                    <a:pt x="9136" y="5339"/>
                    <a:pt x="8858" y="5586"/>
                    <a:pt x="8488" y="5617"/>
                  </a:cubicBezTo>
                  <a:lnTo>
                    <a:pt x="5247" y="5617"/>
                  </a:lnTo>
                  <a:cubicBezTo>
                    <a:pt x="5031" y="5617"/>
                    <a:pt x="4970" y="5926"/>
                    <a:pt x="5186" y="6018"/>
                  </a:cubicBezTo>
                  <a:cubicBezTo>
                    <a:pt x="5124" y="6111"/>
                    <a:pt x="5093" y="6234"/>
                    <a:pt x="5093" y="6358"/>
                  </a:cubicBezTo>
                  <a:cubicBezTo>
                    <a:pt x="5093" y="6714"/>
                    <a:pt x="5382" y="6865"/>
                    <a:pt x="5704" y="6865"/>
                  </a:cubicBezTo>
                  <a:cubicBezTo>
                    <a:pt x="6191" y="6865"/>
                    <a:pt x="6754" y="6520"/>
                    <a:pt x="6513" y="6018"/>
                  </a:cubicBezTo>
                  <a:lnTo>
                    <a:pt x="7840" y="6018"/>
                  </a:lnTo>
                  <a:cubicBezTo>
                    <a:pt x="7581" y="6536"/>
                    <a:pt x="7939" y="7108"/>
                    <a:pt x="8489" y="7108"/>
                  </a:cubicBezTo>
                  <a:cubicBezTo>
                    <a:pt x="8529" y="7108"/>
                    <a:pt x="8570" y="7105"/>
                    <a:pt x="8611" y="7098"/>
                  </a:cubicBezTo>
                  <a:cubicBezTo>
                    <a:pt x="9198" y="7037"/>
                    <a:pt x="9475" y="6327"/>
                    <a:pt x="9074" y="5864"/>
                  </a:cubicBezTo>
                  <a:cubicBezTo>
                    <a:pt x="9352" y="5710"/>
                    <a:pt x="9568" y="5401"/>
                    <a:pt x="9630" y="5092"/>
                  </a:cubicBezTo>
                  <a:lnTo>
                    <a:pt x="9938" y="3488"/>
                  </a:lnTo>
                  <a:lnTo>
                    <a:pt x="12654" y="3488"/>
                  </a:lnTo>
                  <a:lnTo>
                    <a:pt x="12654" y="9444"/>
                  </a:lnTo>
                  <a:lnTo>
                    <a:pt x="1822" y="9413"/>
                  </a:lnTo>
                  <a:lnTo>
                    <a:pt x="1822" y="8611"/>
                  </a:lnTo>
                  <a:cubicBezTo>
                    <a:pt x="1822" y="8472"/>
                    <a:pt x="1714" y="8402"/>
                    <a:pt x="1606" y="8402"/>
                  </a:cubicBezTo>
                  <a:cubicBezTo>
                    <a:pt x="1498" y="8402"/>
                    <a:pt x="1390" y="8472"/>
                    <a:pt x="1390" y="8611"/>
                  </a:cubicBezTo>
                  <a:lnTo>
                    <a:pt x="1390" y="9444"/>
                  </a:lnTo>
                  <a:lnTo>
                    <a:pt x="988" y="9444"/>
                  </a:lnTo>
                  <a:lnTo>
                    <a:pt x="988" y="3302"/>
                  </a:lnTo>
                  <a:cubicBezTo>
                    <a:pt x="988" y="2901"/>
                    <a:pt x="1297" y="2562"/>
                    <a:pt x="1698" y="2562"/>
                  </a:cubicBezTo>
                  <a:close/>
                  <a:moveTo>
                    <a:pt x="12809" y="2531"/>
                  </a:moveTo>
                  <a:cubicBezTo>
                    <a:pt x="13210" y="2531"/>
                    <a:pt x="13518" y="2870"/>
                    <a:pt x="13518" y="3302"/>
                  </a:cubicBezTo>
                  <a:lnTo>
                    <a:pt x="13518" y="9475"/>
                  </a:lnTo>
                  <a:lnTo>
                    <a:pt x="13086" y="9413"/>
                  </a:lnTo>
                  <a:lnTo>
                    <a:pt x="13086" y="3241"/>
                  </a:lnTo>
                  <a:cubicBezTo>
                    <a:pt x="13086" y="3117"/>
                    <a:pt x="12994" y="3025"/>
                    <a:pt x="12870" y="3025"/>
                  </a:cubicBezTo>
                  <a:lnTo>
                    <a:pt x="10000" y="3025"/>
                  </a:lnTo>
                  <a:lnTo>
                    <a:pt x="10093" y="2531"/>
                  </a:lnTo>
                  <a:close/>
                  <a:moveTo>
                    <a:pt x="7963" y="9845"/>
                  </a:moveTo>
                  <a:cubicBezTo>
                    <a:pt x="7963" y="9999"/>
                    <a:pt x="7840" y="10123"/>
                    <a:pt x="7685" y="10123"/>
                  </a:cubicBezTo>
                  <a:lnTo>
                    <a:pt x="6790" y="10123"/>
                  </a:lnTo>
                  <a:cubicBezTo>
                    <a:pt x="6636" y="10123"/>
                    <a:pt x="6544" y="9999"/>
                    <a:pt x="6544" y="9845"/>
                  </a:cubicBezTo>
                  <a:close/>
                  <a:moveTo>
                    <a:pt x="10741" y="0"/>
                  </a:moveTo>
                  <a:cubicBezTo>
                    <a:pt x="10401" y="31"/>
                    <a:pt x="10093" y="278"/>
                    <a:pt x="10000" y="617"/>
                  </a:cubicBezTo>
                  <a:lnTo>
                    <a:pt x="9877" y="1389"/>
                  </a:lnTo>
                  <a:lnTo>
                    <a:pt x="7932" y="1389"/>
                  </a:lnTo>
                  <a:cubicBezTo>
                    <a:pt x="7655" y="1389"/>
                    <a:pt x="7655" y="1821"/>
                    <a:pt x="7932" y="1821"/>
                  </a:cubicBezTo>
                  <a:lnTo>
                    <a:pt x="9784" y="1821"/>
                  </a:lnTo>
                  <a:lnTo>
                    <a:pt x="9290" y="4413"/>
                  </a:lnTo>
                  <a:lnTo>
                    <a:pt x="5278" y="4413"/>
                  </a:lnTo>
                  <a:cubicBezTo>
                    <a:pt x="5186" y="4413"/>
                    <a:pt x="5124" y="4352"/>
                    <a:pt x="5124" y="4290"/>
                  </a:cubicBezTo>
                  <a:lnTo>
                    <a:pt x="4661" y="2006"/>
                  </a:lnTo>
                  <a:cubicBezTo>
                    <a:pt x="4630" y="1914"/>
                    <a:pt x="4692" y="1821"/>
                    <a:pt x="4815" y="1821"/>
                  </a:cubicBezTo>
                  <a:lnTo>
                    <a:pt x="6605" y="1821"/>
                  </a:lnTo>
                  <a:cubicBezTo>
                    <a:pt x="6914" y="1821"/>
                    <a:pt x="6914" y="1389"/>
                    <a:pt x="6605" y="1389"/>
                  </a:cubicBezTo>
                  <a:lnTo>
                    <a:pt x="4815" y="1389"/>
                  </a:lnTo>
                  <a:cubicBezTo>
                    <a:pt x="4445" y="1389"/>
                    <a:pt x="4167" y="1728"/>
                    <a:pt x="4229" y="2099"/>
                  </a:cubicBezTo>
                  <a:lnTo>
                    <a:pt x="4229" y="2130"/>
                  </a:lnTo>
                  <a:lnTo>
                    <a:pt x="1698" y="2130"/>
                  </a:lnTo>
                  <a:cubicBezTo>
                    <a:pt x="1050" y="2130"/>
                    <a:pt x="556" y="2654"/>
                    <a:pt x="556" y="3302"/>
                  </a:cubicBezTo>
                  <a:lnTo>
                    <a:pt x="556" y="9475"/>
                  </a:lnTo>
                  <a:lnTo>
                    <a:pt x="217" y="9475"/>
                  </a:lnTo>
                  <a:cubicBezTo>
                    <a:pt x="93" y="9475"/>
                    <a:pt x="1" y="9567"/>
                    <a:pt x="1" y="9660"/>
                  </a:cubicBezTo>
                  <a:lnTo>
                    <a:pt x="1" y="10185"/>
                  </a:lnTo>
                  <a:cubicBezTo>
                    <a:pt x="1" y="10771"/>
                    <a:pt x="464" y="11234"/>
                    <a:pt x="1050" y="11234"/>
                  </a:cubicBezTo>
                  <a:lnTo>
                    <a:pt x="11543" y="11234"/>
                  </a:lnTo>
                  <a:cubicBezTo>
                    <a:pt x="11852" y="11234"/>
                    <a:pt x="11852" y="10833"/>
                    <a:pt x="11543" y="10833"/>
                  </a:cubicBezTo>
                  <a:lnTo>
                    <a:pt x="1050" y="10833"/>
                  </a:lnTo>
                  <a:cubicBezTo>
                    <a:pt x="711" y="10802"/>
                    <a:pt x="433" y="10524"/>
                    <a:pt x="433" y="10185"/>
                  </a:cubicBezTo>
                  <a:lnTo>
                    <a:pt x="433" y="9845"/>
                  </a:lnTo>
                  <a:lnTo>
                    <a:pt x="6111" y="9845"/>
                  </a:lnTo>
                  <a:cubicBezTo>
                    <a:pt x="6111" y="10215"/>
                    <a:pt x="6420" y="10524"/>
                    <a:pt x="6790" y="10524"/>
                  </a:cubicBezTo>
                  <a:lnTo>
                    <a:pt x="7685" y="10524"/>
                  </a:lnTo>
                  <a:cubicBezTo>
                    <a:pt x="7703" y="10525"/>
                    <a:pt x="7720" y="10526"/>
                    <a:pt x="7736" y="10526"/>
                  </a:cubicBezTo>
                  <a:cubicBezTo>
                    <a:pt x="8084" y="10526"/>
                    <a:pt x="8364" y="10228"/>
                    <a:pt x="8364" y="9845"/>
                  </a:cubicBezTo>
                  <a:lnTo>
                    <a:pt x="14074" y="9845"/>
                  </a:lnTo>
                  <a:lnTo>
                    <a:pt x="14074" y="10154"/>
                  </a:lnTo>
                  <a:cubicBezTo>
                    <a:pt x="14074" y="10493"/>
                    <a:pt x="13765" y="10802"/>
                    <a:pt x="13426" y="10802"/>
                  </a:cubicBezTo>
                  <a:lnTo>
                    <a:pt x="12685" y="10802"/>
                  </a:lnTo>
                  <a:cubicBezTo>
                    <a:pt x="12407" y="10802"/>
                    <a:pt x="12407" y="11203"/>
                    <a:pt x="12685" y="11203"/>
                  </a:cubicBezTo>
                  <a:lnTo>
                    <a:pt x="13426" y="11203"/>
                  </a:lnTo>
                  <a:cubicBezTo>
                    <a:pt x="14012" y="11203"/>
                    <a:pt x="14475" y="10740"/>
                    <a:pt x="14475" y="10154"/>
                  </a:cubicBezTo>
                  <a:lnTo>
                    <a:pt x="14475" y="9660"/>
                  </a:lnTo>
                  <a:cubicBezTo>
                    <a:pt x="14475" y="9536"/>
                    <a:pt x="14382" y="9444"/>
                    <a:pt x="14259" y="9444"/>
                  </a:cubicBezTo>
                  <a:lnTo>
                    <a:pt x="13920" y="9444"/>
                  </a:lnTo>
                  <a:lnTo>
                    <a:pt x="13920" y="3302"/>
                  </a:lnTo>
                  <a:cubicBezTo>
                    <a:pt x="13920" y="2654"/>
                    <a:pt x="13426" y="2130"/>
                    <a:pt x="12778" y="2130"/>
                  </a:cubicBezTo>
                  <a:lnTo>
                    <a:pt x="10154" y="2130"/>
                  </a:lnTo>
                  <a:cubicBezTo>
                    <a:pt x="10247" y="1667"/>
                    <a:pt x="10340" y="1173"/>
                    <a:pt x="10432" y="710"/>
                  </a:cubicBezTo>
                  <a:cubicBezTo>
                    <a:pt x="10463" y="556"/>
                    <a:pt x="10586" y="432"/>
                    <a:pt x="10741" y="432"/>
                  </a:cubicBezTo>
                  <a:lnTo>
                    <a:pt x="11049" y="432"/>
                  </a:lnTo>
                  <a:cubicBezTo>
                    <a:pt x="11327" y="432"/>
                    <a:pt x="11327" y="0"/>
                    <a:pt x="11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96"/>
            <p:cNvSpPr/>
            <p:nvPr/>
          </p:nvSpPr>
          <p:spPr>
            <a:xfrm>
              <a:off x="5642100" y="2463200"/>
              <a:ext cx="89525" cy="109025"/>
            </a:xfrm>
            <a:custGeom>
              <a:avLst/>
              <a:gdLst/>
              <a:ahLst/>
              <a:cxnLst/>
              <a:rect l="l" t="t" r="r" b="b"/>
              <a:pathLst>
                <a:path w="3581" h="4361" extrusionOk="0">
                  <a:moveTo>
                    <a:pt x="1790" y="472"/>
                  </a:moveTo>
                  <a:cubicBezTo>
                    <a:pt x="1898" y="472"/>
                    <a:pt x="2006" y="541"/>
                    <a:pt x="2006" y="680"/>
                  </a:cubicBezTo>
                  <a:lnTo>
                    <a:pt x="2006" y="2717"/>
                  </a:lnTo>
                  <a:cubicBezTo>
                    <a:pt x="2006" y="2844"/>
                    <a:pt x="2108" y="2927"/>
                    <a:pt x="2212" y="2927"/>
                  </a:cubicBezTo>
                  <a:cubicBezTo>
                    <a:pt x="2259" y="2927"/>
                    <a:pt x="2307" y="2910"/>
                    <a:pt x="2346" y="2871"/>
                  </a:cubicBezTo>
                  <a:lnTo>
                    <a:pt x="2747" y="2470"/>
                  </a:lnTo>
                  <a:cubicBezTo>
                    <a:pt x="2793" y="2409"/>
                    <a:pt x="2848" y="2384"/>
                    <a:pt x="2902" y="2384"/>
                  </a:cubicBezTo>
                  <a:cubicBezTo>
                    <a:pt x="3066" y="2384"/>
                    <a:pt x="3218" y="2616"/>
                    <a:pt x="3056" y="2779"/>
                  </a:cubicBezTo>
                  <a:cubicBezTo>
                    <a:pt x="2840" y="2964"/>
                    <a:pt x="1945" y="3890"/>
                    <a:pt x="1945" y="3890"/>
                  </a:cubicBezTo>
                  <a:cubicBezTo>
                    <a:pt x="1898" y="3920"/>
                    <a:pt x="1844" y="3936"/>
                    <a:pt x="1790" y="3936"/>
                  </a:cubicBezTo>
                  <a:cubicBezTo>
                    <a:pt x="1736" y="3936"/>
                    <a:pt x="1682" y="3920"/>
                    <a:pt x="1636" y="3890"/>
                  </a:cubicBezTo>
                  <a:lnTo>
                    <a:pt x="525" y="2779"/>
                  </a:lnTo>
                  <a:cubicBezTo>
                    <a:pt x="380" y="2634"/>
                    <a:pt x="538" y="2413"/>
                    <a:pt x="702" y="2413"/>
                  </a:cubicBezTo>
                  <a:cubicBezTo>
                    <a:pt x="748" y="2413"/>
                    <a:pt x="793" y="2430"/>
                    <a:pt x="834" y="2470"/>
                  </a:cubicBezTo>
                  <a:lnTo>
                    <a:pt x="1204" y="2871"/>
                  </a:lnTo>
                  <a:cubicBezTo>
                    <a:pt x="1243" y="2910"/>
                    <a:pt x="1294" y="2927"/>
                    <a:pt x="1345" y="2927"/>
                  </a:cubicBezTo>
                  <a:cubicBezTo>
                    <a:pt x="1458" y="2927"/>
                    <a:pt x="1574" y="2844"/>
                    <a:pt x="1574" y="2717"/>
                  </a:cubicBezTo>
                  <a:lnTo>
                    <a:pt x="1574" y="680"/>
                  </a:lnTo>
                  <a:cubicBezTo>
                    <a:pt x="1574" y="541"/>
                    <a:pt x="1682" y="472"/>
                    <a:pt x="1790" y="472"/>
                  </a:cubicBezTo>
                  <a:close/>
                  <a:moveTo>
                    <a:pt x="1775" y="1"/>
                  </a:moveTo>
                  <a:cubicBezTo>
                    <a:pt x="1459" y="1"/>
                    <a:pt x="1142" y="217"/>
                    <a:pt x="1142" y="649"/>
                  </a:cubicBezTo>
                  <a:lnTo>
                    <a:pt x="1142" y="2192"/>
                  </a:lnTo>
                  <a:lnTo>
                    <a:pt x="1111" y="2161"/>
                  </a:lnTo>
                  <a:cubicBezTo>
                    <a:pt x="983" y="2033"/>
                    <a:pt x="811" y="1968"/>
                    <a:pt x="633" y="1968"/>
                  </a:cubicBezTo>
                  <a:cubicBezTo>
                    <a:pt x="597" y="1968"/>
                    <a:pt x="561" y="1971"/>
                    <a:pt x="525" y="1976"/>
                  </a:cubicBezTo>
                  <a:cubicBezTo>
                    <a:pt x="309" y="2038"/>
                    <a:pt x="124" y="2223"/>
                    <a:pt x="62" y="2470"/>
                  </a:cubicBezTo>
                  <a:cubicBezTo>
                    <a:pt x="0" y="2686"/>
                    <a:pt x="62" y="2902"/>
                    <a:pt x="216" y="3056"/>
                  </a:cubicBezTo>
                  <a:lnTo>
                    <a:pt x="1327" y="4198"/>
                  </a:lnTo>
                  <a:cubicBezTo>
                    <a:pt x="1451" y="4306"/>
                    <a:pt x="1613" y="4360"/>
                    <a:pt x="1775" y="4360"/>
                  </a:cubicBezTo>
                  <a:cubicBezTo>
                    <a:pt x="1937" y="4360"/>
                    <a:pt x="2099" y="4306"/>
                    <a:pt x="2222" y="4198"/>
                  </a:cubicBezTo>
                  <a:lnTo>
                    <a:pt x="3333" y="3087"/>
                  </a:lnTo>
                  <a:cubicBezTo>
                    <a:pt x="3580" y="2809"/>
                    <a:pt x="3580" y="2439"/>
                    <a:pt x="3333" y="2192"/>
                  </a:cubicBezTo>
                  <a:cubicBezTo>
                    <a:pt x="3210" y="2069"/>
                    <a:pt x="3056" y="2007"/>
                    <a:pt x="2871" y="2007"/>
                  </a:cubicBezTo>
                  <a:cubicBezTo>
                    <a:pt x="2716" y="2007"/>
                    <a:pt x="2562" y="2069"/>
                    <a:pt x="2438" y="2192"/>
                  </a:cubicBezTo>
                  <a:lnTo>
                    <a:pt x="2408" y="2192"/>
                  </a:lnTo>
                  <a:lnTo>
                    <a:pt x="2408" y="649"/>
                  </a:lnTo>
                  <a:cubicBezTo>
                    <a:pt x="2408" y="217"/>
                    <a:pt x="2091"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96"/>
            <p:cNvSpPr/>
            <p:nvPr/>
          </p:nvSpPr>
          <p:spPr>
            <a:xfrm>
              <a:off x="5573425" y="2744825"/>
              <a:ext cx="226100" cy="10050"/>
            </a:xfrm>
            <a:custGeom>
              <a:avLst/>
              <a:gdLst/>
              <a:ahLst/>
              <a:cxnLst/>
              <a:rect l="l" t="t" r="r" b="b"/>
              <a:pathLst>
                <a:path w="9044" h="402" extrusionOk="0">
                  <a:moveTo>
                    <a:pt x="309" y="1"/>
                  </a:moveTo>
                  <a:cubicBezTo>
                    <a:pt x="1" y="1"/>
                    <a:pt x="1" y="402"/>
                    <a:pt x="309" y="402"/>
                  </a:cubicBezTo>
                  <a:lnTo>
                    <a:pt x="8765" y="402"/>
                  </a:lnTo>
                  <a:cubicBezTo>
                    <a:pt x="9043" y="402"/>
                    <a:pt x="9043" y="1"/>
                    <a:pt x="87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5" name="Google Shape;14315;p96"/>
          <p:cNvGrpSpPr/>
          <p:nvPr/>
        </p:nvGrpSpPr>
        <p:grpSpPr>
          <a:xfrm>
            <a:off x="7745935" y="2882480"/>
            <a:ext cx="299400" cy="362650"/>
            <a:chOff x="6260100" y="4141325"/>
            <a:chExt cx="299400" cy="362650"/>
          </a:xfrm>
        </p:grpSpPr>
        <p:sp>
          <p:nvSpPr>
            <p:cNvPr id="14316" name="Google Shape;14316;p96"/>
            <p:cNvSpPr/>
            <p:nvPr/>
          </p:nvSpPr>
          <p:spPr>
            <a:xfrm>
              <a:off x="6260100" y="4141325"/>
              <a:ext cx="299400" cy="362650"/>
            </a:xfrm>
            <a:custGeom>
              <a:avLst/>
              <a:gdLst/>
              <a:ahLst/>
              <a:cxnLst/>
              <a:rect l="l" t="t" r="r" b="b"/>
              <a:pathLst>
                <a:path w="11976" h="14506" extrusionOk="0">
                  <a:moveTo>
                    <a:pt x="8796" y="10956"/>
                  </a:moveTo>
                  <a:lnTo>
                    <a:pt x="8796" y="11419"/>
                  </a:lnTo>
                  <a:lnTo>
                    <a:pt x="4908" y="11419"/>
                  </a:lnTo>
                  <a:lnTo>
                    <a:pt x="4908" y="10956"/>
                  </a:lnTo>
                  <a:close/>
                  <a:moveTo>
                    <a:pt x="8796" y="11851"/>
                  </a:moveTo>
                  <a:lnTo>
                    <a:pt x="8796" y="12222"/>
                  </a:lnTo>
                  <a:lnTo>
                    <a:pt x="4908" y="12222"/>
                  </a:lnTo>
                  <a:lnTo>
                    <a:pt x="4908" y="11851"/>
                  </a:lnTo>
                  <a:close/>
                  <a:moveTo>
                    <a:pt x="8796" y="12654"/>
                  </a:moveTo>
                  <a:lnTo>
                    <a:pt x="8796" y="12931"/>
                  </a:lnTo>
                  <a:cubicBezTo>
                    <a:pt x="8796" y="13055"/>
                    <a:pt x="8673" y="13148"/>
                    <a:pt x="8580" y="13148"/>
                  </a:cubicBezTo>
                  <a:lnTo>
                    <a:pt x="6451" y="13148"/>
                  </a:lnTo>
                  <a:cubicBezTo>
                    <a:pt x="6204" y="13178"/>
                    <a:pt x="6204" y="13549"/>
                    <a:pt x="6451" y="13580"/>
                  </a:cubicBezTo>
                  <a:lnTo>
                    <a:pt x="8333" y="13580"/>
                  </a:lnTo>
                  <a:cubicBezTo>
                    <a:pt x="8241" y="13857"/>
                    <a:pt x="7994" y="14043"/>
                    <a:pt x="7685" y="14043"/>
                  </a:cubicBezTo>
                  <a:lnTo>
                    <a:pt x="6019" y="14043"/>
                  </a:lnTo>
                  <a:cubicBezTo>
                    <a:pt x="5710" y="14043"/>
                    <a:pt x="5463" y="13857"/>
                    <a:pt x="5371" y="13580"/>
                  </a:cubicBezTo>
                  <a:cubicBezTo>
                    <a:pt x="5618" y="13549"/>
                    <a:pt x="5618" y="13178"/>
                    <a:pt x="5371" y="13148"/>
                  </a:cubicBezTo>
                  <a:lnTo>
                    <a:pt x="5093" y="13148"/>
                  </a:lnTo>
                  <a:cubicBezTo>
                    <a:pt x="4970" y="13148"/>
                    <a:pt x="4877" y="13055"/>
                    <a:pt x="4877" y="12931"/>
                  </a:cubicBezTo>
                  <a:lnTo>
                    <a:pt x="4877" y="12654"/>
                  </a:lnTo>
                  <a:close/>
                  <a:moveTo>
                    <a:pt x="6852" y="0"/>
                  </a:moveTo>
                  <a:cubicBezTo>
                    <a:pt x="2315" y="0"/>
                    <a:pt x="1" y="5401"/>
                    <a:pt x="3118" y="8673"/>
                  </a:cubicBezTo>
                  <a:cubicBezTo>
                    <a:pt x="3396" y="8950"/>
                    <a:pt x="3550" y="9352"/>
                    <a:pt x="3550" y="9753"/>
                  </a:cubicBezTo>
                  <a:lnTo>
                    <a:pt x="3550" y="9784"/>
                  </a:lnTo>
                  <a:cubicBezTo>
                    <a:pt x="3519" y="10339"/>
                    <a:pt x="3920" y="10802"/>
                    <a:pt x="4476" y="10925"/>
                  </a:cubicBezTo>
                  <a:lnTo>
                    <a:pt x="4476" y="11450"/>
                  </a:lnTo>
                  <a:cubicBezTo>
                    <a:pt x="4468" y="11449"/>
                    <a:pt x="4461" y="11449"/>
                    <a:pt x="4454" y="11449"/>
                  </a:cubicBezTo>
                  <a:cubicBezTo>
                    <a:pt x="4236" y="11449"/>
                    <a:pt x="4236" y="11884"/>
                    <a:pt x="4454" y="11884"/>
                  </a:cubicBezTo>
                  <a:cubicBezTo>
                    <a:pt x="4461" y="11884"/>
                    <a:pt x="4468" y="11883"/>
                    <a:pt x="4476" y="11882"/>
                  </a:cubicBezTo>
                  <a:lnTo>
                    <a:pt x="4476" y="12253"/>
                  </a:lnTo>
                  <a:cubicBezTo>
                    <a:pt x="4468" y="12252"/>
                    <a:pt x="4461" y="12251"/>
                    <a:pt x="4454" y="12251"/>
                  </a:cubicBezTo>
                  <a:cubicBezTo>
                    <a:pt x="4236" y="12251"/>
                    <a:pt x="4236" y="12686"/>
                    <a:pt x="4454" y="12686"/>
                  </a:cubicBezTo>
                  <a:cubicBezTo>
                    <a:pt x="4461" y="12686"/>
                    <a:pt x="4468" y="12686"/>
                    <a:pt x="4476" y="12685"/>
                  </a:cubicBezTo>
                  <a:lnTo>
                    <a:pt x="4476" y="12962"/>
                  </a:lnTo>
                  <a:cubicBezTo>
                    <a:pt x="4476" y="13240"/>
                    <a:pt x="4661" y="13487"/>
                    <a:pt x="4939" y="13580"/>
                  </a:cubicBezTo>
                  <a:cubicBezTo>
                    <a:pt x="5031" y="14104"/>
                    <a:pt x="5463" y="14505"/>
                    <a:pt x="6019" y="14505"/>
                  </a:cubicBezTo>
                  <a:lnTo>
                    <a:pt x="7685" y="14505"/>
                  </a:lnTo>
                  <a:cubicBezTo>
                    <a:pt x="8210" y="14505"/>
                    <a:pt x="8673" y="14104"/>
                    <a:pt x="8735" y="13580"/>
                  </a:cubicBezTo>
                  <a:cubicBezTo>
                    <a:pt x="9012" y="13487"/>
                    <a:pt x="9198" y="13240"/>
                    <a:pt x="9198" y="12962"/>
                  </a:cubicBezTo>
                  <a:lnTo>
                    <a:pt x="9198" y="12685"/>
                  </a:lnTo>
                  <a:lnTo>
                    <a:pt x="9228" y="12685"/>
                  </a:lnTo>
                  <a:cubicBezTo>
                    <a:pt x="9475" y="12654"/>
                    <a:pt x="9475" y="12283"/>
                    <a:pt x="9228" y="12253"/>
                  </a:cubicBezTo>
                  <a:lnTo>
                    <a:pt x="9198" y="12253"/>
                  </a:lnTo>
                  <a:lnTo>
                    <a:pt x="9198" y="11882"/>
                  </a:lnTo>
                  <a:lnTo>
                    <a:pt x="9228" y="11882"/>
                  </a:lnTo>
                  <a:cubicBezTo>
                    <a:pt x="9475" y="11820"/>
                    <a:pt x="9475" y="11481"/>
                    <a:pt x="9228" y="11450"/>
                  </a:cubicBezTo>
                  <a:lnTo>
                    <a:pt x="9198" y="11450"/>
                  </a:lnTo>
                  <a:lnTo>
                    <a:pt x="9198" y="10925"/>
                  </a:lnTo>
                  <a:cubicBezTo>
                    <a:pt x="9753" y="10833"/>
                    <a:pt x="10154" y="10339"/>
                    <a:pt x="10154" y="9784"/>
                  </a:cubicBezTo>
                  <a:lnTo>
                    <a:pt x="10154" y="9753"/>
                  </a:lnTo>
                  <a:cubicBezTo>
                    <a:pt x="10154" y="9352"/>
                    <a:pt x="10309" y="8950"/>
                    <a:pt x="10586" y="8673"/>
                  </a:cubicBezTo>
                  <a:cubicBezTo>
                    <a:pt x="11481" y="7716"/>
                    <a:pt x="11975" y="6450"/>
                    <a:pt x="11975" y="5123"/>
                  </a:cubicBezTo>
                  <a:cubicBezTo>
                    <a:pt x="11975" y="3920"/>
                    <a:pt x="11543" y="2747"/>
                    <a:pt x="10772" y="1821"/>
                  </a:cubicBezTo>
                  <a:cubicBezTo>
                    <a:pt x="10726" y="1775"/>
                    <a:pt x="10673" y="1756"/>
                    <a:pt x="10621" y="1756"/>
                  </a:cubicBezTo>
                  <a:cubicBezTo>
                    <a:pt x="10462" y="1756"/>
                    <a:pt x="10316" y="1936"/>
                    <a:pt x="10432" y="2099"/>
                  </a:cubicBezTo>
                  <a:cubicBezTo>
                    <a:pt x="11975" y="3920"/>
                    <a:pt x="11913" y="6636"/>
                    <a:pt x="10247" y="8364"/>
                  </a:cubicBezTo>
                  <a:cubicBezTo>
                    <a:pt x="9877" y="8734"/>
                    <a:pt x="9691" y="9228"/>
                    <a:pt x="9691" y="9753"/>
                  </a:cubicBezTo>
                  <a:cubicBezTo>
                    <a:pt x="9691" y="10154"/>
                    <a:pt x="9383" y="10493"/>
                    <a:pt x="8951" y="10493"/>
                  </a:cubicBezTo>
                  <a:lnTo>
                    <a:pt x="4723" y="10493"/>
                  </a:lnTo>
                  <a:cubicBezTo>
                    <a:pt x="4291" y="10493"/>
                    <a:pt x="3951" y="10154"/>
                    <a:pt x="3951" y="9753"/>
                  </a:cubicBezTo>
                  <a:cubicBezTo>
                    <a:pt x="3982" y="9228"/>
                    <a:pt x="3797" y="8734"/>
                    <a:pt x="3426" y="8364"/>
                  </a:cubicBezTo>
                  <a:cubicBezTo>
                    <a:pt x="1729" y="6574"/>
                    <a:pt x="1729" y="3766"/>
                    <a:pt x="3396" y="1945"/>
                  </a:cubicBezTo>
                  <a:cubicBezTo>
                    <a:pt x="4317" y="938"/>
                    <a:pt x="5586" y="422"/>
                    <a:pt x="6861" y="422"/>
                  </a:cubicBezTo>
                  <a:cubicBezTo>
                    <a:pt x="7893" y="422"/>
                    <a:pt x="8928" y="761"/>
                    <a:pt x="9784" y="1451"/>
                  </a:cubicBezTo>
                  <a:cubicBezTo>
                    <a:pt x="9825" y="1480"/>
                    <a:pt x="9867" y="1493"/>
                    <a:pt x="9907" y="1493"/>
                  </a:cubicBezTo>
                  <a:cubicBezTo>
                    <a:pt x="10078" y="1493"/>
                    <a:pt x="10212" y="1262"/>
                    <a:pt x="10062" y="1111"/>
                  </a:cubicBezTo>
                  <a:cubicBezTo>
                    <a:pt x="9167" y="402"/>
                    <a:pt x="8056" y="0"/>
                    <a:pt x="6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17" name="Google Shape;14317;p96"/>
            <p:cNvGrpSpPr/>
            <p:nvPr/>
          </p:nvGrpSpPr>
          <p:grpSpPr>
            <a:xfrm>
              <a:off x="6355250" y="4215575"/>
              <a:ext cx="152075" cy="146425"/>
              <a:chOff x="6355250" y="4215575"/>
              <a:chExt cx="152075" cy="146425"/>
            </a:xfrm>
          </p:grpSpPr>
          <p:sp>
            <p:nvSpPr>
              <p:cNvPr id="14318" name="Google Shape;14318;p96"/>
              <p:cNvSpPr/>
              <p:nvPr/>
            </p:nvSpPr>
            <p:spPr>
              <a:xfrm>
                <a:off x="6368900" y="4215575"/>
                <a:ext cx="125000" cy="124075"/>
              </a:xfrm>
              <a:custGeom>
                <a:avLst/>
                <a:gdLst/>
                <a:ahLst/>
                <a:cxnLst/>
                <a:rect l="l" t="t" r="r" b="b"/>
                <a:pathLst>
                  <a:path w="5000" h="4963" extrusionOk="0">
                    <a:moveTo>
                      <a:pt x="2531" y="703"/>
                    </a:moveTo>
                    <a:lnTo>
                      <a:pt x="3025" y="1783"/>
                    </a:lnTo>
                    <a:cubicBezTo>
                      <a:pt x="3056" y="1845"/>
                      <a:pt x="3117" y="1907"/>
                      <a:pt x="3179" y="1907"/>
                    </a:cubicBezTo>
                    <a:lnTo>
                      <a:pt x="4352" y="2092"/>
                    </a:lnTo>
                    <a:lnTo>
                      <a:pt x="3488" y="2956"/>
                    </a:lnTo>
                    <a:cubicBezTo>
                      <a:pt x="3457" y="2987"/>
                      <a:pt x="3426" y="3079"/>
                      <a:pt x="3426" y="3141"/>
                    </a:cubicBezTo>
                    <a:lnTo>
                      <a:pt x="3642" y="4345"/>
                    </a:lnTo>
                    <a:lnTo>
                      <a:pt x="2624" y="3789"/>
                    </a:lnTo>
                    <a:cubicBezTo>
                      <a:pt x="2593" y="3758"/>
                      <a:pt x="2554" y="3743"/>
                      <a:pt x="2516" y="3743"/>
                    </a:cubicBezTo>
                    <a:cubicBezTo>
                      <a:pt x="2477" y="3743"/>
                      <a:pt x="2438" y="3758"/>
                      <a:pt x="2407" y="3789"/>
                    </a:cubicBezTo>
                    <a:lnTo>
                      <a:pt x="1420" y="4345"/>
                    </a:lnTo>
                    <a:lnTo>
                      <a:pt x="1605" y="3141"/>
                    </a:lnTo>
                    <a:cubicBezTo>
                      <a:pt x="1605" y="3079"/>
                      <a:pt x="1574" y="2987"/>
                      <a:pt x="1543" y="2956"/>
                    </a:cubicBezTo>
                    <a:lnTo>
                      <a:pt x="710" y="2092"/>
                    </a:lnTo>
                    <a:lnTo>
                      <a:pt x="1852" y="1907"/>
                    </a:lnTo>
                    <a:cubicBezTo>
                      <a:pt x="1945" y="1876"/>
                      <a:pt x="1975" y="1845"/>
                      <a:pt x="2006" y="1783"/>
                    </a:cubicBezTo>
                    <a:lnTo>
                      <a:pt x="2531" y="703"/>
                    </a:lnTo>
                    <a:close/>
                    <a:moveTo>
                      <a:pt x="2516" y="1"/>
                    </a:moveTo>
                    <a:cubicBezTo>
                      <a:pt x="2438" y="1"/>
                      <a:pt x="2361" y="39"/>
                      <a:pt x="2315" y="117"/>
                    </a:cubicBezTo>
                    <a:lnTo>
                      <a:pt x="1667" y="1505"/>
                    </a:lnTo>
                    <a:lnTo>
                      <a:pt x="216" y="1721"/>
                    </a:lnTo>
                    <a:cubicBezTo>
                      <a:pt x="62" y="1752"/>
                      <a:pt x="0" y="1968"/>
                      <a:pt x="124" y="2092"/>
                    </a:cubicBezTo>
                    <a:lnTo>
                      <a:pt x="1173" y="3172"/>
                    </a:lnTo>
                    <a:lnTo>
                      <a:pt x="926" y="4715"/>
                    </a:lnTo>
                    <a:cubicBezTo>
                      <a:pt x="902" y="4857"/>
                      <a:pt x="1006" y="4962"/>
                      <a:pt x="1125" y="4962"/>
                    </a:cubicBezTo>
                    <a:cubicBezTo>
                      <a:pt x="1161" y="4962"/>
                      <a:pt x="1199" y="4953"/>
                      <a:pt x="1235" y="4931"/>
                    </a:cubicBezTo>
                    <a:lnTo>
                      <a:pt x="2531" y="4221"/>
                    </a:lnTo>
                    <a:lnTo>
                      <a:pt x="3827" y="4931"/>
                    </a:lnTo>
                    <a:cubicBezTo>
                      <a:pt x="3863" y="4953"/>
                      <a:pt x="3899" y="4962"/>
                      <a:pt x="3933" y="4962"/>
                    </a:cubicBezTo>
                    <a:cubicBezTo>
                      <a:pt x="4045" y="4962"/>
                      <a:pt x="4136" y="4857"/>
                      <a:pt x="4136" y="4715"/>
                    </a:cubicBezTo>
                    <a:lnTo>
                      <a:pt x="3889" y="3172"/>
                    </a:lnTo>
                    <a:lnTo>
                      <a:pt x="4938" y="2092"/>
                    </a:lnTo>
                    <a:cubicBezTo>
                      <a:pt x="5000" y="2030"/>
                      <a:pt x="5000" y="1937"/>
                      <a:pt x="4969" y="1876"/>
                    </a:cubicBezTo>
                    <a:cubicBezTo>
                      <a:pt x="4969" y="1783"/>
                      <a:pt x="4876" y="1752"/>
                      <a:pt x="4815" y="1721"/>
                    </a:cubicBezTo>
                    <a:lnTo>
                      <a:pt x="3364" y="1505"/>
                    </a:lnTo>
                    <a:lnTo>
                      <a:pt x="2716" y="117"/>
                    </a:lnTo>
                    <a:cubicBezTo>
                      <a:pt x="2670" y="39"/>
                      <a:pt x="259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96"/>
              <p:cNvSpPr/>
              <p:nvPr/>
            </p:nvSpPr>
            <p:spPr>
              <a:xfrm>
                <a:off x="6426750" y="4338075"/>
                <a:ext cx="10825" cy="23925"/>
              </a:xfrm>
              <a:custGeom>
                <a:avLst/>
                <a:gdLst/>
                <a:ahLst/>
                <a:cxnLst/>
                <a:rect l="l" t="t" r="r" b="b"/>
                <a:pathLst>
                  <a:path w="433" h="957" extrusionOk="0">
                    <a:moveTo>
                      <a:pt x="205" y="0"/>
                    </a:moveTo>
                    <a:cubicBezTo>
                      <a:pt x="109" y="0"/>
                      <a:pt x="16" y="62"/>
                      <a:pt x="1" y="185"/>
                    </a:cubicBezTo>
                    <a:lnTo>
                      <a:pt x="1" y="772"/>
                    </a:lnTo>
                    <a:cubicBezTo>
                      <a:pt x="16" y="895"/>
                      <a:pt x="109" y="957"/>
                      <a:pt x="205" y="957"/>
                    </a:cubicBezTo>
                    <a:cubicBezTo>
                      <a:pt x="302" y="957"/>
                      <a:pt x="402" y="895"/>
                      <a:pt x="433" y="772"/>
                    </a:cubicBezTo>
                    <a:lnTo>
                      <a:pt x="433" y="185"/>
                    </a:lnTo>
                    <a:cubicBezTo>
                      <a:pt x="402" y="62"/>
                      <a:pt x="302"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96"/>
              <p:cNvSpPr/>
              <p:nvPr/>
            </p:nvSpPr>
            <p:spPr>
              <a:xfrm>
                <a:off x="6355250" y="4297175"/>
                <a:ext cx="25775" cy="14725"/>
              </a:xfrm>
              <a:custGeom>
                <a:avLst/>
                <a:gdLst/>
                <a:ahLst/>
                <a:cxnLst/>
                <a:rect l="l" t="t" r="r" b="b"/>
                <a:pathLst>
                  <a:path w="1031" h="589" extrusionOk="0">
                    <a:moveTo>
                      <a:pt x="731" y="0"/>
                    </a:moveTo>
                    <a:lnTo>
                      <a:pt x="207" y="186"/>
                    </a:lnTo>
                    <a:cubicBezTo>
                      <a:pt x="0" y="274"/>
                      <a:pt x="104" y="589"/>
                      <a:pt x="330" y="589"/>
                    </a:cubicBezTo>
                    <a:cubicBezTo>
                      <a:pt x="340" y="589"/>
                      <a:pt x="350" y="588"/>
                      <a:pt x="361" y="587"/>
                    </a:cubicBezTo>
                    <a:lnTo>
                      <a:pt x="855" y="402"/>
                    </a:lnTo>
                    <a:cubicBezTo>
                      <a:pt x="1030" y="285"/>
                      <a:pt x="956" y="29"/>
                      <a:pt x="764" y="29"/>
                    </a:cubicBezTo>
                    <a:cubicBezTo>
                      <a:pt x="754" y="29"/>
                      <a:pt x="743" y="30"/>
                      <a:pt x="731" y="31"/>
                    </a:cubicBezTo>
                    <a:lnTo>
                      <a:pt x="73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96"/>
              <p:cNvSpPr/>
              <p:nvPr/>
            </p:nvSpPr>
            <p:spPr>
              <a:xfrm>
                <a:off x="6481000" y="4297125"/>
                <a:ext cx="26325" cy="14900"/>
              </a:xfrm>
              <a:custGeom>
                <a:avLst/>
                <a:gdLst/>
                <a:ahLst/>
                <a:cxnLst/>
                <a:rect l="l" t="t" r="r" b="b"/>
                <a:pathLst>
                  <a:path w="1053" h="596" extrusionOk="0">
                    <a:moveTo>
                      <a:pt x="298" y="0"/>
                    </a:moveTo>
                    <a:cubicBezTo>
                      <a:pt x="103" y="0"/>
                      <a:pt x="1" y="257"/>
                      <a:pt x="176" y="404"/>
                    </a:cubicBezTo>
                    <a:lnTo>
                      <a:pt x="701" y="589"/>
                    </a:lnTo>
                    <a:cubicBezTo>
                      <a:pt x="720" y="594"/>
                      <a:pt x="738" y="596"/>
                      <a:pt x="755" y="596"/>
                    </a:cubicBezTo>
                    <a:cubicBezTo>
                      <a:pt x="965" y="596"/>
                      <a:pt x="1053" y="273"/>
                      <a:pt x="825" y="188"/>
                    </a:cubicBezTo>
                    <a:lnTo>
                      <a:pt x="331" y="2"/>
                    </a:lnTo>
                    <a:cubicBezTo>
                      <a:pt x="320" y="1"/>
                      <a:pt x="309"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96"/>
              <p:cNvSpPr/>
              <p:nvPr/>
            </p:nvSpPr>
            <p:spPr>
              <a:xfrm>
                <a:off x="6461475" y="4217300"/>
                <a:ext cx="24300" cy="22800"/>
              </a:xfrm>
              <a:custGeom>
                <a:avLst/>
                <a:gdLst/>
                <a:ahLst/>
                <a:cxnLst/>
                <a:rect l="l" t="t" r="r" b="b"/>
                <a:pathLst>
                  <a:path w="972" h="912" extrusionOk="0">
                    <a:moveTo>
                      <a:pt x="655" y="0"/>
                    </a:moveTo>
                    <a:cubicBezTo>
                      <a:pt x="599" y="0"/>
                      <a:pt x="542" y="23"/>
                      <a:pt x="494" y="78"/>
                    </a:cubicBezTo>
                    <a:lnTo>
                      <a:pt x="124" y="572"/>
                    </a:lnTo>
                    <a:cubicBezTo>
                      <a:pt x="1" y="696"/>
                      <a:pt x="93" y="912"/>
                      <a:pt x="278" y="912"/>
                    </a:cubicBezTo>
                    <a:cubicBezTo>
                      <a:pt x="340" y="912"/>
                      <a:pt x="402" y="881"/>
                      <a:pt x="433" y="819"/>
                    </a:cubicBezTo>
                    <a:lnTo>
                      <a:pt x="834" y="356"/>
                    </a:lnTo>
                    <a:cubicBezTo>
                      <a:pt x="972" y="195"/>
                      <a:pt x="81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96"/>
              <p:cNvSpPr/>
              <p:nvPr/>
            </p:nvSpPr>
            <p:spPr>
              <a:xfrm>
                <a:off x="6380875" y="4218825"/>
                <a:ext cx="22775" cy="21275"/>
              </a:xfrm>
              <a:custGeom>
                <a:avLst/>
                <a:gdLst/>
                <a:ahLst/>
                <a:cxnLst/>
                <a:rect l="l" t="t" r="r" b="b"/>
                <a:pathLst>
                  <a:path w="911" h="851" extrusionOk="0">
                    <a:moveTo>
                      <a:pt x="291" y="1"/>
                    </a:moveTo>
                    <a:cubicBezTo>
                      <a:pt x="136" y="1"/>
                      <a:pt x="1" y="196"/>
                      <a:pt x="139" y="357"/>
                    </a:cubicBezTo>
                    <a:lnTo>
                      <a:pt x="478" y="758"/>
                    </a:lnTo>
                    <a:cubicBezTo>
                      <a:pt x="509" y="789"/>
                      <a:pt x="571" y="820"/>
                      <a:pt x="632" y="820"/>
                    </a:cubicBezTo>
                    <a:lnTo>
                      <a:pt x="632" y="851"/>
                    </a:lnTo>
                    <a:cubicBezTo>
                      <a:pt x="817" y="851"/>
                      <a:pt x="910" y="635"/>
                      <a:pt x="787" y="511"/>
                    </a:cubicBezTo>
                    <a:lnTo>
                      <a:pt x="447" y="79"/>
                    </a:lnTo>
                    <a:cubicBezTo>
                      <a:pt x="400" y="24"/>
                      <a:pt x="344"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24" name="Google Shape;14324;p96"/>
          <p:cNvGrpSpPr/>
          <p:nvPr/>
        </p:nvGrpSpPr>
        <p:grpSpPr>
          <a:xfrm>
            <a:off x="7714310" y="3422728"/>
            <a:ext cx="362650" cy="361875"/>
            <a:chOff x="4755600" y="2463975"/>
            <a:chExt cx="362650" cy="361875"/>
          </a:xfrm>
        </p:grpSpPr>
        <p:sp>
          <p:nvSpPr>
            <p:cNvPr id="14325" name="Google Shape;14325;p96"/>
            <p:cNvSpPr/>
            <p:nvPr/>
          </p:nvSpPr>
          <p:spPr>
            <a:xfrm>
              <a:off x="4755600" y="2463975"/>
              <a:ext cx="362650" cy="361875"/>
            </a:xfrm>
            <a:custGeom>
              <a:avLst/>
              <a:gdLst/>
              <a:ahLst/>
              <a:cxnLst/>
              <a:rect l="l" t="t" r="r" b="b"/>
              <a:pathLst>
                <a:path w="14506" h="14475" extrusionOk="0">
                  <a:moveTo>
                    <a:pt x="5061" y="4044"/>
                  </a:moveTo>
                  <a:cubicBezTo>
                    <a:pt x="5185" y="4044"/>
                    <a:pt x="5277" y="4136"/>
                    <a:pt x="5247" y="4260"/>
                  </a:cubicBezTo>
                  <a:lnTo>
                    <a:pt x="5247" y="8364"/>
                  </a:lnTo>
                  <a:cubicBezTo>
                    <a:pt x="5277" y="8488"/>
                    <a:pt x="5185" y="8580"/>
                    <a:pt x="5061" y="8580"/>
                  </a:cubicBezTo>
                  <a:lnTo>
                    <a:pt x="5000" y="8580"/>
                  </a:lnTo>
                  <a:lnTo>
                    <a:pt x="5000" y="7840"/>
                  </a:lnTo>
                  <a:cubicBezTo>
                    <a:pt x="5000" y="7716"/>
                    <a:pt x="4907" y="7624"/>
                    <a:pt x="4784" y="7624"/>
                  </a:cubicBezTo>
                  <a:lnTo>
                    <a:pt x="4321" y="7593"/>
                  </a:lnTo>
                  <a:lnTo>
                    <a:pt x="4321" y="4260"/>
                  </a:lnTo>
                  <a:cubicBezTo>
                    <a:pt x="4321" y="4136"/>
                    <a:pt x="4413" y="4044"/>
                    <a:pt x="4537" y="4044"/>
                  </a:cubicBezTo>
                  <a:close/>
                  <a:moveTo>
                    <a:pt x="14073" y="10000"/>
                  </a:moveTo>
                  <a:lnTo>
                    <a:pt x="14073" y="10710"/>
                  </a:lnTo>
                  <a:cubicBezTo>
                    <a:pt x="14073" y="11080"/>
                    <a:pt x="13765" y="11358"/>
                    <a:pt x="13394" y="11358"/>
                  </a:cubicBezTo>
                  <a:lnTo>
                    <a:pt x="5000" y="11358"/>
                  </a:lnTo>
                  <a:lnTo>
                    <a:pt x="5000" y="10000"/>
                  </a:lnTo>
                  <a:close/>
                  <a:moveTo>
                    <a:pt x="9135" y="11790"/>
                  </a:moveTo>
                  <a:lnTo>
                    <a:pt x="9135" y="13148"/>
                  </a:lnTo>
                  <a:lnTo>
                    <a:pt x="7376" y="13148"/>
                  </a:lnTo>
                  <a:lnTo>
                    <a:pt x="7376" y="11790"/>
                  </a:lnTo>
                  <a:close/>
                  <a:moveTo>
                    <a:pt x="10555" y="13580"/>
                  </a:moveTo>
                  <a:cubicBezTo>
                    <a:pt x="10678" y="13580"/>
                    <a:pt x="10802" y="13673"/>
                    <a:pt x="10802" y="13827"/>
                  </a:cubicBezTo>
                  <a:cubicBezTo>
                    <a:pt x="10802" y="13950"/>
                    <a:pt x="10678" y="14043"/>
                    <a:pt x="10555" y="14043"/>
                  </a:cubicBezTo>
                  <a:lnTo>
                    <a:pt x="5926" y="14043"/>
                  </a:lnTo>
                  <a:cubicBezTo>
                    <a:pt x="5648" y="14012"/>
                    <a:pt x="5648" y="13611"/>
                    <a:pt x="5926" y="13580"/>
                  </a:cubicBezTo>
                  <a:close/>
                  <a:moveTo>
                    <a:pt x="11500" y="1"/>
                  </a:moveTo>
                  <a:cubicBezTo>
                    <a:pt x="11442" y="1"/>
                    <a:pt x="11388" y="32"/>
                    <a:pt x="11357" y="93"/>
                  </a:cubicBezTo>
                  <a:lnTo>
                    <a:pt x="9968" y="1667"/>
                  </a:lnTo>
                  <a:cubicBezTo>
                    <a:pt x="9845" y="1822"/>
                    <a:pt x="9938" y="2038"/>
                    <a:pt x="10123" y="2038"/>
                  </a:cubicBezTo>
                  <a:lnTo>
                    <a:pt x="10647" y="2038"/>
                  </a:lnTo>
                  <a:lnTo>
                    <a:pt x="10647" y="2593"/>
                  </a:lnTo>
                  <a:lnTo>
                    <a:pt x="5339" y="2593"/>
                  </a:lnTo>
                  <a:cubicBezTo>
                    <a:pt x="5061" y="2593"/>
                    <a:pt x="5061" y="3025"/>
                    <a:pt x="5339" y="3025"/>
                  </a:cubicBezTo>
                  <a:lnTo>
                    <a:pt x="10647" y="3025"/>
                  </a:lnTo>
                  <a:lnTo>
                    <a:pt x="10647" y="8426"/>
                  </a:lnTo>
                  <a:cubicBezTo>
                    <a:pt x="10647" y="8735"/>
                    <a:pt x="10894" y="9012"/>
                    <a:pt x="11203" y="9012"/>
                  </a:cubicBezTo>
                  <a:lnTo>
                    <a:pt x="11851" y="9012"/>
                  </a:lnTo>
                  <a:cubicBezTo>
                    <a:pt x="12160" y="9012"/>
                    <a:pt x="12407" y="8735"/>
                    <a:pt x="12407" y="8426"/>
                  </a:cubicBezTo>
                  <a:lnTo>
                    <a:pt x="12407" y="7778"/>
                  </a:lnTo>
                  <a:cubicBezTo>
                    <a:pt x="12391" y="7655"/>
                    <a:pt x="12299" y="7593"/>
                    <a:pt x="12206" y="7593"/>
                  </a:cubicBezTo>
                  <a:cubicBezTo>
                    <a:pt x="12113" y="7593"/>
                    <a:pt x="12021" y="7655"/>
                    <a:pt x="12005" y="7778"/>
                  </a:cubicBezTo>
                  <a:lnTo>
                    <a:pt x="12005" y="8426"/>
                  </a:lnTo>
                  <a:cubicBezTo>
                    <a:pt x="12005" y="8519"/>
                    <a:pt x="11944" y="8580"/>
                    <a:pt x="11851" y="8580"/>
                  </a:cubicBezTo>
                  <a:lnTo>
                    <a:pt x="11203" y="8580"/>
                  </a:lnTo>
                  <a:cubicBezTo>
                    <a:pt x="11110" y="8580"/>
                    <a:pt x="11049" y="8519"/>
                    <a:pt x="11049" y="8426"/>
                  </a:cubicBezTo>
                  <a:lnTo>
                    <a:pt x="11049" y="1822"/>
                  </a:lnTo>
                  <a:cubicBezTo>
                    <a:pt x="11049" y="1698"/>
                    <a:pt x="10956" y="1606"/>
                    <a:pt x="10833" y="1606"/>
                  </a:cubicBezTo>
                  <a:lnTo>
                    <a:pt x="10617" y="1606"/>
                  </a:lnTo>
                  <a:lnTo>
                    <a:pt x="11512" y="556"/>
                  </a:lnTo>
                  <a:lnTo>
                    <a:pt x="12437" y="1606"/>
                  </a:lnTo>
                  <a:lnTo>
                    <a:pt x="12191" y="1606"/>
                  </a:lnTo>
                  <a:cubicBezTo>
                    <a:pt x="12067" y="1606"/>
                    <a:pt x="11975" y="1698"/>
                    <a:pt x="11975" y="1822"/>
                  </a:cubicBezTo>
                  <a:lnTo>
                    <a:pt x="11975" y="6698"/>
                  </a:lnTo>
                  <a:cubicBezTo>
                    <a:pt x="11990" y="6821"/>
                    <a:pt x="12083" y="6883"/>
                    <a:pt x="12175" y="6883"/>
                  </a:cubicBezTo>
                  <a:cubicBezTo>
                    <a:pt x="12268" y="6883"/>
                    <a:pt x="12360" y="6821"/>
                    <a:pt x="12376" y="6698"/>
                  </a:cubicBezTo>
                  <a:lnTo>
                    <a:pt x="12376" y="3025"/>
                  </a:lnTo>
                  <a:lnTo>
                    <a:pt x="13394" y="3025"/>
                  </a:lnTo>
                  <a:cubicBezTo>
                    <a:pt x="13765" y="3025"/>
                    <a:pt x="14042" y="3303"/>
                    <a:pt x="14042" y="3673"/>
                  </a:cubicBezTo>
                  <a:lnTo>
                    <a:pt x="14042" y="9568"/>
                  </a:lnTo>
                  <a:lnTo>
                    <a:pt x="5000" y="9568"/>
                  </a:lnTo>
                  <a:lnTo>
                    <a:pt x="5000" y="9012"/>
                  </a:lnTo>
                  <a:lnTo>
                    <a:pt x="5061" y="9012"/>
                  </a:lnTo>
                  <a:cubicBezTo>
                    <a:pt x="5401" y="9012"/>
                    <a:pt x="5679" y="8735"/>
                    <a:pt x="5679" y="8364"/>
                  </a:cubicBezTo>
                  <a:lnTo>
                    <a:pt x="5679" y="4260"/>
                  </a:lnTo>
                  <a:cubicBezTo>
                    <a:pt x="5679" y="3889"/>
                    <a:pt x="5401" y="3612"/>
                    <a:pt x="5061" y="3612"/>
                  </a:cubicBezTo>
                  <a:lnTo>
                    <a:pt x="4537" y="3612"/>
                  </a:lnTo>
                  <a:cubicBezTo>
                    <a:pt x="4166" y="3612"/>
                    <a:pt x="3889" y="3889"/>
                    <a:pt x="3889" y="4260"/>
                  </a:cubicBezTo>
                  <a:lnTo>
                    <a:pt x="3889" y="7624"/>
                  </a:lnTo>
                  <a:lnTo>
                    <a:pt x="2438" y="7624"/>
                  </a:lnTo>
                  <a:lnTo>
                    <a:pt x="2438" y="3673"/>
                  </a:lnTo>
                  <a:cubicBezTo>
                    <a:pt x="2438" y="3303"/>
                    <a:pt x="2716" y="3025"/>
                    <a:pt x="3086" y="3025"/>
                  </a:cubicBezTo>
                  <a:lnTo>
                    <a:pt x="4228" y="3025"/>
                  </a:lnTo>
                  <a:cubicBezTo>
                    <a:pt x="4506" y="3025"/>
                    <a:pt x="4506" y="2593"/>
                    <a:pt x="4228" y="2593"/>
                  </a:cubicBezTo>
                  <a:lnTo>
                    <a:pt x="3086" y="2593"/>
                  </a:lnTo>
                  <a:cubicBezTo>
                    <a:pt x="2469" y="2593"/>
                    <a:pt x="2006" y="3087"/>
                    <a:pt x="2006" y="3673"/>
                  </a:cubicBezTo>
                  <a:lnTo>
                    <a:pt x="2006" y="7624"/>
                  </a:lnTo>
                  <a:lnTo>
                    <a:pt x="216" y="7624"/>
                  </a:lnTo>
                  <a:cubicBezTo>
                    <a:pt x="93" y="7624"/>
                    <a:pt x="0" y="7716"/>
                    <a:pt x="0" y="7840"/>
                  </a:cubicBezTo>
                  <a:lnTo>
                    <a:pt x="0" y="14290"/>
                  </a:lnTo>
                  <a:cubicBezTo>
                    <a:pt x="0" y="14382"/>
                    <a:pt x="93" y="14475"/>
                    <a:pt x="216" y="14475"/>
                  </a:cubicBezTo>
                  <a:lnTo>
                    <a:pt x="895" y="14475"/>
                  </a:lnTo>
                  <a:cubicBezTo>
                    <a:pt x="1173" y="14475"/>
                    <a:pt x="1173" y="14074"/>
                    <a:pt x="895" y="14074"/>
                  </a:cubicBezTo>
                  <a:lnTo>
                    <a:pt x="432" y="14074"/>
                  </a:lnTo>
                  <a:lnTo>
                    <a:pt x="432" y="8056"/>
                  </a:lnTo>
                  <a:lnTo>
                    <a:pt x="4599" y="8056"/>
                  </a:lnTo>
                  <a:lnTo>
                    <a:pt x="4599" y="14074"/>
                  </a:lnTo>
                  <a:lnTo>
                    <a:pt x="1975" y="14074"/>
                  </a:lnTo>
                  <a:cubicBezTo>
                    <a:pt x="1698" y="14074"/>
                    <a:pt x="1698" y="14475"/>
                    <a:pt x="1975" y="14475"/>
                  </a:cubicBezTo>
                  <a:lnTo>
                    <a:pt x="4784" y="14475"/>
                  </a:lnTo>
                  <a:cubicBezTo>
                    <a:pt x="4907" y="14475"/>
                    <a:pt x="5000" y="14382"/>
                    <a:pt x="5000" y="14290"/>
                  </a:cubicBezTo>
                  <a:lnTo>
                    <a:pt x="5000" y="11790"/>
                  </a:lnTo>
                  <a:lnTo>
                    <a:pt x="6975" y="11790"/>
                  </a:lnTo>
                  <a:lnTo>
                    <a:pt x="6975" y="13179"/>
                  </a:lnTo>
                  <a:lnTo>
                    <a:pt x="5926" y="13179"/>
                  </a:lnTo>
                  <a:cubicBezTo>
                    <a:pt x="5123" y="13241"/>
                    <a:pt x="5123" y="14413"/>
                    <a:pt x="5926" y="14475"/>
                  </a:cubicBezTo>
                  <a:lnTo>
                    <a:pt x="10555" y="14475"/>
                  </a:lnTo>
                  <a:cubicBezTo>
                    <a:pt x="11388" y="14413"/>
                    <a:pt x="11388" y="13241"/>
                    <a:pt x="10555" y="13179"/>
                  </a:cubicBezTo>
                  <a:lnTo>
                    <a:pt x="9567" y="13179"/>
                  </a:lnTo>
                  <a:lnTo>
                    <a:pt x="9567" y="11790"/>
                  </a:lnTo>
                  <a:lnTo>
                    <a:pt x="13425" y="11790"/>
                  </a:lnTo>
                  <a:cubicBezTo>
                    <a:pt x="14011" y="11790"/>
                    <a:pt x="14505" y="11296"/>
                    <a:pt x="14505" y="10710"/>
                  </a:cubicBezTo>
                  <a:lnTo>
                    <a:pt x="14505" y="3673"/>
                  </a:lnTo>
                  <a:cubicBezTo>
                    <a:pt x="14505" y="3087"/>
                    <a:pt x="14011" y="2593"/>
                    <a:pt x="13425" y="2593"/>
                  </a:cubicBezTo>
                  <a:lnTo>
                    <a:pt x="12407" y="2593"/>
                  </a:lnTo>
                  <a:lnTo>
                    <a:pt x="12407" y="2038"/>
                  </a:lnTo>
                  <a:lnTo>
                    <a:pt x="12870" y="2038"/>
                  </a:lnTo>
                  <a:cubicBezTo>
                    <a:pt x="13055" y="2007"/>
                    <a:pt x="13147" y="1822"/>
                    <a:pt x="13055" y="1667"/>
                  </a:cubicBezTo>
                  <a:lnTo>
                    <a:pt x="11666" y="93"/>
                  </a:lnTo>
                  <a:cubicBezTo>
                    <a:pt x="11620" y="32"/>
                    <a:pt x="11558" y="1"/>
                    <a:pt x="11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96"/>
            <p:cNvSpPr/>
            <p:nvPr/>
          </p:nvSpPr>
          <p:spPr>
            <a:xfrm>
              <a:off x="4909125" y="2599000"/>
              <a:ext cx="45550" cy="90300"/>
            </a:xfrm>
            <a:custGeom>
              <a:avLst/>
              <a:gdLst/>
              <a:ahLst/>
              <a:cxnLst/>
              <a:rect l="l" t="t" r="r" b="b"/>
              <a:pathLst>
                <a:path w="1822" h="3612" extrusionOk="0">
                  <a:moveTo>
                    <a:pt x="1143" y="464"/>
                  </a:moveTo>
                  <a:cubicBezTo>
                    <a:pt x="1266" y="464"/>
                    <a:pt x="1359" y="556"/>
                    <a:pt x="1359" y="649"/>
                  </a:cubicBezTo>
                  <a:lnTo>
                    <a:pt x="1359" y="2963"/>
                  </a:lnTo>
                  <a:cubicBezTo>
                    <a:pt x="1359" y="3087"/>
                    <a:pt x="1266" y="3179"/>
                    <a:pt x="1143" y="3179"/>
                  </a:cubicBezTo>
                  <a:lnTo>
                    <a:pt x="649" y="3179"/>
                  </a:lnTo>
                  <a:cubicBezTo>
                    <a:pt x="525" y="3179"/>
                    <a:pt x="433" y="3087"/>
                    <a:pt x="433" y="2963"/>
                  </a:cubicBezTo>
                  <a:lnTo>
                    <a:pt x="433" y="649"/>
                  </a:lnTo>
                  <a:cubicBezTo>
                    <a:pt x="433" y="556"/>
                    <a:pt x="494" y="464"/>
                    <a:pt x="618" y="464"/>
                  </a:cubicBezTo>
                  <a:close/>
                  <a:moveTo>
                    <a:pt x="649" y="1"/>
                  </a:moveTo>
                  <a:cubicBezTo>
                    <a:pt x="278" y="1"/>
                    <a:pt x="1" y="278"/>
                    <a:pt x="1" y="618"/>
                  </a:cubicBezTo>
                  <a:lnTo>
                    <a:pt x="1" y="2933"/>
                  </a:lnTo>
                  <a:cubicBezTo>
                    <a:pt x="1" y="3303"/>
                    <a:pt x="278" y="3611"/>
                    <a:pt x="649" y="3611"/>
                  </a:cubicBezTo>
                  <a:lnTo>
                    <a:pt x="1143" y="3611"/>
                  </a:lnTo>
                  <a:cubicBezTo>
                    <a:pt x="1513" y="3611"/>
                    <a:pt x="1791" y="3334"/>
                    <a:pt x="1791" y="2963"/>
                  </a:cubicBezTo>
                  <a:lnTo>
                    <a:pt x="1791" y="649"/>
                  </a:lnTo>
                  <a:cubicBezTo>
                    <a:pt x="1821" y="309"/>
                    <a:pt x="1513" y="1"/>
                    <a:pt x="1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96"/>
            <p:cNvSpPr/>
            <p:nvPr/>
          </p:nvSpPr>
          <p:spPr>
            <a:xfrm>
              <a:off x="4964675" y="2565825"/>
              <a:ext cx="44775" cy="123475"/>
            </a:xfrm>
            <a:custGeom>
              <a:avLst/>
              <a:gdLst/>
              <a:ahLst/>
              <a:cxnLst/>
              <a:rect l="l" t="t" r="r" b="b"/>
              <a:pathLst>
                <a:path w="1791" h="4939" extrusionOk="0">
                  <a:moveTo>
                    <a:pt x="1173" y="402"/>
                  </a:moveTo>
                  <a:cubicBezTo>
                    <a:pt x="1297" y="402"/>
                    <a:pt x="1359" y="494"/>
                    <a:pt x="1359" y="618"/>
                  </a:cubicBezTo>
                  <a:lnTo>
                    <a:pt x="1359" y="4290"/>
                  </a:lnTo>
                  <a:cubicBezTo>
                    <a:pt x="1389" y="4414"/>
                    <a:pt x="1297" y="4506"/>
                    <a:pt x="1173" y="4506"/>
                  </a:cubicBezTo>
                  <a:lnTo>
                    <a:pt x="649" y="4506"/>
                  </a:lnTo>
                  <a:cubicBezTo>
                    <a:pt x="525" y="4506"/>
                    <a:pt x="433" y="4414"/>
                    <a:pt x="433" y="4290"/>
                  </a:cubicBezTo>
                  <a:lnTo>
                    <a:pt x="433" y="618"/>
                  </a:lnTo>
                  <a:cubicBezTo>
                    <a:pt x="433" y="494"/>
                    <a:pt x="525" y="402"/>
                    <a:pt x="649" y="402"/>
                  </a:cubicBezTo>
                  <a:close/>
                  <a:moveTo>
                    <a:pt x="649" y="1"/>
                  </a:moveTo>
                  <a:cubicBezTo>
                    <a:pt x="278" y="1"/>
                    <a:pt x="1" y="278"/>
                    <a:pt x="1" y="618"/>
                  </a:cubicBezTo>
                  <a:lnTo>
                    <a:pt x="1" y="4290"/>
                  </a:lnTo>
                  <a:cubicBezTo>
                    <a:pt x="1" y="4661"/>
                    <a:pt x="278" y="4938"/>
                    <a:pt x="649" y="4938"/>
                  </a:cubicBezTo>
                  <a:lnTo>
                    <a:pt x="1173" y="4938"/>
                  </a:lnTo>
                  <a:cubicBezTo>
                    <a:pt x="1513" y="4938"/>
                    <a:pt x="1791" y="4661"/>
                    <a:pt x="1791" y="4290"/>
                  </a:cubicBezTo>
                  <a:lnTo>
                    <a:pt x="1791" y="618"/>
                  </a:lnTo>
                  <a:cubicBezTo>
                    <a:pt x="1791" y="278"/>
                    <a:pt x="1513" y="1"/>
                    <a:pt x="1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96"/>
            <p:cNvSpPr/>
            <p:nvPr/>
          </p:nvSpPr>
          <p:spPr>
            <a:xfrm>
              <a:off x="4777975" y="2679250"/>
              <a:ext cx="90275" cy="79400"/>
            </a:xfrm>
            <a:custGeom>
              <a:avLst/>
              <a:gdLst/>
              <a:ahLst/>
              <a:cxnLst/>
              <a:rect l="l" t="t" r="r" b="b"/>
              <a:pathLst>
                <a:path w="3611" h="3176" extrusionOk="0">
                  <a:moveTo>
                    <a:pt x="1605" y="401"/>
                  </a:moveTo>
                  <a:cubicBezTo>
                    <a:pt x="2191" y="401"/>
                    <a:pt x="2685" y="803"/>
                    <a:pt x="2778" y="1389"/>
                  </a:cubicBezTo>
                  <a:lnTo>
                    <a:pt x="2407" y="1389"/>
                  </a:lnTo>
                  <a:cubicBezTo>
                    <a:pt x="2315" y="1019"/>
                    <a:pt x="1975" y="772"/>
                    <a:pt x="1605" y="772"/>
                  </a:cubicBezTo>
                  <a:cubicBezTo>
                    <a:pt x="1512" y="772"/>
                    <a:pt x="1451" y="772"/>
                    <a:pt x="1358" y="803"/>
                  </a:cubicBezTo>
                  <a:lnTo>
                    <a:pt x="1173" y="494"/>
                  </a:lnTo>
                  <a:cubicBezTo>
                    <a:pt x="1296" y="432"/>
                    <a:pt x="1451" y="401"/>
                    <a:pt x="1605" y="401"/>
                  </a:cubicBezTo>
                  <a:close/>
                  <a:moveTo>
                    <a:pt x="1605" y="1173"/>
                  </a:moveTo>
                  <a:cubicBezTo>
                    <a:pt x="2036" y="1224"/>
                    <a:pt x="1717" y="1899"/>
                    <a:pt x="1436" y="1899"/>
                  </a:cubicBezTo>
                  <a:cubicBezTo>
                    <a:pt x="1374" y="1899"/>
                    <a:pt x="1315" y="1867"/>
                    <a:pt x="1265" y="1790"/>
                  </a:cubicBezTo>
                  <a:cubicBezTo>
                    <a:pt x="1204" y="1729"/>
                    <a:pt x="1204" y="1667"/>
                    <a:pt x="1204" y="1574"/>
                  </a:cubicBezTo>
                  <a:cubicBezTo>
                    <a:pt x="1204" y="1451"/>
                    <a:pt x="1265" y="1327"/>
                    <a:pt x="1389" y="1235"/>
                  </a:cubicBezTo>
                  <a:cubicBezTo>
                    <a:pt x="1451" y="1204"/>
                    <a:pt x="1512" y="1173"/>
                    <a:pt x="1605" y="1173"/>
                  </a:cubicBezTo>
                  <a:close/>
                  <a:moveTo>
                    <a:pt x="803" y="710"/>
                  </a:moveTo>
                  <a:lnTo>
                    <a:pt x="988" y="1019"/>
                  </a:lnTo>
                  <a:cubicBezTo>
                    <a:pt x="864" y="1173"/>
                    <a:pt x="772" y="1389"/>
                    <a:pt x="772" y="1574"/>
                  </a:cubicBezTo>
                  <a:cubicBezTo>
                    <a:pt x="772" y="1636"/>
                    <a:pt x="772" y="1729"/>
                    <a:pt x="803" y="1790"/>
                  </a:cubicBezTo>
                  <a:lnTo>
                    <a:pt x="494" y="1945"/>
                  </a:lnTo>
                  <a:cubicBezTo>
                    <a:pt x="432" y="1821"/>
                    <a:pt x="432" y="1698"/>
                    <a:pt x="432" y="1574"/>
                  </a:cubicBezTo>
                  <a:cubicBezTo>
                    <a:pt x="432" y="1235"/>
                    <a:pt x="556" y="926"/>
                    <a:pt x="803" y="710"/>
                  </a:cubicBezTo>
                  <a:close/>
                  <a:moveTo>
                    <a:pt x="2778" y="1821"/>
                  </a:moveTo>
                  <a:cubicBezTo>
                    <a:pt x="2654" y="2377"/>
                    <a:pt x="2160" y="2778"/>
                    <a:pt x="1605" y="2778"/>
                  </a:cubicBezTo>
                  <a:lnTo>
                    <a:pt x="1605" y="2747"/>
                  </a:lnTo>
                  <a:cubicBezTo>
                    <a:pt x="1235" y="2747"/>
                    <a:pt x="926" y="2593"/>
                    <a:pt x="679" y="2315"/>
                  </a:cubicBezTo>
                  <a:lnTo>
                    <a:pt x="1019" y="2161"/>
                  </a:lnTo>
                  <a:cubicBezTo>
                    <a:pt x="1173" y="2315"/>
                    <a:pt x="1389" y="2407"/>
                    <a:pt x="1605" y="2407"/>
                  </a:cubicBezTo>
                  <a:cubicBezTo>
                    <a:pt x="1975" y="2407"/>
                    <a:pt x="2315" y="2161"/>
                    <a:pt x="2407" y="1821"/>
                  </a:cubicBezTo>
                  <a:close/>
                  <a:moveTo>
                    <a:pt x="1605" y="0"/>
                  </a:moveTo>
                  <a:cubicBezTo>
                    <a:pt x="1296" y="0"/>
                    <a:pt x="1019" y="62"/>
                    <a:pt x="772" y="247"/>
                  </a:cubicBezTo>
                  <a:cubicBezTo>
                    <a:pt x="278" y="525"/>
                    <a:pt x="0" y="1050"/>
                    <a:pt x="0" y="1574"/>
                  </a:cubicBezTo>
                  <a:cubicBezTo>
                    <a:pt x="0" y="1852"/>
                    <a:pt x="93" y="2130"/>
                    <a:pt x="216" y="2346"/>
                  </a:cubicBezTo>
                  <a:cubicBezTo>
                    <a:pt x="516" y="2898"/>
                    <a:pt x="1065" y="3176"/>
                    <a:pt x="1617" y="3176"/>
                  </a:cubicBezTo>
                  <a:cubicBezTo>
                    <a:pt x="2146" y="3176"/>
                    <a:pt x="2677" y="2921"/>
                    <a:pt x="2994" y="2407"/>
                  </a:cubicBezTo>
                  <a:cubicBezTo>
                    <a:pt x="3611" y="1327"/>
                    <a:pt x="2839" y="0"/>
                    <a:pt x="1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96"/>
            <p:cNvSpPr/>
            <p:nvPr/>
          </p:nvSpPr>
          <p:spPr>
            <a:xfrm>
              <a:off x="4782600" y="2770275"/>
              <a:ext cx="70225" cy="10850"/>
            </a:xfrm>
            <a:custGeom>
              <a:avLst/>
              <a:gdLst/>
              <a:ahLst/>
              <a:cxnLst/>
              <a:rect l="l" t="t" r="r" b="b"/>
              <a:pathLst>
                <a:path w="2809" h="434" extrusionOk="0">
                  <a:moveTo>
                    <a:pt x="309" y="1"/>
                  </a:moveTo>
                  <a:cubicBezTo>
                    <a:pt x="0" y="1"/>
                    <a:pt x="0" y="433"/>
                    <a:pt x="309" y="433"/>
                  </a:cubicBezTo>
                  <a:lnTo>
                    <a:pt x="2531" y="433"/>
                  </a:lnTo>
                  <a:cubicBezTo>
                    <a:pt x="2809" y="433"/>
                    <a:pt x="2809" y="1"/>
                    <a:pt x="2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96"/>
            <p:cNvSpPr/>
            <p:nvPr/>
          </p:nvSpPr>
          <p:spPr>
            <a:xfrm>
              <a:off x="4782600" y="2791125"/>
              <a:ext cx="68675" cy="10825"/>
            </a:xfrm>
            <a:custGeom>
              <a:avLst/>
              <a:gdLst/>
              <a:ahLst/>
              <a:cxnLst/>
              <a:rect l="l" t="t" r="r" b="b"/>
              <a:pathLst>
                <a:path w="2747" h="433" extrusionOk="0">
                  <a:moveTo>
                    <a:pt x="309" y="0"/>
                  </a:moveTo>
                  <a:cubicBezTo>
                    <a:pt x="0" y="0"/>
                    <a:pt x="0" y="432"/>
                    <a:pt x="309" y="432"/>
                  </a:cubicBezTo>
                  <a:lnTo>
                    <a:pt x="2531" y="432"/>
                  </a:lnTo>
                  <a:cubicBezTo>
                    <a:pt x="2654" y="432"/>
                    <a:pt x="2747" y="340"/>
                    <a:pt x="2747" y="216"/>
                  </a:cubicBezTo>
                  <a:cubicBezTo>
                    <a:pt x="2747" y="93"/>
                    <a:pt x="2654" y="0"/>
                    <a:pt x="2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1" name="Google Shape;14331;p96"/>
          <p:cNvGrpSpPr/>
          <p:nvPr/>
        </p:nvGrpSpPr>
        <p:grpSpPr>
          <a:xfrm>
            <a:off x="6253737" y="3456049"/>
            <a:ext cx="363425" cy="308650"/>
            <a:chOff x="3252625" y="2490975"/>
            <a:chExt cx="363425" cy="308650"/>
          </a:xfrm>
        </p:grpSpPr>
        <p:sp>
          <p:nvSpPr>
            <p:cNvPr id="14332" name="Google Shape;14332;p96"/>
            <p:cNvSpPr/>
            <p:nvPr/>
          </p:nvSpPr>
          <p:spPr>
            <a:xfrm>
              <a:off x="3252625" y="2490975"/>
              <a:ext cx="363425" cy="308650"/>
            </a:xfrm>
            <a:custGeom>
              <a:avLst/>
              <a:gdLst/>
              <a:ahLst/>
              <a:cxnLst/>
              <a:rect l="l" t="t" r="r" b="b"/>
              <a:pathLst>
                <a:path w="14537" h="12346" extrusionOk="0">
                  <a:moveTo>
                    <a:pt x="13055" y="4075"/>
                  </a:moveTo>
                  <a:lnTo>
                    <a:pt x="14011" y="5093"/>
                  </a:lnTo>
                  <a:lnTo>
                    <a:pt x="13055" y="6142"/>
                  </a:lnTo>
                  <a:lnTo>
                    <a:pt x="13055" y="5896"/>
                  </a:lnTo>
                  <a:cubicBezTo>
                    <a:pt x="13055" y="5772"/>
                    <a:pt x="12962" y="5680"/>
                    <a:pt x="12839" y="5680"/>
                  </a:cubicBezTo>
                  <a:lnTo>
                    <a:pt x="9876" y="5680"/>
                  </a:lnTo>
                  <a:cubicBezTo>
                    <a:pt x="9629" y="5217"/>
                    <a:pt x="9259" y="4815"/>
                    <a:pt x="8796" y="4538"/>
                  </a:cubicBezTo>
                  <a:lnTo>
                    <a:pt x="12839" y="4538"/>
                  </a:lnTo>
                  <a:cubicBezTo>
                    <a:pt x="12962" y="4538"/>
                    <a:pt x="13055" y="4445"/>
                    <a:pt x="13055" y="4322"/>
                  </a:cubicBezTo>
                  <a:lnTo>
                    <a:pt x="13055" y="4075"/>
                  </a:lnTo>
                  <a:close/>
                  <a:moveTo>
                    <a:pt x="7280" y="5755"/>
                  </a:moveTo>
                  <a:cubicBezTo>
                    <a:pt x="7478" y="5755"/>
                    <a:pt x="7678" y="5827"/>
                    <a:pt x="7839" y="5988"/>
                  </a:cubicBezTo>
                  <a:cubicBezTo>
                    <a:pt x="8333" y="6513"/>
                    <a:pt x="7963" y="7377"/>
                    <a:pt x="7253" y="7377"/>
                  </a:cubicBezTo>
                  <a:cubicBezTo>
                    <a:pt x="6821" y="7377"/>
                    <a:pt x="6450" y="7007"/>
                    <a:pt x="6450" y="6544"/>
                  </a:cubicBezTo>
                  <a:cubicBezTo>
                    <a:pt x="6471" y="6065"/>
                    <a:pt x="6871" y="5755"/>
                    <a:pt x="7280" y="5755"/>
                  </a:cubicBezTo>
                  <a:close/>
                  <a:moveTo>
                    <a:pt x="11666" y="2840"/>
                  </a:moveTo>
                  <a:lnTo>
                    <a:pt x="11666" y="4136"/>
                  </a:lnTo>
                  <a:lnTo>
                    <a:pt x="7160" y="4136"/>
                  </a:lnTo>
                  <a:cubicBezTo>
                    <a:pt x="5092" y="4229"/>
                    <a:pt x="3734" y="6328"/>
                    <a:pt x="4475" y="8241"/>
                  </a:cubicBezTo>
                  <a:lnTo>
                    <a:pt x="2870" y="8241"/>
                  </a:lnTo>
                  <a:lnTo>
                    <a:pt x="2870" y="2840"/>
                  </a:lnTo>
                  <a:close/>
                  <a:moveTo>
                    <a:pt x="7253" y="4507"/>
                  </a:moveTo>
                  <a:cubicBezTo>
                    <a:pt x="8703" y="4507"/>
                    <a:pt x="9876" y="5710"/>
                    <a:pt x="9845" y="7192"/>
                  </a:cubicBezTo>
                  <a:cubicBezTo>
                    <a:pt x="9845" y="7809"/>
                    <a:pt x="9629" y="8395"/>
                    <a:pt x="9228" y="8889"/>
                  </a:cubicBezTo>
                  <a:cubicBezTo>
                    <a:pt x="9135" y="8519"/>
                    <a:pt x="8919" y="8179"/>
                    <a:pt x="8642" y="7932"/>
                  </a:cubicBezTo>
                  <a:cubicBezTo>
                    <a:pt x="8456" y="7747"/>
                    <a:pt x="8240" y="7624"/>
                    <a:pt x="8024" y="7531"/>
                  </a:cubicBezTo>
                  <a:cubicBezTo>
                    <a:pt x="8919" y="6791"/>
                    <a:pt x="8425" y="5340"/>
                    <a:pt x="7253" y="5340"/>
                  </a:cubicBezTo>
                  <a:cubicBezTo>
                    <a:pt x="6080" y="5340"/>
                    <a:pt x="5555" y="6791"/>
                    <a:pt x="6481" y="7531"/>
                  </a:cubicBezTo>
                  <a:cubicBezTo>
                    <a:pt x="5895" y="7778"/>
                    <a:pt x="5432" y="8272"/>
                    <a:pt x="5278" y="8889"/>
                  </a:cubicBezTo>
                  <a:cubicBezTo>
                    <a:pt x="4876" y="8426"/>
                    <a:pt x="4660" y="7809"/>
                    <a:pt x="4660" y="7192"/>
                  </a:cubicBezTo>
                  <a:cubicBezTo>
                    <a:pt x="4599" y="5710"/>
                    <a:pt x="5771" y="4507"/>
                    <a:pt x="7253" y="4507"/>
                  </a:cubicBezTo>
                  <a:close/>
                  <a:moveTo>
                    <a:pt x="7346" y="7806"/>
                  </a:moveTo>
                  <a:cubicBezTo>
                    <a:pt x="7739" y="7806"/>
                    <a:pt x="8078" y="7984"/>
                    <a:pt x="8364" y="8241"/>
                  </a:cubicBezTo>
                  <a:cubicBezTo>
                    <a:pt x="8642" y="8488"/>
                    <a:pt x="8827" y="8858"/>
                    <a:pt x="8888" y="9229"/>
                  </a:cubicBezTo>
                  <a:cubicBezTo>
                    <a:pt x="8425" y="9599"/>
                    <a:pt x="7839" y="9815"/>
                    <a:pt x="7253" y="9815"/>
                  </a:cubicBezTo>
                  <a:cubicBezTo>
                    <a:pt x="6666" y="9815"/>
                    <a:pt x="6111" y="9599"/>
                    <a:pt x="5648" y="9229"/>
                  </a:cubicBezTo>
                  <a:cubicBezTo>
                    <a:pt x="5741" y="8395"/>
                    <a:pt x="6450" y="7809"/>
                    <a:pt x="7253" y="7809"/>
                  </a:cubicBezTo>
                  <a:cubicBezTo>
                    <a:pt x="7284" y="7807"/>
                    <a:pt x="7315" y="7806"/>
                    <a:pt x="7346" y="7806"/>
                  </a:cubicBezTo>
                  <a:close/>
                  <a:moveTo>
                    <a:pt x="11697" y="6112"/>
                  </a:moveTo>
                  <a:lnTo>
                    <a:pt x="11666" y="10772"/>
                  </a:lnTo>
                  <a:cubicBezTo>
                    <a:pt x="11666" y="11389"/>
                    <a:pt x="11172" y="11914"/>
                    <a:pt x="10524" y="11914"/>
                  </a:cubicBezTo>
                  <a:lnTo>
                    <a:pt x="4012" y="11914"/>
                  </a:lnTo>
                  <a:cubicBezTo>
                    <a:pt x="3364" y="11914"/>
                    <a:pt x="2870" y="11389"/>
                    <a:pt x="2870" y="10772"/>
                  </a:cubicBezTo>
                  <a:lnTo>
                    <a:pt x="2870" y="10247"/>
                  </a:lnTo>
                  <a:lnTo>
                    <a:pt x="3734" y="10247"/>
                  </a:lnTo>
                  <a:cubicBezTo>
                    <a:pt x="4012" y="10216"/>
                    <a:pt x="4012" y="9815"/>
                    <a:pt x="3734" y="9815"/>
                  </a:cubicBezTo>
                  <a:lnTo>
                    <a:pt x="1698" y="9815"/>
                  </a:lnTo>
                  <a:cubicBezTo>
                    <a:pt x="1574" y="9815"/>
                    <a:pt x="1482" y="9908"/>
                    <a:pt x="1482" y="10031"/>
                  </a:cubicBezTo>
                  <a:lnTo>
                    <a:pt x="1482" y="10278"/>
                  </a:lnTo>
                  <a:lnTo>
                    <a:pt x="556" y="9229"/>
                  </a:lnTo>
                  <a:lnTo>
                    <a:pt x="1482" y="8210"/>
                  </a:lnTo>
                  <a:lnTo>
                    <a:pt x="1482" y="8457"/>
                  </a:lnTo>
                  <a:cubicBezTo>
                    <a:pt x="1482" y="8581"/>
                    <a:pt x="1574" y="8673"/>
                    <a:pt x="1698" y="8673"/>
                  </a:cubicBezTo>
                  <a:lnTo>
                    <a:pt x="4660" y="8673"/>
                  </a:lnTo>
                  <a:cubicBezTo>
                    <a:pt x="4907" y="9136"/>
                    <a:pt x="5308" y="9537"/>
                    <a:pt x="5771" y="9815"/>
                  </a:cubicBezTo>
                  <a:lnTo>
                    <a:pt x="4784" y="9815"/>
                  </a:lnTo>
                  <a:cubicBezTo>
                    <a:pt x="4506" y="9815"/>
                    <a:pt x="4506" y="10247"/>
                    <a:pt x="4784" y="10247"/>
                  </a:cubicBezTo>
                  <a:lnTo>
                    <a:pt x="7376" y="10247"/>
                  </a:lnTo>
                  <a:cubicBezTo>
                    <a:pt x="9012" y="10155"/>
                    <a:pt x="10308" y="8827"/>
                    <a:pt x="10277" y="7192"/>
                  </a:cubicBezTo>
                  <a:cubicBezTo>
                    <a:pt x="10277" y="6821"/>
                    <a:pt x="10215" y="6451"/>
                    <a:pt x="10092" y="6112"/>
                  </a:cubicBezTo>
                  <a:close/>
                  <a:moveTo>
                    <a:pt x="4012" y="1"/>
                  </a:moveTo>
                  <a:cubicBezTo>
                    <a:pt x="3148" y="1"/>
                    <a:pt x="2438" y="711"/>
                    <a:pt x="2438" y="1575"/>
                  </a:cubicBezTo>
                  <a:lnTo>
                    <a:pt x="2438" y="8241"/>
                  </a:lnTo>
                  <a:lnTo>
                    <a:pt x="1883" y="8241"/>
                  </a:lnTo>
                  <a:lnTo>
                    <a:pt x="1883" y="7686"/>
                  </a:lnTo>
                  <a:cubicBezTo>
                    <a:pt x="1903" y="7543"/>
                    <a:pt x="1790" y="7455"/>
                    <a:pt x="1675" y="7455"/>
                  </a:cubicBezTo>
                  <a:cubicBezTo>
                    <a:pt x="1615" y="7455"/>
                    <a:pt x="1555" y="7479"/>
                    <a:pt x="1512" y="7531"/>
                  </a:cubicBezTo>
                  <a:lnTo>
                    <a:pt x="62" y="9105"/>
                  </a:lnTo>
                  <a:cubicBezTo>
                    <a:pt x="0" y="9167"/>
                    <a:pt x="0" y="9290"/>
                    <a:pt x="62" y="9383"/>
                  </a:cubicBezTo>
                  <a:lnTo>
                    <a:pt x="1512" y="10957"/>
                  </a:lnTo>
                  <a:cubicBezTo>
                    <a:pt x="1555" y="11010"/>
                    <a:pt x="1615" y="11034"/>
                    <a:pt x="1675" y="11034"/>
                  </a:cubicBezTo>
                  <a:cubicBezTo>
                    <a:pt x="1790" y="11034"/>
                    <a:pt x="1903" y="10945"/>
                    <a:pt x="1883" y="10803"/>
                  </a:cubicBezTo>
                  <a:lnTo>
                    <a:pt x="1883" y="10247"/>
                  </a:lnTo>
                  <a:lnTo>
                    <a:pt x="2438" y="10247"/>
                  </a:lnTo>
                  <a:lnTo>
                    <a:pt x="2438" y="10772"/>
                  </a:lnTo>
                  <a:cubicBezTo>
                    <a:pt x="2438" y="11636"/>
                    <a:pt x="3148" y="12346"/>
                    <a:pt x="4012" y="12346"/>
                  </a:cubicBezTo>
                  <a:lnTo>
                    <a:pt x="10524" y="12346"/>
                  </a:lnTo>
                  <a:cubicBezTo>
                    <a:pt x="11388" y="12346"/>
                    <a:pt x="12098" y="11636"/>
                    <a:pt x="12098" y="10772"/>
                  </a:cubicBezTo>
                  <a:lnTo>
                    <a:pt x="12098" y="6112"/>
                  </a:lnTo>
                  <a:lnTo>
                    <a:pt x="12654" y="6112"/>
                  </a:lnTo>
                  <a:lnTo>
                    <a:pt x="12654" y="6698"/>
                  </a:lnTo>
                  <a:cubicBezTo>
                    <a:pt x="12654" y="6818"/>
                    <a:pt x="12745" y="6899"/>
                    <a:pt x="12851" y="6899"/>
                  </a:cubicBezTo>
                  <a:cubicBezTo>
                    <a:pt x="12908" y="6899"/>
                    <a:pt x="12970" y="6876"/>
                    <a:pt x="13024" y="6821"/>
                  </a:cubicBezTo>
                  <a:lnTo>
                    <a:pt x="14444" y="5247"/>
                  </a:lnTo>
                  <a:cubicBezTo>
                    <a:pt x="14536" y="5186"/>
                    <a:pt x="14536" y="5062"/>
                    <a:pt x="14444" y="4970"/>
                  </a:cubicBezTo>
                  <a:lnTo>
                    <a:pt x="13024" y="3396"/>
                  </a:lnTo>
                  <a:cubicBezTo>
                    <a:pt x="12975" y="3357"/>
                    <a:pt x="12921" y="3340"/>
                    <a:pt x="12869" y="3340"/>
                  </a:cubicBezTo>
                  <a:cubicBezTo>
                    <a:pt x="12755" y="3340"/>
                    <a:pt x="12654" y="3423"/>
                    <a:pt x="12654" y="3550"/>
                  </a:cubicBezTo>
                  <a:lnTo>
                    <a:pt x="12654" y="4136"/>
                  </a:lnTo>
                  <a:lnTo>
                    <a:pt x="12129" y="4136"/>
                  </a:lnTo>
                  <a:lnTo>
                    <a:pt x="12129" y="1575"/>
                  </a:lnTo>
                  <a:cubicBezTo>
                    <a:pt x="12129" y="711"/>
                    <a:pt x="11419" y="1"/>
                    <a:pt x="10524" y="1"/>
                  </a:cubicBezTo>
                  <a:lnTo>
                    <a:pt x="9999" y="1"/>
                  </a:lnTo>
                  <a:cubicBezTo>
                    <a:pt x="9722" y="1"/>
                    <a:pt x="9722" y="402"/>
                    <a:pt x="9999" y="402"/>
                  </a:cubicBezTo>
                  <a:lnTo>
                    <a:pt x="10524" y="402"/>
                  </a:lnTo>
                  <a:cubicBezTo>
                    <a:pt x="11172" y="402"/>
                    <a:pt x="11697" y="927"/>
                    <a:pt x="11697" y="1575"/>
                  </a:cubicBezTo>
                  <a:lnTo>
                    <a:pt x="11697" y="2408"/>
                  </a:lnTo>
                  <a:lnTo>
                    <a:pt x="2870" y="2408"/>
                  </a:lnTo>
                  <a:lnTo>
                    <a:pt x="2870" y="1575"/>
                  </a:lnTo>
                  <a:cubicBezTo>
                    <a:pt x="2870" y="927"/>
                    <a:pt x="3364" y="402"/>
                    <a:pt x="4012" y="402"/>
                  </a:cubicBezTo>
                  <a:lnTo>
                    <a:pt x="8858" y="402"/>
                  </a:lnTo>
                  <a:cubicBezTo>
                    <a:pt x="9135" y="402"/>
                    <a:pt x="9135" y="1"/>
                    <a:pt x="8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96"/>
            <p:cNvSpPr/>
            <p:nvPr/>
          </p:nvSpPr>
          <p:spPr>
            <a:xfrm>
              <a:off x="3350600" y="2518000"/>
              <a:ext cx="23950" cy="20325"/>
            </a:xfrm>
            <a:custGeom>
              <a:avLst/>
              <a:gdLst/>
              <a:ahLst/>
              <a:cxnLst/>
              <a:rect l="l" t="t" r="r" b="b"/>
              <a:pathLst>
                <a:path w="958" h="813" extrusionOk="0">
                  <a:moveTo>
                    <a:pt x="402" y="0"/>
                  </a:moveTo>
                  <a:cubicBezTo>
                    <a:pt x="186" y="0"/>
                    <a:pt x="1" y="185"/>
                    <a:pt x="1" y="401"/>
                  </a:cubicBezTo>
                  <a:cubicBezTo>
                    <a:pt x="1" y="648"/>
                    <a:pt x="193" y="813"/>
                    <a:pt x="394" y="813"/>
                  </a:cubicBezTo>
                  <a:cubicBezTo>
                    <a:pt x="494" y="813"/>
                    <a:pt x="597" y="772"/>
                    <a:pt x="680" y="679"/>
                  </a:cubicBezTo>
                  <a:cubicBezTo>
                    <a:pt x="957" y="432"/>
                    <a:pt x="772"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96"/>
            <p:cNvSpPr/>
            <p:nvPr/>
          </p:nvSpPr>
          <p:spPr>
            <a:xfrm>
              <a:off x="3386875" y="2518000"/>
              <a:ext cx="23925" cy="20325"/>
            </a:xfrm>
            <a:custGeom>
              <a:avLst/>
              <a:gdLst/>
              <a:ahLst/>
              <a:cxnLst/>
              <a:rect l="l" t="t" r="r" b="b"/>
              <a:pathLst>
                <a:path w="957" h="813" extrusionOk="0">
                  <a:moveTo>
                    <a:pt x="401" y="0"/>
                  </a:moveTo>
                  <a:cubicBezTo>
                    <a:pt x="185" y="0"/>
                    <a:pt x="0" y="185"/>
                    <a:pt x="0" y="401"/>
                  </a:cubicBezTo>
                  <a:cubicBezTo>
                    <a:pt x="0" y="648"/>
                    <a:pt x="192" y="813"/>
                    <a:pt x="403" y="813"/>
                  </a:cubicBezTo>
                  <a:cubicBezTo>
                    <a:pt x="508" y="813"/>
                    <a:pt x="617" y="772"/>
                    <a:pt x="710" y="679"/>
                  </a:cubicBezTo>
                  <a:cubicBezTo>
                    <a:pt x="957" y="432"/>
                    <a:pt x="772" y="0"/>
                    <a:pt x="4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96"/>
            <p:cNvSpPr/>
            <p:nvPr/>
          </p:nvSpPr>
          <p:spPr>
            <a:xfrm>
              <a:off x="3423125" y="2518000"/>
              <a:ext cx="23950" cy="20325"/>
            </a:xfrm>
            <a:custGeom>
              <a:avLst/>
              <a:gdLst/>
              <a:ahLst/>
              <a:cxnLst/>
              <a:rect l="l" t="t" r="r" b="b"/>
              <a:pathLst>
                <a:path w="958" h="813" extrusionOk="0">
                  <a:moveTo>
                    <a:pt x="433" y="0"/>
                  </a:moveTo>
                  <a:cubicBezTo>
                    <a:pt x="186" y="0"/>
                    <a:pt x="1" y="185"/>
                    <a:pt x="1" y="401"/>
                  </a:cubicBezTo>
                  <a:cubicBezTo>
                    <a:pt x="1" y="648"/>
                    <a:pt x="206" y="813"/>
                    <a:pt x="417" y="813"/>
                  </a:cubicBezTo>
                  <a:cubicBezTo>
                    <a:pt x="522" y="813"/>
                    <a:pt x="628" y="772"/>
                    <a:pt x="710" y="679"/>
                  </a:cubicBezTo>
                  <a:cubicBezTo>
                    <a:pt x="957" y="432"/>
                    <a:pt x="772" y="0"/>
                    <a:pt x="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6" name="Google Shape;14336;p96"/>
          <p:cNvGrpSpPr/>
          <p:nvPr/>
        </p:nvGrpSpPr>
        <p:grpSpPr>
          <a:xfrm>
            <a:off x="5477284" y="3425128"/>
            <a:ext cx="362650" cy="357075"/>
            <a:chOff x="2498825" y="2466475"/>
            <a:chExt cx="362650" cy="357075"/>
          </a:xfrm>
        </p:grpSpPr>
        <p:sp>
          <p:nvSpPr>
            <p:cNvPr id="14337" name="Google Shape;14337;p96"/>
            <p:cNvSpPr/>
            <p:nvPr/>
          </p:nvSpPr>
          <p:spPr>
            <a:xfrm>
              <a:off x="2498825" y="2466475"/>
              <a:ext cx="362650" cy="357075"/>
            </a:xfrm>
            <a:custGeom>
              <a:avLst/>
              <a:gdLst/>
              <a:ahLst/>
              <a:cxnLst/>
              <a:rect l="l" t="t" r="r" b="b"/>
              <a:pathLst>
                <a:path w="14506" h="14283" extrusionOk="0">
                  <a:moveTo>
                    <a:pt x="12606" y="422"/>
                  </a:moveTo>
                  <a:cubicBezTo>
                    <a:pt x="12715" y="422"/>
                    <a:pt x="12828" y="454"/>
                    <a:pt x="12931" y="518"/>
                  </a:cubicBezTo>
                  <a:cubicBezTo>
                    <a:pt x="13024" y="580"/>
                    <a:pt x="13086" y="703"/>
                    <a:pt x="13116" y="827"/>
                  </a:cubicBezTo>
                  <a:cubicBezTo>
                    <a:pt x="13147" y="981"/>
                    <a:pt x="13116" y="1104"/>
                    <a:pt x="13024" y="1228"/>
                  </a:cubicBezTo>
                  <a:lnTo>
                    <a:pt x="12623" y="1783"/>
                  </a:lnTo>
                  <a:lnTo>
                    <a:pt x="11789" y="1197"/>
                  </a:lnTo>
                  <a:lnTo>
                    <a:pt x="12221" y="611"/>
                  </a:lnTo>
                  <a:cubicBezTo>
                    <a:pt x="12311" y="485"/>
                    <a:pt x="12454" y="422"/>
                    <a:pt x="12606" y="422"/>
                  </a:cubicBezTo>
                  <a:close/>
                  <a:moveTo>
                    <a:pt x="11542" y="1536"/>
                  </a:moveTo>
                  <a:lnTo>
                    <a:pt x="12376" y="2123"/>
                  </a:lnTo>
                  <a:lnTo>
                    <a:pt x="9567" y="6011"/>
                  </a:lnTo>
                  <a:lnTo>
                    <a:pt x="8734" y="5425"/>
                  </a:lnTo>
                  <a:lnTo>
                    <a:pt x="11542" y="1536"/>
                  </a:lnTo>
                  <a:close/>
                  <a:moveTo>
                    <a:pt x="8641" y="5888"/>
                  </a:moveTo>
                  <a:lnTo>
                    <a:pt x="9166" y="6258"/>
                  </a:lnTo>
                  <a:lnTo>
                    <a:pt x="8641" y="6444"/>
                  </a:lnTo>
                  <a:lnTo>
                    <a:pt x="8641" y="5888"/>
                  </a:lnTo>
                  <a:close/>
                  <a:moveTo>
                    <a:pt x="9691" y="3388"/>
                  </a:moveTo>
                  <a:lnTo>
                    <a:pt x="8271" y="5363"/>
                  </a:lnTo>
                  <a:cubicBezTo>
                    <a:pt x="8240" y="5394"/>
                    <a:pt x="8240" y="5425"/>
                    <a:pt x="8240" y="5487"/>
                  </a:cubicBezTo>
                  <a:lnTo>
                    <a:pt x="8209" y="6752"/>
                  </a:lnTo>
                  <a:cubicBezTo>
                    <a:pt x="8209" y="6853"/>
                    <a:pt x="8312" y="6954"/>
                    <a:pt x="8417" y="6954"/>
                  </a:cubicBezTo>
                  <a:cubicBezTo>
                    <a:pt x="8441" y="6954"/>
                    <a:pt x="8465" y="6949"/>
                    <a:pt x="8487" y="6937"/>
                  </a:cubicBezTo>
                  <a:lnTo>
                    <a:pt x="9691" y="6505"/>
                  </a:lnTo>
                  <a:cubicBezTo>
                    <a:pt x="9722" y="6505"/>
                    <a:pt x="9753" y="6474"/>
                    <a:pt x="9783" y="6444"/>
                  </a:cubicBezTo>
                  <a:lnTo>
                    <a:pt x="10864" y="4962"/>
                  </a:lnTo>
                  <a:lnTo>
                    <a:pt x="10864" y="7493"/>
                  </a:lnTo>
                  <a:cubicBezTo>
                    <a:pt x="10864" y="8110"/>
                    <a:pt x="10370" y="8604"/>
                    <a:pt x="9783" y="8604"/>
                  </a:cubicBezTo>
                  <a:cubicBezTo>
                    <a:pt x="9475" y="8604"/>
                    <a:pt x="9475" y="9036"/>
                    <a:pt x="9783" y="9036"/>
                  </a:cubicBezTo>
                  <a:cubicBezTo>
                    <a:pt x="10617" y="9036"/>
                    <a:pt x="11296" y="8357"/>
                    <a:pt x="11296" y="7493"/>
                  </a:cubicBezTo>
                  <a:lnTo>
                    <a:pt x="11296" y="6567"/>
                  </a:lnTo>
                  <a:lnTo>
                    <a:pt x="12684" y="6567"/>
                  </a:lnTo>
                  <a:lnTo>
                    <a:pt x="12684" y="12523"/>
                  </a:lnTo>
                  <a:lnTo>
                    <a:pt x="1852" y="12492"/>
                  </a:lnTo>
                  <a:lnTo>
                    <a:pt x="1852" y="6567"/>
                  </a:lnTo>
                  <a:lnTo>
                    <a:pt x="3148" y="6567"/>
                  </a:lnTo>
                  <a:lnTo>
                    <a:pt x="3148" y="7493"/>
                  </a:lnTo>
                  <a:cubicBezTo>
                    <a:pt x="3148" y="8264"/>
                    <a:pt x="3704" y="8912"/>
                    <a:pt x="4475" y="9005"/>
                  </a:cubicBezTo>
                  <a:lnTo>
                    <a:pt x="4475" y="10610"/>
                  </a:lnTo>
                  <a:cubicBezTo>
                    <a:pt x="4444" y="10702"/>
                    <a:pt x="4506" y="10795"/>
                    <a:pt x="4599" y="10826"/>
                  </a:cubicBezTo>
                  <a:lnTo>
                    <a:pt x="4660" y="10826"/>
                  </a:lnTo>
                  <a:cubicBezTo>
                    <a:pt x="4722" y="10826"/>
                    <a:pt x="4784" y="10795"/>
                    <a:pt x="4815" y="10764"/>
                  </a:cubicBezTo>
                  <a:lnTo>
                    <a:pt x="6574" y="9005"/>
                  </a:lnTo>
                  <a:lnTo>
                    <a:pt x="8703" y="9005"/>
                  </a:lnTo>
                  <a:cubicBezTo>
                    <a:pt x="8981" y="9005"/>
                    <a:pt x="8981" y="8573"/>
                    <a:pt x="8703" y="8573"/>
                  </a:cubicBezTo>
                  <a:lnTo>
                    <a:pt x="6481" y="8573"/>
                  </a:lnTo>
                  <a:cubicBezTo>
                    <a:pt x="6419" y="8573"/>
                    <a:pt x="6358" y="8604"/>
                    <a:pt x="6327" y="8635"/>
                  </a:cubicBezTo>
                  <a:lnTo>
                    <a:pt x="4876" y="10085"/>
                  </a:lnTo>
                  <a:lnTo>
                    <a:pt x="4876" y="8820"/>
                  </a:lnTo>
                  <a:cubicBezTo>
                    <a:pt x="4876" y="8696"/>
                    <a:pt x="4784" y="8604"/>
                    <a:pt x="4660" y="8604"/>
                  </a:cubicBezTo>
                  <a:cubicBezTo>
                    <a:pt x="4043" y="8604"/>
                    <a:pt x="3549" y="8110"/>
                    <a:pt x="3549" y="7493"/>
                  </a:cubicBezTo>
                  <a:lnTo>
                    <a:pt x="3549" y="4468"/>
                  </a:lnTo>
                  <a:cubicBezTo>
                    <a:pt x="3580" y="3882"/>
                    <a:pt x="4043" y="3388"/>
                    <a:pt x="4660" y="3388"/>
                  </a:cubicBezTo>
                  <a:close/>
                  <a:moveTo>
                    <a:pt x="12808" y="5641"/>
                  </a:moveTo>
                  <a:cubicBezTo>
                    <a:pt x="13209" y="5641"/>
                    <a:pt x="13518" y="5950"/>
                    <a:pt x="13518" y="6351"/>
                  </a:cubicBezTo>
                  <a:lnTo>
                    <a:pt x="13518" y="12523"/>
                  </a:lnTo>
                  <a:lnTo>
                    <a:pt x="13116" y="12492"/>
                  </a:lnTo>
                  <a:lnTo>
                    <a:pt x="13116" y="6320"/>
                  </a:lnTo>
                  <a:cubicBezTo>
                    <a:pt x="13116" y="6227"/>
                    <a:pt x="13024" y="6135"/>
                    <a:pt x="12900" y="6135"/>
                  </a:cubicBezTo>
                  <a:lnTo>
                    <a:pt x="11296" y="6135"/>
                  </a:lnTo>
                  <a:lnTo>
                    <a:pt x="11296" y="5641"/>
                  </a:lnTo>
                  <a:close/>
                  <a:moveTo>
                    <a:pt x="7963" y="12924"/>
                  </a:moveTo>
                  <a:cubicBezTo>
                    <a:pt x="7963" y="13079"/>
                    <a:pt x="7870" y="13202"/>
                    <a:pt x="7716" y="13202"/>
                  </a:cubicBezTo>
                  <a:lnTo>
                    <a:pt x="6821" y="13202"/>
                  </a:lnTo>
                  <a:cubicBezTo>
                    <a:pt x="6666" y="13202"/>
                    <a:pt x="6574" y="13079"/>
                    <a:pt x="6574" y="12924"/>
                  </a:cubicBezTo>
                  <a:close/>
                  <a:moveTo>
                    <a:pt x="12643" y="1"/>
                  </a:moveTo>
                  <a:cubicBezTo>
                    <a:pt x="12364" y="1"/>
                    <a:pt x="12079" y="124"/>
                    <a:pt x="11882" y="395"/>
                  </a:cubicBezTo>
                  <a:lnTo>
                    <a:pt x="9999" y="2987"/>
                  </a:lnTo>
                  <a:lnTo>
                    <a:pt x="4660" y="2987"/>
                  </a:lnTo>
                  <a:cubicBezTo>
                    <a:pt x="3827" y="2987"/>
                    <a:pt x="3148" y="3666"/>
                    <a:pt x="3148" y="4499"/>
                  </a:cubicBezTo>
                  <a:lnTo>
                    <a:pt x="3148" y="5209"/>
                  </a:lnTo>
                  <a:lnTo>
                    <a:pt x="1728" y="5209"/>
                  </a:lnTo>
                  <a:cubicBezTo>
                    <a:pt x="1080" y="5209"/>
                    <a:pt x="556" y="5734"/>
                    <a:pt x="556" y="6382"/>
                  </a:cubicBezTo>
                  <a:lnTo>
                    <a:pt x="556" y="10147"/>
                  </a:lnTo>
                  <a:cubicBezTo>
                    <a:pt x="556" y="10286"/>
                    <a:pt x="664" y="10355"/>
                    <a:pt x="772" y="10355"/>
                  </a:cubicBezTo>
                  <a:cubicBezTo>
                    <a:pt x="880" y="10355"/>
                    <a:pt x="988" y="10286"/>
                    <a:pt x="988" y="10147"/>
                  </a:cubicBezTo>
                  <a:lnTo>
                    <a:pt x="988" y="6351"/>
                  </a:lnTo>
                  <a:cubicBezTo>
                    <a:pt x="988" y="5950"/>
                    <a:pt x="1296" y="5610"/>
                    <a:pt x="1698" y="5610"/>
                  </a:cubicBezTo>
                  <a:lnTo>
                    <a:pt x="3117" y="5610"/>
                  </a:lnTo>
                  <a:lnTo>
                    <a:pt x="3117" y="6135"/>
                  </a:lnTo>
                  <a:lnTo>
                    <a:pt x="1605" y="6135"/>
                  </a:lnTo>
                  <a:cubicBezTo>
                    <a:pt x="1512" y="6135"/>
                    <a:pt x="1389" y="6227"/>
                    <a:pt x="1389" y="6351"/>
                  </a:cubicBezTo>
                  <a:lnTo>
                    <a:pt x="1389" y="12523"/>
                  </a:lnTo>
                  <a:lnTo>
                    <a:pt x="988" y="12523"/>
                  </a:lnTo>
                  <a:lnTo>
                    <a:pt x="988" y="11258"/>
                  </a:lnTo>
                  <a:cubicBezTo>
                    <a:pt x="988" y="11104"/>
                    <a:pt x="880" y="11026"/>
                    <a:pt x="772" y="11026"/>
                  </a:cubicBezTo>
                  <a:cubicBezTo>
                    <a:pt x="664" y="11026"/>
                    <a:pt x="556" y="11104"/>
                    <a:pt x="556" y="11258"/>
                  </a:cubicBezTo>
                  <a:lnTo>
                    <a:pt x="556" y="12523"/>
                  </a:lnTo>
                  <a:lnTo>
                    <a:pt x="216" y="12523"/>
                  </a:lnTo>
                  <a:cubicBezTo>
                    <a:pt x="93" y="12523"/>
                    <a:pt x="0" y="12616"/>
                    <a:pt x="0" y="12739"/>
                  </a:cubicBezTo>
                  <a:lnTo>
                    <a:pt x="0" y="13233"/>
                  </a:lnTo>
                  <a:cubicBezTo>
                    <a:pt x="0" y="13819"/>
                    <a:pt x="463" y="14282"/>
                    <a:pt x="1049" y="14282"/>
                  </a:cubicBezTo>
                  <a:lnTo>
                    <a:pt x="11604" y="14282"/>
                  </a:lnTo>
                  <a:cubicBezTo>
                    <a:pt x="11882" y="14282"/>
                    <a:pt x="11882" y="13881"/>
                    <a:pt x="11604" y="13881"/>
                  </a:cubicBezTo>
                  <a:lnTo>
                    <a:pt x="1049" y="13881"/>
                  </a:lnTo>
                  <a:cubicBezTo>
                    <a:pt x="710" y="13881"/>
                    <a:pt x="432" y="13603"/>
                    <a:pt x="432" y="13233"/>
                  </a:cubicBezTo>
                  <a:lnTo>
                    <a:pt x="432" y="12924"/>
                  </a:lnTo>
                  <a:lnTo>
                    <a:pt x="6142" y="12924"/>
                  </a:lnTo>
                  <a:cubicBezTo>
                    <a:pt x="6142" y="13326"/>
                    <a:pt x="6450" y="13634"/>
                    <a:pt x="6821" y="13634"/>
                  </a:cubicBezTo>
                  <a:lnTo>
                    <a:pt x="7685" y="13634"/>
                  </a:lnTo>
                  <a:cubicBezTo>
                    <a:pt x="8086" y="13634"/>
                    <a:pt x="8395" y="13326"/>
                    <a:pt x="8395" y="12924"/>
                  </a:cubicBezTo>
                  <a:lnTo>
                    <a:pt x="14073" y="12924"/>
                  </a:lnTo>
                  <a:lnTo>
                    <a:pt x="14073" y="13233"/>
                  </a:lnTo>
                  <a:cubicBezTo>
                    <a:pt x="14073" y="13603"/>
                    <a:pt x="13795" y="13881"/>
                    <a:pt x="13456" y="13881"/>
                  </a:cubicBezTo>
                  <a:lnTo>
                    <a:pt x="12808" y="13881"/>
                  </a:lnTo>
                  <a:cubicBezTo>
                    <a:pt x="12530" y="13881"/>
                    <a:pt x="12530" y="14282"/>
                    <a:pt x="12808" y="14282"/>
                  </a:cubicBezTo>
                  <a:lnTo>
                    <a:pt x="13456" y="14282"/>
                  </a:lnTo>
                  <a:cubicBezTo>
                    <a:pt x="14011" y="14282"/>
                    <a:pt x="14505" y="13819"/>
                    <a:pt x="14505" y="13233"/>
                  </a:cubicBezTo>
                  <a:lnTo>
                    <a:pt x="14505" y="12739"/>
                  </a:lnTo>
                  <a:cubicBezTo>
                    <a:pt x="14505" y="12616"/>
                    <a:pt x="14382" y="12523"/>
                    <a:pt x="14289" y="12523"/>
                  </a:cubicBezTo>
                  <a:lnTo>
                    <a:pt x="13950" y="12523"/>
                  </a:lnTo>
                  <a:lnTo>
                    <a:pt x="13950" y="6351"/>
                  </a:lnTo>
                  <a:cubicBezTo>
                    <a:pt x="13950" y="5703"/>
                    <a:pt x="13425" y="5178"/>
                    <a:pt x="12777" y="5178"/>
                  </a:cubicBezTo>
                  <a:lnTo>
                    <a:pt x="11296" y="5178"/>
                  </a:lnTo>
                  <a:lnTo>
                    <a:pt x="11296" y="4345"/>
                  </a:lnTo>
                  <a:lnTo>
                    <a:pt x="12684" y="2431"/>
                  </a:lnTo>
                  <a:cubicBezTo>
                    <a:pt x="12746" y="2493"/>
                    <a:pt x="12777" y="2555"/>
                    <a:pt x="12777" y="2648"/>
                  </a:cubicBezTo>
                  <a:cubicBezTo>
                    <a:pt x="12808" y="2802"/>
                    <a:pt x="12777" y="2925"/>
                    <a:pt x="12684" y="3049"/>
                  </a:cubicBezTo>
                  <a:lnTo>
                    <a:pt x="11789" y="4283"/>
                  </a:lnTo>
                  <a:cubicBezTo>
                    <a:pt x="11702" y="4459"/>
                    <a:pt x="11832" y="4619"/>
                    <a:pt x="11971" y="4619"/>
                  </a:cubicBezTo>
                  <a:cubicBezTo>
                    <a:pt x="12027" y="4619"/>
                    <a:pt x="12084" y="4592"/>
                    <a:pt x="12129" y="4530"/>
                  </a:cubicBezTo>
                  <a:lnTo>
                    <a:pt x="13055" y="3296"/>
                  </a:lnTo>
                  <a:cubicBezTo>
                    <a:pt x="13302" y="2925"/>
                    <a:pt x="13271" y="2401"/>
                    <a:pt x="12962" y="2061"/>
                  </a:cubicBezTo>
                  <a:lnTo>
                    <a:pt x="13394" y="1475"/>
                  </a:lnTo>
                  <a:cubicBezTo>
                    <a:pt x="13549" y="1259"/>
                    <a:pt x="13610" y="1012"/>
                    <a:pt x="13549" y="765"/>
                  </a:cubicBezTo>
                  <a:cubicBezTo>
                    <a:pt x="13474" y="282"/>
                    <a:pt x="13065" y="1"/>
                    <a:pt x="12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96"/>
            <p:cNvSpPr/>
            <p:nvPr/>
          </p:nvSpPr>
          <p:spPr>
            <a:xfrm>
              <a:off x="2618400" y="2629875"/>
              <a:ext cx="69475" cy="10825"/>
            </a:xfrm>
            <a:custGeom>
              <a:avLst/>
              <a:gdLst/>
              <a:ahLst/>
              <a:cxnLst/>
              <a:rect l="l" t="t" r="r" b="b"/>
              <a:pathLst>
                <a:path w="2779" h="433" extrusionOk="0">
                  <a:moveTo>
                    <a:pt x="217" y="0"/>
                  </a:moveTo>
                  <a:cubicBezTo>
                    <a:pt x="93" y="0"/>
                    <a:pt x="1" y="93"/>
                    <a:pt x="1" y="216"/>
                  </a:cubicBezTo>
                  <a:cubicBezTo>
                    <a:pt x="1" y="309"/>
                    <a:pt x="93" y="432"/>
                    <a:pt x="217" y="432"/>
                  </a:cubicBezTo>
                  <a:lnTo>
                    <a:pt x="2562" y="432"/>
                  </a:lnTo>
                  <a:cubicBezTo>
                    <a:pt x="2686" y="432"/>
                    <a:pt x="2778" y="309"/>
                    <a:pt x="2778" y="216"/>
                  </a:cubicBezTo>
                  <a:cubicBezTo>
                    <a:pt x="2778" y="93"/>
                    <a:pt x="2686" y="0"/>
                    <a:pt x="2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96"/>
            <p:cNvSpPr/>
            <p:nvPr/>
          </p:nvSpPr>
          <p:spPr>
            <a:xfrm>
              <a:off x="2616875" y="2592050"/>
              <a:ext cx="72550" cy="10825"/>
            </a:xfrm>
            <a:custGeom>
              <a:avLst/>
              <a:gdLst/>
              <a:ahLst/>
              <a:cxnLst/>
              <a:rect l="l" t="t" r="r" b="b"/>
              <a:pathLst>
                <a:path w="2902" h="433" extrusionOk="0">
                  <a:moveTo>
                    <a:pt x="278" y="1"/>
                  </a:moveTo>
                  <a:cubicBezTo>
                    <a:pt x="0" y="1"/>
                    <a:pt x="0" y="433"/>
                    <a:pt x="278" y="433"/>
                  </a:cubicBezTo>
                  <a:lnTo>
                    <a:pt x="2623" y="433"/>
                  </a:lnTo>
                  <a:cubicBezTo>
                    <a:pt x="2901" y="433"/>
                    <a:pt x="2901" y="1"/>
                    <a:pt x="2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0" name="Google Shape;14340;p96"/>
          <p:cNvGrpSpPr/>
          <p:nvPr/>
        </p:nvGrpSpPr>
        <p:grpSpPr>
          <a:xfrm>
            <a:off x="4757746" y="3424466"/>
            <a:ext cx="361900" cy="358400"/>
            <a:chOff x="1741150" y="2466500"/>
            <a:chExt cx="361900" cy="358400"/>
          </a:xfrm>
        </p:grpSpPr>
        <p:sp>
          <p:nvSpPr>
            <p:cNvPr id="14341" name="Google Shape;14341;p96"/>
            <p:cNvSpPr/>
            <p:nvPr/>
          </p:nvSpPr>
          <p:spPr>
            <a:xfrm>
              <a:off x="1741150" y="2466500"/>
              <a:ext cx="88000" cy="358400"/>
            </a:xfrm>
            <a:custGeom>
              <a:avLst/>
              <a:gdLst/>
              <a:ahLst/>
              <a:cxnLst/>
              <a:rect l="l" t="t" r="r" b="b"/>
              <a:pathLst>
                <a:path w="3520" h="14336" extrusionOk="0">
                  <a:moveTo>
                    <a:pt x="1744" y="301"/>
                  </a:moveTo>
                  <a:cubicBezTo>
                    <a:pt x="1922" y="301"/>
                    <a:pt x="2099" y="424"/>
                    <a:pt x="2069" y="671"/>
                  </a:cubicBezTo>
                  <a:lnTo>
                    <a:pt x="2069" y="2276"/>
                  </a:lnTo>
                  <a:lnTo>
                    <a:pt x="1420" y="2276"/>
                  </a:lnTo>
                  <a:lnTo>
                    <a:pt x="1420" y="671"/>
                  </a:lnTo>
                  <a:cubicBezTo>
                    <a:pt x="1390" y="424"/>
                    <a:pt x="1567" y="301"/>
                    <a:pt x="1744" y="301"/>
                  </a:cubicBezTo>
                  <a:close/>
                  <a:moveTo>
                    <a:pt x="2069" y="6288"/>
                  </a:moveTo>
                  <a:lnTo>
                    <a:pt x="2069" y="13633"/>
                  </a:lnTo>
                  <a:cubicBezTo>
                    <a:pt x="2099" y="13880"/>
                    <a:pt x="1922" y="14004"/>
                    <a:pt x="1744" y="14004"/>
                  </a:cubicBezTo>
                  <a:cubicBezTo>
                    <a:pt x="1567" y="14004"/>
                    <a:pt x="1390" y="13880"/>
                    <a:pt x="1420" y="13633"/>
                  </a:cubicBezTo>
                  <a:lnTo>
                    <a:pt x="1420" y="6288"/>
                  </a:lnTo>
                  <a:close/>
                  <a:moveTo>
                    <a:pt x="1744" y="0"/>
                  </a:moveTo>
                  <a:cubicBezTo>
                    <a:pt x="1320" y="0"/>
                    <a:pt x="896" y="224"/>
                    <a:pt x="988" y="671"/>
                  </a:cubicBezTo>
                  <a:lnTo>
                    <a:pt x="988" y="2276"/>
                  </a:lnTo>
                  <a:lnTo>
                    <a:pt x="865" y="2276"/>
                  </a:lnTo>
                  <a:cubicBezTo>
                    <a:pt x="371" y="2276"/>
                    <a:pt x="1" y="2677"/>
                    <a:pt x="1" y="3171"/>
                  </a:cubicBezTo>
                  <a:lnTo>
                    <a:pt x="1" y="5455"/>
                  </a:lnTo>
                  <a:cubicBezTo>
                    <a:pt x="1" y="5918"/>
                    <a:pt x="371" y="6319"/>
                    <a:pt x="865" y="6319"/>
                  </a:cubicBezTo>
                  <a:lnTo>
                    <a:pt x="988" y="6319"/>
                  </a:lnTo>
                  <a:lnTo>
                    <a:pt x="988" y="13664"/>
                  </a:lnTo>
                  <a:cubicBezTo>
                    <a:pt x="896" y="14112"/>
                    <a:pt x="1320" y="14335"/>
                    <a:pt x="1744" y="14335"/>
                  </a:cubicBezTo>
                  <a:cubicBezTo>
                    <a:pt x="2169" y="14335"/>
                    <a:pt x="2593" y="14112"/>
                    <a:pt x="2501" y="13664"/>
                  </a:cubicBezTo>
                  <a:lnTo>
                    <a:pt x="2501" y="6319"/>
                  </a:lnTo>
                  <a:lnTo>
                    <a:pt x="2624" y="6319"/>
                  </a:lnTo>
                  <a:cubicBezTo>
                    <a:pt x="3087" y="6319"/>
                    <a:pt x="3488" y="5918"/>
                    <a:pt x="3488" y="5455"/>
                  </a:cubicBezTo>
                  <a:lnTo>
                    <a:pt x="3488" y="4930"/>
                  </a:lnTo>
                  <a:cubicBezTo>
                    <a:pt x="3488" y="4791"/>
                    <a:pt x="3388" y="4722"/>
                    <a:pt x="3288" y="4722"/>
                  </a:cubicBezTo>
                  <a:cubicBezTo>
                    <a:pt x="3187" y="4722"/>
                    <a:pt x="3087" y="4791"/>
                    <a:pt x="3087" y="4930"/>
                  </a:cubicBezTo>
                  <a:lnTo>
                    <a:pt x="3087" y="5424"/>
                  </a:lnTo>
                  <a:cubicBezTo>
                    <a:pt x="3087" y="5671"/>
                    <a:pt x="2871" y="5887"/>
                    <a:pt x="2624" y="5887"/>
                  </a:cubicBezTo>
                  <a:lnTo>
                    <a:pt x="865" y="5887"/>
                  </a:lnTo>
                  <a:cubicBezTo>
                    <a:pt x="618" y="5887"/>
                    <a:pt x="433" y="5671"/>
                    <a:pt x="433" y="5424"/>
                  </a:cubicBezTo>
                  <a:lnTo>
                    <a:pt x="433" y="3140"/>
                  </a:lnTo>
                  <a:cubicBezTo>
                    <a:pt x="433" y="2893"/>
                    <a:pt x="649" y="2677"/>
                    <a:pt x="896" y="2677"/>
                  </a:cubicBezTo>
                  <a:lnTo>
                    <a:pt x="2624" y="2677"/>
                  </a:lnTo>
                  <a:cubicBezTo>
                    <a:pt x="2902" y="2677"/>
                    <a:pt x="3087" y="2893"/>
                    <a:pt x="3087" y="3140"/>
                  </a:cubicBezTo>
                  <a:lnTo>
                    <a:pt x="3087" y="3758"/>
                  </a:lnTo>
                  <a:cubicBezTo>
                    <a:pt x="3087" y="3896"/>
                    <a:pt x="3195" y="3966"/>
                    <a:pt x="3303" y="3966"/>
                  </a:cubicBezTo>
                  <a:cubicBezTo>
                    <a:pt x="3411" y="3966"/>
                    <a:pt x="3519" y="3896"/>
                    <a:pt x="3519" y="3758"/>
                  </a:cubicBezTo>
                  <a:lnTo>
                    <a:pt x="3519" y="3140"/>
                  </a:lnTo>
                  <a:cubicBezTo>
                    <a:pt x="3519" y="2647"/>
                    <a:pt x="3118" y="2276"/>
                    <a:pt x="2624" y="2276"/>
                  </a:cubicBezTo>
                  <a:lnTo>
                    <a:pt x="2501" y="2276"/>
                  </a:lnTo>
                  <a:lnTo>
                    <a:pt x="2501" y="671"/>
                  </a:lnTo>
                  <a:cubicBezTo>
                    <a:pt x="2593" y="224"/>
                    <a:pt x="2169" y="0"/>
                    <a:pt x="17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96"/>
            <p:cNvSpPr/>
            <p:nvPr/>
          </p:nvSpPr>
          <p:spPr>
            <a:xfrm>
              <a:off x="1761225" y="2554975"/>
              <a:ext cx="46300" cy="10100"/>
            </a:xfrm>
            <a:custGeom>
              <a:avLst/>
              <a:gdLst/>
              <a:ahLst/>
              <a:cxnLst/>
              <a:rect l="l" t="t" r="r" b="b"/>
              <a:pathLst>
                <a:path w="1852" h="404" extrusionOk="0">
                  <a:moveTo>
                    <a:pt x="1602" y="1"/>
                  </a:moveTo>
                  <a:cubicBezTo>
                    <a:pt x="1593" y="1"/>
                    <a:pt x="1584" y="1"/>
                    <a:pt x="1574" y="3"/>
                  </a:cubicBezTo>
                  <a:lnTo>
                    <a:pt x="278" y="3"/>
                  </a:lnTo>
                  <a:cubicBezTo>
                    <a:pt x="0" y="3"/>
                    <a:pt x="0" y="404"/>
                    <a:pt x="278" y="404"/>
                  </a:cubicBezTo>
                  <a:lnTo>
                    <a:pt x="1574" y="404"/>
                  </a:lnTo>
                  <a:cubicBezTo>
                    <a:pt x="1842" y="404"/>
                    <a:pt x="1852" y="1"/>
                    <a:pt x="1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96"/>
            <p:cNvSpPr/>
            <p:nvPr/>
          </p:nvSpPr>
          <p:spPr>
            <a:xfrm>
              <a:off x="1761225" y="2582025"/>
              <a:ext cx="46300" cy="10825"/>
            </a:xfrm>
            <a:custGeom>
              <a:avLst/>
              <a:gdLst/>
              <a:ahLst/>
              <a:cxnLst/>
              <a:rect l="l" t="t" r="r" b="b"/>
              <a:pathLst>
                <a:path w="1852" h="433" extrusionOk="0">
                  <a:moveTo>
                    <a:pt x="278" y="1"/>
                  </a:moveTo>
                  <a:cubicBezTo>
                    <a:pt x="0" y="1"/>
                    <a:pt x="0" y="433"/>
                    <a:pt x="278" y="433"/>
                  </a:cubicBezTo>
                  <a:lnTo>
                    <a:pt x="1574" y="433"/>
                  </a:lnTo>
                  <a:cubicBezTo>
                    <a:pt x="1852" y="433"/>
                    <a:pt x="1852"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96"/>
            <p:cNvSpPr/>
            <p:nvPr/>
          </p:nvSpPr>
          <p:spPr>
            <a:xfrm>
              <a:off x="1832200" y="2466500"/>
              <a:ext cx="87975" cy="357625"/>
            </a:xfrm>
            <a:custGeom>
              <a:avLst/>
              <a:gdLst/>
              <a:ahLst/>
              <a:cxnLst/>
              <a:rect l="l" t="t" r="r" b="b"/>
              <a:pathLst>
                <a:path w="3519" h="14305" extrusionOk="0">
                  <a:moveTo>
                    <a:pt x="2624" y="9899"/>
                  </a:moveTo>
                  <a:cubicBezTo>
                    <a:pt x="2871" y="9899"/>
                    <a:pt x="3087" y="10115"/>
                    <a:pt x="3087" y="10362"/>
                  </a:cubicBezTo>
                  <a:lnTo>
                    <a:pt x="3087" y="12646"/>
                  </a:lnTo>
                  <a:cubicBezTo>
                    <a:pt x="3087" y="12893"/>
                    <a:pt x="2871" y="13078"/>
                    <a:pt x="2624" y="13078"/>
                  </a:cubicBezTo>
                  <a:lnTo>
                    <a:pt x="895" y="13078"/>
                  </a:lnTo>
                  <a:cubicBezTo>
                    <a:pt x="618" y="13078"/>
                    <a:pt x="433" y="12893"/>
                    <a:pt x="433" y="12646"/>
                  </a:cubicBezTo>
                  <a:lnTo>
                    <a:pt x="433" y="10362"/>
                  </a:lnTo>
                  <a:cubicBezTo>
                    <a:pt x="433" y="10115"/>
                    <a:pt x="618" y="9899"/>
                    <a:pt x="895" y="9899"/>
                  </a:cubicBezTo>
                  <a:close/>
                  <a:moveTo>
                    <a:pt x="2099" y="13510"/>
                  </a:moveTo>
                  <a:lnTo>
                    <a:pt x="2099" y="13633"/>
                  </a:lnTo>
                  <a:cubicBezTo>
                    <a:pt x="2115" y="13880"/>
                    <a:pt x="1937" y="14004"/>
                    <a:pt x="1760" y="14004"/>
                  </a:cubicBezTo>
                  <a:cubicBezTo>
                    <a:pt x="1582" y="14004"/>
                    <a:pt x="1405" y="13880"/>
                    <a:pt x="1420" y="13633"/>
                  </a:cubicBezTo>
                  <a:lnTo>
                    <a:pt x="1420" y="13510"/>
                  </a:lnTo>
                  <a:close/>
                  <a:moveTo>
                    <a:pt x="1744" y="0"/>
                  </a:moveTo>
                  <a:cubicBezTo>
                    <a:pt x="1320" y="0"/>
                    <a:pt x="895" y="224"/>
                    <a:pt x="988" y="671"/>
                  </a:cubicBezTo>
                  <a:lnTo>
                    <a:pt x="988" y="9467"/>
                  </a:lnTo>
                  <a:lnTo>
                    <a:pt x="865" y="9467"/>
                  </a:lnTo>
                  <a:cubicBezTo>
                    <a:pt x="402" y="9467"/>
                    <a:pt x="0" y="9868"/>
                    <a:pt x="0" y="10362"/>
                  </a:cubicBezTo>
                  <a:lnTo>
                    <a:pt x="0" y="12646"/>
                  </a:lnTo>
                  <a:cubicBezTo>
                    <a:pt x="0" y="13109"/>
                    <a:pt x="402" y="13510"/>
                    <a:pt x="865" y="13510"/>
                  </a:cubicBezTo>
                  <a:lnTo>
                    <a:pt x="988" y="13510"/>
                  </a:lnTo>
                  <a:lnTo>
                    <a:pt x="988" y="13633"/>
                  </a:lnTo>
                  <a:cubicBezTo>
                    <a:pt x="895" y="14081"/>
                    <a:pt x="1320" y="14305"/>
                    <a:pt x="1744" y="14305"/>
                  </a:cubicBezTo>
                  <a:cubicBezTo>
                    <a:pt x="2169" y="14305"/>
                    <a:pt x="2593" y="14081"/>
                    <a:pt x="2500" y="13633"/>
                  </a:cubicBezTo>
                  <a:lnTo>
                    <a:pt x="2500" y="13510"/>
                  </a:lnTo>
                  <a:lnTo>
                    <a:pt x="2624" y="13510"/>
                  </a:lnTo>
                  <a:cubicBezTo>
                    <a:pt x="3118" y="13510"/>
                    <a:pt x="3519" y="13109"/>
                    <a:pt x="3519" y="12646"/>
                  </a:cubicBezTo>
                  <a:lnTo>
                    <a:pt x="3519" y="10362"/>
                  </a:lnTo>
                  <a:cubicBezTo>
                    <a:pt x="3519" y="9868"/>
                    <a:pt x="3118" y="9467"/>
                    <a:pt x="2624" y="9467"/>
                  </a:cubicBezTo>
                  <a:lnTo>
                    <a:pt x="2500" y="9467"/>
                  </a:lnTo>
                  <a:lnTo>
                    <a:pt x="2500" y="2863"/>
                  </a:lnTo>
                  <a:cubicBezTo>
                    <a:pt x="2500" y="2708"/>
                    <a:pt x="2400" y="2631"/>
                    <a:pt x="2300" y="2631"/>
                  </a:cubicBezTo>
                  <a:cubicBezTo>
                    <a:pt x="2199" y="2631"/>
                    <a:pt x="2099" y="2708"/>
                    <a:pt x="2099" y="2863"/>
                  </a:cubicBezTo>
                  <a:lnTo>
                    <a:pt x="2099" y="9467"/>
                  </a:lnTo>
                  <a:lnTo>
                    <a:pt x="1420" y="9467"/>
                  </a:lnTo>
                  <a:lnTo>
                    <a:pt x="1420" y="671"/>
                  </a:lnTo>
                  <a:cubicBezTo>
                    <a:pt x="1389" y="424"/>
                    <a:pt x="1567" y="301"/>
                    <a:pt x="1744" y="301"/>
                  </a:cubicBezTo>
                  <a:cubicBezTo>
                    <a:pt x="1922" y="301"/>
                    <a:pt x="2099" y="424"/>
                    <a:pt x="2068" y="671"/>
                  </a:cubicBezTo>
                  <a:lnTo>
                    <a:pt x="2068" y="1628"/>
                  </a:lnTo>
                  <a:cubicBezTo>
                    <a:pt x="2068" y="1782"/>
                    <a:pt x="2176" y="1860"/>
                    <a:pt x="2284" y="1860"/>
                  </a:cubicBezTo>
                  <a:cubicBezTo>
                    <a:pt x="2392" y="1860"/>
                    <a:pt x="2500" y="1782"/>
                    <a:pt x="2500" y="1628"/>
                  </a:cubicBezTo>
                  <a:lnTo>
                    <a:pt x="2500" y="671"/>
                  </a:lnTo>
                  <a:cubicBezTo>
                    <a:pt x="2593" y="224"/>
                    <a:pt x="2169" y="0"/>
                    <a:pt x="17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96"/>
            <p:cNvSpPr/>
            <p:nvPr/>
          </p:nvSpPr>
          <p:spPr>
            <a:xfrm>
              <a:off x="1853025" y="2734800"/>
              <a:ext cx="46325" cy="10825"/>
            </a:xfrm>
            <a:custGeom>
              <a:avLst/>
              <a:gdLst/>
              <a:ahLst/>
              <a:cxnLst/>
              <a:rect l="l" t="t" r="r" b="b"/>
              <a:pathLst>
                <a:path w="1853" h="433" extrusionOk="0">
                  <a:moveTo>
                    <a:pt x="279" y="0"/>
                  </a:moveTo>
                  <a:cubicBezTo>
                    <a:pt x="1" y="0"/>
                    <a:pt x="1" y="432"/>
                    <a:pt x="279" y="432"/>
                  </a:cubicBezTo>
                  <a:lnTo>
                    <a:pt x="1575" y="432"/>
                  </a:lnTo>
                  <a:cubicBezTo>
                    <a:pt x="1852" y="432"/>
                    <a:pt x="1852" y="0"/>
                    <a:pt x="1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96"/>
            <p:cNvSpPr/>
            <p:nvPr/>
          </p:nvSpPr>
          <p:spPr>
            <a:xfrm>
              <a:off x="1853025" y="2763300"/>
              <a:ext cx="46325" cy="10100"/>
            </a:xfrm>
            <a:custGeom>
              <a:avLst/>
              <a:gdLst/>
              <a:ahLst/>
              <a:cxnLst/>
              <a:rect l="l" t="t" r="r" b="b"/>
              <a:pathLst>
                <a:path w="1853" h="404" extrusionOk="0">
                  <a:moveTo>
                    <a:pt x="1602" y="1"/>
                  </a:moveTo>
                  <a:cubicBezTo>
                    <a:pt x="1594" y="1"/>
                    <a:pt x="1584" y="1"/>
                    <a:pt x="1575" y="2"/>
                  </a:cubicBezTo>
                  <a:lnTo>
                    <a:pt x="279" y="2"/>
                  </a:lnTo>
                  <a:cubicBezTo>
                    <a:pt x="1" y="2"/>
                    <a:pt x="1" y="403"/>
                    <a:pt x="279" y="403"/>
                  </a:cubicBezTo>
                  <a:lnTo>
                    <a:pt x="1575" y="403"/>
                  </a:lnTo>
                  <a:cubicBezTo>
                    <a:pt x="1843" y="403"/>
                    <a:pt x="1852" y="1"/>
                    <a:pt x="1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96"/>
            <p:cNvSpPr/>
            <p:nvPr/>
          </p:nvSpPr>
          <p:spPr>
            <a:xfrm>
              <a:off x="1924025" y="2466500"/>
              <a:ext cx="87200" cy="356475"/>
            </a:xfrm>
            <a:custGeom>
              <a:avLst/>
              <a:gdLst/>
              <a:ahLst/>
              <a:cxnLst/>
              <a:rect l="l" t="t" r="r" b="b"/>
              <a:pathLst>
                <a:path w="3488" h="14259" extrusionOk="0">
                  <a:moveTo>
                    <a:pt x="1744" y="347"/>
                  </a:moveTo>
                  <a:cubicBezTo>
                    <a:pt x="1906" y="347"/>
                    <a:pt x="2068" y="455"/>
                    <a:pt x="2068" y="671"/>
                  </a:cubicBezTo>
                  <a:lnTo>
                    <a:pt x="2068" y="5702"/>
                  </a:lnTo>
                  <a:lnTo>
                    <a:pt x="1420" y="5702"/>
                  </a:lnTo>
                  <a:lnTo>
                    <a:pt x="1420" y="671"/>
                  </a:lnTo>
                  <a:cubicBezTo>
                    <a:pt x="1420" y="455"/>
                    <a:pt x="1582" y="347"/>
                    <a:pt x="1744" y="347"/>
                  </a:cubicBezTo>
                  <a:close/>
                  <a:moveTo>
                    <a:pt x="2068" y="9714"/>
                  </a:moveTo>
                  <a:lnTo>
                    <a:pt x="2068" y="13633"/>
                  </a:lnTo>
                  <a:cubicBezTo>
                    <a:pt x="2068" y="13849"/>
                    <a:pt x="1906" y="13957"/>
                    <a:pt x="1744" y="13957"/>
                  </a:cubicBezTo>
                  <a:cubicBezTo>
                    <a:pt x="1582" y="13957"/>
                    <a:pt x="1420" y="13849"/>
                    <a:pt x="1420" y="13633"/>
                  </a:cubicBezTo>
                  <a:lnTo>
                    <a:pt x="1420" y="9714"/>
                  </a:lnTo>
                  <a:close/>
                  <a:moveTo>
                    <a:pt x="1744" y="0"/>
                  </a:moveTo>
                  <a:cubicBezTo>
                    <a:pt x="1319" y="0"/>
                    <a:pt x="895" y="224"/>
                    <a:pt x="988" y="671"/>
                  </a:cubicBezTo>
                  <a:lnTo>
                    <a:pt x="988" y="5702"/>
                  </a:lnTo>
                  <a:lnTo>
                    <a:pt x="864" y="5702"/>
                  </a:lnTo>
                  <a:cubicBezTo>
                    <a:pt x="370" y="5702"/>
                    <a:pt x="0" y="6072"/>
                    <a:pt x="0" y="6566"/>
                  </a:cubicBezTo>
                  <a:lnTo>
                    <a:pt x="0" y="8850"/>
                  </a:lnTo>
                  <a:cubicBezTo>
                    <a:pt x="0" y="9344"/>
                    <a:pt x="370" y="9745"/>
                    <a:pt x="864" y="9745"/>
                  </a:cubicBezTo>
                  <a:lnTo>
                    <a:pt x="988" y="9745"/>
                  </a:lnTo>
                  <a:lnTo>
                    <a:pt x="988" y="13633"/>
                  </a:lnTo>
                  <a:cubicBezTo>
                    <a:pt x="1065" y="14050"/>
                    <a:pt x="1404" y="14258"/>
                    <a:pt x="1744" y="14258"/>
                  </a:cubicBezTo>
                  <a:cubicBezTo>
                    <a:pt x="2083" y="14258"/>
                    <a:pt x="2423" y="14050"/>
                    <a:pt x="2500" y="13633"/>
                  </a:cubicBezTo>
                  <a:lnTo>
                    <a:pt x="2500" y="9714"/>
                  </a:lnTo>
                  <a:lnTo>
                    <a:pt x="2623" y="9714"/>
                  </a:lnTo>
                  <a:cubicBezTo>
                    <a:pt x="3117" y="9714"/>
                    <a:pt x="3487" y="9313"/>
                    <a:pt x="3487" y="8819"/>
                  </a:cubicBezTo>
                  <a:lnTo>
                    <a:pt x="3487" y="8263"/>
                  </a:lnTo>
                  <a:cubicBezTo>
                    <a:pt x="3487" y="8124"/>
                    <a:pt x="3379" y="8055"/>
                    <a:pt x="3275" y="8055"/>
                  </a:cubicBezTo>
                  <a:cubicBezTo>
                    <a:pt x="3171" y="8055"/>
                    <a:pt x="3071" y="8124"/>
                    <a:pt x="3086" y="8263"/>
                  </a:cubicBezTo>
                  <a:lnTo>
                    <a:pt x="3086" y="8819"/>
                  </a:lnTo>
                  <a:cubicBezTo>
                    <a:pt x="3086" y="9066"/>
                    <a:pt x="2870" y="9282"/>
                    <a:pt x="2623" y="9282"/>
                  </a:cubicBezTo>
                  <a:lnTo>
                    <a:pt x="864" y="9282"/>
                  </a:lnTo>
                  <a:cubicBezTo>
                    <a:pt x="617" y="9282"/>
                    <a:pt x="401" y="9066"/>
                    <a:pt x="401" y="8819"/>
                  </a:cubicBezTo>
                  <a:lnTo>
                    <a:pt x="401" y="6535"/>
                  </a:lnTo>
                  <a:cubicBezTo>
                    <a:pt x="401" y="6288"/>
                    <a:pt x="617" y="6072"/>
                    <a:pt x="864" y="6072"/>
                  </a:cubicBezTo>
                  <a:lnTo>
                    <a:pt x="2623" y="6072"/>
                  </a:lnTo>
                  <a:cubicBezTo>
                    <a:pt x="2870" y="6072"/>
                    <a:pt x="3086" y="6288"/>
                    <a:pt x="3086" y="6535"/>
                  </a:cubicBezTo>
                  <a:lnTo>
                    <a:pt x="3086" y="7091"/>
                  </a:lnTo>
                  <a:cubicBezTo>
                    <a:pt x="3086" y="7229"/>
                    <a:pt x="3187" y="7299"/>
                    <a:pt x="3287" y="7299"/>
                  </a:cubicBezTo>
                  <a:cubicBezTo>
                    <a:pt x="3387" y="7299"/>
                    <a:pt x="3487" y="7229"/>
                    <a:pt x="3487" y="7091"/>
                  </a:cubicBezTo>
                  <a:lnTo>
                    <a:pt x="3487" y="6535"/>
                  </a:lnTo>
                  <a:cubicBezTo>
                    <a:pt x="3487" y="6041"/>
                    <a:pt x="3086" y="5671"/>
                    <a:pt x="2623" y="5671"/>
                  </a:cubicBezTo>
                  <a:lnTo>
                    <a:pt x="2500" y="5671"/>
                  </a:lnTo>
                  <a:lnTo>
                    <a:pt x="2500" y="671"/>
                  </a:lnTo>
                  <a:cubicBezTo>
                    <a:pt x="2592" y="224"/>
                    <a:pt x="2168" y="0"/>
                    <a:pt x="17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96"/>
            <p:cNvSpPr/>
            <p:nvPr/>
          </p:nvSpPr>
          <p:spPr>
            <a:xfrm>
              <a:off x="1944850" y="2639125"/>
              <a:ext cx="45550" cy="10825"/>
            </a:xfrm>
            <a:custGeom>
              <a:avLst/>
              <a:gdLst/>
              <a:ahLst/>
              <a:cxnLst/>
              <a:rect l="l" t="t" r="r" b="b"/>
              <a:pathLst>
                <a:path w="1822" h="433" extrusionOk="0">
                  <a:moveTo>
                    <a:pt x="278" y="0"/>
                  </a:moveTo>
                  <a:cubicBezTo>
                    <a:pt x="0" y="0"/>
                    <a:pt x="0" y="433"/>
                    <a:pt x="278" y="433"/>
                  </a:cubicBezTo>
                  <a:lnTo>
                    <a:pt x="1543" y="433"/>
                  </a:lnTo>
                  <a:cubicBezTo>
                    <a:pt x="1821" y="433"/>
                    <a:pt x="1821" y="0"/>
                    <a:pt x="1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96"/>
            <p:cNvSpPr/>
            <p:nvPr/>
          </p:nvSpPr>
          <p:spPr>
            <a:xfrm>
              <a:off x="1944850" y="2666900"/>
              <a:ext cx="45550" cy="10825"/>
            </a:xfrm>
            <a:custGeom>
              <a:avLst/>
              <a:gdLst/>
              <a:ahLst/>
              <a:cxnLst/>
              <a:rect l="l" t="t" r="r" b="b"/>
              <a:pathLst>
                <a:path w="1822" h="433" extrusionOk="0">
                  <a:moveTo>
                    <a:pt x="278" y="0"/>
                  </a:moveTo>
                  <a:cubicBezTo>
                    <a:pt x="0" y="0"/>
                    <a:pt x="0" y="433"/>
                    <a:pt x="278" y="433"/>
                  </a:cubicBezTo>
                  <a:lnTo>
                    <a:pt x="1543" y="433"/>
                  </a:lnTo>
                  <a:cubicBezTo>
                    <a:pt x="1821" y="433"/>
                    <a:pt x="1821" y="0"/>
                    <a:pt x="1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96"/>
            <p:cNvSpPr/>
            <p:nvPr/>
          </p:nvSpPr>
          <p:spPr>
            <a:xfrm>
              <a:off x="2015050" y="2466500"/>
              <a:ext cx="88000" cy="357625"/>
            </a:xfrm>
            <a:custGeom>
              <a:avLst/>
              <a:gdLst/>
              <a:ahLst/>
              <a:cxnLst/>
              <a:rect l="l" t="t" r="r" b="b"/>
              <a:pathLst>
                <a:path w="3520" h="14305" extrusionOk="0">
                  <a:moveTo>
                    <a:pt x="1775" y="347"/>
                  </a:moveTo>
                  <a:cubicBezTo>
                    <a:pt x="1937" y="347"/>
                    <a:pt x="2099" y="455"/>
                    <a:pt x="2099" y="671"/>
                  </a:cubicBezTo>
                  <a:lnTo>
                    <a:pt x="2099" y="764"/>
                  </a:lnTo>
                  <a:lnTo>
                    <a:pt x="1451" y="764"/>
                  </a:lnTo>
                  <a:lnTo>
                    <a:pt x="1451" y="671"/>
                  </a:lnTo>
                  <a:cubicBezTo>
                    <a:pt x="1451" y="455"/>
                    <a:pt x="1613" y="347"/>
                    <a:pt x="1775" y="347"/>
                  </a:cubicBezTo>
                  <a:close/>
                  <a:moveTo>
                    <a:pt x="2655" y="1165"/>
                  </a:moveTo>
                  <a:cubicBezTo>
                    <a:pt x="2902" y="1165"/>
                    <a:pt x="3087" y="1381"/>
                    <a:pt x="3087" y="1628"/>
                  </a:cubicBezTo>
                  <a:lnTo>
                    <a:pt x="3087" y="3912"/>
                  </a:lnTo>
                  <a:cubicBezTo>
                    <a:pt x="3087" y="4159"/>
                    <a:pt x="2902" y="4375"/>
                    <a:pt x="2655" y="4375"/>
                  </a:cubicBezTo>
                  <a:lnTo>
                    <a:pt x="896" y="4375"/>
                  </a:lnTo>
                  <a:cubicBezTo>
                    <a:pt x="649" y="4375"/>
                    <a:pt x="433" y="4159"/>
                    <a:pt x="433" y="3912"/>
                  </a:cubicBezTo>
                  <a:lnTo>
                    <a:pt x="433" y="1628"/>
                  </a:lnTo>
                  <a:cubicBezTo>
                    <a:pt x="433" y="1381"/>
                    <a:pt x="649" y="1165"/>
                    <a:pt x="896" y="1165"/>
                  </a:cubicBezTo>
                  <a:close/>
                  <a:moveTo>
                    <a:pt x="1764" y="0"/>
                  </a:moveTo>
                  <a:cubicBezTo>
                    <a:pt x="1343" y="0"/>
                    <a:pt x="927" y="224"/>
                    <a:pt x="1019" y="671"/>
                  </a:cubicBezTo>
                  <a:lnTo>
                    <a:pt x="1019" y="764"/>
                  </a:lnTo>
                  <a:lnTo>
                    <a:pt x="896" y="764"/>
                  </a:lnTo>
                  <a:cubicBezTo>
                    <a:pt x="402" y="764"/>
                    <a:pt x="1" y="1134"/>
                    <a:pt x="1" y="1628"/>
                  </a:cubicBezTo>
                  <a:lnTo>
                    <a:pt x="1" y="3912"/>
                  </a:lnTo>
                  <a:cubicBezTo>
                    <a:pt x="1" y="4406"/>
                    <a:pt x="402" y="4807"/>
                    <a:pt x="896" y="4807"/>
                  </a:cubicBezTo>
                  <a:lnTo>
                    <a:pt x="1019" y="4807"/>
                  </a:lnTo>
                  <a:lnTo>
                    <a:pt x="1019" y="13633"/>
                  </a:lnTo>
                  <a:cubicBezTo>
                    <a:pt x="927" y="14081"/>
                    <a:pt x="1343" y="14305"/>
                    <a:pt x="1764" y="14305"/>
                  </a:cubicBezTo>
                  <a:cubicBezTo>
                    <a:pt x="2184" y="14305"/>
                    <a:pt x="2609" y="14081"/>
                    <a:pt x="2531" y="13633"/>
                  </a:cubicBezTo>
                  <a:lnTo>
                    <a:pt x="2531" y="12677"/>
                  </a:lnTo>
                  <a:cubicBezTo>
                    <a:pt x="2516" y="12522"/>
                    <a:pt x="2408" y="12445"/>
                    <a:pt x="2304" y="12445"/>
                  </a:cubicBezTo>
                  <a:cubicBezTo>
                    <a:pt x="2200" y="12445"/>
                    <a:pt x="2099" y="12522"/>
                    <a:pt x="2099" y="12677"/>
                  </a:cubicBezTo>
                  <a:lnTo>
                    <a:pt x="2099" y="13633"/>
                  </a:lnTo>
                  <a:cubicBezTo>
                    <a:pt x="2099" y="13849"/>
                    <a:pt x="1930" y="13957"/>
                    <a:pt x="1760" y="13957"/>
                  </a:cubicBezTo>
                  <a:cubicBezTo>
                    <a:pt x="1590" y="13957"/>
                    <a:pt x="1420" y="13849"/>
                    <a:pt x="1420" y="13633"/>
                  </a:cubicBezTo>
                  <a:lnTo>
                    <a:pt x="1420" y="4776"/>
                  </a:lnTo>
                  <a:lnTo>
                    <a:pt x="2099" y="4776"/>
                  </a:lnTo>
                  <a:lnTo>
                    <a:pt x="2099" y="11504"/>
                  </a:lnTo>
                  <a:cubicBezTo>
                    <a:pt x="2099" y="11643"/>
                    <a:pt x="2207" y="11712"/>
                    <a:pt x="2315" y="11712"/>
                  </a:cubicBezTo>
                  <a:cubicBezTo>
                    <a:pt x="2423" y="11712"/>
                    <a:pt x="2531" y="11643"/>
                    <a:pt x="2531" y="11504"/>
                  </a:cubicBezTo>
                  <a:lnTo>
                    <a:pt x="2531" y="4776"/>
                  </a:lnTo>
                  <a:lnTo>
                    <a:pt x="2624" y="4776"/>
                  </a:lnTo>
                  <a:cubicBezTo>
                    <a:pt x="3118" y="4776"/>
                    <a:pt x="3519" y="4375"/>
                    <a:pt x="3519" y="3912"/>
                  </a:cubicBezTo>
                  <a:lnTo>
                    <a:pt x="3519" y="1628"/>
                  </a:lnTo>
                  <a:cubicBezTo>
                    <a:pt x="3519" y="1134"/>
                    <a:pt x="3118" y="733"/>
                    <a:pt x="2624" y="733"/>
                  </a:cubicBezTo>
                  <a:lnTo>
                    <a:pt x="2531" y="733"/>
                  </a:lnTo>
                  <a:lnTo>
                    <a:pt x="2531" y="671"/>
                  </a:lnTo>
                  <a:cubicBezTo>
                    <a:pt x="2609" y="224"/>
                    <a:pt x="2184" y="0"/>
                    <a:pt x="1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96"/>
            <p:cNvSpPr/>
            <p:nvPr/>
          </p:nvSpPr>
          <p:spPr>
            <a:xfrm>
              <a:off x="2035900" y="2516450"/>
              <a:ext cx="46300" cy="10825"/>
            </a:xfrm>
            <a:custGeom>
              <a:avLst/>
              <a:gdLst/>
              <a:ahLst/>
              <a:cxnLst/>
              <a:rect l="l" t="t" r="r" b="b"/>
              <a:pathLst>
                <a:path w="1852" h="433" extrusionOk="0">
                  <a:moveTo>
                    <a:pt x="278" y="0"/>
                  </a:moveTo>
                  <a:cubicBezTo>
                    <a:pt x="0" y="0"/>
                    <a:pt x="0" y="432"/>
                    <a:pt x="278" y="432"/>
                  </a:cubicBezTo>
                  <a:lnTo>
                    <a:pt x="1574" y="432"/>
                  </a:lnTo>
                  <a:cubicBezTo>
                    <a:pt x="1852" y="432"/>
                    <a:pt x="1852"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96"/>
            <p:cNvSpPr/>
            <p:nvPr/>
          </p:nvSpPr>
          <p:spPr>
            <a:xfrm>
              <a:off x="2035900" y="2544225"/>
              <a:ext cx="46300" cy="10100"/>
            </a:xfrm>
            <a:custGeom>
              <a:avLst/>
              <a:gdLst/>
              <a:ahLst/>
              <a:cxnLst/>
              <a:rect l="l" t="t" r="r" b="b"/>
              <a:pathLst>
                <a:path w="1852" h="404" extrusionOk="0">
                  <a:moveTo>
                    <a:pt x="278" y="0"/>
                  </a:moveTo>
                  <a:cubicBezTo>
                    <a:pt x="10" y="0"/>
                    <a:pt x="0" y="403"/>
                    <a:pt x="250" y="403"/>
                  </a:cubicBezTo>
                  <a:cubicBezTo>
                    <a:pt x="259" y="403"/>
                    <a:pt x="268" y="403"/>
                    <a:pt x="278" y="402"/>
                  </a:cubicBezTo>
                  <a:lnTo>
                    <a:pt x="1574" y="402"/>
                  </a:lnTo>
                  <a:cubicBezTo>
                    <a:pt x="1852" y="402"/>
                    <a:pt x="1852"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3" name="Google Shape;14353;p96"/>
          <p:cNvGrpSpPr/>
          <p:nvPr/>
        </p:nvGrpSpPr>
        <p:grpSpPr>
          <a:xfrm>
            <a:off x="3219084" y="3422591"/>
            <a:ext cx="364200" cy="362150"/>
            <a:chOff x="7731450" y="1904575"/>
            <a:chExt cx="364200" cy="362150"/>
          </a:xfrm>
        </p:grpSpPr>
        <p:sp>
          <p:nvSpPr>
            <p:cNvPr id="14354" name="Google Shape;14354;p96"/>
            <p:cNvSpPr/>
            <p:nvPr/>
          </p:nvSpPr>
          <p:spPr>
            <a:xfrm>
              <a:off x="7776975" y="2157675"/>
              <a:ext cx="75625" cy="71650"/>
            </a:xfrm>
            <a:custGeom>
              <a:avLst/>
              <a:gdLst/>
              <a:ahLst/>
              <a:cxnLst/>
              <a:rect l="l" t="t" r="r" b="b"/>
              <a:pathLst>
                <a:path w="3025" h="2866" extrusionOk="0">
                  <a:moveTo>
                    <a:pt x="1728" y="1235"/>
                  </a:moveTo>
                  <a:lnTo>
                    <a:pt x="1667" y="1605"/>
                  </a:lnTo>
                  <a:lnTo>
                    <a:pt x="1266" y="1605"/>
                  </a:lnTo>
                  <a:lnTo>
                    <a:pt x="1327" y="1235"/>
                  </a:lnTo>
                  <a:close/>
                  <a:moveTo>
                    <a:pt x="1276" y="0"/>
                  </a:moveTo>
                  <a:cubicBezTo>
                    <a:pt x="1189" y="0"/>
                    <a:pt x="1107" y="49"/>
                    <a:pt x="1080" y="155"/>
                  </a:cubicBezTo>
                  <a:lnTo>
                    <a:pt x="988" y="803"/>
                  </a:lnTo>
                  <a:lnTo>
                    <a:pt x="278" y="803"/>
                  </a:lnTo>
                  <a:cubicBezTo>
                    <a:pt x="0" y="803"/>
                    <a:pt x="0" y="1235"/>
                    <a:pt x="278" y="1235"/>
                  </a:cubicBezTo>
                  <a:lnTo>
                    <a:pt x="926" y="1235"/>
                  </a:lnTo>
                  <a:lnTo>
                    <a:pt x="833" y="1605"/>
                  </a:lnTo>
                  <a:lnTo>
                    <a:pt x="278" y="1605"/>
                  </a:lnTo>
                  <a:cubicBezTo>
                    <a:pt x="0" y="1605"/>
                    <a:pt x="0" y="2038"/>
                    <a:pt x="278" y="2038"/>
                  </a:cubicBezTo>
                  <a:lnTo>
                    <a:pt x="772" y="2038"/>
                  </a:lnTo>
                  <a:lnTo>
                    <a:pt x="679" y="2624"/>
                  </a:lnTo>
                  <a:cubicBezTo>
                    <a:pt x="662" y="2778"/>
                    <a:pt x="778" y="2866"/>
                    <a:pt x="895" y="2866"/>
                  </a:cubicBezTo>
                  <a:cubicBezTo>
                    <a:pt x="989" y="2866"/>
                    <a:pt x="1084" y="2809"/>
                    <a:pt x="1111" y="2686"/>
                  </a:cubicBezTo>
                  <a:lnTo>
                    <a:pt x="1204" y="2038"/>
                  </a:lnTo>
                  <a:lnTo>
                    <a:pt x="1605" y="2038"/>
                  </a:lnTo>
                  <a:lnTo>
                    <a:pt x="1512" y="2624"/>
                  </a:lnTo>
                  <a:cubicBezTo>
                    <a:pt x="1495" y="2763"/>
                    <a:pt x="1604" y="2843"/>
                    <a:pt x="1714" y="2843"/>
                  </a:cubicBezTo>
                  <a:cubicBezTo>
                    <a:pt x="1800" y="2843"/>
                    <a:pt x="1887" y="2794"/>
                    <a:pt x="1914" y="2686"/>
                  </a:cubicBezTo>
                  <a:lnTo>
                    <a:pt x="2037" y="2038"/>
                  </a:lnTo>
                  <a:lnTo>
                    <a:pt x="2747" y="2038"/>
                  </a:lnTo>
                  <a:cubicBezTo>
                    <a:pt x="3025" y="2038"/>
                    <a:pt x="3025" y="1605"/>
                    <a:pt x="2747" y="1605"/>
                  </a:cubicBezTo>
                  <a:lnTo>
                    <a:pt x="2099" y="1605"/>
                  </a:lnTo>
                  <a:lnTo>
                    <a:pt x="2161" y="1235"/>
                  </a:lnTo>
                  <a:lnTo>
                    <a:pt x="2747" y="1235"/>
                  </a:lnTo>
                  <a:cubicBezTo>
                    <a:pt x="3025" y="1235"/>
                    <a:pt x="3025" y="803"/>
                    <a:pt x="2747" y="803"/>
                  </a:cubicBezTo>
                  <a:lnTo>
                    <a:pt x="2222" y="803"/>
                  </a:lnTo>
                  <a:lnTo>
                    <a:pt x="2315" y="248"/>
                  </a:lnTo>
                  <a:cubicBezTo>
                    <a:pt x="2332" y="89"/>
                    <a:pt x="2219" y="0"/>
                    <a:pt x="2106" y="0"/>
                  </a:cubicBezTo>
                  <a:cubicBezTo>
                    <a:pt x="2023" y="0"/>
                    <a:pt x="1940" y="49"/>
                    <a:pt x="1914" y="155"/>
                  </a:cubicBezTo>
                  <a:lnTo>
                    <a:pt x="1790" y="803"/>
                  </a:lnTo>
                  <a:lnTo>
                    <a:pt x="1420" y="803"/>
                  </a:lnTo>
                  <a:lnTo>
                    <a:pt x="1512" y="248"/>
                  </a:lnTo>
                  <a:cubicBezTo>
                    <a:pt x="1512" y="89"/>
                    <a:pt x="1391" y="0"/>
                    <a:pt x="1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96"/>
            <p:cNvSpPr/>
            <p:nvPr/>
          </p:nvSpPr>
          <p:spPr>
            <a:xfrm>
              <a:off x="7731450" y="1933150"/>
              <a:ext cx="118075" cy="114225"/>
            </a:xfrm>
            <a:custGeom>
              <a:avLst/>
              <a:gdLst/>
              <a:ahLst/>
              <a:cxnLst/>
              <a:rect l="l" t="t" r="r" b="b"/>
              <a:pathLst>
                <a:path w="4723" h="4569" extrusionOk="0">
                  <a:moveTo>
                    <a:pt x="2253" y="433"/>
                  </a:moveTo>
                  <a:cubicBezTo>
                    <a:pt x="3889" y="433"/>
                    <a:pt x="4722" y="2408"/>
                    <a:pt x="3580" y="3581"/>
                  </a:cubicBezTo>
                  <a:cubicBezTo>
                    <a:pt x="3241" y="3951"/>
                    <a:pt x="2747" y="4136"/>
                    <a:pt x="2253" y="4136"/>
                  </a:cubicBezTo>
                  <a:cubicBezTo>
                    <a:pt x="1235" y="4136"/>
                    <a:pt x="402" y="3303"/>
                    <a:pt x="402" y="2285"/>
                  </a:cubicBezTo>
                  <a:cubicBezTo>
                    <a:pt x="402" y="1791"/>
                    <a:pt x="587" y="1328"/>
                    <a:pt x="957" y="988"/>
                  </a:cubicBezTo>
                  <a:cubicBezTo>
                    <a:pt x="1297" y="649"/>
                    <a:pt x="1759" y="433"/>
                    <a:pt x="2253" y="433"/>
                  </a:cubicBezTo>
                  <a:close/>
                  <a:moveTo>
                    <a:pt x="2253" y="1"/>
                  </a:moveTo>
                  <a:cubicBezTo>
                    <a:pt x="1019" y="1"/>
                    <a:pt x="0" y="1019"/>
                    <a:pt x="0" y="2285"/>
                  </a:cubicBezTo>
                  <a:cubicBezTo>
                    <a:pt x="0" y="3550"/>
                    <a:pt x="1019" y="4568"/>
                    <a:pt x="2253" y="4568"/>
                  </a:cubicBezTo>
                  <a:cubicBezTo>
                    <a:pt x="3519" y="4568"/>
                    <a:pt x="4537" y="3550"/>
                    <a:pt x="4537" y="2285"/>
                  </a:cubicBezTo>
                  <a:cubicBezTo>
                    <a:pt x="4537" y="1019"/>
                    <a:pt x="3519" y="1"/>
                    <a:pt x="2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96"/>
            <p:cNvSpPr/>
            <p:nvPr/>
          </p:nvSpPr>
          <p:spPr>
            <a:xfrm>
              <a:off x="7756900" y="1967875"/>
              <a:ext cx="61750" cy="52500"/>
            </a:xfrm>
            <a:custGeom>
              <a:avLst/>
              <a:gdLst/>
              <a:ahLst/>
              <a:cxnLst/>
              <a:rect l="l" t="t" r="r" b="b"/>
              <a:pathLst>
                <a:path w="2470" h="2100" extrusionOk="0">
                  <a:moveTo>
                    <a:pt x="1694" y="394"/>
                  </a:moveTo>
                  <a:cubicBezTo>
                    <a:pt x="1717" y="394"/>
                    <a:pt x="1739" y="397"/>
                    <a:pt x="1760" y="402"/>
                  </a:cubicBezTo>
                  <a:cubicBezTo>
                    <a:pt x="1945" y="433"/>
                    <a:pt x="2069" y="618"/>
                    <a:pt x="2038" y="772"/>
                  </a:cubicBezTo>
                  <a:cubicBezTo>
                    <a:pt x="2038" y="1112"/>
                    <a:pt x="1852" y="1328"/>
                    <a:pt x="1266" y="1667"/>
                  </a:cubicBezTo>
                  <a:cubicBezTo>
                    <a:pt x="680" y="1328"/>
                    <a:pt x="464" y="1112"/>
                    <a:pt x="464" y="803"/>
                  </a:cubicBezTo>
                  <a:cubicBezTo>
                    <a:pt x="464" y="618"/>
                    <a:pt x="556" y="464"/>
                    <a:pt x="741" y="402"/>
                  </a:cubicBezTo>
                  <a:lnTo>
                    <a:pt x="711" y="402"/>
                  </a:lnTo>
                  <a:cubicBezTo>
                    <a:pt x="732" y="397"/>
                    <a:pt x="754" y="394"/>
                    <a:pt x="776" y="394"/>
                  </a:cubicBezTo>
                  <a:cubicBezTo>
                    <a:pt x="884" y="394"/>
                    <a:pt x="999" y="454"/>
                    <a:pt x="1050" y="556"/>
                  </a:cubicBezTo>
                  <a:cubicBezTo>
                    <a:pt x="1096" y="633"/>
                    <a:pt x="1174" y="672"/>
                    <a:pt x="1251" y="672"/>
                  </a:cubicBezTo>
                  <a:cubicBezTo>
                    <a:pt x="1328" y="672"/>
                    <a:pt x="1405" y="633"/>
                    <a:pt x="1451" y="556"/>
                  </a:cubicBezTo>
                  <a:cubicBezTo>
                    <a:pt x="1477" y="454"/>
                    <a:pt x="1587" y="394"/>
                    <a:pt x="1694" y="394"/>
                  </a:cubicBezTo>
                  <a:close/>
                  <a:moveTo>
                    <a:pt x="587" y="1"/>
                  </a:moveTo>
                  <a:cubicBezTo>
                    <a:pt x="248" y="93"/>
                    <a:pt x="1" y="433"/>
                    <a:pt x="1" y="803"/>
                  </a:cubicBezTo>
                  <a:cubicBezTo>
                    <a:pt x="1" y="1081"/>
                    <a:pt x="124" y="1328"/>
                    <a:pt x="340" y="1544"/>
                  </a:cubicBezTo>
                  <a:cubicBezTo>
                    <a:pt x="556" y="1760"/>
                    <a:pt x="834" y="1945"/>
                    <a:pt x="1143" y="2099"/>
                  </a:cubicBezTo>
                  <a:lnTo>
                    <a:pt x="1143" y="2068"/>
                  </a:lnTo>
                  <a:cubicBezTo>
                    <a:pt x="1174" y="2084"/>
                    <a:pt x="1212" y="2092"/>
                    <a:pt x="1251" y="2092"/>
                  </a:cubicBezTo>
                  <a:cubicBezTo>
                    <a:pt x="1289" y="2092"/>
                    <a:pt x="1328" y="2084"/>
                    <a:pt x="1359" y="2068"/>
                  </a:cubicBezTo>
                  <a:cubicBezTo>
                    <a:pt x="2038" y="1729"/>
                    <a:pt x="2470" y="1359"/>
                    <a:pt x="2470" y="772"/>
                  </a:cubicBezTo>
                  <a:cubicBezTo>
                    <a:pt x="2470" y="402"/>
                    <a:pt x="2192" y="62"/>
                    <a:pt x="1852" y="1"/>
                  </a:cubicBezTo>
                  <a:cubicBezTo>
                    <a:pt x="1652" y="93"/>
                    <a:pt x="1436" y="140"/>
                    <a:pt x="1220" y="140"/>
                  </a:cubicBezTo>
                  <a:cubicBezTo>
                    <a:pt x="1004" y="140"/>
                    <a:pt x="788" y="93"/>
                    <a:pt x="5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96"/>
            <p:cNvSpPr/>
            <p:nvPr/>
          </p:nvSpPr>
          <p:spPr>
            <a:xfrm>
              <a:off x="7954425" y="2178500"/>
              <a:ext cx="102650" cy="88225"/>
            </a:xfrm>
            <a:custGeom>
              <a:avLst/>
              <a:gdLst/>
              <a:ahLst/>
              <a:cxnLst/>
              <a:rect l="l" t="t" r="r" b="b"/>
              <a:pathLst>
                <a:path w="4106" h="3529" extrusionOk="0">
                  <a:moveTo>
                    <a:pt x="2333" y="421"/>
                  </a:moveTo>
                  <a:cubicBezTo>
                    <a:pt x="3028" y="421"/>
                    <a:pt x="3704" y="969"/>
                    <a:pt x="3704" y="1791"/>
                  </a:cubicBezTo>
                  <a:cubicBezTo>
                    <a:pt x="3673" y="2501"/>
                    <a:pt x="3087" y="3118"/>
                    <a:pt x="2346" y="3118"/>
                  </a:cubicBezTo>
                  <a:lnTo>
                    <a:pt x="2346" y="3087"/>
                  </a:lnTo>
                  <a:cubicBezTo>
                    <a:pt x="1173" y="3087"/>
                    <a:pt x="556" y="1637"/>
                    <a:pt x="1420" y="803"/>
                  </a:cubicBezTo>
                  <a:cubicBezTo>
                    <a:pt x="1684" y="539"/>
                    <a:pt x="2011" y="421"/>
                    <a:pt x="2333" y="421"/>
                  </a:cubicBezTo>
                  <a:close/>
                  <a:moveTo>
                    <a:pt x="2346" y="1"/>
                  </a:moveTo>
                  <a:cubicBezTo>
                    <a:pt x="772" y="1"/>
                    <a:pt x="0" y="1914"/>
                    <a:pt x="1111" y="3025"/>
                  </a:cubicBezTo>
                  <a:cubicBezTo>
                    <a:pt x="1469" y="3373"/>
                    <a:pt x="1907" y="3529"/>
                    <a:pt x="2336" y="3529"/>
                  </a:cubicBezTo>
                  <a:cubicBezTo>
                    <a:pt x="3239" y="3529"/>
                    <a:pt x="4105" y="2837"/>
                    <a:pt x="4105" y="1791"/>
                  </a:cubicBezTo>
                  <a:cubicBezTo>
                    <a:pt x="4105" y="822"/>
                    <a:pt x="3362" y="31"/>
                    <a:pt x="2401" y="31"/>
                  </a:cubicBezTo>
                  <a:cubicBezTo>
                    <a:pt x="2383" y="31"/>
                    <a:pt x="2364" y="31"/>
                    <a:pt x="2346" y="32"/>
                  </a:cubicBezTo>
                  <a:lnTo>
                    <a:pt x="234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96"/>
            <p:cNvSpPr/>
            <p:nvPr/>
          </p:nvSpPr>
          <p:spPr>
            <a:xfrm>
              <a:off x="7989925" y="2201075"/>
              <a:ext cx="47075" cy="43625"/>
            </a:xfrm>
            <a:custGeom>
              <a:avLst/>
              <a:gdLst/>
              <a:ahLst/>
              <a:cxnLst/>
              <a:rect l="l" t="t" r="r" b="b"/>
              <a:pathLst>
                <a:path w="1883" h="1745" extrusionOk="0">
                  <a:moveTo>
                    <a:pt x="926" y="1"/>
                  </a:moveTo>
                  <a:cubicBezTo>
                    <a:pt x="818" y="1"/>
                    <a:pt x="710" y="70"/>
                    <a:pt x="710" y="209"/>
                  </a:cubicBezTo>
                  <a:lnTo>
                    <a:pt x="710" y="641"/>
                  </a:lnTo>
                  <a:lnTo>
                    <a:pt x="278" y="641"/>
                  </a:lnTo>
                  <a:cubicBezTo>
                    <a:pt x="0" y="641"/>
                    <a:pt x="0" y="1073"/>
                    <a:pt x="278" y="1073"/>
                  </a:cubicBezTo>
                  <a:lnTo>
                    <a:pt x="710" y="1073"/>
                  </a:lnTo>
                  <a:lnTo>
                    <a:pt x="710" y="1536"/>
                  </a:lnTo>
                  <a:cubicBezTo>
                    <a:pt x="710" y="1675"/>
                    <a:pt x="818" y="1744"/>
                    <a:pt x="926" y="1744"/>
                  </a:cubicBezTo>
                  <a:cubicBezTo>
                    <a:pt x="1034" y="1744"/>
                    <a:pt x="1142" y="1675"/>
                    <a:pt x="1142" y="1536"/>
                  </a:cubicBezTo>
                  <a:lnTo>
                    <a:pt x="1142" y="1073"/>
                  </a:lnTo>
                  <a:lnTo>
                    <a:pt x="1605" y="1073"/>
                  </a:lnTo>
                  <a:cubicBezTo>
                    <a:pt x="1883" y="1073"/>
                    <a:pt x="1883" y="641"/>
                    <a:pt x="1605" y="641"/>
                  </a:cubicBezTo>
                  <a:lnTo>
                    <a:pt x="1142" y="641"/>
                  </a:lnTo>
                  <a:lnTo>
                    <a:pt x="1142" y="209"/>
                  </a:lnTo>
                  <a:cubicBezTo>
                    <a:pt x="1142" y="70"/>
                    <a:pt x="1034" y="1"/>
                    <a:pt x="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96"/>
            <p:cNvSpPr/>
            <p:nvPr/>
          </p:nvSpPr>
          <p:spPr>
            <a:xfrm>
              <a:off x="7739900" y="1904575"/>
              <a:ext cx="355750" cy="358650"/>
            </a:xfrm>
            <a:custGeom>
              <a:avLst/>
              <a:gdLst/>
              <a:ahLst/>
              <a:cxnLst/>
              <a:rect l="l" t="t" r="r" b="b"/>
              <a:pathLst>
                <a:path w="14230" h="14346" extrusionOk="0">
                  <a:moveTo>
                    <a:pt x="8489" y="5372"/>
                  </a:moveTo>
                  <a:cubicBezTo>
                    <a:pt x="8890" y="5804"/>
                    <a:pt x="9384" y="6113"/>
                    <a:pt x="9939" y="6298"/>
                  </a:cubicBezTo>
                  <a:lnTo>
                    <a:pt x="9939" y="9230"/>
                  </a:lnTo>
                  <a:cubicBezTo>
                    <a:pt x="9939" y="9600"/>
                    <a:pt x="9631" y="9878"/>
                    <a:pt x="9260" y="9878"/>
                  </a:cubicBezTo>
                  <a:lnTo>
                    <a:pt x="8705" y="9878"/>
                  </a:lnTo>
                  <a:cubicBezTo>
                    <a:pt x="8643" y="9878"/>
                    <a:pt x="8581" y="9909"/>
                    <a:pt x="8551" y="9940"/>
                  </a:cubicBezTo>
                  <a:lnTo>
                    <a:pt x="7563" y="10742"/>
                  </a:lnTo>
                  <a:lnTo>
                    <a:pt x="7563" y="10094"/>
                  </a:lnTo>
                  <a:cubicBezTo>
                    <a:pt x="7563" y="9970"/>
                    <a:pt x="7470" y="9878"/>
                    <a:pt x="7347" y="9878"/>
                  </a:cubicBezTo>
                  <a:lnTo>
                    <a:pt x="4724" y="9878"/>
                  </a:lnTo>
                  <a:cubicBezTo>
                    <a:pt x="4353" y="9878"/>
                    <a:pt x="4045" y="9600"/>
                    <a:pt x="4045" y="9230"/>
                  </a:cubicBezTo>
                  <a:lnTo>
                    <a:pt x="4045" y="6051"/>
                  </a:lnTo>
                  <a:cubicBezTo>
                    <a:pt x="4045" y="5681"/>
                    <a:pt x="4353" y="5372"/>
                    <a:pt x="4724" y="5372"/>
                  </a:cubicBezTo>
                  <a:close/>
                  <a:moveTo>
                    <a:pt x="11008" y="0"/>
                  </a:moveTo>
                  <a:cubicBezTo>
                    <a:pt x="10971" y="0"/>
                    <a:pt x="10933" y="1"/>
                    <a:pt x="10896" y="2"/>
                  </a:cubicBezTo>
                  <a:cubicBezTo>
                    <a:pt x="10587" y="2"/>
                    <a:pt x="10310" y="33"/>
                    <a:pt x="10032" y="125"/>
                  </a:cubicBezTo>
                  <a:cubicBezTo>
                    <a:pt x="9803" y="183"/>
                    <a:pt x="9866" y="533"/>
                    <a:pt x="10099" y="533"/>
                  </a:cubicBezTo>
                  <a:cubicBezTo>
                    <a:pt x="10117" y="533"/>
                    <a:pt x="10136" y="531"/>
                    <a:pt x="10155" y="527"/>
                  </a:cubicBezTo>
                  <a:cubicBezTo>
                    <a:pt x="10404" y="455"/>
                    <a:pt x="10655" y="421"/>
                    <a:pt x="10902" y="421"/>
                  </a:cubicBezTo>
                  <a:cubicBezTo>
                    <a:pt x="12034" y="421"/>
                    <a:pt x="13089" y="1140"/>
                    <a:pt x="13519" y="2255"/>
                  </a:cubicBezTo>
                  <a:cubicBezTo>
                    <a:pt x="14013" y="3613"/>
                    <a:pt x="13427" y="5125"/>
                    <a:pt x="12100" y="5742"/>
                  </a:cubicBezTo>
                  <a:cubicBezTo>
                    <a:pt x="11659" y="5956"/>
                    <a:pt x="11229" y="6051"/>
                    <a:pt x="10824" y="6051"/>
                  </a:cubicBezTo>
                  <a:cubicBezTo>
                    <a:pt x="8416" y="6051"/>
                    <a:pt x="6879" y="2702"/>
                    <a:pt x="9230" y="959"/>
                  </a:cubicBezTo>
                  <a:cubicBezTo>
                    <a:pt x="9385" y="829"/>
                    <a:pt x="9258" y="591"/>
                    <a:pt x="9085" y="591"/>
                  </a:cubicBezTo>
                  <a:cubicBezTo>
                    <a:pt x="9052" y="591"/>
                    <a:pt x="9017" y="599"/>
                    <a:pt x="8983" y="619"/>
                  </a:cubicBezTo>
                  <a:cubicBezTo>
                    <a:pt x="8149" y="1236"/>
                    <a:pt x="7656" y="2193"/>
                    <a:pt x="7656" y="3212"/>
                  </a:cubicBezTo>
                  <a:cubicBezTo>
                    <a:pt x="7656" y="3829"/>
                    <a:pt x="7841" y="4446"/>
                    <a:pt x="8180" y="4940"/>
                  </a:cubicBezTo>
                  <a:lnTo>
                    <a:pt x="4724" y="4940"/>
                  </a:lnTo>
                  <a:cubicBezTo>
                    <a:pt x="4106" y="4940"/>
                    <a:pt x="3644" y="5434"/>
                    <a:pt x="3644" y="6051"/>
                  </a:cubicBezTo>
                  <a:lnTo>
                    <a:pt x="3644" y="8828"/>
                  </a:lnTo>
                  <a:cubicBezTo>
                    <a:pt x="3418" y="8774"/>
                    <a:pt x="3195" y="8748"/>
                    <a:pt x="2977" y="8748"/>
                  </a:cubicBezTo>
                  <a:cubicBezTo>
                    <a:pt x="1344" y="8748"/>
                    <a:pt x="0" y="10199"/>
                    <a:pt x="218" y="11915"/>
                  </a:cubicBezTo>
                  <a:cubicBezTo>
                    <a:pt x="404" y="13358"/>
                    <a:pt x="1644" y="14345"/>
                    <a:pt x="2984" y="14345"/>
                  </a:cubicBezTo>
                  <a:cubicBezTo>
                    <a:pt x="3421" y="14345"/>
                    <a:pt x="3867" y="14241"/>
                    <a:pt x="4292" y="14013"/>
                  </a:cubicBezTo>
                  <a:cubicBezTo>
                    <a:pt x="4504" y="13907"/>
                    <a:pt x="4397" y="13618"/>
                    <a:pt x="4205" y="13618"/>
                  </a:cubicBezTo>
                  <a:cubicBezTo>
                    <a:pt x="4174" y="13618"/>
                    <a:pt x="4141" y="13626"/>
                    <a:pt x="4106" y="13643"/>
                  </a:cubicBezTo>
                  <a:cubicBezTo>
                    <a:pt x="3745" y="13828"/>
                    <a:pt x="3364" y="13914"/>
                    <a:pt x="2992" y="13914"/>
                  </a:cubicBezTo>
                  <a:cubicBezTo>
                    <a:pt x="1937" y="13914"/>
                    <a:pt x="955" y="13218"/>
                    <a:pt x="681" y="12100"/>
                  </a:cubicBezTo>
                  <a:cubicBezTo>
                    <a:pt x="310" y="10618"/>
                    <a:pt x="1452" y="9168"/>
                    <a:pt x="2995" y="9168"/>
                  </a:cubicBezTo>
                  <a:cubicBezTo>
                    <a:pt x="3211" y="9168"/>
                    <a:pt x="3427" y="9199"/>
                    <a:pt x="3644" y="9261"/>
                  </a:cubicBezTo>
                  <a:cubicBezTo>
                    <a:pt x="3674" y="9847"/>
                    <a:pt x="4137" y="10310"/>
                    <a:pt x="4755" y="10310"/>
                  </a:cubicBezTo>
                  <a:lnTo>
                    <a:pt x="5032" y="10310"/>
                  </a:lnTo>
                  <a:cubicBezTo>
                    <a:pt x="5557" y="11174"/>
                    <a:pt x="5464" y="12316"/>
                    <a:pt x="4785" y="13087"/>
                  </a:cubicBezTo>
                  <a:cubicBezTo>
                    <a:pt x="4669" y="13250"/>
                    <a:pt x="4816" y="13430"/>
                    <a:pt x="4974" y="13430"/>
                  </a:cubicBezTo>
                  <a:cubicBezTo>
                    <a:pt x="5026" y="13430"/>
                    <a:pt x="5079" y="13411"/>
                    <a:pt x="5125" y="13365"/>
                  </a:cubicBezTo>
                  <a:cubicBezTo>
                    <a:pt x="5835" y="12501"/>
                    <a:pt x="5989" y="11297"/>
                    <a:pt x="5495" y="10310"/>
                  </a:cubicBezTo>
                  <a:lnTo>
                    <a:pt x="7131" y="10310"/>
                  </a:lnTo>
                  <a:lnTo>
                    <a:pt x="7131" y="11205"/>
                  </a:lnTo>
                  <a:cubicBezTo>
                    <a:pt x="7131" y="11317"/>
                    <a:pt x="7244" y="11396"/>
                    <a:pt x="7354" y="11396"/>
                  </a:cubicBezTo>
                  <a:cubicBezTo>
                    <a:pt x="7395" y="11396"/>
                    <a:pt x="7436" y="11385"/>
                    <a:pt x="7470" y="11359"/>
                  </a:cubicBezTo>
                  <a:lnTo>
                    <a:pt x="8767" y="10310"/>
                  </a:lnTo>
                  <a:lnTo>
                    <a:pt x="9260" y="10310"/>
                  </a:lnTo>
                  <a:cubicBezTo>
                    <a:pt x="9878" y="10310"/>
                    <a:pt x="10341" y="9816"/>
                    <a:pt x="10371" y="9199"/>
                  </a:cubicBezTo>
                  <a:lnTo>
                    <a:pt x="10371" y="6390"/>
                  </a:lnTo>
                  <a:cubicBezTo>
                    <a:pt x="10526" y="6421"/>
                    <a:pt x="10711" y="6421"/>
                    <a:pt x="10896" y="6421"/>
                  </a:cubicBezTo>
                  <a:cubicBezTo>
                    <a:pt x="10933" y="6423"/>
                    <a:pt x="10971" y="6423"/>
                    <a:pt x="11008" y="6423"/>
                  </a:cubicBezTo>
                  <a:cubicBezTo>
                    <a:pt x="12778" y="6423"/>
                    <a:pt x="14229" y="4995"/>
                    <a:pt x="14229" y="3212"/>
                  </a:cubicBezTo>
                  <a:cubicBezTo>
                    <a:pt x="14229" y="1428"/>
                    <a:pt x="12778" y="0"/>
                    <a:pt x="11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96"/>
            <p:cNvSpPr/>
            <p:nvPr/>
          </p:nvSpPr>
          <p:spPr>
            <a:xfrm>
              <a:off x="7965225" y="1933425"/>
              <a:ext cx="94150" cy="93900"/>
            </a:xfrm>
            <a:custGeom>
              <a:avLst/>
              <a:gdLst/>
              <a:ahLst/>
              <a:cxnLst/>
              <a:rect l="l" t="t" r="r" b="b"/>
              <a:pathLst>
                <a:path w="3766" h="3756" extrusionOk="0">
                  <a:moveTo>
                    <a:pt x="865" y="1749"/>
                  </a:moveTo>
                  <a:lnTo>
                    <a:pt x="865" y="3230"/>
                  </a:lnTo>
                  <a:lnTo>
                    <a:pt x="433" y="3230"/>
                  </a:lnTo>
                  <a:lnTo>
                    <a:pt x="433" y="1749"/>
                  </a:lnTo>
                  <a:close/>
                  <a:moveTo>
                    <a:pt x="2223" y="515"/>
                  </a:moveTo>
                  <a:cubicBezTo>
                    <a:pt x="2284" y="823"/>
                    <a:pt x="2223" y="1132"/>
                    <a:pt x="2068" y="1410"/>
                  </a:cubicBezTo>
                  <a:cubicBezTo>
                    <a:pt x="2006" y="1564"/>
                    <a:pt x="2130" y="1718"/>
                    <a:pt x="2253" y="1718"/>
                  </a:cubicBezTo>
                  <a:lnTo>
                    <a:pt x="3272" y="1718"/>
                  </a:lnTo>
                  <a:cubicBezTo>
                    <a:pt x="3303" y="1718"/>
                    <a:pt x="3334" y="1718"/>
                    <a:pt x="3334" y="1749"/>
                  </a:cubicBezTo>
                  <a:lnTo>
                    <a:pt x="3334" y="3261"/>
                  </a:lnTo>
                  <a:cubicBezTo>
                    <a:pt x="3334" y="3292"/>
                    <a:pt x="3303" y="3292"/>
                    <a:pt x="3272" y="3292"/>
                  </a:cubicBezTo>
                  <a:lnTo>
                    <a:pt x="1790" y="3292"/>
                  </a:lnTo>
                  <a:cubicBezTo>
                    <a:pt x="1605" y="3292"/>
                    <a:pt x="1420" y="3230"/>
                    <a:pt x="1266" y="3107"/>
                  </a:cubicBezTo>
                  <a:lnTo>
                    <a:pt x="1266" y="1934"/>
                  </a:lnTo>
                  <a:lnTo>
                    <a:pt x="1914" y="1224"/>
                  </a:lnTo>
                  <a:cubicBezTo>
                    <a:pt x="2068" y="1008"/>
                    <a:pt x="2192" y="792"/>
                    <a:pt x="2223" y="515"/>
                  </a:cubicBezTo>
                  <a:close/>
                  <a:moveTo>
                    <a:pt x="2198" y="0"/>
                  </a:moveTo>
                  <a:cubicBezTo>
                    <a:pt x="2005" y="0"/>
                    <a:pt x="1821" y="134"/>
                    <a:pt x="1821" y="360"/>
                  </a:cubicBezTo>
                  <a:lnTo>
                    <a:pt x="1821" y="329"/>
                  </a:lnTo>
                  <a:cubicBezTo>
                    <a:pt x="1821" y="545"/>
                    <a:pt x="1729" y="761"/>
                    <a:pt x="1605" y="916"/>
                  </a:cubicBezTo>
                  <a:lnTo>
                    <a:pt x="1204" y="1379"/>
                  </a:lnTo>
                  <a:cubicBezTo>
                    <a:pt x="1173" y="1348"/>
                    <a:pt x="1111" y="1317"/>
                    <a:pt x="1081" y="1317"/>
                  </a:cubicBezTo>
                  <a:lnTo>
                    <a:pt x="217" y="1317"/>
                  </a:lnTo>
                  <a:cubicBezTo>
                    <a:pt x="93" y="1317"/>
                    <a:pt x="0" y="1410"/>
                    <a:pt x="0" y="1533"/>
                  </a:cubicBezTo>
                  <a:lnTo>
                    <a:pt x="0" y="3477"/>
                  </a:lnTo>
                  <a:cubicBezTo>
                    <a:pt x="0" y="3570"/>
                    <a:pt x="93" y="3662"/>
                    <a:pt x="217" y="3662"/>
                  </a:cubicBezTo>
                  <a:lnTo>
                    <a:pt x="1081" y="3662"/>
                  </a:lnTo>
                  <a:cubicBezTo>
                    <a:pt x="1142" y="3662"/>
                    <a:pt x="1173" y="3662"/>
                    <a:pt x="1235" y="3601"/>
                  </a:cubicBezTo>
                  <a:cubicBezTo>
                    <a:pt x="1389" y="3693"/>
                    <a:pt x="1574" y="3755"/>
                    <a:pt x="1790" y="3755"/>
                  </a:cubicBezTo>
                  <a:lnTo>
                    <a:pt x="3303" y="3755"/>
                  </a:lnTo>
                  <a:cubicBezTo>
                    <a:pt x="3550" y="3755"/>
                    <a:pt x="3766" y="3508"/>
                    <a:pt x="3766" y="3261"/>
                  </a:cubicBezTo>
                  <a:lnTo>
                    <a:pt x="3766" y="1780"/>
                  </a:lnTo>
                  <a:cubicBezTo>
                    <a:pt x="3766" y="1502"/>
                    <a:pt x="3550" y="1317"/>
                    <a:pt x="3303" y="1317"/>
                  </a:cubicBezTo>
                  <a:lnTo>
                    <a:pt x="2593" y="1317"/>
                  </a:lnTo>
                  <a:cubicBezTo>
                    <a:pt x="2747" y="947"/>
                    <a:pt x="2716" y="515"/>
                    <a:pt x="2531" y="175"/>
                  </a:cubicBezTo>
                  <a:cubicBezTo>
                    <a:pt x="2447" y="55"/>
                    <a:pt x="2321" y="0"/>
                    <a:pt x="2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96"/>
            <p:cNvSpPr/>
            <p:nvPr/>
          </p:nvSpPr>
          <p:spPr>
            <a:xfrm>
              <a:off x="7942075" y="2075125"/>
              <a:ext cx="25500" cy="10825"/>
            </a:xfrm>
            <a:custGeom>
              <a:avLst/>
              <a:gdLst/>
              <a:ahLst/>
              <a:cxnLst/>
              <a:rect l="l" t="t" r="r" b="b"/>
              <a:pathLst>
                <a:path w="1020" h="433" extrusionOk="0">
                  <a:moveTo>
                    <a:pt x="186" y="0"/>
                  </a:moveTo>
                  <a:cubicBezTo>
                    <a:pt x="93" y="0"/>
                    <a:pt x="1" y="93"/>
                    <a:pt x="1" y="216"/>
                  </a:cubicBezTo>
                  <a:cubicBezTo>
                    <a:pt x="1" y="340"/>
                    <a:pt x="93" y="433"/>
                    <a:pt x="186" y="433"/>
                  </a:cubicBezTo>
                  <a:lnTo>
                    <a:pt x="741" y="433"/>
                  </a:lnTo>
                  <a:cubicBezTo>
                    <a:pt x="1019" y="433"/>
                    <a:pt x="1019" y="0"/>
                    <a:pt x="7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96"/>
            <p:cNvSpPr/>
            <p:nvPr/>
          </p:nvSpPr>
          <p:spPr>
            <a:xfrm>
              <a:off x="7861075" y="2075125"/>
              <a:ext cx="62500" cy="10825"/>
            </a:xfrm>
            <a:custGeom>
              <a:avLst/>
              <a:gdLst/>
              <a:ahLst/>
              <a:cxnLst/>
              <a:rect l="l" t="t" r="r" b="b"/>
              <a:pathLst>
                <a:path w="2500" h="433" extrusionOk="0">
                  <a:moveTo>
                    <a:pt x="309" y="0"/>
                  </a:moveTo>
                  <a:cubicBezTo>
                    <a:pt x="0" y="0"/>
                    <a:pt x="0" y="433"/>
                    <a:pt x="309" y="433"/>
                  </a:cubicBezTo>
                  <a:lnTo>
                    <a:pt x="2222" y="433"/>
                  </a:lnTo>
                  <a:cubicBezTo>
                    <a:pt x="2500" y="433"/>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96"/>
            <p:cNvSpPr/>
            <p:nvPr/>
          </p:nvSpPr>
          <p:spPr>
            <a:xfrm>
              <a:off x="7861075" y="2108300"/>
              <a:ext cx="28550" cy="10825"/>
            </a:xfrm>
            <a:custGeom>
              <a:avLst/>
              <a:gdLst/>
              <a:ahLst/>
              <a:cxnLst/>
              <a:rect l="l" t="t" r="r" b="b"/>
              <a:pathLst>
                <a:path w="1142" h="433" extrusionOk="0">
                  <a:moveTo>
                    <a:pt x="309" y="1"/>
                  </a:moveTo>
                  <a:cubicBezTo>
                    <a:pt x="0" y="1"/>
                    <a:pt x="0" y="433"/>
                    <a:pt x="309" y="433"/>
                  </a:cubicBezTo>
                  <a:lnTo>
                    <a:pt x="833" y="433"/>
                  </a:lnTo>
                  <a:cubicBezTo>
                    <a:pt x="1142" y="433"/>
                    <a:pt x="1142" y="1"/>
                    <a:pt x="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96"/>
            <p:cNvSpPr/>
            <p:nvPr/>
          </p:nvSpPr>
          <p:spPr>
            <a:xfrm>
              <a:off x="7905825" y="2108300"/>
              <a:ext cx="61750" cy="10825"/>
            </a:xfrm>
            <a:custGeom>
              <a:avLst/>
              <a:gdLst/>
              <a:ahLst/>
              <a:cxnLst/>
              <a:rect l="l" t="t" r="r" b="b"/>
              <a:pathLst>
                <a:path w="2470" h="433" extrusionOk="0">
                  <a:moveTo>
                    <a:pt x="278" y="1"/>
                  </a:moveTo>
                  <a:cubicBezTo>
                    <a:pt x="0" y="1"/>
                    <a:pt x="0" y="433"/>
                    <a:pt x="278" y="433"/>
                  </a:cubicBezTo>
                  <a:lnTo>
                    <a:pt x="2191" y="433"/>
                  </a:lnTo>
                  <a:cubicBezTo>
                    <a:pt x="2469" y="433"/>
                    <a:pt x="2469"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5" name="Google Shape;14365;p96"/>
          <p:cNvGrpSpPr/>
          <p:nvPr/>
        </p:nvGrpSpPr>
        <p:grpSpPr>
          <a:xfrm>
            <a:off x="2496053" y="3422728"/>
            <a:ext cx="361125" cy="361875"/>
            <a:chOff x="6986125" y="1904625"/>
            <a:chExt cx="361125" cy="361875"/>
          </a:xfrm>
        </p:grpSpPr>
        <p:sp>
          <p:nvSpPr>
            <p:cNvPr id="14366" name="Google Shape;14366;p96"/>
            <p:cNvSpPr/>
            <p:nvPr/>
          </p:nvSpPr>
          <p:spPr>
            <a:xfrm>
              <a:off x="6986125" y="1904625"/>
              <a:ext cx="361125" cy="361875"/>
            </a:xfrm>
            <a:custGeom>
              <a:avLst/>
              <a:gdLst/>
              <a:ahLst/>
              <a:cxnLst/>
              <a:rect l="l" t="t" r="r" b="b"/>
              <a:pathLst>
                <a:path w="14445" h="14475" extrusionOk="0">
                  <a:moveTo>
                    <a:pt x="7346" y="432"/>
                  </a:moveTo>
                  <a:lnTo>
                    <a:pt x="402" y="7407"/>
                  </a:lnTo>
                  <a:lnTo>
                    <a:pt x="402" y="5154"/>
                  </a:lnTo>
                  <a:lnTo>
                    <a:pt x="5124" y="432"/>
                  </a:lnTo>
                  <a:close/>
                  <a:moveTo>
                    <a:pt x="12592" y="432"/>
                  </a:moveTo>
                  <a:cubicBezTo>
                    <a:pt x="12994" y="432"/>
                    <a:pt x="13302" y="741"/>
                    <a:pt x="13333" y="1173"/>
                  </a:cubicBezTo>
                  <a:lnTo>
                    <a:pt x="13333" y="2531"/>
                  </a:lnTo>
                  <a:cubicBezTo>
                    <a:pt x="13302" y="2531"/>
                    <a:pt x="13302" y="2531"/>
                    <a:pt x="13271" y="2562"/>
                  </a:cubicBezTo>
                  <a:lnTo>
                    <a:pt x="8117" y="7715"/>
                  </a:lnTo>
                  <a:lnTo>
                    <a:pt x="680" y="7715"/>
                  </a:lnTo>
                  <a:lnTo>
                    <a:pt x="7963" y="432"/>
                  </a:lnTo>
                  <a:close/>
                  <a:moveTo>
                    <a:pt x="13333" y="3086"/>
                  </a:moveTo>
                  <a:lnTo>
                    <a:pt x="13333" y="6790"/>
                  </a:lnTo>
                  <a:lnTo>
                    <a:pt x="10926" y="6790"/>
                  </a:lnTo>
                  <a:cubicBezTo>
                    <a:pt x="10401" y="6790"/>
                    <a:pt x="9969" y="7191"/>
                    <a:pt x="9877" y="7715"/>
                  </a:cubicBezTo>
                  <a:lnTo>
                    <a:pt x="8704" y="7715"/>
                  </a:lnTo>
                  <a:lnTo>
                    <a:pt x="13333" y="3086"/>
                  </a:lnTo>
                  <a:close/>
                  <a:moveTo>
                    <a:pt x="13364" y="7222"/>
                  </a:moveTo>
                  <a:cubicBezTo>
                    <a:pt x="13673" y="7222"/>
                    <a:pt x="13919" y="7407"/>
                    <a:pt x="14012" y="7715"/>
                  </a:cubicBezTo>
                  <a:lnTo>
                    <a:pt x="10309" y="7715"/>
                  </a:lnTo>
                  <a:cubicBezTo>
                    <a:pt x="10370" y="7407"/>
                    <a:pt x="10617" y="7222"/>
                    <a:pt x="10926" y="7222"/>
                  </a:cubicBezTo>
                  <a:close/>
                  <a:moveTo>
                    <a:pt x="9877" y="8148"/>
                  </a:moveTo>
                  <a:lnTo>
                    <a:pt x="9877" y="9752"/>
                  </a:lnTo>
                  <a:lnTo>
                    <a:pt x="1143" y="9752"/>
                  </a:lnTo>
                  <a:cubicBezTo>
                    <a:pt x="711" y="9752"/>
                    <a:pt x="402" y="9413"/>
                    <a:pt x="402" y="8981"/>
                  </a:cubicBezTo>
                  <a:lnTo>
                    <a:pt x="402" y="8148"/>
                  </a:lnTo>
                  <a:close/>
                  <a:moveTo>
                    <a:pt x="12901" y="8148"/>
                  </a:moveTo>
                  <a:lnTo>
                    <a:pt x="10278" y="10740"/>
                  </a:lnTo>
                  <a:lnTo>
                    <a:pt x="10278" y="8148"/>
                  </a:lnTo>
                  <a:close/>
                  <a:moveTo>
                    <a:pt x="7840" y="10154"/>
                  </a:moveTo>
                  <a:lnTo>
                    <a:pt x="7840" y="11697"/>
                  </a:lnTo>
                  <a:lnTo>
                    <a:pt x="5865" y="11697"/>
                  </a:lnTo>
                  <a:lnTo>
                    <a:pt x="5865" y="10154"/>
                  </a:lnTo>
                  <a:close/>
                  <a:moveTo>
                    <a:pt x="9877" y="10154"/>
                  </a:moveTo>
                  <a:lnTo>
                    <a:pt x="9877" y="11882"/>
                  </a:lnTo>
                  <a:cubicBezTo>
                    <a:pt x="9753" y="11789"/>
                    <a:pt x="9599" y="11727"/>
                    <a:pt x="9444" y="11727"/>
                  </a:cubicBezTo>
                  <a:lnTo>
                    <a:pt x="8272" y="11727"/>
                  </a:lnTo>
                  <a:lnTo>
                    <a:pt x="8272" y="10154"/>
                  </a:lnTo>
                  <a:close/>
                  <a:moveTo>
                    <a:pt x="9470" y="12155"/>
                  </a:moveTo>
                  <a:cubicBezTo>
                    <a:pt x="9848" y="12155"/>
                    <a:pt x="9857" y="12746"/>
                    <a:pt x="9444" y="12746"/>
                  </a:cubicBezTo>
                  <a:lnTo>
                    <a:pt x="4291" y="12746"/>
                  </a:lnTo>
                  <a:cubicBezTo>
                    <a:pt x="4281" y="12747"/>
                    <a:pt x="4271" y="12747"/>
                    <a:pt x="4261" y="12747"/>
                  </a:cubicBezTo>
                  <a:cubicBezTo>
                    <a:pt x="3868" y="12747"/>
                    <a:pt x="3868" y="12158"/>
                    <a:pt x="4261" y="12158"/>
                  </a:cubicBezTo>
                  <a:cubicBezTo>
                    <a:pt x="4271" y="12158"/>
                    <a:pt x="4281" y="12159"/>
                    <a:pt x="4291" y="12160"/>
                  </a:cubicBezTo>
                  <a:lnTo>
                    <a:pt x="9414" y="12160"/>
                  </a:lnTo>
                  <a:cubicBezTo>
                    <a:pt x="9433" y="12157"/>
                    <a:pt x="9452" y="12155"/>
                    <a:pt x="9470" y="12155"/>
                  </a:cubicBezTo>
                  <a:close/>
                  <a:moveTo>
                    <a:pt x="14074" y="8148"/>
                  </a:moveTo>
                  <a:lnTo>
                    <a:pt x="14074" y="10400"/>
                  </a:lnTo>
                  <a:lnTo>
                    <a:pt x="14012" y="10431"/>
                  </a:lnTo>
                  <a:lnTo>
                    <a:pt x="11481" y="12931"/>
                  </a:lnTo>
                  <a:lnTo>
                    <a:pt x="10339" y="12931"/>
                  </a:lnTo>
                  <a:lnTo>
                    <a:pt x="10339" y="11326"/>
                  </a:lnTo>
                  <a:cubicBezTo>
                    <a:pt x="10370" y="11326"/>
                    <a:pt x="10401" y="11295"/>
                    <a:pt x="10401" y="11295"/>
                  </a:cubicBezTo>
                  <a:lnTo>
                    <a:pt x="13549" y="8148"/>
                  </a:lnTo>
                  <a:close/>
                  <a:moveTo>
                    <a:pt x="14012" y="13363"/>
                  </a:moveTo>
                  <a:lnTo>
                    <a:pt x="14012" y="13425"/>
                  </a:lnTo>
                  <a:cubicBezTo>
                    <a:pt x="14012" y="13795"/>
                    <a:pt x="13734" y="14073"/>
                    <a:pt x="13395" y="14073"/>
                  </a:cubicBezTo>
                  <a:lnTo>
                    <a:pt x="10957" y="14073"/>
                  </a:lnTo>
                  <a:cubicBezTo>
                    <a:pt x="10586" y="14073"/>
                    <a:pt x="10309" y="13795"/>
                    <a:pt x="10309" y="13425"/>
                  </a:cubicBezTo>
                  <a:lnTo>
                    <a:pt x="10309" y="13363"/>
                  </a:lnTo>
                  <a:close/>
                  <a:moveTo>
                    <a:pt x="1143" y="0"/>
                  </a:moveTo>
                  <a:cubicBezTo>
                    <a:pt x="495" y="0"/>
                    <a:pt x="1" y="525"/>
                    <a:pt x="1" y="1173"/>
                  </a:cubicBezTo>
                  <a:lnTo>
                    <a:pt x="1" y="8981"/>
                  </a:lnTo>
                  <a:cubicBezTo>
                    <a:pt x="1" y="9629"/>
                    <a:pt x="495" y="10154"/>
                    <a:pt x="1143" y="10154"/>
                  </a:cubicBezTo>
                  <a:lnTo>
                    <a:pt x="5463" y="10154"/>
                  </a:lnTo>
                  <a:lnTo>
                    <a:pt x="5463" y="11697"/>
                  </a:lnTo>
                  <a:lnTo>
                    <a:pt x="4291" y="11697"/>
                  </a:lnTo>
                  <a:cubicBezTo>
                    <a:pt x="4271" y="11695"/>
                    <a:pt x="4252" y="11695"/>
                    <a:pt x="4233" y="11695"/>
                  </a:cubicBezTo>
                  <a:cubicBezTo>
                    <a:pt x="3300" y="11695"/>
                    <a:pt x="3291" y="13120"/>
                    <a:pt x="4206" y="13120"/>
                  </a:cubicBezTo>
                  <a:cubicBezTo>
                    <a:pt x="4233" y="13120"/>
                    <a:pt x="4261" y="13119"/>
                    <a:pt x="4291" y="13116"/>
                  </a:cubicBezTo>
                  <a:lnTo>
                    <a:pt x="9444" y="13116"/>
                  </a:lnTo>
                  <a:cubicBezTo>
                    <a:pt x="9599" y="13116"/>
                    <a:pt x="9753" y="13085"/>
                    <a:pt x="9877" y="12993"/>
                  </a:cubicBezTo>
                  <a:lnTo>
                    <a:pt x="9877" y="13394"/>
                  </a:lnTo>
                  <a:cubicBezTo>
                    <a:pt x="9877" y="13980"/>
                    <a:pt x="10370" y="14474"/>
                    <a:pt x="10957" y="14474"/>
                  </a:cubicBezTo>
                  <a:lnTo>
                    <a:pt x="13395" y="14474"/>
                  </a:lnTo>
                  <a:cubicBezTo>
                    <a:pt x="13981" y="14474"/>
                    <a:pt x="14444" y="13980"/>
                    <a:pt x="14444" y="13394"/>
                  </a:cubicBezTo>
                  <a:lnTo>
                    <a:pt x="14444" y="12622"/>
                  </a:lnTo>
                  <a:cubicBezTo>
                    <a:pt x="14444" y="12484"/>
                    <a:pt x="14344" y="12414"/>
                    <a:pt x="14244" y="12414"/>
                  </a:cubicBezTo>
                  <a:cubicBezTo>
                    <a:pt x="14143" y="12414"/>
                    <a:pt x="14043" y="12484"/>
                    <a:pt x="14043" y="12622"/>
                  </a:cubicBezTo>
                  <a:lnTo>
                    <a:pt x="14043" y="12931"/>
                  </a:lnTo>
                  <a:lnTo>
                    <a:pt x="12068" y="12931"/>
                  </a:lnTo>
                  <a:lnTo>
                    <a:pt x="14012" y="10956"/>
                  </a:lnTo>
                  <a:lnTo>
                    <a:pt x="14012" y="11419"/>
                  </a:lnTo>
                  <a:cubicBezTo>
                    <a:pt x="14012" y="11542"/>
                    <a:pt x="14105" y="11635"/>
                    <a:pt x="14228" y="11635"/>
                  </a:cubicBezTo>
                  <a:cubicBezTo>
                    <a:pt x="14352" y="11635"/>
                    <a:pt x="14444" y="11542"/>
                    <a:pt x="14444" y="11419"/>
                  </a:cubicBezTo>
                  <a:lnTo>
                    <a:pt x="14444" y="7870"/>
                  </a:lnTo>
                  <a:cubicBezTo>
                    <a:pt x="14444" y="7438"/>
                    <a:pt x="14166" y="7036"/>
                    <a:pt x="13765" y="6882"/>
                  </a:cubicBezTo>
                  <a:lnTo>
                    <a:pt x="13765" y="1173"/>
                  </a:lnTo>
                  <a:cubicBezTo>
                    <a:pt x="13765" y="525"/>
                    <a:pt x="13241" y="0"/>
                    <a:pt x="12592" y="0"/>
                  </a:cubicBezTo>
                  <a:lnTo>
                    <a:pt x="3457" y="0"/>
                  </a:lnTo>
                  <a:cubicBezTo>
                    <a:pt x="3149" y="0"/>
                    <a:pt x="3149" y="432"/>
                    <a:pt x="3457" y="432"/>
                  </a:cubicBezTo>
                  <a:lnTo>
                    <a:pt x="4537" y="432"/>
                  </a:lnTo>
                  <a:lnTo>
                    <a:pt x="402" y="4568"/>
                  </a:lnTo>
                  <a:lnTo>
                    <a:pt x="402" y="1173"/>
                  </a:lnTo>
                  <a:cubicBezTo>
                    <a:pt x="402" y="741"/>
                    <a:pt x="711" y="401"/>
                    <a:pt x="1143" y="401"/>
                  </a:cubicBezTo>
                  <a:lnTo>
                    <a:pt x="2038" y="401"/>
                  </a:lnTo>
                  <a:cubicBezTo>
                    <a:pt x="2254" y="339"/>
                    <a:pt x="2254" y="62"/>
                    <a:pt x="2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96"/>
            <p:cNvSpPr/>
            <p:nvPr/>
          </p:nvSpPr>
          <p:spPr>
            <a:xfrm>
              <a:off x="7278550" y="2241000"/>
              <a:ext cx="23175" cy="10825"/>
            </a:xfrm>
            <a:custGeom>
              <a:avLst/>
              <a:gdLst/>
              <a:ahLst/>
              <a:cxnLst/>
              <a:rect l="l" t="t" r="r" b="b"/>
              <a:pathLst>
                <a:path w="927" h="433" extrusionOk="0">
                  <a:moveTo>
                    <a:pt x="216" y="1"/>
                  </a:moveTo>
                  <a:cubicBezTo>
                    <a:pt x="93" y="1"/>
                    <a:pt x="0" y="93"/>
                    <a:pt x="0" y="217"/>
                  </a:cubicBezTo>
                  <a:cubicBezTo>
                    <a:pt x="0" y="340"/>
                    <a:pt x="93" y="433"/>
                    <a:pt x="216" y="433"/>
                  </a:cubicBezTo>
                  <a:lnTo>
                    <a:pt x="741" y="433"/>
                  </a:lnTo>
                  <a:cubicBezTo>
                    <a:pt x="834" y="433"/>
                    <a:pt x="926" y="340"/>
                    <a:pt x="926" y="217"/>
                  </a:cubicBezTo>
                  <a:cubicBezTo>
                    <a:pt x="926" y="93"/>
                    <a:pt x="834"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8" name="Google Shape;14368;p96"/>
          <p:cNvGrpSpPr/>
          <p:nvPr/>
        </p:nvGrpSpPr>
        <p:grpSpPr>
          <a:xfrm>
            <a:off x="1067440" y="3975874"/>
            <a:ext cx="362650" cy="361875"/>
            <a:chOff x="4755600" y="1904625"/>
            <a:chExt cx="362650" cy="361875"/>
          </a:xfrm>
        </p:grpSpPr>
        <p:sp>
          <p:nvSpPr>
            <p:cNvPr id="14369" name="Google Shape;14369;p96"/>
            <p:cNvSpPr/>
            <p:nvPr/>
          </p:nvSpPr>
          <p:spPr>
            <a:xfrm>
              <a:off x="4847400" y="1904625"/>
              <a:ext cx="177475" cy="148150"/>
            </a:xfrm>
            <a:custGeom>
              <a:avLst/>
              <a:gdLst/>
              <a:ahLst/>
              <a:cxnLst/>
              <a:rect l="l" t="t" r="r" b="b"/>
              <a:pathLst>
                <a:path w="7099" h="5926" extrusionOk="0">
                  <a:moveTo>
                    <a:pt x="5834" y="432"/>
                  </a:moveTo>
                  <a:cubicBezTo>
                    <a:pt x="6296" y="432"/>
                    <a:pt x="6698" y="802"/>
                    <a:pt x="6698" y="1265"/>
                  </a:cubicBezTo>
                  <a:lnTo>
                    <a:pt x="6698" y="1512"/>
                  </a:lnTo>
                  <a:lnTo>
                    <a:pt x="6235" y="1512"/>
                  </a:lnTo>
                  <a:cubicBezTo>
                    <a:pt x="5957" y="1512"/>
                    <a:pt x="5957" y="1913"/>
                    <a:pt x="6235" y="1913"/>
                  </a:cubicBezTo>
                  <a:lnTo>
                    <a:pt x="6698" y="1913"/>
                  </a:lnTo>
                  <a:lnTo>
                    <a:pt x="6698" y="4629"/>
                  </a:lnTo>
                  <a:cubicBezTo>
                    <a:pt x="6698" y="5092"/>
                    <a:pt x="6296" y="5463"/>
                    <a:pt x="5834" y="5463"/>
                  </a:cubicBezTo>
                  <a:lnTo>
                    <a:pt x="1297" y="5463"/>
                  </a:lnTo>
                  <a:cubicBezTo>
                    <a:pt x="834" y="5463"/>
                    <a:pt x="464" y="5092"/>
                    <a:pt x="464" y="4629"/>
                  </a:cubicBezTo>
                  <a:lnTo>
                    <a:pt x="464" y="1944"/>
                  </a:lnTo>
                  <a:lnTo>
                    <a:pt x="5124" y="1944"/>
                  </a:lnTo>
                  <a:cubicBezTo>
                    <a:pt x="5401" y="1913"/>
                    <a:pt x="5401" y="1512"/>
                    <a:pt x="5124" y="1512"/>
                  </a:cubicBezTo>
                  <a:lnTo>
                    <a:pt x="464" y="1512"/>
                  </a:lnTo>
                  <a:lnTo>
                    <a:pt x="464" y="1265"/>
                  </a:lnTo>
                  <a:cubicBezTo>
                    <a:pt x="464" y="802"/>
                    <a:pt x="834" y="432"/>
                    <a:pt x="1297" y="432"/>
                  </a:cubicBezTo>
                  <a:close/>
                  <a:moveTo>
                    <a:pt x="1297" y="0"/>
                  </a:moveTo>
                  <a:cubicBezTo>
                    <a:pt x="587" y="0"/>
                    <a:pt x="1" y="556"/>
                    <a:pt x="32" y="1265"/>
                  </a:cubicBezTo>
                  <a:lnTo>
                    <a:pt x="32" y="4629"/>
                  </a:lnTo>
                  <a:cubicBezTo>
                    <a:pt x="32" y="5339"/>
                    <a:pt x="587" y="5895"/>
                    <a:pt x="1297" y="5895"/>
                  </a:cubicBezTo>
                  <a:lnTo>
                    <a:pt x="1297" y="5925"/>
                  </a:lnTo>
                  <a:lnTo>
                    <a:pt x="5834" y="5925"/>
                  </a:lnTo>
                  <a:cubicBezTo>
                    <a:pt x="6543" y="5925"/>
                    <a:pt x="7099" y="5339"/>
                    <a:pt x="7099" y="4629"/>
                  </a:cubicBezTo>
                  <a:lnTo>
                    <a:pt x="7099" y="1265"/>
                  </a:lnTo>
                  <a:cubicBezTo>
                    <a:pt x="7099" y="556"/>
                    <a:pt x="6543" y="0"/>
                    <a:pt x="5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96"/>
            <p:cNvSpPr/>
            <p:nvPr/>
          </p:nvSpPr>
          <p:spPr>
            <a:xfrm>
              <a:off x="4871325" y="1923900"/>
              <a:ext cx="14675" cy="10825"/>
            </a:xfrm>
            <a:custGeom>
              <a:avLst/>
              <a:gdLst/>
              <a:ahLst/>
              <a:cxnLst/>
              <a:rect l="l" t="t" r="r" b="b"/>
              <a:pathLst>
                <a:path w="587" h="433" extrusionOk="0">
                  <a:moveTo>
                    <a:pt x="278" y="1"/>
                  </a:moveTo>
                  <a:cubicBezTo>
                    <a:pt x="0" y="1"/>
                    <a:pt x="0" y="433"/>
                    <a:pt x="278" y="433"/>
                  </a:cubicBezTo>
                  <a:cubicBezTo>
                    <a:pt x="587" y="433"/>
                    <a:pt x="58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96"/>
            <p:cNvSpPr/>
            <p:nvPr/>
          </p:nvSpPr>
          <p:spPr>
            <a:xfrm>
              <a:off x="4889075" y="1923900"/>
              <a:ext cx="13125" cy="10825"/>
            </a:xfrm>
            <a:custGeom>
              <a:avLst/>
              <a:gdLst/>
              <a:ahLst/>
              <a:cxnLst/>
              <a:rect l="l" t="t" r="r" b="b"/>
              <a:pathLst>
                <a:path w="525" h="433" extrusionOk="0">
                  <a:moveTo>
                    <a:pt x="278" y="1"/>
                  </a:moveTo>
                  <a:cubicBezTo>
                    <a:pt x="0" y="1"/>
                    <a:pt x="0" y="433"/>
                    <a:pt x="278" y="433"/>
                  </a:cubicBezTo>
                  <a:cubicBezTo>
                    <a:pt x="525" y="402"/>
                    <a:pt x="525" y="3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96"/>
            <p:cNvSpPr/>
            <p:nvPr/>
          </p:nvSpPr>
          <p:spPr>
            <a:xfrm>
              <a:off x="4906825" y="1923900"/>
              <a:ext cx="13900" cy="10825"/>
            </a:xfrm>
            <a:custGeom>
              <a:avLst/>
              <a:gdLst/>
              <a:ahLst/>
              <a:cxnLst/>
              <a:rect l="l" t="t" r="r" b="b"/>
              <a:pathLst>
                <a:path w="556" h="433" extrusionOk="0">
                  <a:moveTo>
                    <a:pt x="278" y="1"/>
                  </a:moveTo>
                  <a:cubicBezTo>
                    <a:pt x="0" y="1"/>
                    <a:pt x="0" y="433"/>
                    <a:pt x="278" y="433"/>
                  </a:cubicBezTo>
                  <a:cubicBezTo>
                    <a:pt x="556" y="433"/>
                    <a:pt x="556"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96"/>
            <p:cNvSpPr/>
            <p:nvPr/>
          </p:nvSpPr>
          <p:spPr>
            <a:xfrm>
              <a:off x="4755600" y="2177750"/>
              <a:ext cx="106500" cy="88750"/>
            </a:xfrm>
            <a:custGeom>
              <a:avLst/>
              <a:gdLst/>
              <a:ahLst/>
              <a:cxnLst/>
              <a:rect l="l" t="t" r="r" b="b"/>
              <a:pathLst>
                <a:path w="4260" h="3550" extrusionOk="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0" y="0"/>
                    <a:pt x="0" y="370"/>
                    <a:pt x="0" y="833"/>
                  </a:cubicBezTo>
                  <a:lnTo>
                    <a:pt x="0" y="2716"/>
                  </a:lnTo>
                  <a:cubicBezTo>
                    <a:pt x="0" y="3179"/>
                    <a:pt x="370" y="3549"/>
                    <a:pt x="833" y="3549"/>
                  </a:cubicBezTo>
                  <a:lnTo>
                    <a:pt x="3395" y="3549"/>
                  </a:lnTo>
                  <a:cubicBezTo>
                    <a:pt x="3858" y="3549"/>
                    <a:pt x="4228" y="3179"/>
                    <a:pt x="4228" y="2716"/>
                  </a:cubicBezTo>
                  <a:cubicBezTo>
                    <a:pt x="4228" y="2577"/>
                    <a:pt x="4120" y="2508"/>
                    <a:pt x="4012" y="2508"/>
                  </a:cubicBezTo>
                  <a:cubicBezTo>
                    <a:pt x="3904" y="2508"/>
                    <a:pt x="3796" y="2577"/>
                    <a:pt x="3796" y="2716"/>
                  </a:cubicBezTo>
                  <a:cubicBezTo>
                    <a:pt x="3796" y="2932"/>
                    <a:pt x="3611" y="3117"/>
                    <a:pt x="3426" y="3117"/>
                  </a:cubicBezTo>
                  <a:lnTo>
                    <a:pt x="833" y="3117"/>
                  </a:lnTo>
                  <a:cubicBezTo>
                    <a:pt x="617" y="3117"/>
                    <a:pt x="463" y="2932"/>
                    <a:pt x="463" y="2716"/>
                  </a:cubicBezTo>
                  <a:lnTo>
                    <a:pt x="463" y="1265"/>
                  </a:lnTo>
                  <a:lnTo>
                    <a:pt x="3827" y="1265"/>
                  </a:lnTo>
                  <a:lnTo>
                    <a:pt x="3827" y="1728"/>
                  </a:lnTo>
                  <a:cubicBezTo>
                    <a:pt x="3827" y="1867"/>
                    <a:pt x="3935" y="1937"/>
                    <a:pt x="4043" y="1937"/>
                  </a:cubicBezTo>
                  <a:cubicBezTo>
                    <a:pt x="4151" y="1937"/>
                    <a:pt x="4259" y="1867"/>
                    <a:pt x="4259" y="1728"/>
                  </a:cubicBezTo>
                  <a:lnTo>
                    <a:pt x="4259" y="833"/>
                  </a:lnTo>
                  <a:cubicBezTo>
                    <a:pt x="4259" y="370"/>
                    <a:pt x="3889" y="0"/>
                    <a:pt x="34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96"/>
            <p:cNvSpPr/>
            <p:nvPr/>
          </p:nvSpPr>
          <p:spPr>
            <a:xfrm>
              <a:off x="4883675" y="2177750"/>
              <a:ext cx="106500" cy="88750"/>
            </a:xfrm>
            <a:custGeom>
              <a:avLst/>
              <a:gdLst/>
              <a:ahLst/>
              <a:cxnLst/>
              <a:rect l="l" t="t" r="r" b="b"/>
              <a:pathLst>
                <a:path w="4260" h="3550" extrusionOk="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1" y="0"/>
                    <a:pt x="0" y="370"/>
                    <a:pt x="0" y="833"/>
                  </a:cubicBezTo>
                  <a:lnTo>
                    <a:pt x="0" y="2716"/>
                  </a:lnTo>
                  <a:cubicBezTo>
                    <a:pt x="0" y="3179"/>
                    <a:pt x="371" y="3549"/>
                    <a:pt x="833" y="3549"/>
                  </a:cubicBezTo>
                  <a:lnTo>
                    <a:pt x="1173" y="3549"/>
                  </a:lnTo>
                  <a:cubicBezTo>
                    <a:pt x="1420" y="3487"/>
                    <a:pt x="1451" y="3117"/>
                    <a:pt x="1173" y="3117"/>
                  </a:cubicBezTo>
                  <a:lnTo>
                    <a:pt x="833" y="3117"/>
                  </a:lnTo>
                  <a:cubicBezTo>
                    <a:pt x="617" y="3117"/>
                    <a:pt x="463" y="2963"/>
                    <a:pt x="463" y="2747"/>
                  </a:cubicBezTo>
                  <a:lnTo>
                    <a:pt x="463" y="1265"/>
                  </a:lnTo>
                  <a:lnTo>
                    <a:pt x="3827" y="1265"/>
                  </a:lnTo>
                  <a:lnTo>
                    <a:pt x="3827" y="2716"/>
                  </a:lnTo>
                  <a:cubicBezTo>
                    <a:pt x="3827" y="2932"/>
                    <a:pt x="3642" y="3117"/>
                    <a:pt x="3426" y="3117"/>
                  </a:cubicBezTo>
                  <a:lnTo>
                    <a:pt x="2284" y="3117"/>
                  </a:lnTo>
                  <a:cubicBezTo>
                    <a:pt x="2037" y="3148"/>
                    <a:pt x="2037" y="3487"/>
                    <a:pt x="2284" y="3518"/>
                  </a:cubicBezTo>
                  <a:lnTo>
                    <a:pt x="3426" y="3518"/>
                  </a:lnTo>
                  <a:cubicBezTo>
                    <a:pt x="3889" y="3518"/>
                    <a:pt x="4259" y="3148"/>
                    <a:pt x="4259" y="2716"/>
                  </a:cubicBezTo>
                  <a:lnTo>
                    <a:pt x="4259" y="833"/>
                  </a:lnTo>
                  <a:cubicBezTo>
                    <a:pt x="4259" y="370"/>
                    <a:pt x="3889" y="0"/>
                    <a:pt x="34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96"/>
            <p:cNvSpPr/>
            <p:nvPr/>
          </p:nvSpPr>
          <p:spPr>
            <a:xfrm>
              <a:off x="5012525" y="2177750"/>
              <a:ext cx="105725" cy="88750"/>
            </a:xfrm>
            <a:custGeom>
              <a:avLst/>
              <a:gdLst/>
              <a:ahLst/>
              <a:cxnLst/>
              <a:rect l="l" t="t" r="r" b="b"/>
              <a:pathLst>
                <a:path w="4229" h="3550" extrusionOk="0">
                  <a:moveTo>
                    <a:pt x="3364" y="432"/>
                  </a:moveTo>
                  <a:cubicBezTo>
                    <a:pt x="3580" y="432"/>
                    <a:pt x="3765" y="617"/>
                    <a:pt x="3765" y="833"/>
                  </a:cubicBezTo>
                  <a:lnTo>
                    <a:pt x="3765" y="864"/>
                  </a:lnTo>
                  <a:lnTo>
                    <a:pt x="401" y="864"/>
                  </a:lnTo>
                  <a:lnTo>
                    <a:pt x="401" y="833"/>
                  </a:lnTo>
                  <a:cubicBezTo>
                    <a:pt x="401" y="617"/>
                    <a:pt x="586" y="432"/>
                    <a:pt x="803" y="432"/>
                  </a:cubicBezTo>
                  <a:close/>
                  <a:moveTo>
                    <a:pt x="803" y="0"/>
                  </a:moveTo>
                  <a:cubicBezTo>
                    <a:pt x="370" y="0"/>
                    <a:pt x="0" y="370"/>
                    <a:pt x="0" y="833"/>
                  </a:cubicBezTo>
                  <a:lnTo>
                    <a:pt x="0" y="1728"/>
                  </a:lnTo>
                  <a:cubicBezTo>
                    <a:pt x="0" y="1867"/>
                    <a:pt x="100" y="1937"/>
                    <a:pt x="201" y="1937"/>
                  </a:cubicBezTo>
                  <a:cubicBezTo>
                    <a:pt x="301" y="1937"/>
                    <a:pt x="401" y="1867"/>
                    <a:pt x="401" y="1728"/>
                  </a:cubicBezTo>
                  <a:lnTo>
                    <a:pt x="401" y="1265"/>
                  </a:lnTo>
                  <a:lnTo>
                    <a:pt x="3765" y="1265"/>
                  </a:lnTo>
                  <a:lnTo>
                    <a:pt x="3765" y="2716"/>
                  </a:lnTo>
                  <a:cubicBezTo>
                    <a:pt x="3765" y="2932"/>
                    <a:pt x="3611" y="3117"/>
                    <a:pt x="3395" y="3117"/>
                  </a:cubicBezTo>
                  <a:lnTo>
                    <a:pt x="833" y="3117"/>
                  </a:lnTo>
                  <a:cubicBezTo>
                    <a:pt x="617" y="3117"/>
                    <a:pt x="432" y="2932"/>
                    <a:pt x="432" y="2716"/>
                  </a:cubicBezTo>
                  <a:cubicBezTo>
                    <a:pt x="432" y="2577"/>
                    <a:pt x="324" y="2508"/>
                    <a:pt x="216" y="2508"/>
                  </a:cubicBezTo>
                  <a:cubicBezTo>
                    <a:pt x="108" y="2508"/>
                    <a:pt x="0" y="2577"/>
                    <a:pt x="0" y="2716"/>
                  </a:cubicBezTo>
                  <a:cubicBezTo>
                    <a:pt x="0" y="3179"/>
                    <a:pt x="370" y="3549"/>
                    <a:pt x="833" y="3549"/>
                  </a:cubicBezTo>
                  <a:lnTo>
                    <a:pt x="3395" y="3549"/>
                  </a:lnTo>
                  <a:cubicBezTo>
                    <a:pt x="3858" y="3549"/>
                    <a:pt x="4228" y="3179"/>
                    <a:pt x="4228" y="2716"/>
                  </a:cubicBezTo>
                  <a:lnTo>
                    <a:pt x="4228" y="833"/>
                  </a:lnTo>
                  <a:cubicBezTo>
                    <a:pt x="4228" y="370"/>
                    <a:pt x="3858" y="0"/>
                    <a:pt x="3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96"/>
            <p:cNvSpPr/>
            <p:nvPr/>
          </p:nvSpPr>
          <p:spPr>
            <a:xfrm>
              <a:off x="4805750" y="2068375"/>
              <a:ext cx="261575" cy="87025"/>
            </a:xfrm>
            <a:custGeom>
              <a:avLst/>
              <a:gdLst/>
              <a:ahLst/>
              <a:cxnLst/>
              <a:rect l="l" t="t" r="r" b="b"/>
              <a:pathLst>
                <a:path w="10463" h="3481" extrusionOk="0">
                  <a:moveTo>
                    <a:pt x="5247" y="0"/>
                  </a:moveTo>
                  <a:cubicBezTo>
                    <a:pt x="5139" y="0"/>
                    <a:pt x="5031" y="70"/>
                    <a:pt x="5031" y="209"/>
                  </a:cubicBezTo>
                  <a:lnTo>
                    <a:pt x="5031" y="1443"/>
                  </a:lnTo>
                  <a:lnTo>
                    <a:pt x="864" y="1443"/>
                  </a:lnTo>
                  <a:cubicBezTo>
                    <a:pt x="370" y="1443"/>
                    <a:pt x="0" y="1814"/>
                    <a:pt x="0" y="2307"/>
                  </a:cubicBezTo>
                  <a:lnTo>
                    <a:pt x="0" y="3264"/>
                  </a:lnTo>
                  <a:cubicBezTo>
                    <a:pt x="0" y="3357"/>
                    <a:pt x="93" y="3480"/>
                    <a:pt x="216" y="3480"/>
                  </a:cubicBezTo>
                  <a:cubicBezTo>
                    <a:pt x="340" y="3480"/>
                    <a:pt x="432" y="3388"/>
                    <a:pt x="432" y="3264"/>
                  </a:cubicBezTo>
                  <a:lnTo>
                    <a:pt x="432" y="2307"/>
                  </a:lnTo>
                  <a:cubicBezTo>
                    <a:pt x="432" y="2060"/>
                    <a:pt x="617" y="1875"/>
                    <a:pt x="864" y="1875"/>
                  </a:cubicBezTo>
                  <a:lnTo>
                    <a:pt x="5031" y="1875"/>
                  </a:lnTo>
                  <a:lnTo>
                    <a:pt x="5031" y="3264"/>
                  </a:lnTo>
                  <a:cubicBezTo>
                    <a:pt x="5031" y="3403"/>
                    <a:pt x="5139" y="3472"/>
                    <a:pt x="5247" y="3472"/>
                  </a:cubicBezTo>
                  <a:cubicBezTo>
                    <a:pt x="5355" y="3472"/>
                    <a:pt x="5463" y="3403"/>
                    <a:pt x="5463" y="3264"/>
                  </a:cubicBezTo>
                  <a:lnTo>
                    <a:pt x="5463" y="1875"/>
                  </a:lnTo>
                  <a:lnTo>
                    <a:pt x="9629" y="1875"/>
                  </a:lnTo>
                  <a:cubicBezTo>
                    <a:pt x="9845" y="1875"/>
                    <a:pt x="10061" y="2060"/>
                    <a:pt x="10061" y="2307"/>
                  </a:cubicBezTo>
                  <a:lnTo>
                    <a:pt x="10061" y="3264"/>
                  </a:lnTo>
                  <a:cubicBezTo>
                    <a:pt x="10061" y="3403"/>
                    <a:pt x="10161" y="3472"/>
                    <a:pt x="10262" y="3472"/>
                  </a:cubicBezTo>
                  <a:cubicBezTo>
                    <a:pt x="10362" y="3472"/>
                    <a:pt x="10462" y="3403"/>
                    <a:pt x="10462" y="3264"/>
                  </a:cubicBezTo>
                  <a:lnTo>
                    <a:pt x="10462" y="2307"/>
                  </a:lnTo>
                  <a:cubicBezTo>
                    <a:pt x="10462" y="1814"/>
                    <a:pt x="10092" y="1443"/>
                    <a:pt x="9629" y="1443"/>
                  </a:cubicBezTo>
                  <a:lnTo>
                    <a:pt x="5463" y="1443"/>
                  </a:lnTo>
                  <a:lnTo>
                    <a:pt x="5463" y="209"/>
                  </a:lnTo>
                  <a:cubicBezTo>
                    <a:pt x="5463" y="70"/>
                    <a:pt x="5355" y="0"/>
                    <a:pt x="5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7" name="Google Shape;14377;p96"/>
          <p:cNvGrpSpPr/>
          <p:nvPr/>
        </p:nvGrpSpPr>
        <p:grpSpPr>
          <a:xfrm>
            <a:off x="3968241" y="3975636"/>
            <a:ext cx="363400" cy="362350"/>
            <a:chOff x="2499600" y="1904400"/>
            <a:chExt cx="363400" cy="362350"/>
          </a:xfrm>
        </p:grpSpPr>
        <p:sp>
          <p:nvSpPr>
            <p:cNvPr id="14378" name="Google Shape;14378;p96"/>
            <p:cNvSpPr/>
            <p:nvPr/>
          </p:nvSpPr>
          <p:spPr>
            <a:xfrm>
              <a:off x="2499600" y="1904400"/>
              <a:ext cx="316350" cy="362350"/>
            </a:xfrm>
            <a:custGeom>
              <a:avLst/>
              <a:gdLst/>
              <a:ahLst/>
              <a:cxnLst/>
              <a:rect l="l" t="t" r="r" b="b"/>
              <a:pathLst>
                <a:path w="12654" h="14494" extrusionOk="0">
                  <a:moveTo>
                    <a:pt x="11110" y="4546"/>
                  </a:moveTo>
                  <a:cubicBezTo>
                    <a:pt x="12067" y="4546"/>
                    <a:pt x="12067" y="5996"/>
                    <a:pt x="11110" y="5996"/>
                  </a:cubicBezTo>
                  <a:lnTo>
                    <a:pt x="11079" y="5996"/>
                  </a:lnTo>
                  <a:lnTo>
                    <a:pt x="11079" y="4546"/>
                  </a:lnTo>
                  <a:close/>
                  <a:moveTo>
                    <a:pt x="1212" y="3371"/>
                  </a:moveTo>
                  <a:cubicBezTo>
                    <a:pt x="1229" y="3371"/>
                    <a:pt x="1247" y="3372"/>
                    <a:pt x="1265" y="3373"/>
                  </a:cubicBezTo>
                  <a:lnTo>
                    <a:pt x="1265" y="7107"/>
                  </a:lnTo>
                  <a:cubicBezTo>
                    <a:pt x="741" y="7015"/>
                    <a:pt x="401" y="6737"/>
                    <a:pt x="401" y="6336"/>
                  </a:cubicBezTo>
                  <a:lnTo>
                    <a:pt x="401" y="6305"/>
                  </a:lnTo>
                  <a:lnTo>
                    <a:pt x="401" y="4175"/>
                  </a:lnTo>
                  <a:cubicBezTo>
                    <a:pt x="431" y="3730"/>
                    <a:pt x="774" y="3371"/>
                    <a:pt x="1212" y="3371"/>
                  </a:cubicBezTo>
                  <a:close/>
                  <a:moveTo>
                    <a:pt x="2222" y="3373"/>
                  </a:moveTo>
                  <a:lnTo>
                    <a:pt x="2222" y="7107"/>
                  </a:lnTo>
                  <a:lnTo>
                    <a:pt x="1697" y="7107"/>
                  </a:lnTo>
                  <a:lnTo>
                    <a:pt x="1697" y="3373"/>
                  </a:lnTo>
                  <a:close/>
                  <a:moveTo>
                    <a:pt x="4043" y="3373"/>
                  </a:moveTo>
                  <a:lnTo>
                    <a:pt x="4043" y="7107"/>
                  </a:lnTo>
                  <a:lnTo>
                    <a:pt x="2623" y="7107"/>
                  </a:lnTo>
                  <a:lnTo>
                    <a:pt x="2623" y="3373"/>
                  </a:lnTo>
                  <a:close/>
                  <a:moveTo>
                    <a:pt x="8857" y="1182"/>
                  </a:moveTo>
                  <a:lnTo>
                    <a:pt x="8857" y="9360"/>
                  </a:lnTo>
                  <a:lnTo>
                    <a:pt x="4475" y="7169"/>
                  </a:lnTo>
                  <a:lnTo>
                    <a:pt x="4475" y="3342"/>
                  </a:lnTo>
                  <a:lnTo>
                    <a:pt x="8857" y="1182"/>
                  </a:lnTo>
                  <a:close/>
                  <a:moveTo>
                    <a:pt x="10444" y="1"/>
                  </a:moveTo>
                  <a:cubicBezTo>
                    <a:pt x="10348" y="1"/>
                    <a:pt x="10249" y="23"/>
                    <a:pt x="10154" y="71"/>
                  </a:cubicBezTo>
                  <a:lnTo>
                    <a:pt x="4321" y="2941"/>
                  </a:lnTo>
                  <a:lnTo>
                    <a:pt x="1234" y="2941"/>
                  </a:lnTo>
                  <a:cubicBezTo>
                    <a:pt x="556" y="2941"/>
                    <a:pt x="0" y="3496"/>
                    <a:pt x="0" y="4175"/>
                  </a:cubicBezTo>
                  <a:lnTo>
                    <a:pt x="0" y="6305"/>
                  </a:lnTo>
                  <a:cubicBezTo>
                    <a:pt x="0" y="6644"/>
                    <a:pt x="154" y="6984"/>
                    <a:pt x="432" y="7200"/>
                  </a:cubicBezTo>
                  <a:cubicBezTo>
                    <a:pt x="710" y="7416"/>
                    <a:pt x="1080" y="7539"/>
                    <a:pt x="1481" y="7539"/>
                  </a:cubicBezTo>
                  <a:lnTo>
                    <a:pt x="2222" y="7539"/>
                  </a:lnTo>
                  <a:lnTo>
                    <a:pt x="1420" y="9916"/>
                  </a:lnTo>
                  <a:cubicBezTo>
                    <a:pt x="1420" y="10058"/>
                    <a:pt x="1540" y="10147"/>
                    <a:pt x="1649" y="10147"/>
                  </a:cubicBezTo>
                  <a:cubicBezTo>
                    <a:pt x="1705" y="10147"/>
                    <a:pt x="1758" y="10123"/>
                    <a:pt x="1790" y="10070"/>
                  </a:cubicBezTo>
                  <a:lnTo>
                    <a:pt x="2654" y="7539"/>
                  </a:lnTo>
                  <a:lnTo>
                    <a:pt x="4043" y="7539"/>
                  </a:lnTo>
                  <a:lnTo>
                    <a:pt x="4043" y="13187"/>
                  </a:lnTo>
                  <a:cubicBezTo>
                    <a:pt x="4043" y="13717"/>
                    <a:pt x="3606" y="14073"/>
                    <a:pt x="3152" y="14073"/>
                  </a:cubicBezTo>
                  <a:cubicBezTo>
                    <a:pt x="2945" y="14073"/>
                    <a:pt x="2735" y="13999"/>
                    <a:pt x="2562" y="13835"/>
                  </a:cubicBezTo>
                  <a:lnTo>
                    <a:pt x="1451" y="12817"/>
                  </a:lnTo>
                  <a:cubicBezTo>
                    <a:pt x="1204" y="12601"/>
                    <a:pt x="1111" y="12261"/>
                    <a:pt x="1173" y="11953"/>
                  </a:cubicBezTo>
                  <a:lnTo>
                    <a:pt x="1420" y="11243"/>
                  </a:lnTo>
                  <a:cubicBezTo>
                    <a:pt x="1420" y="11107"/>
                    <a:pt x="1310" y="11020"/>
                    <a:pt x="1198" y="11020"/>
                  </a:cubicBezTo>
                  <a:cubicBezTo>
                    <a:pt x="1132" y="11020"/>
                    <a:pt x="1064" y="11050"/>
                    <a:pt x="1018" y="11119"/>
                  </a:cubicBezTo>
                  <a:lnTo>
                    <a:pt x="802" y="11829"/>
                  </a:lnTo>
                  <a:cubicBezTo>
                    <a:pt x="648" y="12292"/>
                    <a:pt x="802" y="12786"/>
                    <a:pt x="1173" y="13125"/>
                  </a:cubicBezTo>
                  <a:lnTo>
                    <a:pt x="2315" y="14144"/>
                  </a:lnTo>
                  <a:cubicBezTo>
                    <a:pt x="2576" y="14385"/>
                    <a:pt x="2885" y="14494"/>
                    <a:pt x="3187" y="14494"/>
                  </a:cubicBezTo>
                  <a:cubicBezTo>
                    <a:pt x="3852" y="14494"/>
                    <a:pt x="4485" y="13971"/>
                    <a:pt x="4506" y="13187"/>
                  </a:cubicBezTo>
                  <a:lnTo>
                    <a:pt x="4506" y="7663"/>
                  </a:lnTo>
                  <a:lnTo>
                    <a:pt x="10154" y="10440"/>
                  </a:lnTo>
                  <a:cubicBezTo>
                    <a:pt x="10250" y="10489"/>
                    <a:pt x="10350" y="10511"/>
                    <a:pt x="10446" y="10511"/>
                  </a:cubicBezTo>
                  <a:cubicBezTo>
                    <a:pt x="10782" y="10511"/>
                    <a:pt x="11079" y="10244"/>
                    <a:pt x="11079" y="9885"/>
                  </a:cubicBezTo>
                  <a:lnTo>
                    <a:pt x="11079" y="6397"/>
                  </a:lnTo>
                  <a:lnTo>
                    <a:pt x="11110" y="6397"/>
                  </a:lnTo>
                  <a:cubicBezTo>
                    <a:pt x="12653" y="6397"/>
                    <a:pt x="12653" y="4083"/>
                    <a:pt x="11110" y="4083"/>
                  </a:cubicBezTo>
                  <a:lnTo>
                    <a:pt x="11110" y="4114"/>
                  </a:lnTo>
                  <a:lnTo>
                    <a:pt x="11079" y="4114"/>
                  </a:lnTo>
                  <a:lnTo>
                    <a:pt x="11079" y="2571"/>
                  </a:lnTo>
                  <a:cubicBezTo>
                    <a:pt x="11079" y="2432"/>
                    <a:pt x="10971" y="2362"/>
                    <a:pt x="10863" y="2362"/>
                  </a:cubicBezTo>
                  <a:cubicBezTo>
                    <a:pt x="10755" y="2362"/>
                    <a:pt x="10647" y="2432"/>
                    <a:pt x="10647" y="2571"/>
                  </a:cubicBezTo>
                  <a:lnTo>
                    <a:pt x="10647" y="9885"/>
                  </a:lnTo>
                  <a:cubicBezTo>
                    <a:pt x="10647" y="10002"/>
                    <a:pt x="10558" y="10102"/>
                    <a:pt x="10447" y="10102"/>
                  </a:cubicBezTo>
                  <a:cubicBezTo>
                    <a:pt x="10412" y="10102"/>
                    <a:pt x="10376" y="10092"/>
                    <a:pt x="10339" y="10070"/>
                  </a:cubicBezTo>
                  <a:lnTo>
                    <a:pt x="9289" y="9576"/>
                  </a:lnTo>
                  <a:lnTo>
                    <a:pt x="9289" y="966"/>
                  </a:lnTo>
                  <a:lnTo>
                    <a:pt x="10339" y="441"/>
                  </a:lnTo>
                  <a:cubicBezTo>
                    <a:pt x="10371" y="428"/>
                    <a:pt x="10403" y="422"/>
                    <a:pt x="10434" y="422"/>
                  </a:cubicBezTo>
                  <a:cubicBezTo>
                    <a:pt x="10551" y="422"/>
                    <a:pt x="10647" y="511"/>
                    <a:pt x="10647" y="657"/>
                  </a:cubicBezTo>
                  <a:lnTo>
                    <a:pt x="10647" y="1336"/>
                  </a:lnTo>
                  <a:cubicBezTo>
                    <a:pt x="10647" y="1475"/>
                    <a:pt x="10755" y="1544"/>
                    <a:pt x="10863" y="1544"/>
                  </a:cubicBezTo>
                  <a:cubicBezTo>
                    <a:pt x="10971" y="1544"/>
                    <a:pt x="11079" y="1475"/>
                    <a:pt x="11079" y="1336"/>
                  </a:cubicBezTo>
                  <a:lnTo>
                    <a:pt x="11079" y="657"/>
                  </a:lnTo>
                  <a:cubicBezTo>
                    <a:pt x="11079" y="273"/>
                    <a:pt x="10780" y="1"/>
                    <a:pt x="10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96"/>
            <p:cNvSpPr/>
            <p:nvPr/>
          </p:nvSpPr>
          <p:spPr>
            <a:xfrm>
              <a:off x="2819000" y="2030375"/>
              <a:ext cx="44000" cy="10825"/>
            </a:xfrm>
            <a:custGeom>
              <a:avLst/>
              <a:gdLst/>
              <a:ahLst/>
              <a:cxnLst/>
              <a:rect l="l" t="t" r="r" b="b"/>
              <a:pathLst>
                <a:path w="1760" h="433" extrusionOk="0">
                  <a:moveTo>
                    <a:pt x="309" y="0"/>
                  </a:moveTo>
                  <a:cubicBezTo>
                    <a:pt x="1" y="0"/>
                    <a:pt x="1" y="433"/>
                    <a:pt x="309" y="433"/>
                  </a:cubicBezTo>
                  <a:lnTo>
                    <a:pt x="1482" y="433"/>
                  </a:lnTo>
                  <a:cubicBezTo>
                    <a:pt x="1760" y="433"/>
                    <a:pt x="1760" y="0"/>
                    <a:pt x="1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96"/>
            <p:cNvSpPr/>
            <p:nvPr/>
          </p:nvSpPr>
          <p:spPr>
            <a:xfrm>
              <a:off x="2802275" y="1973275"/>
              <a:ext cx="39875" cy="32500"/>
            </a:xfrm>
            <a:custGeom>
              <a:avLst/>
              <a:gdLst/>
              <a:ahLst/>
              <a:cxnLst/>
              <a:rect l="l" t="t" r="r" b="b"/>
              <a:pathLst>
                <a:path w="1595" h="1300" extrusionOk="0">
                  <a:moveTo>
                    <a:pt x="1276" y="1"/>
                  </a:moveTo>
                  <a:cubicBezTo>
                    <a:pt x="1239" y="1"/>
                    <a:pt x="1201" y="10"/>
                    <a:pt x="1164" y="32"/>
                  </a:cubicBezTo>
                  <a:lnTo>
                    <a:pt x="176" y="927"/>
                  </a:lnTo>
                  <a:cubicBezTo>
                    <a:pt x="0" y="1044"/>
                    <a:pt x="75" y="1299"/>
                    <a:pt x="267" y="1299"/>
                  </a:cubicBezTo>
                  <a:cubicBezTo>
                    <a:pt x="277" y="1299"/>
                    <a:pt x="288" y="1299"/>
                    <a:pt x="299" y="1297"/>
                  </a:cubicBezTo>
                  <a:cubicBezTo>
                    <a:pt x="361" y="1297"/>
                    <a:pt x="423" y="1266"/>
                    <a:pt x="454" y="1235"/>
                  </a:cubicBezTo>
                  <a:lnTo>
                    <a:pt x="1441" y="371"/>
                  </a:lnTo>
                  <a:cubicBezTo>
                    <a:pt x="1595" y="218"/>
                    <a:pt x="1452" y="1"/>
                    <a:pt x="12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96"/>
            <p:cNvSpPr/>
            <p:nvPr/>
          </p:nvSpPr>
          <p:spPr>
            <a:xfrm>
              <a:off x="2802900" y="2066575"/>
              <a:ext cx="39650" cy="32375"/>
            </a:xfrm>
            <a:custGeom>
              <a:avLst/>
              <a:gdLst/>
              <a:ahLst/>
              <a:cxnLst/>
              <a:rect l="l" t="t" r="r" b="b"/>
              <a:pathLst>
                <a:path w="1586" h="1295" extrusionOk="0">
                  <a:moveTo>
                    <a:pt x="308" y="1"/>
                  </a:moveTo>
                  <a:cubicBezTo>
                    <a:pt x="136" y="1"/>
                    <a:pt x="0" y="197"/>
                    <a:pt x="151" y="373"/>
                  </a:cubicBezTo>
                  <a:lnTo>
                    <a:pt x="1139" y="1237"/>
                  </a:lnTo>
                  <a:cubicBezTo>
                    <a:pt x="1185" y="1278"/>
                    <a:pt x="1235" y="1295"/>
                    <a:pt x="1282" y="1295"/>
                  </a:cubicBezTo>
                  <a:cubicBezTo>
                    <a:pt x="1452" y="1295"/>
                    <a:pt x="1586" y="1074"/>
                    <a:pt x="1416" y="929"/>
                  </a:cubicBezTo>
                  <a:lnTo>
                    <a:pt x="429" y="34"/>
                  </a:lnTo>
                  <a:cubicBezTo>
                    <a:pt x="389" y="11"/>
                    <a:pt x="348"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2" name="Google Shape;14382;p96"/>
          <p:cNvGrpSpPr/>
          <p:nvPr/>
        </p:nvGrpSpPr>
        <p:grpSpPr>
          <a:xfrm>
            <a:off x="4783984" y="3975474"/>
            <a:ext cx="309425" cy="362675"/>
            <a:chOff x="4781825" y="4140750"/>
            <a:chExt cx="309425" cy="362675"/>
          </a:xfrm>
        </p:grpSpPr>
        <p:sp>
          <p:nvSpPr>
            <p:cNvPr id="14383" name="Google Shape;14383;p96"/>
            <p:cNvSpPr/>
            <p:nvPr/>
          </p:nvSpPr>
          <p:spPr>
            <a:xfrm>
              <a:off x="4781825" y="4208450"/>
              <a:ext cx="309425" cy="294975"/>
            </a:xfrm>
            <a:custGeom>
              <a:avLst/>
              <a:gdLst/>
              <a:ahLst/>
              <a:cxnLst/>
              <a:rect l="l" t="t" r="r" b="b"/>
              <a:pathLst>
                <a:path w="12377" h="11799" extrusionOk="0">
                  <a:moveTo>
                    <a:pt x="11666" y="432"/>
                  </a:moveTo>
                  <a:cubicBezTo>
                    <a:pt x="11851" y="432"/>
                    <a:pt x="11975" y="556"/>
                    <a:pt x="11975" y="710"/>
                  </a:cubicBezTo>
                  <a:lnTo>
                    <a:pt x="11975" y="2253"/>
                  </a:lnTo>
                  <a:lnTo>
                    <a:pt x="9043" y="2253"/>
                  </a:lnTo>
                  <a:lnTo>
                    <a:pt x="9043" y="710"/>
                  </a:lnTo>
                  <a:cubicBezTo>
                    <a:pt x="9043" y="556"/>
                    <a:pt x="9197" y="432"/>
                    <a:pt x="9352" y="432"/>
                  </a:cubicBezTo>
                  <a:close/>
                  <a:moveTo>
                    <a:pt x="710" y="0"/>
                  </a:moveTo>
                  <a:cubicBezTo>
                    <a:pt x="309" y="0"/>
                    <a:pt x="0" y="309"/>
                    <a:pt x="0" y="710"/>
                  </a:cubicBezTo>
                  <a:lnTo>
                    <a:pt x="0" y="5586"/>
                  </a:lnTo>
                  <a:cubicBezTo>
                    <a:pt x="0" y="9125"/>
                    <a:pt x="2897" y="11799"/>
                    <a:pt x="6176" y="11799"/>
                  </a:cubicBezTo>
                  <a:cubicBezTo>
                    <a:pt x="6815" y="11799"/>
                    <a:pt x="7468" y="11697"/>
                    <a:pt x="8117" y="11481"/>
                  </a:cubicBezTo>
                  <a:cubicBezTo>
                    <a:pt x="8293" y="11364"/>
                    <a:pt x="8219" y="11108"/>
                    <a:pt x="8026" y="11108"/>
                  </a:cubicBezTo>
                  <a:cubicBezTo>
                    <a:pt x="8016" y="11108"/>
                    <a:pt x="8005" y="11109"/>
                    <a:pt x="7994" y="11111"/>
                  </a:cubicBezTo>
                  <a:cubicBezTo>
                    <a:pt x="7395" y="11304"/>
                    <a:pt x="6794" y="11394"/>
                    <a:pt x="6207" y="11394"/>
                  </a:cubicBezTo>
                  <a:cubicBezTo>
                    <a:pt x="3131" y="11394"/>
                    <a:pt x="432" y="8908"/>
                    <a:pt x="432" y="5617"/>
                  </a:cubicBezTo>
                  <a:lnTo>
                    <a:pt x="432" y="2716"/>
                  </a:lnTo>
                  <a:lnTo>
                    <a:pt x="1914" y="2716"/>
                  </a:lnTo>
                  <a:cubicBezTo>
                    <a:pt x="2222" y="2716"/>
                    <a:pt x="2222" y="2284"/>
                    <a:pt x="1914" y="2284"/>
                  </a:cubicBezTo>
                  <a:lnTo>
                    <a:pt x="432" y="2284"/>
                  </a:lnTo>
                  <a:lnTo>
                    <a:pt x="432" y="741"/>
                  </a:lnTo>
                  <a:cubicBezTo>
                    <a:pt x="402" y="556"/>
                    <a:pt x="556" y="432"/>
                    <a:pt x="710" y="432"/>
                  </a:cubicBezTo>
                  <a:lnTo>
                    <a:pt x="3025" y="432"/>
                  </a:lnTo>
                  <a:cubicBezTo>
                    <a:pt x="3179" y="432"/>
                    <a:pt x="3303" y="556"/>
                    <a:pt x="3333" y="710"/>
                  </a:cubicBezTo>
                  <a:lnTo>
                    <a:pt x="3333" y="2253"/>
                  </a:lnTo>
                  <a:lnTo>
                    <a:pt x="2963" y="2253"/>
                  </a:lnTo>
                  <a:cubicBezTo>
                    <a:pt x="2655" y="2253"/>
                    <a:pt x="2655" y="2685"/>
                    <a:pt x="2963" y="2685"/>
                  </a:cubicBezTo>
                  <a:lnTo>
                    <a:pt x="3333" y="2685"/>
                  </a:lnTo>
                  <a:lnTo>
                    <a:pt x="3333" y="5586"/>
                  </a:lnTo>
                  <a:cubicBezTo>
                    <a:pt x="3333" y="7191"/>
                    <a:pt x="4630" y="8456"/>
                    <a:pt x="6204" y="8456"/>
                  </a:cubicBezTo>
                  <a:cubicBezTo>
                    <a:pt x="7778" y="8426"/>
                    <a:pt x="9043" y="7129"/>
                    <a:pt x="9043" y="5555"/>
                  </a:cubicBezTo>
                  <a:lnTo>
                    <a:pt x="9043" y="2685"/>
                  </a:lnTo>
                  <a:lnTo>
                    <a:pt x="11944" y="2685"/>
                  </a:lnTo>
                  <a:lnTo>
                    <a:pt x="11944" y="5586"/>
                  </a:lnTo>
                  <a:cubicBezTo>
                    <a:pt x="11944" y="7716"/>
                    <a:pt x="10771" y="9691"/>
                    <a:pt x="8919" y="10679"/>
                  </a:cubicBezTo>
                  <a:cubicBezTo>
                    <a:pt x="8680" y="10811"/>
                    <a:pt x="8807" y="11105"/>
                    <a:pt x="9005" y="11105"/>
                  </a:cubicBezTo>
                  <a:cubicBezTo>
                    <a:pt x="9037" y="11105"/>
                    <a:pt x="9070" y="11097"/>
                    <a:pt x="9105" y="11080"/>
                  </a:cubicBezTo>
                  <a:cubicBezTo>
                    <a:pt x="11111" y="10000"/>
                    <a:pt x="12376" y="7901"/>
                    <a:pt x="12376" y="5617"/>
                  </a:cubicBezTo>
                  <a:lnTo>
                    <a:pt x="12376" y="710"/>
                  </a:lnTo>
                  <a:cubicBezTo>
                    <a:pt x="12376" y="309"/>
                    <a:pt x="12067" y="0"/>
                    <a:pt x="11666" y="0"/>
                  </a:cubicBezTo>
                  <a:lnTo>
                    <a:pt x="9352" y="0"/>
                  </a:lnTo>
                  <a:cubicBezTo>
                    <a:pt x="8950" y="0"/>
                    <a:pt x="8642" y="309"/>
                    <a:pt x="8642" y="710"/>
                  </a:cubicBezTo>
                  <a:lnTo>
                    <a:pt x="8642" y="5555"/>
                  </a:lnTo>
                  <a:cubicBezTo>
                    <a:pt x="8642" y="6913"/>
                    <a:pt x="7562" y="7994"/>
                    <a:pt x="6235" y="8024"/>
                  </a:cubicBezTo>
                  <a:cubicBezTo>
                    <a:pt x="4877" y="8024"/>
                    <a:pt x="3766" y="6944"/>
                    <a:pt x="3766" y="5586"/>
                  </a:cubicBezTo>
                  <a:lnTo>
                    <a:pt x="3766" y="710"/>
                  </a:lnTo>
                  <a:cubicBezTo>
                    <a:pt x="3766" y="309"/>
                    <a:pt x="3426"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96"/>
            <p:cNvSpPr/>
            <p:nvPr/>
          </p:nvSpPr>
          <p:spPr>
            <a:xfrm>
              <a:off x="4929200" y="4434725"/>
              <a:ext cx="97825" cy="43025"/>
            </a:xfrm>
            <a:custGeom>
              <a:avLst/>
              <a:gdLst/>
              <a:ahLst/>
              <a:cxnLst/>
              <a:rect l="l" t="t" r="r" b="b"/>
              <a:pathLst>
                <a:path w="3913" h="1721" extrusionOk="0">
                  <a:moveTo>
                    <a:pt x="3619" y="0"/>
                  </a:moveTo>
                  <a:cubicBezTo>
                    <a:pt x="3576" y="0"/>
                    <a:pt x="3531" y="16"/>
                    <a:pt x="3487" y="54"/>
                  </a:cubicBezTo>
                  <a:lnTo>
                    <a:pt x="3457" y="54"/>
                  </a:lnTo>
                  <a:cubicBezTo>
                    <a:pt x="2592" y="856"/>
                    <a:pt x="1481" y="1288"/>
                    <a:pt x="309" y="1288"/>
                  </a:cubicBezTo>
                  <a:cubicBezTo>
                    <a:pt x="0" y="1288"/>
                    <a:pt x="0" y="1720"/>
                    <a:pt x="309" y="1720"/>
                  </a:cubicBezTo>
                  <a:cubicBezTo>
                    <a:pt x="1574" y="1720"/>
                    <a:pt x="2808" y="1226"/>
                    <a:pt x="3765" y="393"/>
                  </a:cubicBezTo>
                  <a:cubicBezTo>
                    <a:pt x="3913" y="246"/>
                    <a:pt x="3786" y="0"/>
                    <a:pt x="36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96"/>
            <p:cNvSpPr/>
            <p:nvPr/>
          </p:nvSpPr>
          <p:spPr>
            <a:xfrm>
              <a:off x="4799575" y="4163300"/>
              <a:ext cx="10050" cy="28200"/>
            </a:xfrm>
            <a:custGeom>
              <a:avLst/>
              <a:gdLst/>
              <a:ahLst/>
              <a:cxnLst/>
              <a:rect l="l" t="t" r="r" b="b"/>
              <a:pathLst>
                <a:path w="402" h="1128" extrusionOk="0">
                  <a:moveTo>
                    <a:pt x="201" y="1"/>
                  </a:moveTo>
                  <a:cubicBezTo>
                    <a:pt x="101" y="1"/>
                    <a:pt x="0" y="78"/>
                    <a:pt x="0" y="232"/>
                  </a:cubicBezTo>
                  <a:lnTo>
                    <a:pt x="0" y="911"/>
                  </a:lnTo>
                  <a:cubicBezTo>
                    <a:pt x="0" y="1035"/>
                    <a:pt x="93" y="1127"/>
                    <a:pt x="185" y="1127"/>
                  </a:cubicBezTo>
                  <a:cubicBezTo>
                    <a:pt x="309" y="1127"/>
                    <a:pt x="401" y="1035"/>
                    <a:pt x="401" y="911"/>
                  </a:cubicBezTo>
                  <a:lnTo>
                    <a:pt x="401" y="232"/>
                  </a:lnTo>
                  <a:cubicBezTo>
                    <a:pt x="401" y="78"/>
                    <a:pt x="301"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96"/>
            <p:cNvSpPr/>
            <p:nvPr/>
          </p:nvSpPr>
          <p:spPr>
            <a:xfrm>
              <a:off x="4823475" y="4140750"/>
              <a:ext cx="10075" cy="50750"/>
            </a:xfrm>
            <a:custGeom>
              <a:avLst/>
              <a:gdLst/>
              <a:ahLst/>
              <a:cxnLst/>
              <a:rect l="l" t="t" r="r" b="b"/>
              <a:pathLst>
                <a:path w="403" h="2030" extrusionOk="0">
                  <a:moveTo>
                    <a:pt x="202" y="0"/>
                  </a:moveTo>
                  <a:cubicBezTo>
                    <a:pt x="101" y="0"/>
                    <a:pt x="1" y="70"/>
                    <a:pt x="1" y="209"/>
                  </a:cubicBezTo>
                  <a:lnTo>
                    <a:pt x="1" y="1813"/>
                  </a:lnTo>
                  <a:cubicBezTo>
                    <a:pt x="1" y="1937"/>
                    <a:pt x="94" y="2029"/>
                    <a:pt x="217" y="2029"/>
                  </a:cubicBezTo>
                  <a:cubicBezTo>
                    <a:pt x="310" y="2029"/>
                    <a:pt x="402" y="1937"/>
                    <a:pt x="402" y="1813"/>
                  </a:cubicBezTo>
                  <a:lnTo>
                    <a:pt x="402" y="209"/>
                  </a:lnTo>
                  <a:cubicBezTo>
                    <a:pt x="402" y="70"/>
                    <a:pt x="30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96"/>
            <p:cNvSpPr/>
            <p:nvPr/>
          </p:nvSpPr>
          <p:spPr>
            <a:xfrm>
              <a:off x="4847400" y="4163300"/>
              <a:ext cx="10050" cy="28200"/>
            </a:xfrm>
            <a:custGeom>
              <a:avLst/>
              <a:gdLst/>
              <a:ahLst/>
              <a:cxnLst/>
              <a:rect l="l" t="t" r="r" b="b"/>
              <a:pathLst>
                <a:path w="402" h="1128" extrusionOk="0">
                  <a:moveTo>
                    <a:pt x="201" y="1"/>
                  </a:moveTo>
                  <a:cubicBezTo>
                    <a:pt x="101" y="1"/>
                    <a:pt x="1" y="78"/>
                    <a:pt x="1" y="232"/>
                  </a:cubicBezTo>
                  <a:lnTo>
                    <a:pt x="1" y="911"/>
                  </a:lnTo>
                  <a:cubicBezTo>
                    <a:pt x="1" y="1035"/>
                    <a:pt x="93" y="1127"/>
                    <a:pt x="217" y="1127"/>
                  </a:cubicBezTo>
                  <a:cubicBezTo>
                    <a:pt x="309" y="1127"/>
                    <a:pt x="402" y="1035"/>
                    <a:pt x="402" y="911"/>
                  </a:cubicBezTo>
                  <a:lnTo>
                    <a:pt x="402" y="232"/>
                  </a:lnTo>
                  <a:cubicBezTo>
                    <a:pt x="402" y="7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96"/>
            <p:cNvSpPr/>
            <p:nvPr/>
          </p:nvSpPr>
          <p:spPr>
            <a:xfrm>
              <a:off x="5014825" y="4163300"/>
              <a:ext cx="10825" cy="28200"/>
            </a:xfrm>
            <a:custGeom>
              <a:avLst/>
              <a:gdLst/>
              <a:ahLst/>
              <a:cxnLst/>
              <a:rect l="l" t="t" r="r" b="b"/>
              <a:pathLst>
                <a:path w="433" h="1128" extrusionOk="0">
                  <a:moveTo>
                    <a:pt x="217" y="1"/>
                  </a:moveTo>
                  <a:cubicBezTo>
                    <a:pt x="109" y="1"/>
                    <a:pt x="1" y="78"/>
                    <a:pt x="1" y="232"/>
                  </a:cubicBezTo>
                  <a:lnTo>
                    <a:pt x="1" y="911"/>
                  </a:lnTo>
                  <a:cubicBezTo>
                    <a:pt x="1" y="1035"/>
                    <a:pt x="93" y="1127"/>
                    <a:pt x="217" y="1127"/>
                  </a:cubicBezTo>
                  <a:cubicBezTo>
                    <a:pt x="340" y="1127"/>
                    <a:pt x="433" y="1035"/>
                    <a:pt x="433" y="911"/>
                  </a:cubicBezTo>
                  <a:lnTo>
                    <a:pt x="433" y="232"/>
                  </a:lnTo>
                  <a:cubicBezTo>
                    <a:pt x="433" y="78"/>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96"/>
            <p:cNvSpPr/>
            <p:nvPr/>
          </p:nvSpPr>
          <p:spPr>
            <a:xfrm>
              <a:off x="5038750" y="4140750"/>
              <a:ext cx="10825" cy="50750"/>
            </a:xfrm>
            <a:custGeom>
              <a:avLst/>
              <a:gdLst/>
              <a:ahLst/>
              <a:cxnLst/>
              <a:rect l="l" t="t" r="r" b="b"/>
              <a:pathLst>
                <a:path w="433" h="2030" extrusionOk="0">
                  <a:moveTo>
                    <a:pt x="216" y="0"/>
                  </a:moveTo>
                  <a:cubicBezTo>
                    <a:pt x="108" y="0"/>
                    <a:pt x="0" y="70"/>
                    <a:pt x="0" y="209"/>
                  </a:cubicBezTo>
                  <a:lnTo>
                    <a:pt x="0" y="1813"/>
                  </a:lnTo>
                  <a:cubicBezTo>
                    <a:pt x="0" y="1937"/>
                    <a:pt x="93" y="2029"/>
                    <a:pt x="216" y="2029"/>
                  </a:cubicBezTo>
                  <a:cubicBezTo>
                    <a:pt x="340" y="2029"/>
                    <a:pt x="432" y="1937"/>
                    <a:pt x="432" y="1813"/>
                  </a:cubicBezTo>
                  <a:lnTo>
                    <a:pt x="432" y="209"/>
                  </a:lnTo>
                  <a:cubicBezTo>
                    <a:pt x="432" y="70"/>
                    <a:pt x="324"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96"/>
            <p:cNvSpPr/>
            <p:nvPr/>
          </p:nvSpPr>
          <p:spPr>
            <a:xfrm>
              <a:off x="5062675" y="4163300"/>
              <a:ext cx="10825" cy="28200"/>
            </a:xfrm>
            <a:custGeom>
              <a:avLst/>
              <a:gdLst/>
              <a:ahLst/>
              <a:cxnLst/>
              <a:rect l="l" t="t" r="r" b="b"/>
              <a:pathLst>
                <a:path w="433" h="1128" extrusionOk="0">
                  <a:moveTo>
                    <a:pt x="216" y="1"/>
                  </a:moveTo>
                  <a:cubicBezTo>
                    <a:pt x="108" y="1"/>
                    <a:pt x="0" y="78"/>
                    <a:pt x="0" y="232"/>
                  </a:cubicBezTo>
                  <a:lnTo>
                    <a:pt x="0" y="911"/>
                  </a:lnTo>
                  <a:cubicBezTo>
                    <a:pt x="0" y="1035"/>
                    <a:pt x="93" y="1127"/>
                    <a:pt x="216" y="1127"/>
                  </a:cubicBezTo>
                  <a:cubicBezTo>
                    <a:pt x="340" y="1127"/>
                    <a:pt x="432" y="1035"/>
                    <a:pt x="432" y="911"/>
                  </a:cubicBezTo>
                  <a:lnTo>
                    <a:pt x="432" y="232"/>
                  </a:lnTo>
                  <a:cubicBezTo>
                    <a:pt x="432" y="78"/>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1" name="Google Shape;14391;p96"/>
          <p:cNvGrpSpPr/>
          <p:nvPr/>
        </p:nvGrpSpPr>
        <p:grpSpPr>
          <a:xfrm>
            <a:off x="7016553" y="3975874"/>
            <a:ext cx="315575" cy="361875"/>
            <a:chOff x="4028025" y="4141325"/>
            <a:chExt cx="315575" cy="361875"/>
          </a:xfrm>
        </p:grpSpPr>
        <p:sp>
          <p:nvSpPr>
            <p:cNvPr id="14392" name="Google Shape;14392;p96"/>
            <p:cNvSpPr/>
            <p:nvPr/>
          </p:nvSpPr>
          <p:spPr>
            <a:xfrm>
              <a:off x="4068150" y="4193775"/>
              <a:ext cx="129625" cy="10850"/>
            </a:xfrm>
            <a:custGeom>
              <a:avLst/>
              <a:gdLst/>
              <a:ahLst/>
              <a:cxnLst/>
              <a:rect l="l" t="t" r="r" b="b"/>
              <a:pathLst>
                <a:path w="5185" h="434" extrusionOk="0">
                  <a:moveTo>
                    <a:pt x="309" y="1"/>
                  </a:moveTo>
                  <a:cubicBezTo>
                    <a:pt x="0" y="1"/>
                    <a:pt x="0" y="433"/>
                    <a:pt x="309" y="433"/>
                  </a:cubicBezTo>
                  <a:lnTo>
                    <a:pt x="4907" y="433"/>
                  </a:lnTo>
                  <a:cubicBezTo>
                    <a:pt x="5185" y="433"/>
                    <a:pt x="5185" y="1"/>
                    <a:pt x="49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96"/>
            <p:cNvSpPr/>
            <p:nvPr/>
          </p:nvSpPr>
          <p:spPr>
            <a:xfrm>
              <a:off x="4068150" y="4234675"/>
              <a:ext cx="129625" cy="10825"/>
            </a:xfrm>
            <a:custGeom>
              <a:avLst/>
              <a:gdLst/>
              <a:ahLst/>
              <a:cxnLst/>
              <a:rect l="l" t="t" r="r" b="b"/>
              <a:pathLst>
                <a:path w="5185" h="433" extrusionOk="0">
                  <a:moveTo>
                    <a:pt x="309" y="1"/>
                  </a:moveTo>
                  <a:cubicBezTo>
                    <a:pt x="0" y="1"/>
                    <a:pt x="0" y="433"/>
                    <a:pt x="309" y="433"/>
                  </a:cubicBezTo>
                  <a:lnTo>
                    <a:pt x="4907" y="433"/>
                  </a:lnTo>
                  <a:cubicBezTo>
                    <a:pt x="5185" y="433"/>
                    <a:pt x="5185" y="1"/>
                    <a:pt x="49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96"/>
            <p:cNvSpPr/>
            <p:nvPr/>
          </p:nvSpPr>
          <p:spPr>
            <a:xfrm>
              <a:off x="4070450" y="4275575"/>
              <a:ext cx="182125" cy="92600"/>
            </a:xfrm>
            <a:custGeom>
              <a:avLst/>
              <a:gdLst/>
              <a:ahLst/>
              <a:cxnLst/>
              <a:rect l="l" t="t" r="r" b="b"/>
              <a:pathLst>
                <a:path w="7285" h="3704" extrusionOk="0">
                  <a:moveTo>
                    <a:pt x="6883" y="432"/>
                  </a:moveTo>
                  <a:lnTo>
                    <a:pt x="6883" y="2963"/>
                  </a:lnTo>
                  <a:lnTo>
                    <a:pt x="4846" y="926"/>
                  </a:lnTo>
                  <a:cubicBezTo>
                    <a:pt x="4800" y="880"/>
                    <a:pt x="4738" y="857"/>
                    <a:pt x="4680" y="857"/>
                  </a:cubicBezTo>
                  <a:cubicBezTo>
                    <a:pt x="4622" y="857"/>
                    <a:pt x="4568" y="880"/>
                    <a:pt x="4537" y="926"/>
                  </a:cubicBezTo>
                  <a:lnTo>
                    <a:pt x="2686" y="2778"/>
                  </a:lnTo>
                  <a:lnTo>
                    <a:pt x="1822" y="1883"/>
                  </a:lnTo>
                  <a:cubicBezTo>
                    <a:pt x="1791" y="1852"/>
                    <a:pt x="1737" y="1837"/>
                    <a:pt x="1683" y="1837"/>
                  </a:cubicBezTo>
                  <a:cubicBezTo>
                    <a:pt x="1629" y="1837"/>
                    <a:pt x="1575" y="1852"/>
                    <a:pt x="1544" y="1883"/>
                  </a:cubicBezTo>
                  <a:lnTo>
                    <a:pt x="433" y="2994"/>
                  </a:lnTo>
                  <a:lnTo>
                    <a:pt x="433" y="463"/>
                  </a:lnTo>
                  <a:lnTo>
                    <a:pt x="6883" y="432"/>
                  </a:lnTo>
                  <a:close/>
                  <a:moveTo>
                    <a:pt x="1667" y="2346"/>
                  </a:moveTo>
                  <a:lnTo>
                    <a:pt x="2624" y="3303"/>
                  </a:lnTo>
                  <a:lnTo>
                    <a:pt x="711" y="3303"/>
                  </a:lnTo>
                  <a:lnTo>
                    <a:pt x="1667" y="2346"/>
                  </a:lnTo>
                  <a:close/>
                  <a:moveTo>
                    <a:pt x="4692" y="1358"/>
                  </a:moveTo>
                  <a:lnTo>
                    <a:pt x="6605" y="3303"/>
                  </a:lnTo>
                  <a:lnTo>
                    <a:pt x="3241" y="3303"/>
                  </a:lnTo>
                  <a:lnTo>
                    <a:pt x="2994" y="3056"/>
                  </a:lnTo>
                  <a:lnTo>
                    <a:pt x="4692" y="1358"/>
                  </a:lnTo>
                  <a:close/>
                  <a:moveTo>
                    <a:pt x="217" y="0"/>
                  </a:moveTo>
                  <a:cubicBezTo>
                    <a:pt x="93" y="0"/>
                    <a:pt x="1" y="93"/>
                    <a:pt x="1" y="216"/>
                  </a:cubicBezTo>
                  <a:lnTo>
                    <a:pt x="1" y="3519"/>
                  </a:lnTo>
                  <a:cubicBezTo>
                    <a:pt x="1" y="3611"/>
                    <a:pt x="93" y="3704"/>
                    <a:pt x="217" y="3704"/>
                  </a:cubicBezTo>
                  <a:lnTo>
                    <a:pt x="7068" y="3704"/>
                  </a:lnTo>
                  <a:cubicBezTo>
                    <a:pt x="7192" y="3704"/>
                    <a:pt x="7284" y="3611"/>
                    <a:pt x="7284" y="3519"/>
                  </a:cubicBezTo>
                  <a:lnTo>
                    <a:pt x="7284" y="216"/>
                  </a:lnTo>
                  <a:cubicBezTo>
                    <a:pt x="7284" y="93"/>
                    <a:pt x="7192" y="0"/>
                    <a:pt x="7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96"/>
            <p:cNvSpPr/>
            <p:nvPr/>
          </p:nvSpPr>
          <p:spPr>
            <a:xfrm>
              <a:off x="4068150" y="4399025"/>
              <a:ext cx="186725" cy="10825"/>
            </a:xfrm>
            <a:custGeom>
              <a:avLst/>
              <a:gdLst/>
              <a:ahLst/>
              <a:cxnLst/>
              <a:rect l="l" t="t" r="r" b="b"/>
              <a:pathLst>
                <a:path w="7469" h="433" extrusionOk="0">
                  <a:moveTo>
                    <a:pt x="309" y="0"/>
                  </a:moveTo>
                  <a:cubicBezTo>
                    <a:pt x="0" y="0"/>
                    <a:pt x="0" y="432"/>
                    <a:pt x="309" y="432"/>
                  </a:cubicBezTo>
                  <a:lnTo>
                    <a:pt x="7160" y="432"/>
                  </a:lnTo>
                  <a:cubicBezTo>
                    <a:pt x="7469" y="432"/>
                    <a:pt x="7469" y="0"/>
                    <a:pt x="7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96"/>
            <p:cNvSpPr/>
            <p:nvPr/>
          </p:nvSpPr>
          <p:spPr>
            <a:xfrm>
              <a:off x="4069675" y="4439900"/>
              <a:ext cx="183675" cy="10825"/>
            </a:xfrm>
            <a:custGeom>
              <a:avLst/>
              <a:gdLst/>
              <a:ahLst/>
              <a:cxnLst/>
              <a:rect l="l" t="t" r="r" b="b"/>
              <a:pathLst>
                <a:path w="7347" h="433" extrusionOk="0">
                  <a:moveTo>
                    <a:pt x="248" y="1"/>
                  </a:moveTo>
                  <a:cubicBezTo>
                    <a:pt x="1" y="32"/>
                    <a:pt x="1" y="402"/>
                    <a:pt x="248" y="433"/>
                  </a:cubicBezTo>
                  <a:lnTo>
                    <a:pt x="7099" y="433"/>
                  </a:lnTo>
                  <a:cubicBezTo>
                    <a:pt x="7346" y="402"/>
                    <a:pt x="7346" y="32"/>
                    <a:pt x="7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96"/>
            <p:cNvSpPr/>
            <p:nvPr/>
          </p:nvSpPr>
          <p:spPr>
            <a:xfrm>
              <a:off x="4123700" y="4294800"/>
              <a:ext cx="33200" cy="28625"/>
            </a:xfrm>
            <a:custGeom>
              <a:avLst/>
              <a:gdLst/>
              <a:ahLst/>
              <a:cxnLst/>
              <a:rect l="l" t="t" r="r" b="b"/>
              <a:pathLst>
                <a:path w="1328" h="1145" extrusionOk="0">
                  <a:moveTo>
                    <a:pt x="587" y="435"/>
                  </a:moveTo>
                  <a:cubicBezTo>
                    <a:pt x="648" y="435"/>
                    <a:pt x="710" y="497"/>
                    <a:pt x="710" y="558"/>
                  </a:cubicBezTo>
                  <a:cubicBezTo>
                    <a:pt x="710" y="666"/>
                    <a:pt x="641" y="720"/>
                    <a:pt x="571" y="720"/>
                  </a:cubicBezTo>
                  <a:cubicBezTo>
                    <a:pt x="502" y="720"/>
                    <a:pt x="432" y="666"/>
                    <a:pt x="432" y="558"/>
                  </a:cubicBezTo>
                  <a:cubicBezTo>
                    <a:pt x="432" y="497"/>
                    <a:pt x="494" y="435"/>
                    <a:pt x="587" y="435"/>
                  </a:cubicBezTo>
                  <a:close/>
                  <a:moveTo>
                    <a:pt x="586" y="0"/>
                  </a:moveTo>
                  <a:cubicBezTo>
                    <a:pt x="287" y="0"/>
                    <a:pt x="0" y="222"/>
                    <a:pt x="0" y="558"/>
                  </a:cubicBezTo>
                  <a:cubicBezTo>
                    <a:pt x="0" y="898"/>
                    <a:pt x="278" y="1145"/>
                    <a:pt x="587" y="1145"/>
                  </a:cubicBezTo>
                  <a:cubicBezTo>
                    <a:pt x="1080" y="1145"/>
                    <a:pt x="1327" y="528"/>
                    <a:pt x="988" y="157"/>
                  </a:cubicBezTo>
                  <a:cubicBezTo>
                    <a:pt x="870" y="49"/>
                    <a:pt x="726" y="0"/>
                    <a:pt x="5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96"/>
            <p:cNvSpPr/>
            <p:nvPr/>
          </p:nvSpPr>
          <p:spPr>
            <a:xfrm>
              <a:off x="4028025" y="4141325"/>
              <a:ext cx="315575" cy="361875"/>
            </a:xfrm>
            <a:custGeom>
              <a:avLst/>
              <a:gdLst/>
              <a:ahLst/>
              <a:cxnLst/>
              <a:rect l="l" t="t" r="r" b="b"/>
              <a:pathLst>
                <a:path w="12623" h="14475" extrusionOk="0">
                  <a:moveTo>
                    <a:pt x="8271" y="772"/>
                  </a:moveTo>
                  <a:lnTo>
                    <a:pt x="10061" y="2778"/>
                  </a:lnTo>
                  <a:lnTo>
                    <a:pt x="9043" y="2778"/>
                  </a:lnTo>
                  <a:cubicBezTo>
                    <a:pt x="8642" y="2778"/>
                    <a:pt x="8271" y="2438"/>
                    <a:pt x="8271" y="2006"/>
                  </a:cubicBezTo>
                  <a:lnTo>
                    <a:pt x="8271" y="772"/>
                  </a:lnTo>
                  <a:close/>
                  <a:moveTo>
                    <a:pt x="10851" y="4679"/>
                  </a:moveTo>
                  <a:cubicBezTo>
                    <a:pt x="10874" y="4679"/>
                    <a:pt x="10898" y="4682"/>
                    <a:pt x="10925" y="4691"/>
                  </a:cubicBezTo>
                  <a:cubicBezTo>
                    <a:pt x="11049" y="4691"/>
                    <a:pt x="11172" y="4722"/>
                    <a:pt x="11265" y="4815"/>
                  </a:cubicBezTo>
                  <a:cubicBezTo>
                    <a:pt x="11358" y="4907"/>
                    <a:pt x="11419" y="5031"/>
                    <a:pt x="11419" y="5185"/>
                  </a:cubicBezTo>
                  <a:lnTo>
                    <a:pt x="11419" y="5895"/>
                  </a:lnTo>
                  <a:lnTo>
                    <a:pt x="10432" y="5895"/>
                  </a:lnTo>
                  <a:lnTo>
                    <a:pt x="10432" y="5185"/>
                  </a:lnTo>
                  <a:cubicBezTo>
                    <a:pt x="10401" y="5031"/>
                    <a:pt x="10463" y="4907"/>
                    <a:pt x="10555" y="4815"/>
                  </a:cubicBezTo>
                  <a:cubicBezTo>
                    <a:pt x="10586" y="4815"/>
                    <a:pt x="10586" y="4784"/>
                    <a:pt x="10617" y="4784"/>
                  </a:cubicBezTo>
                  <a:cubicBezTo>
                    <a:pt x="10648" y="4753"/>
                    <a:pt x="10679" y="4753"/>
                    <a:pt x="10709" y="4722"/>
                  </a:cubicBezTo>
                  <a:cubicBezTo>
                    <a:pt x="10753" y="4700"/>
                    <a:pt x="10797" y="4679"/>
                    <a:pt x="10851" y="4679"/>
                  </a:cubicBezTo>
                  <a:close/>
                  <a:moveTo>
                    <a:pt x="11234" y="11543"/>
                  </a:moveTo>
                  <a:lnTo>
                    <a:pt x="10925" y="11975"/>
                  </a:lnTo>
                  <a:lnTo>
                    <a:pt x="10617" y="11543"/>
                  </a:lnTo>
                  <a:close/>
                  <a:moveTo>
                    <a:pt x="1204" y="0"/>
                  </a:moveTo>
                  <a:cubicBezTo>
                    <a:pt x="556" y="0"/>
                    <a:pt x="0" y="525"/>
                    <a:pt x="0" y="1204"/>
                  </a:cubicBezTo>
                  <a:lnTo>
                    <a:pt x="0" y="13271"/>
                  </a:lnTo>
                  <a:cubicBezTo>
                    <a:pt x="0" y="13919"/>
                    <a:pt x="525" y="14475"/>
                    <a:pt x="1204" y="14475"/>
                  </a:cubicBezTo>
                  <a:lnTo>
                    <a:pt x="9537" y="14475"/>
                  </a:lnTo>
                  <a:cubicBezTo>
                    <a:pt x="10185" y="14475"/>
                    <a:pt x="10740" y="13919"/>
                    <a:pt x="10740" y="13271"/>
                  </a:cubicBezTo>
                  <a:lnTo>
                    <a:pt x="10740" y="12499"/>
                  </a:lnTo>
                  <a:cubicBezTo>
                    <a:pt x="10783" y="12542"/>
                    <a:pt x="10840" y="12565"/>
                    <a:pt x="10897" y="12565"/>
                  </a:cubicBezTo>
                  <a:cubicBezTo>
                    <a:pt x="10963" y="12565"/>
                    <a:pt x="11030" y="12535"/>
                    <a:pt x="11080" y="12469"/>
                  </a:cubicBezTo>
                  <a:lnTo>
                    <a:pt x="11790" y="11419"/>
                  </a:lnTo>
                  <a:cubicBezTo>
                    <a:pt x="11790" y="11388"/>
                    <a:pt x="11820" y="11358"/>
                    <a:pt x="11820" y="11327"/>
                  </a:cubicBezTo>
                  <a:lnTo>
                    <a:pt x="11820" y="6358"/>
                  </a:lnTo>
                  <a:cubicBezTo>
                    <a:pt x="12036" y="6420"/>
                    <a:pt x="12160" y="6636"/>
                    <a:pt x="12160" y="6852"/>
                  </a:cubicBezTo>
                  <a:lnTo>
                    <a:pt x="12160" y="8395"/>
                  </a:lnTo>
                  <a:cubicBezTo>
                    <a:pt x="12160" y="8534"/>
                    <a:pt x="12268" y="8603"/>
                    <a:pt x="12376" y="8603"/>
                  </a:cubicBezTo>
                  <a:cubicBezTo>
                    <a:pt x="12484" y="8603"/>
                    <a:pt x="12592" y="8534"/>
                    <a:pt x="12592" y="8395"/>
                  </a:cubicBezTo>
                  <a:lnTo>
                    <a:pt x="12623" y="6852"/>
                  </a:lnTo>
                  <a:cubicBezTo>
                    <a:pt x="12623" y="6389"/>
                    <a:pt x="12283" y="5988"/>
                    <a:pt x="11851" y="5895"/>
                  </a:cubicBezTo>
                  <a:lnTo>
                    <a:pt x="11851" y="5185"/>
                  </a:lnTo>
                  <a:cubicBezTo>
                    <a:pt x="11823" y="4652"/>
                    <a:pt x="11413" y="4247"/>
                    <a:pt x="10921" y="4247"/>
                  </a:cubicBezTo>
                  <a:cubicBezTo>
                    <a:pt x="10872" y="4247"/>
                    <a:pt x="10822" y="4251"/>
                    <a:pt x="10771" y="4259"/>
                  </a:cubicBezTo>
                  <a:lnTo>
                    <a:pt x="10771" y="2994"/>
                  </a:lnTo>
                  <a:cubicBezTo>
                    <a:pt x="10740" y="2932"/>
                    <a:pt x="10740" y="2901"/>
                    <a:pt x="10709" y="2840"/>
                  </a:cubicBezTo>
                  <a:lnTo>
                    <a:pt x="8240" y="62"/>
                  </a:lnTo>
                  <a:cubicBezTo>
                    <a:pt x="8210" y="31"/>
                    <a:pt x="8148" y="0"/>
                    <a:pt x="8086" y="0"/>
                  </a:cubicBezTo>
                  <a:lnTo>
                    <a:pt x="3519" y="0"/>
                  </a:lnTo>
                  <a:cubicBezTo>
                    <a:pt x="3241" y="0"/>
                    <a:pt x="3241" y="402"/>
                    <a:pt x="3519" y="402"/>
                  </a:cubicBezTo>
                  <a:lnTo>
                    <a:pt x="7870" y="402"/>
                  </a:lnTo>
                  <a:lnTo>
                    <a:pt x="7870" y="2006"/>
                  </a:lnTo>
                  <a:cubicBezTo>
                    <a:pt x="7870" y="2654"/>
                    <a:pt x="8395" y="3210"/>
                    <a:pt x="9074" y="3210"/>
                  </a:cubicBezTo>
                  <a:lnTo>
                    <a:pt x="10339" y="3210"/>
                  </a:lnTo>
                  <a:lnTo>
                    <a:pt x="10339" y="4444"/>
                  </a:lnTo>
                  <a:lnTo>
                    <a:pt x="10247" y="4537"/>
                  </a:lnTo>
                  <a:cubicBezTo>
                    <a:pt x="10092" y="4691"/>
                    <a:pt x="9969" y="4938"/>
                    <a:pt x="9969" y="5185"/>
                  </a:cubicBezTo>
                  <a:lnTo>
                    <a:pt x="9969" y="9290"/>
                  </a:lnTo>
                  <a:cubicBezTo>
                    <a:pt x="9969" y="9429"/>
                    <a:pt x="10077" y="9498"/>
                    <a:pt x="10185" y="9498"/>
                  </a:cubicBezTo>
                  <a:cubicBezTo>
                    <a:pt x="10293" y="9498"/>
                    <a:pt x="10401" y="9429"/>
                    <a:pt x="10401" y="9290"/>
                  </a:cubicBezTo>
                  <a:lnTo>
                    <a:pt x="10401" y="6327"/>
                  </a:lnTo>
                  <a:lnTo>
                    <a:pt x="11419" y="6327"/>
                  </a:lnTo>
                  <a:lnTo>
                    <a:pt x="11419" y="11111"/>
                  </a:lnTo>
                  <a:lnTo>
                    <a:pt x="10432" y="11111"/>
                  </a:lnTo>
                  <a:lnTo>
                    <a:pt x="10432" y="10555"/>
                  </a:lnTo>
                  <a:cubicBezTo>
                    <a:pt x="10432" y="10416"/>
                    <a:pt x="10324" y="10347"/>
                    <a:pt x="10216" y="10347"/>
                  </a:cubicBezTo>
                  <a:cubicBezTo>
                    <a:pt x="10108" y="10347"/>
                    <a:pt x="10000" y="10416"/>
                    <a:pt x="10000" y="10555"/>
                  </a:cubicBezTo>
                  <a:lnTo>
                    <a:pt x="10000" y="11327"/>
                  </a:lnTo>
                  <a:cubicBezTo>
                    <a:pt x="10000" y="11388"/>
                    <a:pt x="10000" y="11419"/>
                    <a:pt x="10030" y="11450"/>
                  </a:cubicBezTo>
                  <a:lnTo>
                    <a:pt x="10339" y="11913"/>
                  </a:lnTo>
                  <a:cubicBezTo>
                    <a:pt x="10339" y="11944"/>
                    <a:pt x="10339" y="11944"/>
                    <a:pt x="10339" y="11975"/>
                  </a:cubicBezTo>
                  <a:lnTo>
                    <a:pt x="10339" y="13302"/>
                  </a:lnTo>
                  <a:cubicBezTo>
                    <a:pt x="10339" y="13703"/>
                    <a:pt x="10000" y="14073"/>
                    <a:pt x="9568" y="14073"/>
                  </a:cubicBezTo>
                  <a:lnTo>
                    <a:pt x="1204" y="14073"/>
                  </a:lnTo>
                  <a:cubicBezTo>
                    <a:pt x="803" y="14073"/>
                    <a:pt x="432" y="13703"/>
                    <a:pt x="432" y="13302"/>
                  </a:cubicBezTo>
                  <a:lnTo>
                    <a:pt x="432" y="1204"/>
                  </a:lnTo>
                  <a:cubicBezTo>
                    <a:pt x="432" y="772"/>
                    <a:pt x="803" y="432"/>
                    <a:pt x="1204" y="432"/>
                  </a:cubicBezTo>
                  <a:lnTo>
                    <a:pt x="2253" y="432"/>
                  </a:lnTo>
                  <a:cubicBezTo>
                    <a:pt x="2531" y="432"/>
                    <a:pt x="2531" y="0"/>
                    <a:pt x="22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9" name="Google Shape;14399;p96"/>
          <p:cNvGrpSpPr/>
          <p:nvPr/>
        </p:nvGrpSpPr>
        <p:grpSpPr>
          <a:xfrm>
            <a:off x="5469184" y="3975886"/>
            <a:ext cx="378850" cy="361850"/>
            <a:chOff x="1727275" y="1904650"/>
            <a:chExt cx="378850" cy="361850"/>
          </a:xfrm>
        </p:grpSpPr>
        <p:sp>
          <p:nvSpPr>
            <p:cNvPr id="14400" name="Google Shape;14400;p96"/>
            <p:cNvSpPr/>
            <p:nvPr/>
          </p:nvSpPr>
          <p:spPr>
            <a:xfrm>
              <a:off x="1822950" y="1927750"/>
              <a:ext cx="145850" cy="110150"/>
            </a:xfrm>
            <a:custGeom>
              <a:avLst/>
              <a:gdLst/>
              <a:ahLst/>
              <a:cxnLst/>
              <a:rect l="l" t="t" r="r" b="b"/>
              <a:pathLst>
                <a:path w="5834" h="4406" extrusionOk="0">
                  <a:moveTo>
                    <a:pt x="3364" y="1"/>
                  </a:moveTo>
                  <a:cubicBezTo>
                    <a:pt x="1080" y="1"/>
                    <a:pt x="0" y="2809"/>
                    <a:pt x="1698" y="4352"/>
                  </a:cubicBezTo>
                  <a:cubicBezTo>
                    <a:pt x="1741" y="4390"/>
                    <a:pt x="1788" y="4406"/>
                    <a:pt x="1832" y="4406"/>
                  </a:cubicBezTo>
                  <a:cubicBezTo>
                    <a:pt x="2006" y="4406"/>
                    <a:pt x="2147" y="4160"/>
                    <a:pt x="1975" y="4013"/>
                  </a:cubicBezTo>
                  <a:cubicBezTo>
                    <a:pt x="864" y="3025"/>
                    <a:pt x="1142" y="1204"/>
                    <a:pt x="2500" y="587"/>
                  </a:cubicBezTo>
                  <a:cubicBezTo>
                    <a:pt x="2778" y="470"/>
                    <a:pt x="3060" y="416"/>
                    <a:pt x="3335" y="416"/>
                  </a:cubicBezTo>
                  <a:cubicBezTo>
                    <a:pt x="4434" y="416"/>
                    <a:pt x="5407" y="1285"/>
                    <a:pt x="5432" y="2470"/>
                  </a:cubicBezTo>
                  <a:cubicBezTo>
                    <a:pt x="5432" y="3056"/>
                    <a:pt x="5185" y="3612"/>
                    <a:pt x="4753" y="4013"/>
                  </a:cubicBezTo>
                  <a:cubicBezTo>
                    <a:pt x="4581" y="4160"/>
                    <a:pt x="4722" y="4406"/>
                    <a:pt x="4896" y="4406"/>
                  </a:cubicBezTo>
                  <a:cubicBezTo>
                    <a:pt x="4940" y="4406"/>
                    <a:pt x="4987" y="4390"/>
                    <a:pt x="5031" y="4352"/>
                  </a:cubicBezTo>
                  <a:cubicBezTo>
                    <a:pt x="5555" y="3859"/>
                    <a:pt x="5833" y="3210"/>
                    <a:pt x="5833" y="2501"/>
                  </a:cubicBezTo>
                  <a:cubicBezTo>
                    <a:pt x="5833" y="1112"/>
                    <a:pt x="4722" y="1"/>
                    <a:pt x="3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96"/>
            <p:cNvSpPr/>
            <p:nvPr/>
          </p:nvSpPr>
          <p:spPr>
            <a:xfrm>
              <a:off x="1727275" y="1904650"/>
              <a:ext cx="378850" cy="361850"/>
            </a:xfrm>
            <a:custGeom>
              <a:avLst/>
              <a:gdLst/>
              <a:ahLst/>
              <a:cxnLst/>
              <a:rect l="l" t="t" r="r" b="b"/>
              <a:pathLst>
                <a:path w="15154" h="14474" extrusionOk="0">
                  <a:moveTo>
                    <a:pt x="14073" y="2869"/>
                  </a:moveTo>
                  <a:cubicBezTo>
                    <a:pt x="14567" y="2900"/>
                    <a:pt x="14783" y="3517"/>
                    <a:pt x="14413" y="3826"/>
                  </a:cubicBezTo>
                  <a:cubicBezTo>
                    <a:pt x="14337" y="3902"/>
                    <a:pt x="14219" y="3957"/>
                    <a:pt x="14110" y="3957"/>
                  </a:cubicBezTo>
                  <a:cubicBezTo>
                    <a:pt x="14087" y="3957"/>
                    <a:pt x="14064" y="3955"/>
                    <a:pt x="14042" y="3949"/>
                  </a:cubicBezTo>
                  <a:cubicBezTo>
                    <a:pt x="13888" y="3949"/>
                    <a:pt x="13734" y="3888"/>
                    <a:pt x="13641" y="3764"/>
                  </a:cubicBezTo>
                  <a:cubicBezTo>
                    <a:pt x="13456" y="3548"/>
                    <a:pt x="13456" y="3209"/>
                    <a:pt x="13703" y="2993"/>
                  </a:cubicBezTo>
                  <a:cubicBezTo>
                    <a:pt x="13796" y="2900"/>
                    <a:pt x="13950" y="2869"/>
                    <a:pt x="14073" y="2869"/>
                  </a:cubicBezTo>
                  <a:close/>
                  <a:moveTo>
                    <a:pt x="7195" y="430"/>
                  </a:moveTo>
                  <a:cubicBezTo>
                    <a:pt x="10505" y="430"/>
                    <a:pt x="11368" y="5037"/>
                    <a:pt x="8240" y="6202"/>
                  </a:cubicBezTo>
                  <a:lnTo>
                    <a:pt x="8240" y="4412"/>
                  </a:lnTo>
                  <a:cubicBezTo>
                    <a:pt x="8240" y="3733"/>
                    <a:pt x="7739" y="3394"/>
                    <a:pt x="7237" y="3394"/>
                  </a:cubicBezTo>
                  <a:cubicBezTo>
                    <a:pt x="6736" y="3394"/>
                    <a:pt x="6234" y="3733"/>
                    <a:pt x="6234" y="4412"/>
                  </a:cubicBezTo>
                  <a:lnTo>
                    <a:pt x="6234" y="6233"/>
                  </a:lnTo>
                  <a:cubicBezTo>
                    <a:pt x="3056" y="5153"/>
                    <a:pt x="3796" y="493"/>
                    <a:pt x="7129" y="431"/>
                  </a:cubicBezTo>
                  <a:cubicBezTo>
                    <a:pt x="7151" y="431"/>
                    <a:pt x="7173" y="430"/>
                    <a:pt x="7195" y="430"/>
                  </a:cubicBezTo>
                  <a:close/>
                  <a:moveTo>
                    <a:pt x="1958" y="7720"/>
                  </a:moveTo>
                  <a:cubicBezTo>
                    <a:pt x="2469" y="7720"/>
                    <a:pt x="2963" y="8128"/>
                    <a:pt x="2963" y="8733"/>
                  </a:cubicBezTo>
                  <a:cubicBezTo>
                    <a:pt x="2963" y="9288"/>
                    <a:pt x="2531" y="9720"/>
                    <a:pt x="1975" y="9720"/>
                  </a:cubicBezTo>
                  <a:cubicBezTo>
                    <a:pt x="1080" y="9720"/>
                    <a:pt x="618" y="8640"/>
                    <a:pt x="1266" y="8023"/>
                  </a:cubicBezTo>
                  <a:cubicBezTo>
                    <a:pt x="1465" y="7813"/>
                    <a:pt x="1714" y="7720"/>
                    <a:pt x="1958" y="7720"/>
                  </a:cubicBezTo>
                  <a:close/>
                  <a:moveTo>
                    <a:pt x="7196" y="1"/>
                  </a:moveTo>
                  <a:cubicBezTo>
                    <a:pt x="6755" y="1"/>
                    <a:pt x="6304" y="88"/>
                    <a:pt x="5864" y="277"/>
                  </a:cubicBezTo>
                  <a:cubicBezTo>
                    <a:pt x="3704" y="1172"/>
                    <a:pt x="3086" y="3980"/>
                    <a:pt x="4660" y="5708"/>
                  </a:cubicBezTo>
                  <a:lnTo>
                    <a:pt x="2809" y="7591"/>
                  </a:lnTo>
                  <a:cubicBezTo>
                    <a:pt x="2562" y="7406"/>
                    <a:pt x="2253" y="7282"/>
                    <a:pt x="1975" y="7282"/>
                  </a:cubicBezTo>
                  <a:cubicBezTo>
                    <a:pt x="463" y="7313"/>
                    <a:pt x="0" y="9319"/>
                    <a:pt x="1327" y="9998"/>
                  </a:cubicBezTo>
                  <a:cubicBezTo>
                    <a:pt x="1546" y="10110"/>
                    <a:pt x="1765" y="10160"/>
                    <a:pt x="1975" y="10160"/>
                  </a:cubicBezTo>
                  <a:cubicBezTo>
                    <a:pt x="3040" y="10160"/>
                    <a:pt x="3865" y="8874"/>
                    <a:pt x="3117" y="7869"/>
                  </a:cubicBezTo>
                  <a:lnTo>
                    <a:pt x="5000" y="6017"/>
                  </a:lnTo>
                  <a:cubicBezTo>
                    <a:pt x="5339" y="6326"/>
                    <a:pt x="5771" y="6542"/>
                    <a:pt x="6234" y="6696"/>
                  </a:cubicBezTo>
                  <a:lnTo>
                    <a:pt x="6234" y="10307"/>
                  </a:lnTo>
                  <a:cubicBezTo>
                    <a:pt x="6111" y="10276"/>
                    <a:pt x="5987" y="10245"/>
                    <a:pt x="5864" y="10245"/>
                  </a:cubicBezTo>
                  <a:cubicBezTo>
                    <a:pt x="5617" y="10245"/>
                    <a:pt x="5339" y="10369"/>
                    <a:pt x="5154" y="10554"/>
                  </a:cubicBezTo>
                  <a:cubicBezTo>
                    <a:pt x="4969" y="10739"/>
                    <a:pt x="4876" y="10955"/>
                    <a:pt x="4846" y="11233"/>
                  </a:cubicBezTo>
                  <a:cubicBezTo>
                    <a:pt x="4722" y="12745"/>
                    <a:pt x="6018" y="13825"/>
                    <a:pt x="6605" y="14226"/>
                  </a:cubicBezTo>
                  <a:cubicBezTo>
                    <a:pt x="6790" y="14381"/>
                    <a:pt x="7006" y="14442"/>
                    <a:pt x="7222" y="14473"/>
                  </a:cubicBezTo>
                  <a:lnTo>
                    <a:pt x="10030" y="14473"/>
                  </a:lnTo>
                  <a:cubicBezTo>
                    <a:pt x="10308" y="14473"/>
                    <a:pt x="10308" y="14041"/>
                    <a:pt x="10030" y="14041"/>
                  </a:cubicBezTo>
                  <a:lnTo>
                    <a:pt x="7253" y="14041"/>
                  </a:lnTo>
                  <a:cubicBezTo>
                    <a:pt x="7099" y="14041"/>
                    <a:pt x="6975" y="13979"/>
                    <a:pt x="6852" y="13887"/>
                  </a:cubicBezTo>
                  <a:cubicBezTo>
                    <a:pt x="6358" y="13516"/>
                    <a:pt x="5185" y="12560"/>
                    <a:pt x="5278" y="11264"/>
                  </a:cubicBezTo>
                  <a:cubicBezTo>
                    <a:pt x="5278" y="11109"/>
                    <a:pt x="5339" y="10955"/>
                    <a:pt x="5463" y="10862"/>
                  </a:cubicBezTo>
                  <a:cubicBezTo>
                    <a:pt x="5555" y="10739"/>
                    <a:pt x="5710" y="10677"/>
                    <a:pt x="5833" y="10677"/>
                  </a:cubicBezTo>
                  <a:cubicBezTo>
                    <a:pt x="5987" y="10677"/>
                    <a:pt x="6142" y="10739"/>
                    <a:pt x="6265" y="10862"/>
                  </a:cubicBezTo>
                  <a:cubicBezTo>
                    <a:pt x="6296" y="10893"/>
                    <a:pt x="6358" y="10924"/>
                    <a:pt x="6420" y="10924"/>
                  </a:cubicBezTo>
                  <a:cubicBezTo>
                    <a:pt x="6543" y="10924"/>
                    <a:pt x="6636" y="10831"/>
                    <a:pt x="6636" y="10708"/>
                  </a:cubicBezTo>
                  <a:lnTo>
                    <a:pt x="6636" y="4412"/>
                  </a:lnTo>
                  <a:cubicBezTo>
                    <a:pt x="6682" y="4073"/>
                    <a:pt x="6944" y="3903"/>
                    <a:pt x="7207" y="3903"/>
                  </a:cubicBezTo>
                  <a:cubicBezTo>
                    <a:pt x="7469" y="3903"/>
                    <a:pt x="7731" y="4073"/>
                    <a:pt x="7777" y="4412"/>
                  </a:cubicBezTo>
                  <a:lnTo>
                    <a:pt x="7777" y="9751"/>
                  </a:lnTo>
                  <a:cubicBezTo>
                    <a:pt x="7777" y="9890"/>
                    <a:pt x="7885" y="9960"/>
                    <a:pt x="7994" y="9960"/>
                  </a:cubicBezTo>
                  <a:cubicBezTo>
                    <a:pt x="8102" y="9960"/>
                    <a:pt x="8210" y="9890"/>
                    <a:pt x="8210" y="9751"/>
                  </a:cubicBezTo>
                  <a:lnTo>
                    <a:pt x="8210" y="8332"/>
                  </a:lnTo>
                  <a:cubicBezTo>
                    <a:pt x="8179" y="7961"/>
                    <a:pt x="8456" y="7653"/>
                    <a:pt x="8827" y="7653"/>
                  </a:cubicBezTo>
                  <a:cubicBezTo>
                    <a:pt x="9135" y="7653"/>
                    <a:pt x="9413" y="7900"/>
                    <a:pt x="9413" y="8239"/>
                  </a:cubicBezTo>
                  <a:lnTo>
                    <a:pt x="9413" y="9751"/>
                  </a:lnTo>
                  <a:cubicBezTo>
                    <a:pt x="9413" y="9890"/>
                    <a:pt x="9513" y="9960"/>
                    <a:pt x="9614" y="9960"/>
                  </a:cubicBezTo>
                  <a:cubicBezTo>
                    <a:pt x="9714" y="9960"/>
                    <a:pt x="9814" y="9890"/>
                    <a:pt x="9814" y="9751"/>
                  </a:cubicBezTo>
                  <a:lnTo>
                    <a:pt x="9814" y="8301"/>
                  </a:lnTo>
                  <a:cubicBezTo>
                    <a:pt x="9814" y="7961"/>
                    <a:pt x="10092" y="7653"/>
                    <a:pt x="10432" y="7653"/>
                  </a:cubicBezTo>
                  <a:cubicBezTo>
                    <a:pt x="10771" y="7653"/>
                    <a:pt x="11049" y="7961"/>
                    <a:pt x="11018" y="8301"/>
                  </a:cubicBezTo>
                  <a:lnTo>
                    <a:pt x="11018" y="9751"/>
                  </a:lnTo>
                  <a:cubicBezTo>
                    <a:pt x="11018" y="9875"/>
                    <a:pt x="11111" y="9967"/>
                    <a:pt x="11234" y="9967"/>
                  </a:cubicBezTo>
                  <a:cubicBezTo>
                    <a:pt x="11357" y="9967"/>
                    <a:pt x="11450" y="9875"/>
                    <a:pt x="11450" y="9751"/>
                  </a:cubicBezTo>
                  <a:lnTo>
                    <a:pt x="11450" y="8270"/>
                  </a:lnTo>
                  <a:cubicBezTo>
                    <a:pt x="11450" y="7930"/>
                    <a:pt x="11697" y="7653"/>
                    <a:pt x="12036" y="7653"/>
                  </a:cubicBezTo>
                  <a:cubicBezTo>
                    <a:pt x="12191" y="7653"/>
                    <a:pt x="12345" y="7684"/>
                    <a:pt x="12438" y="7807"/>
                  </a:cubicBezTo>
                  <a:cubicBezTo>
                    <a:pt x="12561" y="7930"/>
                    <a:pt x="12623" y="8085"/>
                    <a:pt x="12623" y="8239"/>
                  </a:cubicBezTo>
                  <a:lnTo>
                    <a:pt x="12623" y="12004"/>
                  </a:lnTo>
                  <a:cubicBezTo>
                    <a:pt x="12623" y="12652"/>
                    <a:pt x="12407" y="13300"/>
                    <a:pt x="12006" y="13794"/>
                  </a:cubicBezTo>
                  <a:cubicBezTo>
                    <a:pt x="11882" y="13949"/>
                    <a:pt x="11697" y="14041"/>
                    <a:pt x="11481" y="14072"/>
                  </a:cubicBezTo>
                  <a:cubicBezTo>
                    <a:pt x="11471" y="14071"/>
                    <a:pt x="11462" y="14070"/>
                    <a:pt x="11453" y="14070"/>
                  </a:cubicBezTo>
                  <a:cubicBezTo>
                    <a:pt x="11203" y="14070"/>
                    <a:pt x="11213" y="14473"/>
                    <a:pt x="11481" y="14473"/>
                  </a:cubicBezTo>
                  <a:cubicBezTo>
                    <a:pt x="11820" y="14473"/>
                    <a:pt x="12129" y="14319"/>
                    <a:pt x="12345" y="14072"/>
                  </a:cubicBezTo>
                  <a:cubicBezTo>
                    <a:pt x="12808" y="13486"/>
                    <a:pt x="13055" y="12745"/>
                    <a:pt x="13055" y="12004"/>
                  </a:cubicBezTo>
                  <a:lnTo>
                    <a:pt x="13055" y="8239"/>
                  </a:lnTo>
                  <a:cubicBezTo>
                    <a:pt x="13055" y="7961"/>
                    <a:pt x="12931" y="7684"/>
                    <a:pt x="12746" y="7498"/>
                  </a:cubicBezTo>
                  <a:cubicBezTo>
                    <a:pt x="12552" y="7332"/>
                    <a:pt x="12334" y="7216"/>
                    <a:pt x="12091" y="7216"/>
                  </a:cubicBezTo>
                  <a:cubicBezTo>
                    <a:pt x="12063" y="7216"/>
                    <a:pt x="12034" y="7217"/>
                    <a:pt x="12006" y="7221"/>
                  </a:cubicBezTo>
                  <a:cubicBezTo>
                    <a:pt x="11697" y="7221"/>
                    <a:pt x="11419" y="7375"/>
                    <a:pt x="11234" y="7622"/>
                  </a:cubicBezTo>
                  <a:cubicBezTo>
                    <a:pt x="11033" y="7344"/>
                    <a:pt x="10725" y="7205"/>
                    <a:pt x="10416" y="7205"/>
                  </a:cubicBezTo>
                  <a:cubicBezTo>
                    <a:pt x="10108" y="7205"/>
                    <a:pt x="9799" y="7344"/>
                    <a:pt x="9598" y="7622"/>
                  </a:cubicBezTo>
                  <a:cubicBezTo>
                    <a:pt x="9415" y="7346"/>
                    <a:pt x="9110" y="7202"/>
                    <a:pt x="8803" y="7202"/>
                  </a:cubicBezTo>
                  <a:cubicBezTo>
                    <a:pt x="8594" y="7202"/>
                    <a:pt x="8384" y="7269"/>
                    <a:pt x="8210" y="7406"/>
                  </a:cubicBezTo>
                  <a:lnTo>
                    <a:pt x="8210" y="6634"/>
                  </a:lnTo>
                  <a:cubicBezTo>
                    <a:pt x="8858" y="6418"/>
                    <a:pt x="9444" y="6017"/>
                    <a:pt x="9845" y="5462"/>
                  </a:cubicBezTo>
                  <a:cubicBezTo>
                    <a:pt x="10277" y="4906"/>
                    <a:pt x="10493" y="4258"/>
                    <a:pt x="10555" y="3610"/>
                  </a:cubicBezTo>
                  <a:lnTo>
                    <a:pt x="13055" y="3610"/>
                  </a:lnTo>
                  <a:cubicBezTo>
                    <a:pt x="13117" y="3764"/>
                    <a:pt x="13209" y="3918"/>
                    <a:pt x="13333" y="4042"/>
                  </a:cubicBezTo>
                  <a:cubicBezTo>
                    <a:pt x="13487" y="4258"/>
                    <a:pt x="13734" y="4351"/>
                    <a:pt x="14012" y="4381"/>
                  </a:cubicBezTo>
                  <a:cubicBezTo>
                    <a:pt x="14043" y="4385"/>
                    <a:pt x="14074" y="4387"/>
                    <a:pt x="14106" y="4387"/>
                  </a:cubicBezTo>
                  <a:cubicBezTo>
                    <a:pt x="14320" y="4387"/>
                    <a:pt x="14529" y="4296"/>
                    <a:pt x="14691" y="4134"/>
                  </a:cubicBezTo>
                  <a:cubicBezTo>
                    <a:pt x="15092" y="3795"/>
                    <a:pt x="15153" y="3178"/>
                    <a:pt x="14814" y="2777"/>
                  </a:cubicBezTo>
                  <a:cubicBezTo>
                    <a:pt x="14629" y="2591"/>
                    <a:pt x="14382" y="2468"/>
                    <a:pt x="14135" y="2437"/>
                  </a:cubicBezTo>
                  <a:cubicBezTo>
                    <a:pt x="14114" y="2436"/>
                    <a:pt x="14093" y="2435"/>
                    <a:pt x="14073" y="2435"/>
                  </a:cubicBezTo>
                  <a:cubicBezTo>
                    <a:pt x="13605" y="2435"/>
                    <a:pt x="13205" y="2765"/>
                    <a:pt x="13117" y="3209"/>
                  </a:cubicBezTo>
                  <a:lnTo>
                    <a:pt x="10586" y="3209"/>
                  </a:lnTo>
                  <a:cubicBezTo>
                    <a:pt x="10488" y="1340"/>
                    <a:pt x="8921" y="1"/>
                    <a:pt x="7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2" name="Google Shape;14402;p96"/>
          <p:cNvGrpSpPr/>
          <p:nvPr/>
        </p:nvGrpSpPr>
        <p:grpSpPr>
          <a:xfrm>
            <a:off x="2523065" y="3975486"/>
            <a:ext cx="307100" cy="362650"/>
            <a:chOff x="5533300" y="4140550"/>
            <a:chExt cx="307100" cy="362650"/>
          </a:xfrm>
        </p:grpSpPr>
        <p:sp>
          <p:nvSpPr>
            <p:cNvPr id="14403" name="Google Shape;14403;p96"/>
            <p:cNvSpPr/>
            <p:nvPr/>
          </p:nvSpPr>
          <p:spPr>
            <a:xfrm>
              <a:off x="5698425" y="4326500"/>
              <a:ext cx="109575" cy="93200"/>
            </a:xfrm>
            <a:custGeom>
              <a:avLst/>
              <a:gdLst/>
              <a:ahLst/>
              <a:cxnLst/>
              <a:rect l="l" t="t" r="r" b="b"/>
              <a:pathLst>
                <a:path w="4383" h="3728" extrusionOk="0">
                  <a:moveTo>
                    <a:pt x="2510" y="1424"/>
                  </a:moveTo>
                  <a:cubicBezTo>
                    <a:pt x="2582" y="1424"/>
                    <a:pt x="2656" y="1452"/>
                    <a:pt x="2716" y="1512"/>
                  </a:cubicBezTo>
                  <a:cubicBezTo>
                    <a:pt x="2932" y="1728"/>
                    <a:pt x="2778" y="2037"/>
                    <a:pt x="2500" y="2037"/>
                  </a:cubicBezTo>
                  <a:cubicBezTo>
                    <a:pt x="2346" y="2037"/>
                    <a:pt x="2222" y="1883"/>
                    <a:pt x="2222" y="1728"/>
                  </a:cubicBezTo>
                  <a:cubicBezTo>
                    <a:pt x="2222" y="1541"/>
                    <a:pt x="2362" y="1424"/>
                    <a:pt x="2510" y="1424"/>
                  </a:cubicBezTo>
                  <a:close/>
                  <a:moveTo>
                    <a:pt x="2500" y="463"/>
                  </a:moveTo>
                  <a:cubicBezTo>
                    <a:pt x="3735" y="463"/>
                    <a:pt x="4383" y="1883"/>
                    <a:pt x="3580" y="2778"/>
                  </a:cubicBezTo>
                  <a:lnTo>
                    <a:pt x="3580" y="2809"/>
                  </a:lnTo>
                  <a:cubicBezTo>
                    <a:pt x="3488" y="2531"/>
                    <a:pt x="3303" y="2315"/>
                    <a:pt x="3086" y="2191"/>
                  </a:cubicBezTo>
                  <a:cubicBezTo>
                    <a:pt x="3179" y="2068"/>
                    <a:pt x="3241" y="1883"/>
                    <a:pt x="3241" y="1728"/>
                  </a:cubicBezTo>
                  <a:cubicBezTo>
                    <a:pt x="3272" y="1204"/>
                    <a:pt x="2894" y="941"/>
                    <a:pt x="2516" y="941"/>
                  </a:cubicBezTo>
                  <a:cubicBezTo>
                    <a:pt x="2137" y="941"/>
                    <a:pt x="1759" y="1204"/>
                    <a:pt x="1790" y="1728"/>
                  </a:cubicBezTo>
                  <a:cubicBezTo>
                    <a:pt x="1790" y="1883"/>
                    <a:pt x="1852" y="2068"/>
                    <a:pt x="1945" y="2191"/>
                  </a:cubicBezTo>
                  <a:cubicBezTo>
                    <a:pt x="1729" y="2315"/>
                    <a:pt x="1543" y="2531"/>
                    <a:pt x="1451" y="2778"/>
                  </a:cubicBezTo>
                  <a:cubicBezTo>
                    <a:pt x="648" y="1883"/>
                    <a:pt x="1297" y="463"/>
                    <a:pt x="2500" y="463"/>
                  </a:cubicBezTo>
                  <a:close/>
                  <a:moveTo>
                    <a:pt x="2500" y="2438"/>
                  </a:moveTo>
                  <a:cubicBezTo>
                    <a:pt x="2832" y="2438"/>
                    <a:pt x="3164" y="2654"/>
                    <a:pt x="3210" y="3086"/>
                  </a:cubicBezTo>
                  <a:cubicBezTo>
                    <a:pt x="2994" y="3210"/>
                    <a:pt x="2778" y="3272"/>
                    <a:pt x="2531" y="3272"/>
                  </a:cubicBezTo>
                  <a:cubicBezTo>
                    <a:pt x="2253" y="3272"/>
                    <a:pt x="2006" y="3210"/>
                    <a:pt x="1790" y="3086"/>
                  </a:cubicBezTo>
                  <a:cubicBezTo>
                    <a:pt x="1837" y="2654"/>
                    <a:pt x="2168" y="2438"/>
                    <a:pt x="2500" y="2438"/>
                  </a:cubicBezTo>
                  <a:close/>
                  <a:moveTo>
                    <a:pt x="2531" y="0"/>
                  </a:moveTo>
                  <a:cubicBezTo>
                    <a:pt x="864" y="0"/>
                    <a:pt x="0" y="1975"/>
                    <a:pt x="1173" y="3179"/>
                  </a:cubicBezTo>
                  <a:cubicBezTo>
                    <a:pt x="1552" y="3557"/>
                    <a:pt x="2017" y="3727"/>
                    <a:pt x="2474" y="3727"/>
                  </a:cubicBezTo>
                  <a:cubicBezTo>
                    <a:pt x="3432" y="3727"/>
                    <a:pt x="4352" y="2981"/>
                    <a:pt x="4352" y="1852"/>
                  </a:cubicBezTo>
                  <a:cubicBezTo>
                    <a:pt x="4352" y="833"/>
                    <a:pt x="3549" y="0"/>
                    <a:pt x="2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96"/>
            <p:cNvSpPr/>
            <p:nvPr/>
          </p:nvSpPr>
          <p:spPr>
            <a:xfrm>
              <a:off x="5533300" y="4140550"/>
              <a:ext cx="307100" cy="362650"/>
            </a:xfrm>
            <a:custGeom>
              <a:avLst/>
              <a:gdLst/>
              <a:ahLst/>
              <a:cxnLst/>
              <a:rect l="l" t="t" r="r" b="b"/>
              <a:pathLst>
                <a:path w="12284" h="14506" extrusionOk="0">
                  <a:moveTo>
                    <a:pt x="10988" y="433"/>
                  </a:moveTo>
                  <a:cubicBezTo>
                    <a:pt x="11451" y="433"/>
                    <a:pt x="11852" y="834"/>
                    <a:pt x="11852" y="1328"/>
                  </a:cubicBezTo>
                  <a:lnTo>
                    <a:pt x="11852" y="1698"/>
                  </a:lnTo>
                  <a:lnTo>
                    <a:pt x="402" y="1698"/>
                  </a:lnTo>
                  <a:lnTo>
                    <a:pt x="402" y="1328"/>
                  </a:lnTo>
                  <a:cubicBezTo>
                    <a:pt x="402" y="834"/>
                    <a:pt x="803" y="433"/>
                    <a:pt x="1297" y="433"/>
                  </a:cubicBezTo>
                  <a:close/>
                  <a:moveTo>
                    <a:pt x="1297" y="1"/>
                  </a:moveTo>
                  <a:cubicBezTo>
                    <a:pt x="556" y="1"/>
                    <a:pt x="1" y="587"/>
                    <a:pt x="1" y="1328"/>
                  </a:cubicBezTo>
                  <a:lnTo>
                    <a:pt x="1" y="13179"/>
                  </a:lnTo>
                  <a:cubicBezTo>
                    <a:pt x="1" y="13919"/>
                    <a:pt x="556" y="14506"/>
                    <a:pt x="1297" y="14506"/>
                  </a:cubicBezTo>
                  <a:lnTo>
                    <a:pt x="10988" y="14506"/>
                  </a:lnTo>
                  <a:cubicBezTo>
                    <a:pt x="11698" y="14506"/>
                    <a:pt x="12284" y="13919"/>
                    <a:pt x="12284" y="13179"/>
                  </a:cubicBezTo>
                  <a:lnTo>
                    <a:pt x="12284" y="9845"/>
                  </a:lnTo>
                  <a:cubicBezTo>
                    <a:pt x="12284" y="9707"/>
                    <a:pt x="12176" y="9637"/>
                    <a:pt x="12068" y="9637"/>
                  </a:cubicBezTo>
                  <a:cubicBezTo>
                    <a:pt x="11960" y="9637"/>
                    <a:pt x="11852" y="9707"/>
                    <a:pt x="11852" y="9845"/>
                  </a:cubicBezTo>
                  <a:lnTo>
                    <a:pt x="11852" y="13179"/>
                  </a:lnTo>
                  <a:cubicBezTo>
                    <a:pt x="11852" y="13672"/>
                    <a:pt x="11451" y="14074"/>
                    <a:pt x="10988" y="14074"/>
                  </a:cubicBezTo>
                  <a:lnTo>
                    <a:pt x="1297" y="14074"/>
                  </a:lnTo>
                  <a:cubicBezTo>
                    <a:pt x="803" y="14074"/>
                    <a:pt x="402" y="13672"/>
                    <a:pt x="402" y="13179"/>
                  </a:cubicBezTo>
                  <a:lnTo>
                    <a:pt x="402" y="2161"/>
                  </a:lnTo>
                  <a:lnTo>
                    <a:pt x="11852" y="2161"/>
                  </a:lnTo>
                  <a:lnTo>
                    <a:pt x="11852" y="8734"/>
                  </a:lnTo>
                  <a:cubicBezTo>
                    <a:pt x="11852" y="8858"/>
                    <a:pt x="11944" y="8950"/>
                    <a:pt x="12068" y="8950"/>
                  </a:cubicBezTo>
                  <a:cubicBezTo>
                    <a:pt x="12191" y="8950"/>
                    <a:pt x="12284" y="8827"/>
                    <a:pt x="12284" y="8734"/>
                  </a:cubicBezTo>
                  <a:lnTo>
                    <a:pt x="12284" y="1328"/>
                  </a:lnTo>
                  <a:cubicBezTo>
                    <a:pt x="12284" y="587"/>
                    <a:pt x="11698" y="1"/>
                    <a:pt x="10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96"/>
            <p:cNvSpPr/>
            <p:nvPr/>
          </p:nvSpPr>
          <p:spPr>
            <a:xfrm>
              <a:off x="5558000" y="4163700"/>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96"/>
            <p:cNvSpPr/>
            <p:nvPr/>
          </p:nvSpPr>
          <p:spPr>
            <a:xfrm>
              <a:off x="5576525" y="4163700"/>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96"/>
            <p:cNvSpPr/>
            <p:nvPr/>
          </p:nvSpPr>
          <p:spPr>
            <a:xfrm>
              <a:off x="5595800" y="4163700"/>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96"/>
            <p:cNvSpPr/>
            <p:nvPr/>
          </p:nvSpPr>
          <p:spPr>
            <a:xfrm>
              <a:off x="5565725" y="4216350"/>
              <a:ext cx="108800" cy="93200"/>
            </a:xfrm>
            <a:custGeom>
              <a:avLst/>
              <a:gdLst/>
              <a:ahLst/>
              <a:cxnLst/>
              <a:rect l="l" t="t" r="r" b="b"/>
              <a:pathLst>
                <a:path w="4352" h="3728" extrusionOk="0">
                  <a:moveTo>
                    <a:pt x="1836" y="1397"/>
                  </a:moveTo>
                  <a:cubicBezTo>
                    <a:pt x="1998" y="1397"/>
                    <a:pt x="2160" y="1505"/>
                    <a:pt x="2130" y="1721"/>
                  </a:cubicBezTo>
                  <a:cubicBezTo>
                    <a:pt x="2160" y="1953"/>
                    <a:pt x="1998" y="2068"/>
                    <a:pt x="1836" y="2068"/>
                  </a:cubicBezTo>
                  <a:cubicBezTo>
                    <a:pt x="1674" y="2068"/>
                    <a:pt x="1512" y="1953"/>
                    <a:pt x="1543" y="1721"/>
                  </a:cubicBezTo>
                  <a:cubicBezTo>
                    <a:pt x="1512" y="1505"/>
                    <a:pt x="1674" y="1397"/>
                    <a:pt x="1836" y="1397"/>
                  </a:cubicBezTo>
                  <a:close/>
                  <a:moveTo>
                    <a:pt x="1852" y="425"/>
                  </a:moveTo>
                  <a:cubicBezTo>
                    <a:pt x="2623" y="425"/>
                    <a:pt x="3271" y="1073"/>
                    <a:pt x="3271" y="1876"/>
                  </a:cubicBezTo>
                  <a:cubicBezTo>
                    <a:pt x="3271" y="2215"/>
                    <a:pt x="3148" y="2555"/>
                    <a:pt x="2932" y="2832"/>
                  </a:cubicBezTo>
                  <a:cubicBezTo>
                    <a:pt x="2808" y="2555"/>
                    <a:pt x="2654" y="2338"/>
                    <a:pt x="2407" y="2215"/>
                  </a:cubicBezTo>
                  <a:cubicBezTo>
                    <a:pt x="2500" y="2092"/>
                    <a:pt x="2562" y="1906"/>
                    <a:pt x="2562" y="1752"/>
                  </a:cubicBezTo>
                  <a:cubicBezTo>
                    <a:pt x="2608" y="1227"/>
                    <a:pt x="2230" y="965"/>
                    <a:pt x="1848" y="965"/>
                  </a:cubicBezTo>
                  <a:cubicBezTo>
                    <a:pt x="1466" y="965"/>
                    <a:pt x="1080" y="1227"/>
                    <a:pt x="1111" y="1752"/>
                  </a:cubicBezTo>
                  <a:cubicBezTo>
                    <a:pt x="1111" y="1906"/>
                    <a:pt x="1173" y="2092"/>
                    <a:pt x="1296" y="2215"/>
                  </a:cubicBezTo>
                  <a:cubicBezTo>
                    <a:pt x="1049" y="2338"/>
                    <a:pt x="864" y="2555"/>
                    <a:pt x="772" y="2801"/>
                  </a:cubicBezTo>
                  <a:cubicBezTo>
                    <a:pt x="0" y="1876"/>
                    <a:pt x="648" y="456"/>
                    <a:pt x="1852" y="456"/>
                  </a:cubicBezTo>
                  <a:lnTo>
                    <a:pt x="1852" y="425"/>
                  </a:lnTo>
                  <a:close/>
                  <a:moveTo>
                    <a:pt x="1852" y="2462"/>
                  </a:moveTo>
                  <a:cubicBezTo>
                    <a:pt x="2191" y="2462"/>
                    <a:pt x="2500" y="2740"/>
                    <a:pt x="2562" y="3110"/>
                  </a:cubicBezTo>
                  <a:cubicBezTo>
                    <a:pt x="2330" y="3233"/>
                    <a:pt x="2083" y="3295"/>
                    <a:pt x="1840" y="3295"/>
                  </a:cubicBezTo>
                  <a:cubicBezTo>
                    <a:pt x="1597" y="3295"/>
                    <a:pt x="1358" y="3233"/>
                    <a:pt x="1142" y="3110"/>
                  </a:cubicBezTo>
                  <a:cubicBezTo>
                    <a:pt x="1173" y="2740"/>
                    <a:pt x="1481" y="2462"/>
                    <a:pt x="1852" y="2462"/>
                  </a:cubicBezTo>
                  <a:close/>
                  <a:moveTo>
                    <a:pt x="1878" y="0"/>
                  </a:moveTo>
                  <a:cubicBezTo>
                    <a:pt x="920" y="0"/>
                    <a:pt x="0" y="747"/>
                    <a:pt x="0" y="1876"/>
                  </a:cubicBezTo>
                  <a:cubicBezTo>
                    <a:pt x="0" y="2863"/>
                    <a:pt x="833" y="3696"/>
                    <a:pt x="1852" y="3727"/>
                  </a:cubicBezTo>
                  <a:cubicBezTo>
                    <a:pt x="3487" y="3727"/>
                    <a:pt x="4352" y="1721"/>
                    <a:pt x="3179" y="548"/>
                  </a:cubicBezTo>
                  <a:cubicBezTo>
                    <a:pt x="2800" y="170"/>
                    <a:pt x="2335" y="0"/>
                    <a:pt x="1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96"/>
            <p:cNvSpPr/>
            <p:nvPr/>
          </p:nvSpPr>
          <p:spPr>
            <a:xfrm>
              <a:off x="5561850" y="4436825"/>
              <a:ext cx="250000" cy="35525"/>
            </a:xfrm>
            <a:custGeom>
              <a:avLst/>
              <a:gdLst/>
              <a:ahLst/>
              <a:cxnLst/>
              <a:rect l="l" t="t" r="r" b="b"/>
              <a:pathLst>
                <a:path w="10000" h="1421" extrusionOk="0">
                  <a:moveTo>
                    <a:pt x="865" y="0"/>
                  </a:moveTo>
                  <a:cubicBezTo>
                    <a:pt x="1" y="62"/>
                    <a:pt x="1" y="1358"/>
                    <a:pt x="865" y="1420"/>
                  </a:cubicBezTo>
                  <a:lnTo>
                    <a:pt x="9105" y="1420"/>
                  </a:lnTo>
                  <a:cubicBezTo>
                    <a:pt x="10000" y="1358"/>
                    <a:pt x="10000" y="62"/>
                    <a:pt x="9105" y="0"/>
                  </a:cubicBezTo>
                  <a:lnTo>
                    <a:pt x="2593" y="0"/>
                  </a:lnTo>
                  <a:cubicBezTo>
                    <a:pt x="2315" y="0"/>
                    <a:pt x="2315" y="433"/>
                    <a:pt x="2593" y="433"/>
                  </a:cubicBezTo>
                  <a:lnTo>
                    <a:pt x="9105" y="433"/>
                  </a:lnTo>
                  <a:cubicBezTo>
                    <a:pt x="9444" y="463"/>
                    <a:pt x="9444" y="957"/>
                    <a:pt x="9105" y="988"/>
                  </a:cubicBezTo>
                  <a:lnTo>
                    <a:pt x="865" y="988"/>
                  </a:lnTo>
                  <a:cubicBezTo>
                    <a:pt x="525" y="957"/>
                    <a:pt x="525" y="463"/>
                    <a:pt x="865" y="433"/>
                  </a:cubicBezTo>
                  <a:lnTo>
                    <a:pt x="1451" y="433"/>
                  </a:lnTo>
                  <a:cubicBezTo>
                    <a:pt x="1729" y="433"/>
                    <a:pt x="1729"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96"/>
            <p:cNvSpPr/>
            <p:nvPr/>
          </p:nvSpPr>
          <p:spPr>
            <a:xfrm>
              <a:off x="5662925" y="4220025"/>
              <a:ext cx="144300" cy="86425"/>
            </a:xfrm>
            <a:custGeom>
              <a:avLst/>
              <a:gdLst/>
              <a:ahLst/>
              <a:cxnLst/>
              <a:rect l="l" t="t" r="r" b="b"/>
              <a:pathLst>
                <a:path w="5772" h="3457" extrusionOk="0">
                  <a:moveTo>
                    <a:pt x="1852" y="0"/>
                  </a:moveTo>
                  <a:cubicBezTo>
                    <a:pt x="1359" y="0"/>
                    <a:pt x="957" y="401"/>
                    <a:pt x="957" y="895"/>
                  </a:cubicBezTo>
                  <a:lnTo>
                    <a:pt x="957" y="988"/>
                  </a:lnTo>
                  <a:lnTo>
                    <a:pt x="278" y="988"/>
                  </a:lnTo>
                  <a:cubicBezTo>
                    <a:pt x="93" y="988"/>
                    <a:pt x="1" y="1204"/>
                    <a:pt x="124" y="1327"/>
                  </a:cubicBezTo>
                  <a:lnTo>
                    <a:pt x="957" y="2315"/>
                  </a:lnTo>
                  <a:lnTo>
                    <a:pt x="957" y="2562"/>
                  </a:lnTo>
                  <a:cubicBezTo>
                    <a:pt x="957" y="3056"/>
                    <a:pt x="1359" y="3457"/>
                    <a:pt x="1852" y="3457"/>
                  </a:cubicBezTo>
                  <a:lnTo>
                    <a:pt x="4877" y="3457"/>
                  </a:lnTo>
                  <a:cubicBezTo>
                    <a:pt x="5371" y="3457"/>
                    <a:pt x="5772" y="3056"/>
                    <a:pt x="5772" y="2562"/>
                  </a:cubicBezTo>
                  <a:lnTo>
                    <a:pt x="5772" y="895"/>
                  </a:lnTo>
                  <a:cubicBezTo>
                    <a:pt x="5772" y="401"/>
                    <a:pt x="5371" y="0"/>
                    <a:pt x="4877" y="0"/>
                  </a:cubicBezTo>
                  <a:lnTo>
                    <a:pt x="4568" y="0"/>
                  </a:lnTo>
                  <a:cubicBezTo>
                    <a:pt x="4290" y="0"/>
                    <a:pt x="4290" y="401"/>
                    <a:pt x="4568" y="401"/>
                  </a:cubicBezTo>
                  <a:lnTo>
                    <a:pt x="4877" y="401"/>
                  </a:lnTo>
                  <a:cubicBezTo>
                    <a:pt x="5124" y="401"/>
                    <a:pt x="5340" y="618"/>
                    <a:pt x="5340" y="895"/>
                  </a:cubicBezTo>
                  <a:lnTo>
                    <a:pt x="5340" y="2562"/>
                  </a:lnTo>
                  <a:cubicBezTo>
                    <a:pt x="5340" y="2809"/>
                    <a:pt x="5124" y="3025"/>
                    <a:pt x="4877" y="3025"/>
                  </a:cubicBezTo>
                  <a:lnTo>
                    <a:pt x="1852" y="3025"/>
                  </a:lnTo>
                  <a:cubicBezTo>
                    <a:pt x="1605" y="3025"/>
                    <a:pt x="1359" y="2809"/>
                    <a:pt x="1359" y="2562"/>
                  </a:cubicBezTo>
                  <a:lnTo>
                    <a:pt x="1359" y="2222"/>
                  </a:lnTo>
                  <a:cubicBezTo>
                    <a:pt x="1359" y="2191"/>
                    <a:pt x="1359" y="2130"/>
                    <a:pt x="1328" y="2099"/>
                  </a:cubicBezTo>
                  <a:lnTo>
                    <a:pt x="741" y="1389"/>
                  </a:lnTo>
                  <a:lnTo>
                    <a:pt x="1173" y="1389"/>
                  </a:lnTo>
                  <a:cubicBezTo>
                    <a:pt x="1183" y="1392"/>
                    <a:pt x="1193" y="1394"/>
                    <a:pt x="1203" y="1394"/>
                  </a:cubicBezTo>
                  <a:cubicBezTo>
                    <a:pt x="1285" y="1394"/>
                    <a:pt x="1359" y="1287"/>
                    <a:pt x="1359" y="1204"/>
                  </a:cubicBezTo>
                  <a:lnTo>
                    <a:pt x="1359" y="895"/>
                  </a:lnTo>
                  <a:cubicBezTo>
                    <a:pt x="1389" y="618"/>
                    <a:pt x="1605" y="401"/>
                    <a:pt x="1852" y="401"/>
                  </a:cubicBezTo>
                  <a:lnTo>
                    <a:pt x="3365" y="401"/>
                  </a:lnTo>
                  <a:cubicBezTo>
                    <a:pt x="3673" y="401"/>
                    <a:pt x="3673" y="0"/>
                    <a:pt x="3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96"/>
            <p:cNvSpPr/>
            <p:nvPr/>
          </p:nvSpPr>
          <p:spPr>
            <a:xfrm>
              <a:off x="5565725" y="4329575"/>
              <a:ext cx="144300" cy="86450"/>
            </a:xfrm>
            <a:custGeom>
              <a:avLst/>
              <a:gdLst/>
              <a:ahLst/>
              <a:cxnLst/>
              <a:rect l="l" t="t" r="r" b="b"/>
              <a:pathLst>
                <a:path w="5772" h="3458" extrusionOk="0">
                  <a:moveTo>
                    <a:pt x="3920" y="433"/>
                  </a:moveTo>
                  <a:cubicBezTo>
                    <a:pt x="4197" y="433"/>
                    <a:pt x="4413" y="649"/>
                    <a:pt x="4413" y="896"/>
                  </a:cubicBezTo>
                  <a:lnTo>
                    <a:pt x="4413" y="1204"/>
                  </a:lnTo>
                  <a:cubicBezTo>
                    <a:pt x="4413" y="1328"/>
                    <a:pt x="4506" y="1420"/>
                    <a:pt x="4629" y="1420"/>
                  </a:cubicBezTo>
                  <a:lnTo>
                    <a:pt x="5031" y="1420"/>
                  </a:lnTo>
                  <a:lnTo>
                    <a:pt x="4475" y="2161"/>
                  </a:lnTo>
                  <a:cubicBezTo>
                    <a:pt x="4413" y="2192"/>
                    <a:pt x="4413" y="2223"/>
                    <a:pt x="4413" y="2284"/>
                  </a:cubicBezTo>
                  <a:lnTo>
                    <a:pt x="4413" y="2593"/>
                  </a:lnTo>
                  <a:cubicBezTo>
                    <a:pt x="4413" y="2840"/>
                    <a:pt x="4197" y="3056"/>
                    <a:pt x="3920" y="3056"/>
                  </a:cubicBezTo>
                  <a:lnTo>
                    <a:pt x="926" y="3056"/>
                  </a:lnTo>
                  <a:cubicBezTo>
                    <a:pt x="648" y="3056"/>
                    <a:pt x="432" y="2840"/>
                    <a:pt x="432" y="2593"/>
                  </a:cubicBezTo>
                  <a:lnTo>
                    <a:pt x="432" y="896"/>
                  </a:lnTo>
                  <a:cubicBezTo>
                    <a:pt x="432" y="649"/>
                    <a:pt x="648" y="433"/>
                    <a:pt x="926" y="433"/>
                  </a:cubicBezTo>
                  <a:close/>
                  <a:moveTo>
                    <a:pt x="926" y="1"/>
                  </a:moveTo>
                  <a:cubicBezTo>
                    <a:pt x="401" y="1"/>
                    <a:pt x="0" y="402"/>
                    <a:pt x="0" y="896"/>
                  </a:cubicBezTo>
                  <a:lnTo>
                    <a:pt x="0" y="2562"/>
                  </a:lnTo>
                  <a:cubicBezTo>
                    <a:pt x="0" y="3056"/>
                    <a:pt x="401" y="3457"/>
                    <a:pt x="926" y="3457"/>
                  </a:cubicBezTo>
                  <a:lnTo>
                    <a:pt x="3920" y="3457"/>
                  </a:lnTo>
                  <a:cubicBezTo>
                    <a:pt x="4413" y="3457"/>
                    <a:pt x="4815" y="3056"/>
                    <a:pt x="4845" y="2562"/>
                  </a:cubicBezTo>
                  <a:lnTo>
                    <a:pt x="4845" y="2346"/>
                  </a:lnTo>
                  <a:lnTo>
                    <a:pt x="5648" y="1359"/>
                  </a:lnTo>
                  <a:cubicBezTo>
                    <a:pt x="5771" y="1204"/>
                    <a:pt x="5679" y="1019"/>
                    <a:pt x="5493" y="1019"/>
                  </a:cubicBezTo>
                  <a:lnTo>
                    <a:pt x="4845" y="1019"/>
                  </a:lnTo>
                  <a:lnTo>
                    <a:pt x="4845" y="896"/>
                  </a:lnTo>
                  <a:cubicBezTo>
                    <a:pt x="4845" y="402"/>
                    <a:pt x="4444" y="1"/>
                    <a:pt x="3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2" name="Google Shape;14412;p96"/>
          <p:cNvGrpSpPr/>
          <p:nvPr/>
        </p:nvGrpSpPr>
        <p:grpSpPr>
          <a:xfrm>
            <a:off x="3980191" y="1766106"/>
            <a:ext cx="339500" cy="361250"/>
            <a:chOff x="2510400" y="4141325"/>
            <a:chExt cx="339500" cy="361250"/>
          </a:xfrm>
        </p:grpSpPr>
        <p:sp>
          <p:nvSpPr>
            <p:cNvPr id="14413" name="Google Shape;14413;p96"/>
            <p:cNvSpPr/>
            <p:nvPr/>
          </p:nvSpPr>
          <p:spPr>
            <a:xfrm>
              <a:off x="2510400" y="4141325"/>
              <a:ext cx="339500" cy="361250"/>
            </a:xfrm>
            <a:custGeom>
              <a:avLst/>
              <a:gdLst/>
              <a:ahLst/>
              <a:cxnLst/>
              <a:rect l="l" t="t" r="r" b="b"/>
              <a:pathLst>
                <a:path w="13580" h="14450" extrusionOk="0">
                  <a:moveTo>
                    <a:pt x="7098" y="0"/>
                  </a:moveTo>
                  <a:cubicBezTo>
                    <a:pt x="6203" y="0"/>
                    <a:pt x="5493" y="710"/>
                    <a:pt x="5493" y="1574"/>
                  </a:cubicBezTo>
                  <a:lnTo>
                    <a:pt x="5493" y="3858"/>
                  </a:lnTo>
                  <a:cubicBezTo>
                    <a:pt x="5428" y="3836"/>
                    <a:pt x="5347" y="3814"/>
                    <a:pt x="5273" y="3814"/>
                  </a:cubicBezTo>
                  <a:cubicBezTo>
                    <a:pt x="5242" y="3814"/>
                    <a:pt x="5212" y="3818"/>
                    <a:pt x="5185" y="3827"/>
                  </a:cubicBezTo>
                  <a:lnTo>
                    <a:pt x="1296" y="3827"/>
                  </a:lnTo>
                  <a:cubicBezTo>
                    <a:pt x="586" y="3827"/>
                    <a:pt x="0" y="4383"/>
                    <a:pt x="0" y="5123"/>
                  </a:cubicBezTo>
                  <a:lnTo>
                    <a:pt x="0" y="5556"/>
                  </a:lnTo>
                  <a:cubicBezTo>
                    <a:pt x="0" y="5694"/>
                    <a:pt x="108" y="5764"/>
                    <a:pt x="216" y="5764"/>
                  </a:cubicBezTo>
                  <a:cubicBezTo>
                    <a:pt x="324" y="5764"/>
                    <a:pt x="432" y="5694"/>
                    <a:pt x="432" y="5556"/>
                  </a:cubicBezTo>
                  <a:lnTo>
                    <a:pt x="432" y="5123"/>
                  </a:lnTo>
                  <a:cubicBezTo>
                    <a:pt x="432" y="4630"/>
                    <a:pt x="802" y="4228"/>
                    <a:pt x="1296" y="4228"/>
                  </a:cubicBezTo>
                  <a:lnTo>
                    <a:pt x="5185" y="4228"/>
                  </a:lnTo>
                  <a:cubicBezTo>
                    <a:pt x="5648" y="4228"/>
                    <a:pt x="6049" y="4630"/>
                    <a:pt x="6049" y="5123"/>
                  </a:cubicBezTo>
                  <a:lnTo>
                    <a:pt x="6049" y="7562"/>
                  </a:lnTo>
                  <a:cubicBezTo>
                    <a:pt x="6049" y="7592"/>
                    <a:pt x="6049" y="7623"/>
                    <a:pt x="6049" y="7623"/>
                  </a:cubicBezTo>
                  <a:lnTo>
                    <a:pt x="6049" y="8981"/>
                  </a:lnTo>
                  <a:lnTo>
                    <a:pt x="6049" y="9074"/>
                  </a:lnTo>
                  <a:lnTo>
                    <a:pt x="5617" y="9074"/>
                  </a:lnTo>
                  <a:cubicBezTo>
                    <a:pt x="5597" y="9072"/>
                    <a:pt x="5578" y="9072"/>
                    <a:pt x="5559" y="9072"/>
                  </a:cubicBezTo>
                  <a:cubicBezTo>
                    <a:pt x="5118" y="9072"/>
                    <a:pt x="4719" y="9403"/>
                    <a:pt x="4660" y="9876"/>
                  </a:cubicBezTo>
                  <a:cubicBezTo>
                    <a:pt x="4629" y="9876"/>
                    <a:pt x="4598" y="9876"/>
                    <a:pt x="4598" y="9907"/>
                  </a:cubicBezTo>
                  <a:lnTo>
                    <a:pt x="3642" y="10617"/>
                  </a:lnTo>
                  <a:lnTo>
                    <a:pt x="3642" y="10061"/>
                  </a:lnTo>
                  <a:cubicBezTo>
                    <a:pt x="3642" y="9938"/>
                    <a:pt x="3549" y="9845"/>
                    <a:pt x="3426" y="9845"/>
                  </a:cubicBezTo>
                  <a:lnTo>
                    <a:pt x="1296" y="9845"/>
                  </a:lnTo>
                  <a:cubicBezTo>
                    <a:pt x="802" y="9845"/>
                    <a:pt x="432" y="9444"/>
                    <a:pt x="432" y="8981"/>
                  </a:cubicBezTo>
                  <a:lnTo>
                    <a:pt x="432" y="6852"/>
                  </a:lnTo>
                  <a:cubicBezTo>
                    <a:pt x="432" y="6697"/>
                    <a:pt x="324" y="6620"/>
                    <a:pt x="216" y="6620"/>
                  </a:cubicBezTo>
                  <a:cubicBezTo>
                    <a:pt x="108" y="6620"/>
                    <a:pt x="0" y="6697"/>
                    <a:pt x="0" y="6852"/>
                  </a:cubicBezTo>
                  <a:lnTo>
                    <a:pt x="0" y="8981"/>
                  </a:lnTo>
                  <a:cubicBezTo>
                    <a:pt x="0" y="9691"/>
                    <a:pt x="586" y="10277"/>
                    <a:pt x="1296" y="10277"/>
                  </a:cubicBezTo>
                  <a:lnTo>
                    <a:pt x="3241" y="10277"/>
                  </a:lnTo>
                  <a:lnTo>
                    <a:pt x="3241" y="11049"/>
                  </a:lnTo>
                  <a:cubicBezTo>
                    <a:pt x="3241" y="11159"/>
                    <a:pt x="3335" y="11254"/>
                    <a:pt x="3445" y="11254"/>
                  </a:cubicBezTo>
                  <a:cubicBezTo>
                    <a:pt x="3489" y="11254"/>
                    <a:pt x="3536" y="11238"/>
                    <a:pt x="3580" y="11203"/>
                  </a:cubicBezTo>
                  <a:lnTo>
                    <a:pt x="4629" y="10401"/>
                  </a:lnTo>
                  <a:lnTo>
                    <a:pt x="4629" y="12777"/>
                  </a:lnTo>
                  <a:cubicBezTo>
                    <a:pt x="4629" y="13302"/>
                    <a:pt x="5092" y="13765"/>
                    <a:pt x="5617" y="13765"/>
                  </a:cubicBezTo>
                  <a:lnTo>
                    <a:pt x="6913" y="13765"/>
                  </a:lnTo>
                  <a:lnTo>
                    <a:pt x="6913" y="14259"/>
                  </a:lnTo>
                  <a:cubicBezTo>
                    <a:pt x="6936" y="14370"/>
                    <a:pt x="7039" y="14450"/>
                    <a:pt x="7141" y="14450"/>
                  </a:cubicBezTo>
                  <a:cubicBezTo>
                    <a:pt x="7180" y="14450"/>
                    <a:pt x="7219" y="14438"/>
                    <a:pt x="7253" y="14413"/>
                  </a:cubicBezTo>
                  <a:lnTo>
                    <a:pt x="8117" y="13765"/>
                  </a:lnTo>
                  <a:lnTo>
                    <a:pt x="8395" y="13765"/>
                  </a:lnTo>
                  <a:cubicBezTo>
                    <a:pt x="8919" y="13765"/>
                    <a:pt x="9351" y="13302"/>
                    <a:pt x="9351" y="12777"/>
                  </a:cubicBezTo>
                  <a:lnTo>
                    <a:pt x="9351" y="12376"/>
                  </a:lnTo>
                  <a:cubicBezTo>
                    <a:pt x="9351" y="12237"/>
                    <a:pt x="9251" y="12168"/>
                    <a:pt x="9151" y="12168"/>
                  </a:cubicBezTo>
                  <a:cubicBezTo>
                    <a:pt x="9050" y="12168"/>
                    <a:pt x="8950" y="12237"/>
                    <a:pt x="8950" y="12376"/>
                  </a:cubicBezTo>
                  <a:lnTo>
                    <a:pt x="8950" y="12777"/>
                  </a:lnTo>
                  <a:cubicBezTo>
                    <a:pt x="8950" y="13086"/>
                    <a:pt x="8672" y="13333"/>
                    <a:pt x="8395" y="13333"/>
                  </a:cubicBezTo>
                  <a:lnTo>
                    <a:pt x="8055" y="13333"/>
                  </a:lnTo>
                  <a:cubicBezTo>
                    <a:pt x="7993" y="13333"/>
                    <a:pt x="7962" y="13333"/>
                    <a:pt x="7932" y="13364"/>
                  </a:cubicBezTo>
                  <a:lnTo>
                    <a:pt x="7345" y="13826"/>
                  </a:lnTo>
                  <a:lnTo>
                    <a:pt x="7345" y="13549"/>
                  </a:lnTo>
                  <a:cubicBezTo>
                    <a:pt x="7345" y="13425"/>
                    <a:pt x="7253" y="13333"/>
                    <a:pt x="7129" y="13333"/>
                  </a:cubicBezTo>
                  <a:lnTo>
                    <a:pt x="5617" y="13333"/>
                  </a:lnTo>
                  <a:cubicBezTo>
                    <a:pt x="5308" y="13333"/>
                    <a:pt x="5061" y="13086"/>
                    <a:pt x="5061" y="12777"/>
                  </a:cubicBezTo>
                  <a:lnTo>
                    <a:pt x="5061" y="10030"/>
                  </a:lnTo>
                  <a:cubicBezTo>
                    <a:pt x="5061" y="9722"/>
                    <a:pt x="5308" y="9475"/>
                    <a:pt x="5617" y="9475"/>
                  </a:cubicBezTo>
                  <a:lnTo>
                    <a:pt x="8395" y="9475"/>
                  </a:lnTo>
                  <a:cubicBezTo>
                    <a:pt x="8672" y="9475"/>
                    <a:pt x="8950" y="9722"/>
                    <a:pt x="8950" y="10030"/>
                  </a:cubicBezTo>
                  <a:lnTo>
                    <a:pt x="8950" y="11049"/>
                  </a:lnTo>
                  <a:cubicBezTo>
                    <a:pt x="8950" y="11203"/>
                    <a:pt x="9050" y="11280"/>
                    <a:pt x="9151" y="11280"/>
                  </a:cubicBezTo>
                  <a:cubicBezTo>
                    <a:pt x="9251" y="11280"/>
                    <a:pt x="9351" y="11203"/>
                    <a:pt x="9351" y="11049"/>
                  </a:cubicBezTo>
                  <a:lnTo>
                    <a:pt x="9351" y="10030"/>
                  </a:lnTo>
                  <a:cubicBezTo>
                    <a:pt x="9351" y="9475"/>
                    <a:pt x="8919" y="9043"/>
                    <a:pt x="8364" y="9043"/>
                  </a:cubicBezTo>
                  <a:lnTo>
                    <a:pt x="6481" y="9043"/>
                  </a:lnTo>
                  <a:lnTo>
                    <a:pt x="6481" y="7932"/>
                  </a:lnTo>
                  <a:cubicBezTo>
                    <a:pt x="6666" y="8024"/>
                    <a:pt x="6882" y="8055"/>
                    <a:pt x="7067" y="8055"/>
                  </a:cubicBezTo>
                  <a:lnTo>
                    <a:pt x="9444" y="8055"/>
                  </a:lnTo>
                  <a:lnTo>
                    <a:pt x="9444" y="9105"/>
                  </a:lnTo>
                  <a:cubicBezTo>
                    <a:pt x="9444" y="9215"/>
                    <a:pt x="9554" y="9309"/>
                    <a:pt x="9662" y="9309"/>
                  </a:cubicBezTo>
                  <a:cubicBezTo>
                    <a:pt x="9705" y="9309"/>
                    <a:pt x="9748" y="9294"/>
                    <a:pt x="9783" y="9259"/>
                  </a:cubicBezTo>
                  <a:lnTo>
                    <a:pt x="11357" y="8055"/>
                  </a:lnTo>
                  <a:lnTo>
                    <a:pt x="12005" y="8055"/>
                  </a:lnTo>
                  <a:cubicBezTo>
                    <a:pt x="12869" y="8055"/>
                    <a:pt x="13579" y="7345"/>
                    <a:pt x="13579" y="6481"/>
                  </a:cubicBezTo>
                  <a:lnTo>
                    <a:pt x="13579" y="1574"/>
                  </a:lnTo>
                  <a:cubicBezTo>
                    <a:pt x="13579" y="710"/>
                    <a:pt x="12869" y="0"/>
                    <a:pt x="12005" y="0"/>
                  </a:cubicBezTo>
                  <a:lnTo>
                    <a:pt x="11388" y="0"/>
                  </a:lnTo>
                  <a:cubicBezTo>
                    <a:pt x="11079" y="0"/>
                    <a:pt x="11079" y="432"/>
                    <a:pt x="11388" y="432"/>
                  </a:cubicBezTo>
                  <a:lnTo>
                    <a:pt x="12005" y="432"/>
                  </a:lnTo>
                  <a:cubicBezTo>
                    <a:pt x="12623" y="432"/>
                    <a:pt x="13147" y="926"/>
                    <a:pt x="13147" y="1574"/>
                  </a:cubicBezTo>
                  <a:lnTo>
                    <a:pt x="13147" y="6481"/>
                  </a:lnTo>
                  <a:cubicBezTo>
                    <a:pt x="13147" y="7129"/>
                    <a:pt x="12623" y="7654"/>
                    <a:pt x="12005" y="7654"/>
                  </a:cubicBezTo>
                  <a:lnTo>
                    <a:pt x="11296" y="7654"/>
                  </a:lnTo>
                  <a:cubicBezTo>
                    <a:pt x="11234" y="7654"/>
                    <a:pt x="11203" y="7654"/>
                    <a:pt x="11172" y="7685"/>
                  </a:cubicBezTo>
                  <a:lnTo>
                    <a:pt x="9876" y="8673"/>
                  </a:lnTo>
                  <a:lnTo>
                    <a:pt x="9876" y="7870"/>
                  </a:lnTo>
                  <a:cubicBezTo>
                    <a:pt x="9876" y="7747"/>
                    <a:pt x="9783" y="7654"/>
                    <a:pt x="9660" y="7654"/>
                  </a:cubicBezTo>
                  <a:lnTo>
                    <a:pt x="7098" y="7654"/>
                  </a:lnTo>
                  <a:cubicBezTo>
                    <a:pt x="6882" y="7654"/>
                    <a:pt x="6666" y="7592"/>
                    <a:pt x="6481" y="7500"/>
                  </a:cubicBezTo>
                  <a:lnTo>
                    <a:pt x="6481" y="5123"/>
                  </a:lnTo>
                  <a:cubicBezTo>
                    <a:pt x="6481" y="4691"/>
                    <a:pt x="6265" y="4259"/>
                    <a:pt x="5926" y="4043"/>
                  </a:cubicBezTo>
                  <a:lnTo>
                    <a:pt x="5926" y="1574"/>
                  </a:lnTo>
                  <a:cubicBezTo>
                    <a:pt x="5926" y="926"/>
                    <a:pt x="6419" y="432"/>
                    <a:pt x="7067" y="432"/>
                  </a:cubicBezTo>
                  <a:lnTo>
                    <a:pt x="10030" y="432"/>
                  </a:lnTo>
                  <a:cubicBezTo>
                    <a:pt x="10339" y="432"/>
                    <a:pt x="10339" y="0"/>
                    <a:pt x="100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14" name="Google Shape;14414;p96"/>
            <p:cNvGrpSpPr/>
            <p:nvPr/>
          </p:nvGrpSpPr>
          <p:grpSpPr>
            <a:xfrm>
              <a:off x="2548975" y="4180400"/>
              <a:ext cx="260800" cy="179300"/>
              <a:chOff x="2548975" y="4180400"/>
              <a:chExt cx="260800" cy="179300"/>
            </a:xfrm>
          </p:grpSpPr>
          <p:sp>
            <p:nvSpPr>
              <p:cNvPr id="14415" name="Google Shape;14415;p96"/>
              <p:cNvSpPr/>
              <p:nvPr/>
            </p:nvSpPr>
            <p:spPr>
              <a:xfrm>
                <a:off x="2687075" y="4180400"/>
                <a:ext cx="122700" cy="122200"/>
              </a:xfrm>
              <a:custGeom>
                <a:avLst/>
                <a:gdLst/>
                <a:ahLst/>
                <a:cxnLst/>
                <a:rect l="l" t="t" r="r" b="b"/>
                <a:pathLst>
                  <a:path w="4908" h="4888" extrusionOk="0">
                    <a:moveTo>
                      <a:pt x="1173" y="2233"/>
                    </a:moveTo>
                    <a:lnTo>
                      <a:pt x="1173" y="4394"/>
                    </a:lnTo>
                    <a:lnTo>
                      <a:pt x="463" y="4394"/>
                    </a:lnTo>
                    <a:lnTo>
                      <a:pt x="463" y="2233"/>
                    </a:lnTo>
                    <a:close/>
                    <a:moveTo>
                      <a:pt x="2901" y="413"/>
                    </a:moveTo>
                    <a:cubicBezTo>
                      <a:pt x="3087" y="752"/>
                      <a:pt x="3087" y="1153"/>
                      <a:pt x="2963" y="1493"/>
                    </a:cubicBezTo>
                    <a:lnTo>
                      <a:pt x="2778" y="1894"/>
                    </a:lnTo>
                    <a:cubicBezTo>
                      <a:pt x="2747" y="1956"/>
                      <a:pt x="2747" y="2017"/>
                      <a:pt x="2778" y="2079"/>
                    </a:cubicBezTo>
                    <a:cubicBezTo>
                      <a:pt x="2809" y="2141"/>
                      <a:pt x="2901" y="2172"/>
                      <a:pt x="2963" y="2172"/>
                    </a:cubicBezTo>
                    <a:lnTo>
                      <a:pt x="4383" y="2203"/>
                    </a:lnTo>
                    <a:cubicBezTo>
                      <a:pt x="4445" y="2203"/>
                      <a:pt x="4475" y="2233"/>
                      <a:pt x="4506" y="2326"/>
                    </a:cubicBezTo>
                    <a:lnTo>
                      <a:pt x="4506" y="2604"/>
                    </a:lnTo>
                    <a:lnTo>
                      <a:pt x="4506" y="4332"/>
                    </a:lnTo>
                    <a:cubicBezTo>
                      <a:pt x="4475" y="4363"/>
                      <a:pt x="4475" y="4394"/>
                      <a:pt x="4445" y="4425"/>
                    </a:cubicBezTo>
                    <a:cubicBezTo>
                      <a:pt x="4445" y="4455"/>
                      <a:pt x="4414" y="4455"/>
                      <a:pt x="4383" y="4486"/>
                    </a:cubicBezTo>
                    <a:lnTo>
                      <a:pt x="2346" y="4486"/>
                    </a:lnTo>
                    <a:cubicBezTo>
                      <a:pt x="2099" y="4455"/>
                      <a:pt x="1852" y="4394"/>
                      <a:pt x="1667" y="4239"/>
                    </a:cubicBezTo>
                    <a:lnTo>
                      <a:pt x="1574" y="4178"/>
                    </a:lnTo>
                    <a:lnTo>
                      <a:pt x="1574" y="2511"/>
                    </a:lnTo>
                    <a:lnTo>
                      <a:pt x="2439" y="1524"/>
                    </a:lnTo>
                    <a:cubicBezTo>
                      <a:pt x="2716" y="1215"/>
                      <a:pt x="2871" y="814"/>
                      <a:pt x="2871" y="413"/>
                    </a:cubicBezTo>
                    <a:close/>
                    <a:moveTo>
                      <a:pt x="2899" y="1"/>
                    </a:moveTo>
                    <a:cubicBezTo>
                      <a:pt x="2662" y="1"/>
                      <a:pt x="2469" y="198"/>
                      <a:pt x="2469" y="443"/>
                    </a:cubicBezTo>
                    <a:cubicBezTo>
                      <a:pt x="2469" y="752"/>
                      <a:pt x="2346" y="1030"/>
                      <a:pt x="2130" y="1246"/>
                    </a:cubicBezTo>
                    <a:lnTo>
                      <a:pt x="1574" y="1894"/>
                    </a:lnTo>
                    <a:cubicBezTo>
                      <a:pt x="1513" y="1832"/>
                      <a:pt x="1451" y="1801"/>
                      <a:pt x="1389" y="1801"/>
                    </a:cubicBezTo>
                    <a:lnTo>
                      <a:pt x="216" y="1801"/>
                    </a:lnTo>
                    <a:cubicBezTo>
                      <a:pt x="93" y="1801"/>
                      <a:pt x="0" y="1894"/>
                      <a:pt x="0" y="2017"/>
                    </a:cubicBezTo>
                    <a:lnTo>
                      <a:pt x="0" y="4579"/>
                    </a:lnTo>
                    <a:cubicBezTo>
                      <a:pt x="0" y="4702"/>
                      <a:pt x="93" y="4795"/>
                      <a:pt x="216" y="4795"/>
                    </a:cubicBezTo>
                    <a:lnTo>
                      <a:pt x="1389" y="4795"/>
                    </a:lnTo>
                    <a:cubicBezTo>
                      <a:pt x="1451" y="4795"/>
                      <a:pt x="1544" y="4764"/>
                      <a:pt x="1574" y="4671"/>
                    </a:cubicBezTo>
                    <a:cubicBezTo>
                      <a:pt x="1821" y="4826"/>
                      <a:pt x="2068" y="4887"/>
                      <a:pt x="2346" y="4887"/>
                    </a:cubicBezTo>
                    <a:lnTo>
                      <a:pt x="4352" y="4887"/>
                    </a:lnTo>
                    <a:cubicBezTo>
                      <a:pt x="4661" y="4887"/>
                      <a:pt x="4907" y="4641"/>
                      <a:pt x="4907" y="4332"/>
                    </a:cubicBezTo>
                    <a:lnTo>
                      <a:pt x="4907" y="2326"/>
                    </a:lnTo>
                    <a:cubicBezTo>
                      <a:pt x="4907" y="2017"/>
                      <a:pt x="4661" y="1770"/>
                      <a:pt x="4352" y="1770"/>
                    </a:cubicBezTo>
                    <a:lnTo>
                      <a:pt x="3303" y="1770"/>
                    </a:lnTo>
                    <a:lnTo>
                      <a:pt x="3364" y="1678"/>
                    </a:lnTo>
                    <a:cubicBezTo>
                      <a:pt x="3550" y="1184"/>
                      <a:pt x="3519" y="659"/>
                      <a:pt x="3272" y="197"/>
                    </a:cubicBezTo>
                    <a:cubicBezTo>
                      <a:pt x="3210" y="104"/>
                      <a:pt x="3117" y="42"/>
                      <a:pt x="2994" y="11"/>
                    </a:cubicBezTo>
                    <a:cubicBezTo>
                      <a:pt x="2962" y="4"/>
                      <a:pt x="2930" y="1"/>
                      <a:pt x="28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96"/>
              <p:cNvSpPr/>
              <p:nvPr/>
            </p:nvSpPr>
            <p:spPr>
              <a:xfrm>
                <a:off x="2548975" y="4277875"/>
                <a:ext cx="85650" cy="81825"/>
              </a:xfrm>
              <a:custGeom>
                <a:avLst/>
                <a:gdLst/>
                <a:ahLst/>
                <a:cxnLst/>
                <a:rect l="l" t="t" r="r" b="b"/>
                <a:pathLst>
                  <a:path w="3426" h="3273" extrusionOk="0">
                    <a:moveTo>
                      <a:pt x="2006" y="1390"/>
                    </a:moveTo>
                    <a:lnTo>
                      <a:pt x="1914" y="1914"/>
                    </a:lnTo>
                    <a:lnTo>
                      <a:pt x="1389" y="1914"/>
                    </a:lnTo>
                    <a:lnTo>
                      <a:pt x="1482" y="1390"/>
                    </a:lnTo>
                    <a:close/>
                    <a:moveTo>
                      <a:pt x="1512" y="1"/>
                    </a:moveTo>
                    <a:cubicBezTo>
                      <a:pt x="1420" y="1"/>
                      <a:pt x="1296" y="63"/>
                      <a:pt x="1266" y="186"/>
                    </a:cubicBezTo>
                    <a:lnTo>
                      <a:pt x="1142" y="958"/>
                    </a:lnTo>
                    <a:lnTo>
                      <a:pt x="309" y="958"/>
                    </a:lnTo>
                    <a:cubicBezTo>
                      <a:pt x="0" y="958"/>
                      <a:pt x="0" y="1359"/>
                      <a:pt x="309" y="1359"/>
                    </a:cubicBezTo>
                    <a:lnTo>
                      <a:pt x="1080" y="1359"/>
                    </a:lnTo>
                    <a:lnTo>
                      <a:pt x="988" y="1883"/>
                    </a:lnTo>
                    <a:lnTo>
                      <a:pt x="278" y="1914"/>
                    </a:lnTo>
                    <a:cubicBezTo>
                      <a:pt x="0" y="1914"/>
                      <a:pt x="0" y="2316"/>
                      <a:pt x="278" y="2316"/>
                    </a:cubicBezTo>
                    <a:lnTo>
                      <a:pt x="926" y="2316"/>
                    </a:lnTo>
                    <a:lnTo>
                      <a:pt x="803" y="3025"/>
                    </a:lnTo>
                    <a:cubicBezTo>
                      <a:pt x="772" y="3149"/>
                      <a:pt x="864" y="3241"/>
                      <a:pt x="957" y="3272"/>
                    </a:cubicBezTo>
                    <a:lnTo>
                      <a:pt x="1019" y="3272"/>
                    </a:lnTo>
                    <a:cubicBezTo>
                      <a:pt x="1111" y="3272"/>
                      <a:pt x="1204" y="3211"/>
                      <a:pt x="1204" y="3087"/>
                    </a:cubicBezTo>
                    <a:lnTo>
                      <a:pt x="1327" y="2316"/>
                    </a:lnTo>
                    <a:lnTo>
                      <a:pt x="1852" y="2316"/>
                    </a:lnTo>
                    <a:lnTo>
                      <a:pt x="1728" y="3025"/>
                    </a:lnTo>
                    <a:cubicBezTo>
                      <a:pt x="1728" y="3149"/>
                      <a:pt x="1790" y="3241"/>
                      <a:pt x="1914" y="3272"/>
                    </a:cubicBezTo>
                    <a:lnTo>
                      <a:pt x="1944" y="3272"/>
                    </a:lnTo>
                    <a:cubicBezTo>
                      <a:pt x="2037" y="3272"/>
                      <a:pt x="2130" y="3211"/>
                      <a:pt x="2161" y="3087"/>
                    </a:cubicBezTo>
                    <a:lnTo>
                      <a:pt x="2284" y="2316"/>
                    </a:lnTo>
                    <a:lnTo>
                      <a:pt x="3148" y="2316"/>
                    </a:lnTo>
                    <a:cubicBezTo>
                      <a:pt x="3416" y="2316"/>
                      <a:pt x="3426" y="1913"/>
                      <a:pt x="3176" y="1913"/>
                    </a:cubicBezTo>
                    <a:cubicBezTo>
                      <a:pt x="3167" y="1913"/>
                      <a:pt x="3158" y="1913"/>
                      <a:pt x="3148" y="1914"/>
                    </a:cubicBezTo>
                    <a:lnTo>
                      <a:pt x="2377" y="1914"/>
                    </a:lnTo>
                    <a:lnTo>
                      <a:pt x="2438" y="1390"/>
                    </a:lnTo>
                    <a:lnTo>
                      <a:pt x="3148" y="1390"/>
                    </a:lnTo>
                    <a:cubicBezTo>
                      <a:pt x="3426" y="1390"/>
                      <a:pt x="3426" y="958"/>
                      <a:pt x="3148" y="958"/>
                    </a:cubicBezTo>
                    <a:lnTo>
                      <a:pt x="2531" y="958"/>
                    </a:lnTo>
                    <a:lnTo>
                      <a:pt x="2654" y="248"/>
                    </a:lnTo>
                    <a:cubicBezTo>
                      <a:pt x="2654" y="124"/>
                      <a:pt x="2593" y="32"/>
                      <a:pt x="2469" y="1"/>
                    </a:cubicBezTo>
                    <a:cubicBezTo>
                      <a:pt x="2346" y="1"/>
                      <a:pt x="2253" y="63"/>
                      <a:pt x="2222" y="186"/>
                    </a:cubicBezTo>
                    <a:lnTo>
                      <a:pt x="2099" y="958"/>
                    </a:lnTo>
                    <a:lnTo>
                      <a:pt x="1574" y="958"/>
                    </a:lnTo>
                    <a:lnTo>
                      <a:pt x="1698" y="248"/>
                    </a:lnTo>
                    <a:cubicBezTo>
                      <a:pt x="1728" y="124"/>
                      <a:pt x="1636" y="32"/>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17" name="Google Shape;14417;p96"/>
            <p:cNvSpPr/>
            <p:nvPr/>
          </p:nvSpPr>
          <p:spPr>
            <a:xfrm>
              <a:off x="2654675" y="4401500"/>
              <a:ext cx="61750" cy="53100"/>
            </a:xfrm>
            <a:custGeom>
              <a:avLst/>
              <a:gdLst/>
              <a:ahLst/>
              <a:cxnLst/>
              <a:rect l="l" t="t" r="r" b="b"/>
              <a:pathLst>
                <a:path w="2470" h="2124" extrusionOk="0">
                  <a:moveTo>
                    <a:pt x="772" y="426"/>
                  </a:moveTo>
                  <a:cubicBezTo>
                    <a:pt x="864" y="426"/>
                    <a:pt x="988" y="518"/>
                    <a:pt x="1019" y="611"/>
                  </a:cubicBezTo>
                  <a:cubicBezTo>
                    <a:pt x="1080" y="673"/>
                    <a:pt x="1142" y="734"/>
                    <a:pt x="1235" y="734"/>
                  </a:cubicBezTo>
                  <a:cubicBezTo>
                    <a:pt x="1296" y="734"/>
                    <a:pt x="1389" y="673"/>
                    <a:pt x="1420" y="611"/>
                  </a:cubicBezTo>
                  <a:cubicBezTo>
                    <a:pt x="1471" y="509"/>
                    <a:pt x="1565" y="449"/>
                    <a:pt x="1665" y="449"/>
                  </a:cubicBezTo>
                  <a:cubicBezTo>
                    <a:pt x="1686" y="449"/>
                    <a:pt x="1707" y="451"/>
                    <a:pt x="1729" y="457"/>
                  </a:cubicBezTo>
                  <a:cubicBezTo>
                    <a:pt x="1914" y="488"/>
                    <a:pt x="2037" y="673"/>
                    <a:pt x="2006" y="858"/>
                  </a:cubicBezTo>
                  <a:lnTo>
                    <a:pt x="2006" y="827"/>
                  </a:lnTo>
                  <a:cubicBezTo>
                    <a:pt x="2006" y="1136"/>
                    <a:pt x="1821" y="1383"/>
                    <a:pt x="1235" y="1691"/>
                  </a:cubicBezTo>
                  <a:cubicBezTo>
                    <a:pt x="648" y="1383"/>
                    <a:pt x="432" y="1136"/>
                    <a:pt x="432" y="827"/>
                  </a:cubicBezTo>
                  <a:cubicBezTo>
                    <a:pt x="401" y="642"/>
                    <a:pt x="525" y="488"/>
                    <a:pt x="679" y="426"/>
                  </a:cubicBezTo>
                  <a:close/>
                  <a:moveTo>
                    <a:pt x="1648" y="0"/>
                  </a:moveTo>
                  <a:cubicBezTo>
                    <a:pt x="1492" y="0"/>
                    <a:pt x="1339" y="58"/>
                    <a:pt x="1204" y="148"/>
                  </a:cubicBezTo>
                  <a:lnTo>
                    <a:pt x="1235" y="179"/>
                  </a:lnTo>
                  <a:cubicBezTo>
                    <a:pt x="1097" y="65"/>
                    <a:pt x="926" y="1"/>
                    <a:pt x="759" y="1"/>
                  </a:cubicBezTo>
                  <a:cubicBezTo>
                    <a:pt x="700" y="1"/>
                    <a:pt x="642" y="9"/>
                    <a:pt x="587" y="25"/>
                  </a:cubicBezTo>
                  <a:cubicBezTo>
                    <a:pt x="247" y="117"/>
                    <a:pt x="0" y="457"/>
                    <a:pt x="0" y="827"/>
                  </a:cubicBezTo>
                  <a:cubicBezTo>
                    <a:pt x="0" y="1105"/>
                    <a:pt x="124" y="1352"/>
                    <a:pt x="309" y="1568"/>
                  </a:cubicBezTo>
                  <a:cubicBezTo>
                    <a:pt x="556" y="1784"/>
                    <a:pt x="834" y="1969"/>
                    <a:pt x="1111" y="2123"/>
                  </a:cubicBezTo>
                  <a:lnTo>
                    <a:pt x="1327" y="2123"/>
                  </a:lnTo>
                  <a:cubicBezTo>
                    <a:pt x="2006" y="1753"/>
                    <a:pt x="2438" y="1413"/>
                    <a:pt x="2438" y="827"/>
                  </a:cubicBezTo>
                  <a:cubicBezTo>
                    <a:pt x="2469" y="426"/>
                    <a:pt x="2191" y="86"/>
                    <a:pt x="1821" y="25"/>
                  </a:cubicBezTo>
                  <a:cubicBezTo>
                    <a:pt x="1763" y="8"/>
                    <a:pt x="1705" y="0"/>
                    <a:pt x="16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8" name="Google Shape;14418;p96"/>
          <p:cNvGrpSpPr/>
          <p:nvPr/>
        </p:nvGrpSpPr>
        <p:grpSpPr>
          <a:xfrm>
            <a:off x="1762859" y="3975874"/>
            <a:ext cx="361875" cy="361875"/>
            <a:chOff x="4004875" y="1904625"/>
            <a:chExt cx="361875" cy="361875"/>
          </a:xfrm>
        </p:grpSpPr>
        <p:sp>
          <p:nvSpPr>
            <p:cNvPr id="14419" name="Google Shape;14419;p96"/>
            <p:cNvSpPr/>
            <p:nvPr/>
          </p:nvSpPr>
          <p:spPr>
            <a:xfrm>
              <a:off x="4114425" y="1994900"/>
              <a:ext cx="35050" cy="51675"/>
            </a:xfrm>
            <a:custGeom>
              <a:avLst/>
              <a:gdLst/>
              <a:ahLst/>
              <a:cxnLst/>
              <a:rect l="l" t="t" r="r" b="b"/>
              <a:pathLst>
                <a:path w="1402" h="2067" extrusionOk="0">
                  <a:moveTo>
                    <a:pt x="1062" y="1"/>
                  </a:moveTo>
                  <a:cubicBezTo>
                    <a:pt x="1017" y="1"/>
                    <a:pt x="969" y="19"/>
                    <a:pt x="927" y="62"/>
                  </a:cubicBezTo>
                  <a:lnTo>
                    <a:pt x="93" y="864"/>
                  </a:lnTo>
                  <a:cubicBezTo>
                    <a:pt x="1" y="957"/>
                    <a:pt x="1" y="1080"/>
                    <a:pt x="93" y="1173"/>
                  </a:cubicBezTo>
                  <a:lnTo>
                    <a:pt x="958" y="2006"/>
                  </a:lnTo>
                  <a:cubicBezTo>
                    <a:pt x="1001" y="2049"/>
                    <a:pt x="1050" y="2067"/>
                    <a:pt x="1099" y="2067"/>
                  </a:cubicBezTo>
                  <a:cubicBezTo>
                    <a:pt x="1258" y="2067"/>
                    <a:pt x="1401" y="1870"/>
                    <a:pt x="1235" y="1728"/>
                  </a:cubicBezTo>
                  <a:lnTo>
                    <a:pt x="556" y="1018"/>
                  </a:lnTo>
                  <a:lnTo>
                    <a:pt x="1205" y="370"/>
                  </a:lnTo>
                  <a:cubicBezTo>
                    <a:pt x="1347" y="204"/>
                    <a:pt x="1215" y="1"/>
                    <a:pt x="1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96"/>
            <p:cNvSpPr/>
            <p:nvPr/>
          </p:nvSpPr>
          <p:spPr>
            <a:xfrm>
              <a:off x="4222750" y="1994900"/>
              <a:ext cx="33675" cy="51675"/>
            </a:xfrm>
            <a:custGeom>
              <a:avLst/>
              <a:gdLst/>
              <a:ahLst/>
              <a:cxnLst/>
              <a:rect l="l" t="t" r="r" b="b"/>
              <a:pathLst>
                <a:path w="1347" h="2067" extrusionOk="0">
                  <a:moveTo>
                    <a:pt x="297" y="0"/>
                  </a:moveTo>
                  <a:cubicBezTo>
                    <a:pt x="131" y="0"/>
                    <a:pt x="1" y="197"/>
                    <a:pt x="143" y="339"/>
                  </a:cubicBezTo>
                  <a:lnTo>
                    <a:pt x="822" y="1049"/>
                  </a:lnTo>
                  <a:lnTo>
                    <a:pt x="174" y="1697"/>
                  </a:lnTo>
                  <a:cubicBezTo>
                    <a:pt x="31" y="1864"/>
                    <a:pt x="163" y="2067"/>
                    <a:pt x="330" y="2067"/>
                  </a:cubicBezTo>
                  <a:cubicBezTo>
                    <a:pt x="380" y="2067"/>
                    <a:pt x="433" y="2048"/>
                    <a:pt x="482" y="2006"/>
                  </a:cubicBezTo>
                  <a:lnTo>
                    <a:pt x="1285" y="1203"/>
                  </a:lnTo>
                  <a:cubicBezTo>
                    <a:pt x="1346" y="1111"/>
                    <a:pt x="1346" y="987"/>
                    <a:pt x="1285" y="895"/>
                  </a:cubicBezTo>
                  <a:lnTo>
                    <a:pt x="451" y="62"/>
                  </a:lnTo>
                  <a:cubicBezTo>
                    <a:pt x="401" y="19"/>
                    <a:pt x="348"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96"/>
            <p:cNvSpPr/>
            <p:nvPr/>
          </p:nvSpPr>
          <p:spPr>
            <a:xfrm>
              <a:off x="4165875" y="1982250"/>
              <a:ext cx="39625" cy="75850"/>
            </a:xfrm>
            <a:custGeom>
              <a:avLst/>
              <a:gdLst/>
              <a:ahLst/>
              <a:cxnLst/>
              <a:rect l="l" t="t" r="r" b="b"/>
              <a:pathLst>
                <a:path w="1585" h="3034" extrusionOk="0">
                  <a:moveTo>
                    <a:pt x="1357" y="1"/>
                  </a:moveTo>
                  <a:cubicBezTo>
                    <a:pt x="1272" y="1"/>
                    <a:pt x="1176" y="41"/>
                    <a:pt x="1153" y="135"/>
                  </a:cubicBezTo>
                  <a:lnTo>
                    <a:pt x="42" y="2759"/>
                  </a:lnTo>
                  <a:cubicBezTo>
                    <a:pt x="0" y="2923"/>
                    <a:pt x="124" y="3033"/>
                    <a:pt x="247" y="3033"/>
                  </a:cubicBezTo>
                  <a:cubicBezTo>
                    <a:pt x="309" y="3033"/>
                    <a:pt x="371" y="3006"/>
                    <a:pt x="412" y="2944"/>
                  </a:cubicBezTo>
                  <a:lnTo>
                    <a:pt x="1554" y="290"/>
                  </a:lnTo>
                  <a:cubicBezTo>
                    <a:pt x="1585" y="197"/>
                    <a:pt x="1523" y="74"/>
                    <a:pt x="1430" y="12"/>
                  </a:cubicBezTo>
                  <a:cubicBezTo>
                    <a:pt x="1408" y="5"/>
                    <a:pt x="1383"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96"/>
            <p:cNvSpPr/>
            <p:nvPr/>
          </p:nvSpPr>
          <p:spPr>
            <a:xfrm>
              <a:off x="4004875" y="1904625"/>
              <a:ext cx="361875" cy="361875"/>
            </a:xfrm>
            <a:custGeom>
              <a:avLst/>
              <a:gdLst/>
              <a:ahLst/>
              <a:cxnLst/>
              <a:rect l="l" t="t" r="r" b="b"/>
              <a:pathLst>
                <a:path w="14475" h="14475" extrusionOk="0">
                  <a:moveTo>
                    <a:pt x="10833" y="432"/>
                  </a:moveTo>
                  <a:cubicBezTo>
                    <a:pt x="11327" y="432"/>
                    <a:pt x="11728" y="802"/>
                    <a:pt x="11728" y="1296"/>
                  </a:cubicBezTo>
                  <a:lnTo>
                    <a:pt x="11728" y="1636"/>
                  </a:lnTo>
                  <a:lnTo>
                    <a:pt x="2747" y="1636"/>
                  </a:lnTo>
                  <a:lnTo>
                    <a:pt x="2747" y="1296"/>
                  </a:lnTo>
                  <a:cubicBezTo>
                    <a:pt x="2747" y="833"/>
                    <a:pt x="3148" y="432"/>
                    <a:pt x="3642" y="432"/>
                  </a:cubicBezTo>
                  <a:close/>
                  <a:moveTo>
                    <a:pt x="11728" y="2068"/>
                  </a:moveTo>
                  <a:lnTo>
                    <a:pt x="11728" y="6697"/>
                  </a:lnTo>
                  <a:cubicBezTo>
                    <a:pt x="11728" y="7191"/>
                    <a:pt x="11327" y="7592"/>
                    <a:pt x="10864" y="7592"/>
                  </a:cubicBezTo>
                  <a:lnTo>
                    <a:pt x="3642" y="7592"/>
                  </a:lnTo>
                  <a:cubicBezTo>
                    <a:pt x="3148" y="7592"/>
                    <a:pt x="2747" y="7191"/>
                    <a:pt x="2747" y="6697"/>
                  </a:cubicBezTo>
                  <a:lnTo>
                    <a:pt x="2747" y="2068"/>
                  </a:lnTo>
                  <a:close/>
                  <a:moveTo>
                    <a:pt x="14043" y="9660"/>
                  </a:moveTo>
                  <a:lnTo>
                    <a:pt x="14043" y="10678"/>
                  </a:lnTo>
                  <a:cubicBezTo>
                    <a:pt x="14043" y="11049"/>
                    <a:pt x="13734" y="11357"/>
                    <a:pt x="13395" y="11357"/>
                  </a:cubicBezTo>
                  <a:lnTo>
                    <a:pt x="13395" y="11326"/>
                  </a:lnTo>
                  <a:lnTo>
                    <a:pt x="1112" y="11326"/>
                  </a:lnTo>
                  <a:cubicBezTo>
                    <a:pt x="741" y="11326"/>
                    <a:pt x="433" y="11049"/>
                    <a:pt x="433" y="10678"/>
                  </a:cubicBezTo>
                  <a:lnTo>
                    <a:pt x="433" y="9660"/>
                  </a:lnTo>
                  <a:close/>
                  <a:moveTo>
                    <a:pt x="8148" y="11758"/>
                  </a:moveTo>
                  <a:lnTo>
                    <a:pt x="8148" y="13147"/>
                  </a:lnTo>
                  <a:lnTo>
                    <a:pt x="6389" y="13147"/>
                  </a:lnTo>
                  <a:lnTo>
                    <a:pt x="6389" y="11758"/>
                  </a:lnTo>
                  <a:close/>
                  <a:moveTo>
                    <a:pt x="3642" y="0"/>
                  </a:moveTo>
                  <a:cubicBezTo>
                    <a:pt x="2902" y="0"/>
                    <a:pt x="2315" y="586"/>
                    <a:pt x="2315" y="1296"/>
                  </a:cubicBezTo>
                  <a:lnTo>
                    <a:pt x="2315" y="2160"/>
                  </a:lnTo>
                  <a:lnTo>
                    <a:pt x="1081" y="2160"/>
                  </a:lnTo>
                  <a:cubicBezTo>
                    <a:pt x="494" y="2160"/>
                    <a:pt x="1" y="2654"/>
                    <a:pt x="1" y="3271"/>
                  </a:cubicBezTo>
                  <a:lnTo>
                    <a:pt x="1" y="3981"/>
                  </a:lnTo>
                  <a:cubicBezTo>
                    <a:pt x="1" y="4120"/>
                    <a:pt x="109" y="4189"/>
                    <a:pt x="217" y="4189"/>
                  </a:cubicBezTo>
                  <a:cubicBezTo>
                    <a:pt x="325" y="4189"/>
                    <a:pt x="433" y="4120"/>
                    <a:pt x="433" y="3981"/>
                  </a:cubicBezTo>
                  <a:lnTo>
                    <a:pt x="433" y="3271"/>
                  </a:lnTo>
                  <a:cubicBezTo>
                    <a:pt x="433" y="2901"/>
                    <a:pt x="710" y="2592"/>
                    <a:pt x="1081" y="2592"/>
                  </a:cubicBezTo>
                  <a:lnTo>
                    <a:pt x="2315" y="2592"/>
                  </a:lnTo>
                  <a:lnTo>
                    <a:pt x="2315" y="6697"/>
                  </a:lnTo>
                  <a:cubicBezTo>
                    <a:pt x="2315" y="7407"/>
                    <a:pt x="2902" y="7993"/>
                    <a:pt x="3642" y="7993"/>
                  </a:cubicBezTo>
                  <a:lnTo>
                    <a:pt x="10833" y="7993"/>
                  </a:lnTo>
                  <a:cubicBezTo>
                    <a:pt x="11574" y="7993"/>
                    <a:pt x="12129" y="7407"/>
                    <a:pt x="12129" y="6697"/>
                  </a:cubicBezTo>
                  <a:lnTo>
                    <a:pt x="12129" y="2592"/>
                  </a:lnTo>
                  <a:lnTo>
                    <a:pt x="13395" y="2592"/>
                  </a:lnTo>
                  <a:cubicBezTo>
                    <a:pt x="13734" y="2592"/>
                    <a:pt x="14043" y="2901"/>
                    <a:pt x="14043" y="3271"/>
                  </a:cubicBezTo>
                  <a:lnTo>
                    <a:pt x="14043" y="9228"/>
                  </a:lnTo>
                  <a:lnTo>
                    <a:pt x="433" y="9228"/>
                  </a:lnTo>
                  <a:lnTo>
                    <a:pt x="433" y="5185"/>
                  </a:lnTo>
                  <a:cubicBezTo>
                    <a:pt x="433" y="5046"/>
                    <a:pt x="325" y="4976"/>
                    <a:pt x="217" y="4976"/>
                  </a:cubicBezTo>
                  <a:cubicBezTo>
                    <a:pt x="109" y="4976"/>
                    <a:pt x="1" y="5046"/>
                    <a:pt x="1" y="5185"/>
                  </a:cubicBezTo>
                  <a:lnTo>
                    <a:pt x="1" y="10678"/>
                  </a:lnTo>
                  <a:cubicBezTo>
                    <a:pt x="1" y="11265"/>
                    <a:pt x="494" y="11758"/>
                    <a:pt x="1112" y="11758"/>
                  </a:cubicBezTo>
                  <a:lnTo>
                    <a:pt x="5957" y="11758"/>
                  </a:lnTo>
                  <a:lnTo>
                    <a:pt x="5957" y="13147"/>
                  </a:lnTo>
                  <a:lnTo>
                    <a:pt x="4877" y="13147"/>
                  </a:lnTo>
                  <a:cubicBezTo>
                    <a:pt x="4043" y="13147"/>
                    <a:pt x="4043" y="14474"/>
                    <a:pt x="4877" y="14474"/>
                  </a:cubicBezTo>
                  <a:lnTo>
                    <a:pt x="7809" y="14474"/>
                  </a:lnTo>
                  <a:cubicBezTo>
                    <a:pt x="8077" y="14474"/>
                    <a:pt x="8086" y="14071"/>
                    <a:pt x="7836" y="14071"/>
                  </a:cubicBezTo>
                  <a:cubicBezTo>
                    <a:pt x="7827" y="14071"/>
                    <a:pt x="7818" y="14072"/>
                    <a:pt x="7809" y="14073"/>
                  </a:cubicBezTo>
                  <a:lnTo>
                    <a:pt x="4877" y="14073"/>
                  </a:lnTo>
                  <a:cubicBezTo>
                    <a:pt x="4599" y="14011"/>
                    <a:pt x="4599" y="13610"/>
                    <a:pt x="4877" y="13579"/>
                  </a:cubicBezTo>
                  <a:lnTo>
                    <a:pt x="9599" y="13579"/>
                  </a:lnTo>
                  <a:cubicBezTo>
                    <a:pt x="9876" y="13610"/>
                    <a:pt x="9876" y="14011"/>
                    <a:pt x="9599" y="14073"/>
                  </a:cubicBezTo>
                  <a:lnTo>
                    <a:pt x="9043" y="14073"/>
                  </a:lnTo>
                  <a:cubicBezTo>
                    <a:pt x="8765" y="14073"/>
                    <a:pt x="8765" y="14474"/>
                    <a:pt x="9043" y="14474"/>
                  </a:cubicBezTo>
                  <a:lnTo>
                    <a:pt x="9599" y="14474"/>
                  </a:lnTo>
                  <a:cubicBezTo>
                    <a:pt x="10432" y="14474"/>
                    <a:pt x="10432" y="13147"/>
                    <a:pt x="9599" y="13147"/>
                  </a:cubicBezTo>
                  <a:lnTo>
                    <a:pt x="8549" y="13147"/>
                  </a:lnTo>
                  <a:lnTo>
                    <a:pt x="8549" y="11758"/>
                  </a:lnTo>
                  <a:lnTo>
                    <a:pt x="13364" y="11758"/>
                  </a:lnTo>
                  <a:cubicBezTo>
                    <a:pt x="13981" y="11758"/>
                    <a:pt x="14475" y="11265"/>
                    <a:pt x="14475" y="10678"/>
                  </a:cubicBezTo>
                  <a:lnTo>
                    <a:pt x="14475" y="3271"/>
                  </a:lnTo>
                  <a:cubicBezTo>
                    <a:pt x="14475" y="2654"/>
                    <a:pt x="13981" y="2160"/>
                    <a:pt x="13364" y="2160"/>
                  </a:cubicBezTo>
                  <a:lnTo>
                    <a:pt x="12129" y="2160"/>
                  </a:lnTo>
                  <a:lnTo>
                    <a:pt x="12129" y="1296"/>
                  </a:lnTo>
                  <a:cubicBezTo>
                    <a:pt x="12129" y="586"/>
                    <a:pt x="11574" y="0"/>
                    <a:pt x="10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96"/>
            <p:cNvSpPr/>
            <p:nvPr/>
          </p:nvSpPr>
          <p:spPr>
            <a:xfrm>
              <a:off x="4087425"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96"/>
            <p:cNvSpPr/>
            <p:nvPr/>
          </p:nvSpPr>
          <p:spPr>
            <a:xfrm>
              <a:off x="4105175"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96"/>
            <p:cNvSpPr/>
            <p:nvPr/>
          </p:nvSpPr>
          <p:spPr>
            <a:xfrm>
              <a:off x="4122925" y="1926225"/>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6" name="Google Shape;14426;p96"/>
          <p:cNvGrpSpPr/>
          <p:nvPr/>
        </p:nvGrpSpPr>
        <p:grpSpPr>
          <a:xfrm>
            <a:off x="1067428" y="1796643"/>
            <a:ext cx="362675" cy="300175"/>
            <a:chOff x="1740375" y="4172175"/>
            <a:chExt cx="362675" cy="300175"/>
          </a:xfrm>
        </p:grpSpPr>
        <p:sp>
          <p:nvSpPr>
            <p:cNvPr id="14427" name="Google Shape;14427;p96"/>
            <p:cNvSpPr/>
            <p:nvPr/>
          </p:nvSpPr>
          <p:spPr>
            <a:xfrm>
              <a:off x="1740375" y="4172175"/>
              <a:ext cx="362675" cy="300175"/>
            </a:xfrm>
            <a:custGeom>
              <a:avLst/>
              <a:gdLst/>
              <a:ahLst/>
              <a:cxnLst/>
              <a:rect l="l" t="t" r="r" b="b"/>
              <a:pathLst>
                <a:path w="14507" h="12007" extrusionOk="0">
                  <a:moveTo>
                    <a:pt x="13025" y="433"/>
                  </a:moveTo>
                  <a:cubicBezTo>
                    <a:pt x="13611" y="433"/>
                    <a:pt x="14105" y="927"/>
                    <a:pt x="14105" y="1513"/>
                  </a:cubicBezTo>
                  <a:lnTo>
                    <a:pt x="14105" y="2285"/>
                  </a:lnTo>
                  <a:lnTo>
                    <a:pt x="464" y="2285"/>
                  </a:lnTo>
                  <a:lnTo>
                    <a:pt x="464" y="1513"/>
                  </a:lnTo>
                  <a:cubicBezTo>
                    <a:pt x="464" y="927"/>
                    <a:pt x="927" y="433"/>
                    <a:pt x="1513" y="433"/>
                  </a:cubicBezTo>
                  <a:close/>
                  <a:moveTo>
                    <a:pt x="12531" y="9013"/>
                  </a:moveTo>
                  <a:lnTo>
                    <a:pt x="12531" y="11574"/>
                  </a:lnTo>
                  <a:lnTo>
                    <a:pt x="8025" y="11574"/>
                  </a:lnTo>
                  <a:lnTo>
                    <a:pt x="8025" y="9013"/>
                  </a:lnTo>
                  <a:close/>
                  <a:moveTo>
                    <a:pt x="1513" y="1"/>
                  </a:moveTo>
                  <a:cubicBezTo>
                    <a:pt x="680" y="1"/>
                    <a:pt x="1" y="680"/>
                    <a:pt x="32" y="1513"/>
                  </a:cubicBezTo>
                  <a:lnTo>
                    <a:pt x="32" y="8704"/>
                  </a:lnTo>
                  <a:cubicBezTo>
                    <a:pt x="32" y="8843"/>
                    <a:pt x="132" y="8912"/>
                    <a:pt x="232" y="8912"/>
                  </a:cubicBezTo>
                  <a:cubicBezTo>
                    <a:pt x="333" y="8912"/>
                    <a:pt x="433" y="8843"/>
                    <a:pt x="433" y="8704"/>
                  </a:cubicBezTo>
                  <a:lnTo>
                    <a:pt x="433" y="2655"/>
                  </a:lnTo>
                  <a:lnTo>
                    <a:pt x="14074" y="2655"/>
                  </a:lnTo>
                  <a:lnTo>
                    <a:pt x="14074" y="10494"/>
                  </a:lnTo>
                  <a:cubicBezTo>
                    <a:pt x="14074" y="11080"/>
                    <a:pt x="13611" y="11574"/>
                    <a:pt x="13025" y="11574"/>
                  </a:cubicBezTo>
                  <a:lnTo>
                    <a:pt x="12963" y="11574"/>
                  </a:lnTo>
                  <a:lnTo>
                    <a:pt x="12963" y="8796"/>
                  </a:lnTo>
                  <a:cubicBezTo>
                    <a:pt x="12963" y="8673"/>
                    <a:pt x="12870" y="8580"/>
                    <a:pt x="12747" y="8580"/>
                  </a:cubicBezTo>
                  <a:lnTo>
                    <a:pt x="7840" y="8580"/>
                  </a:lnTo>
                  <a:cubicBezTo>
                    <a:pt x="7716" y="8580"/>
                    <a:pt x="7624" y="8673"/>
                    <a:pt x="7624" y="8796"/>
                  </a:cubicBezTo>
                  <a:lnTo>
                    <a:pt x="7624" y="11574"/>
                  </a:lnTo>
                  <a:lnTo>
                    <a:pt x="1513" y="11574"/>
                  </a:lnTo>
                  <a:cubicBezTo>
                    <a:pt x="927" y="11543"/>
                    <a:pt x="464" y="11080"/>
                    <a:pt x="464" y="10525"/>
                  </a:cubicBezTo>
                  <a:lnTo>
                    <a:pt x="464" y="9815"/>
                  </a:lnTo>
                  <a:cubicBezTo>
                    <a:pt x="464" y="9676"/>
                    <a:pt x="356" y="9607"/>
                    <a:pt x="248" y="9607"/>
                  </a:cubicBezTo>
                  <a:cubicBezTo>
                    <a:pt x="140" y="9607"/>
                    <a:pt x="32" y="9676"/>
                    <a:pt x="32" y="9815"/>
                  </a:cubicBezTo>
                  <a:lnTo>
                    <a:pt x="32" y="10525"/>
                  </a:lnTo>
                  <a:cubicBezTo>
                    <a:pt x="32" y="11327"/>
                    <a:pt x="711" y="12006"/>
                    <a:pt x="1513" y="12006"/>
                  </a:cubicBezTo>
                  <a:lnTo>
                    <a:pt x="13025" y="12006"/>
                  </a:lnTo>
                  <a:cubicBezTo>
                    <a:pt x="13858" y="12006"/>
                    <a:pt x="14506" y="11327"/>
                    <a:pt x="14506" y="10525"/>
                  </a:cubicBezTo>
                  <a:lnTo>
                    <a:pt x="14506" y="1513"/>
                  </a:lnTo>
                  <a:cubicBezTo>
                    <a:pt x="14506" y="680"/>
                    <a:pt x="13858" y="1"/>
                    <a:pt x="13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96"/>
            <p:cNvSpPr/>
            <p:nvPr/>
          </p:nvSpPr>
          <p:spPr>
            <a:xfrm>
              <a:off x="1772025" y="4197650"/>
              <a:ext cx="22400" cy="19050"/>
            </a:xfrm>
            <a:custGeom>
              <a:avLst/>
              <a:gdLst/>
              <a:ahLst/>
              <a:cxnLst/>
              <a:rect l="l" t="t" r="r" b="b"/>
              <a:pathLst>
                <a:path w="896" h="762" extrusionOk="0">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96"/>
            <p:cNvSpPr/>
            <p:nvPr/>
          </p:nvSpPr>
          <p:spPr>
            <a:xfrm>
              <a:off x="1806750" y="4197650"/>
              <a:ext cx="22400" cy="19050"/>
            </a:xfrm>
            <a:custGeom>
              <a:avLst/>
              <a:gdLst/>
              <a:ahLst/>
              <a:cxnLst/>
              <a:rect l="l" t="t" r="r" b="b"/>
              <a:pathLst>
                <a:path w="896" h="762" extrusionOk="0">
                  <a:moveTo>
                    <a:pt x="509" y="347"/>
                  </a:moveTo>
                  <a:cubicBezTo>
                    <a:pt x="517" y="347"/>
                    <a:pt x="525" y="355"/>
                    <a:pt x="525" y="371"/>
                  </a:cubicBezTo>
                  <a:cubicBezTo>
                    <a:pt x="525" y="401"/>
                    <a:pt x="525" y="401"/>
                    <a:pt x="525" y="401"/>
                  </a:cubicBezTo>
                  <a:cubicBezTo>
                    <a:pt x="494" y="401"/>
                    <a:pt x="494" y="401"/>
                    <a:pt x="494" y="371"/>
                  </a:cubicBezTo>
                  <a:cubicBezTo>
                    <a:pt x="494" y="355"/>
                    <a:pt x="502" y="347"/>
                    <a:pt x="509" y="347"/>
                  </a:cubicBezTo>
                  <a:close/>
                  <a:moveTo>
                    <a:pt x="525" y="0"/>
                  </a:moveTo>
                  <a:cubicBezTo>
                    <a:pt x="154" y="0"/>
                    <a:pt x="0" y="401"/>
                    <a:pt x="247" y="648"/>
                  </a:cubicBezTo>
                  <a:cubicBezTo>
                    <a:pt x="326" y="727"/>
                    <a:pt x="420" y="762"/>
                    <a:pt x="512" y="762"/>
                  </a:cubicBezTo>
                  <a:cubicBezTo>
                    <a:pt x="709" y="762"/>
                    <a:pt x="895" y="602"/>
                    <a:pt x="895" y="371"/>
                  </a:cubicBezTo>
                  <a:cubicBezTo>
                    <a:pt x="895" y="155"/>
                    <a:pt x="7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96"/>
            <p:cNvSpPr/>
            <p:nvPr/>
          </p:nvSpPr>
          <p:spPr>
            <a:xfrm>
              <a:off x="1839925" y="4197650"/>
              <a:ext cx="22400" cy="19050"/>
            </a:xfrm>
            <a:custGeom>
              <a:avLst/>
              <a:gdLst/>
              <a:ahLst/>
              <a:cxnLst/>
              <a:rect l="l" t="t" r="r" b="b"/>
              <a:pathLst>
                <a:path w="896" h="762" extrusionOk="0">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96"/>
            <p:cNvSpPr/>
            <p:nvPr/>
          </p:nvSpPr>
          <p:spPr>
            <a:xfrm>
              <a:off x="1775875" y="4262450"/>
              <a:ext cx="290125" cy="104950"/>
            </a:xfrm>
            <a:custGeom>
              <a:avLst/>
              <a:gdLst/>
              <a:ahLst/>
              <a:cxnLst/>
              <a:rect l="l" t="t" r="r" b="b"/>
              <a:pathLst>
                <a:path w="11605" h="4198" extrusionOk="0">
                  <a:moveTo>
                    <a:pt x="7932" y="433"/>
                  </a:moveTo>
                  <a:lnTo>
                    <a:pt x="4537" y="3797"/>
                  </a:lnTo>
                  <a:lnTo>
                    <a:pt x="402" y="3797"/>
                  </a:lnTo>
                  <a:lnTo>
                    <a:pt x="402" y="433"/>
                  </a:lnTo>
                  <a:close/>
                  <a:moveTo>
                    <a:pt x="217" y="1"/>
                  </a:moveTo>
                  <a:cubicBezTo>
                    <a:pt x="93" y="1"/>
                    <a:pt x="1" y="93"/>
                    <a:pt x="1" y="217"/>
                  </a:cubicBezTo>
                  <a:lnTo>
                    <a:pt x="1" y="3982"/>
                  </a:lnTo>
                  <a:cubicBezTo>
                    <a:pt x="1" y="4105"/>
                    <a:pt x="93" y="4198"/>
                    <a:pt x="217" y="4198"/>
                  </a:cubicBezTo>
                  <a:lnTo>
                    <a:pt x="11389" y="4198"/>
                  </a:lnTo>
                  <a:cubicBezTo>
                    <a:pt x="11512" y="4198"/>
                    <a:pt x="11605" y="4105"/>
                    <a:pt x="11605" y="3982"/>
                  </a:cubicBezTo>
                  <a:lnTo>
                    <a:pt x="11605" y="2254"/>
                  </a:lnTo>
                  <a:cubicBezTo>
                    <a:pt x="11605" y="2115"/>
                    <a:pt x="11497" y="2045"/>
                    <a:pt x="11389" y="2045"/>
                  </a:cubicBezTo>
                  <a:cubicBezTo>
                    <a:pt x="11281" y="2045"/>
                    <a:pt x="11173" y="2115"/>
                    <a:pt x="11173" y="2254"/>
                  </a:cubicBezTo>
                  <a:lnTo>
                    <a:pt x="11173" y="3797"/>
                  </a:lnTo>
                  <a:lnTo>
                    <a:pt x="5124" y="3797"/>
                  </a:lnTo>
                  <a:lnTo>
                    <a:pt x="8518" y="433"/>
                  </a:lnTo>
                  <a:lnTo>
                    <a:pt x="11142" y="433"/>
                  </a:lnTo>
                  <a:lnTo>
                    <a:pt x="11142" y="1112"/>
                  </a:lnTo>
                  <a:cubicBezTo>
                    <a:pt x="11142" y="1235"/>
                    <a:pt x="11234" y="1328"/>
                    <a:pt x="11358" y="1328"/>
                  </a:cubicBezTo>
                  <a:cubicBezTo>
                    <a:pt x="11481" y="1328"/>
                    <a:pt x="11574" y="1235"/>
                    <a:pt x="11574" y="1112"/>
                  </a:cubicBezTo>
                  <a:lnTo>
                    <a:pt x="11574" y="217"/>
                  </a:lnTo>
                  <a:cubicBezTo>
                    <a:pt x="11574" y="93"/>
                    <a:pt x="11481" y="1"/>
                    <a:pt x="1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96"/>
            <p:cNvSpPr/>
            <p:nvPr/>
          </p:nvSpPr>
          <p:spPr>
            <a:xfrm>
              <a:off x="1991900" y="4300250"/>
              <a:ext cx="44775" cy="10825"/>
            </a:xfrm>
            <a:custGeom>
              <a:avLst/>
              <a:gdLst/>
              <a:ahLst/>
              <a:cxnLst/>
              <a:rect l="l" t="t" r="r" b="b"/>
              <a:pathLst>
                <a:path w="1791" h="433" extrusionOk="0">
                  <a:moveTo>
                    <a:pt x="310" y="1"/>
                  </a:moveTo>
                  <a:cubicBezTo>
                    <a:pt x="1" y="1"/>
                    <a:pt x="1" y="433"/>
                    <a:pt x="310" y="433"/>
                  </a:cubicBezTo>
                  <a:lnTo>
                    <a:pt x="1513" y="433"/>
                  </a:lnTo>
                  <a:cubicBezTo>
                    <a:pt x="1791" y="433"/>
                    <a:pt x="1791" y="1"/>
                    <a:pt x="1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96"/>
            <p:cNvSpPr/>
            <p:nvPr/>
          </p:nvSpPr>
          <p:spPr>
            <a:xfrm>
              <a:off x="1964125" y="4324175"/>
              <a:ext cx="72550" cy="10050"/>
            </a:xfrm>
            <a:custGeom>
              <a:avLst/>
              <a:gdLst/>
              <a:ahLst/>
              <a:cxnLst/>
              <a:rect l="l" t="t" r="r" b="b"/>
              <a:pathLst>
                <a:path w="2902" h="402" extrusionOk="0">
                  <a:moveTo>
                    <a:pt x="279" y="1"/>
                  </a:moveTo>
                  <a:cubicBezTo>
                    <a:pt x="1" y="1"/>
                    <a:pt x="1" y="402"/>
                    <a:pt x="279" y="402"/>
                  </a:cubicBezTo>
                  <a:lnTo>
                    <a:pt x="2624" y="402"/>
                  </a:lnTo>
                  <a:cubicBezTo>
                    <a:pt x="2902" y="402"/>
                    <a:pt x="2902" y="1"/>
                    <a:pt x="2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96"/>
            <p:cNvSpPr/>
            <p:nvPr/>
          </p:nvSpPr>
          <p:spPr>
            <a:xfrm>
              <a:off x="1773550" y="4386675"/>
              <a:ext cx="130425" cy="10825"/>
            </a:xfrm>
            <a:custGeom>
              <a:avLst/>
              <a:gdLst/>
              <a:ahLst/>
              <a:cxnLst/>
              <a:rect l="l" t="t" r="r" b="b"/>
              <a:pathLst>
                <a:path w="5217" h="433" extrusionOk="0">
                  <a:moveTo>
                    <a:pt x="310" y="0"/>
                  </a:moveTo>
                  <a:cubicBezTo>
                    <a:pt x="1" y="0"/>
                    <a:pt x="1" y="433"/>
                    <a:pt x="310" y="433"/>
                  </a:cubicBezTo>
                  <a:lnTo>
                    <a:pt x="4939" y="433"/>
                  </a:lnTo>
                  <a:cubicBezTo>
                    <a:pt x="5217" y="433"/>
                    <a:pt x="5217" y="0"/>
                    <a:pt x="4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96"/>
            <p:cNvSpPr/>
            <p:nvPr/>
          </p:nvSpPr>
          <p:spPr>
            <a:xfrm>
              <a:off x="1773550" y="4411375"/>
              <a:ext cx="130425" cy="10825"/>
            </a:xfrm>
            <a:custGeom>
              <a:avLst/>
              <a:gdLst/>
              <a:ahLst/>
              <a:cxnLst/>
              <a:rect l="l" t="t" r="r" b="b"/>
              <a:pathLst>
                <a:path w="5217" h="433" extrusionOk="0">
                  <a:moveTo>
                    <a:pt x="310" y="0"/>
                  </a:moveTo>
                  <a:cubicBezTo>
                    <a:pt x="1" y="0"/>
                    <a:pt x="1" y="432"/>
                    <a:pt x="310" y="432"/>
                  </a:cubicBezTo>
                  <a:lnTo>
                    <a:pt x="4939" y="432"/>
                  </a:lnTo>
                  <a:cubicBezTo>
                    <a:pt x="5217" y="432"/>
                    <a:pt x="5217" y="0"/>
                    <a:pt x="4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96"/>
            <p:cNvSpPr/>
            <p:nvPr/>
          </p:nvSpPr>
          <p:spPr>
            <a:xfrm>
              <a:off x="1773550" y="4434500"/>
              <a:ext cx="130425" cy="10825"/>
            </a:xfrm>
            <a:custGeom>
              <a:avLst/>
              <a:gdLst/>
              <a:ahLst/>
              <a:cxnLst/>
              <a:rect l="l" t="t" r="r" b="b"/>
              <a:pathLst>
                <a:path w="5217" h="433" extrusionOk="0">
                  <a:moveTo>
                    <a:pt x="310" y="1"/>
                  </a:moveTo>
                  <a:cubicBezTo>
                    <a:pt x="1" y="1"/>
                    <a:pt x="1" y="433"/>
                    <a:pt x="310" y="433"/>
                  </a:cubicBezTo>
                  <a:lnTo>
                    <a:pt x="4939" y="433"/>
                  </a:lnTo>
                  <a:cubicBezTo>
                    <a:pt x="5217" y="433"/>
                    <a:pt x="5217" y="1"/>
                    <a:pt x="49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7" name="Google Shape;14437;p96"/>
          <p:cNvGrpSpPr/>
          <p:nvPr/>
        </p:nvGrpSpPr>
        <p:grpSpPr>
          <a:xfrm>
            <a:off x="7714697" y="3975874"/>
            <a:ext cx="361875" cy="361875"/>
            <a:chOff x="980425" y="1904625"/>
            <a:chExt cx="361875" cy="361875"/>
          </a:xfrm>
        </p:grpSpPr>
        <p:sp>
          <p:nvSpPr>
            <p:cNvPr id="14438" name="Google Shape;14438;p96"/>
            <p:cNvSpPr/>
            <p:nvPr/>
          </p:nvSpPr>
          <p:spPr>
            <a:xfrm>
              <a:off x="980425" y="1904625"/>
              <a:ext cx="361875" cy="361875"/>
            </a:xfrm>
            <a:custGeom>
              <a:avLst/>
              <a:gdLst/>
              <a:ahLst/>
              <a:cxnLst/>
              <a:rect l="l" t="t" r="r" b="b"/>
              <a:pathLst>
                <a:path w="14475" h="14475" extrusionOk="0">
                  <a:moveTo>
                    <a:pt x="5740" y="432"/>
                  </a:moveTo>
                  <a:cubicBezTo>
                    <a:pt x="6234" y="432"/>
                    <a:pt x="6604" y="802"/>
                    <a:pt x="6604" y="1296"/>
                  </a:cubicBezTo>
                  <a:lnTo>
                    <a:pt x="6604" y="1636"/>
                  </a:lnTo>
                  <a:lnTo>
                    <a:pt x="1512" y="1636"/>
                  </a:lnTo>
                  <a:lnTo>
                    <a:pt x="1512" y="1296"/>
                  </a:lnTo>
                  <a:cubicBezTo>
                    <a:pt x="1512" y="802"/>
                    <a:pt x="1913" y="432"/>
                    <a:pt x="2376" y="432"/>
                  </a:cubicBezTo>
                  <a:close/>
                  <a:moveTo>
                    <a:pt x="12098" y="432"/>
                  </a:moveTo>
                  <a:cubicBezTo>
                    <a:pt x="12592" y="432"/>
                    <a:pt x="12962" y="802"/>
                    <a:pt x="12962" y="1296"/>
                  </a:cubicBezTo>
                  <a:lnTo>
                    <a:pt x="12962" y="1636"/>
                  </a:lnTo>
                  <a:lnTo>
                    <a:pt x="7870" y="1636"/>
                  </a:lnTo>
                  <a:lnTo>
                    <a:pt x="7870" y="1296"/>
                  </a:lnTo>
                  <a:cubicBezTo>
                    <a:pt x="7870" y="802"/>
                    <a:pt x="8271" y="432"/>
                    <a:pt x="8734" y="432"/>
                  </a:cubicBezTo>
                  <a:close/>
                  <a:moveTo>
                    <a:pt x="12962" y="2068"/>
                  </a:moveTo>
                  <a:lnTo>
                    <a:pt x="12962" y="6697"/>
                  </a:lnTo>
                  <a:cubicBezTo>
                    <a:pt x="12962" y="7191"/>
                    <a:pt x="12592" y="7592"/>
                    <a:pt x="12098" y="7592"/>
                  </a:cubicBezTo>
                  <a:lnTo>
                    <a:pt x="8734" y="7592"/>
                  </a:lnTo>
                  <a:cubicBezTo>
                    <a:pt x="8271" y="7592"/>
                    <a:pt x="7870" y="7191"/>
                    <a:pt x="7870" y="6697"/>
                  </a:cubicBezTo>
                  <a:lnTo>
                    <a:pt x="7870" y="2068"/>
                  </a:lnTo>
                  <a:close/>
                  <a:moveTo>
                    <a:pt x="6604" y="2068"/>
                  </a:moveTo>
                  <a:lnTo>
                    <a:pt x="6604" y="4722"/>
                  </a:lnTo>
                  <a:cubicBezTo>
                    <a:pt x="6604" y="4861"/>
                    <a:pt x="6712" y="4930"/>
                    <a:pt x="6820" y="4930"/>
                  </a:cubicBezTo>
                  <a:cubicBezTo>
                    <a:pt x="6928" y="4930"/>
                    <a:pt x="7037" y="4861"/>
                    <a:pt x="7037" y="4722"/>
                  </a:cubicBezTo>
                  <a:lnTo>
                    <a:pt x="7037" y="2592"/>
                  </a:lnTo>
                  <a:lnTo>
                    <a:pt x="7438" y="2592"/>
                  </a:lnTo>
                  <a:lnTo>
                    <a:pt x="7438" y="6697"/>
                  </a:lnTo>
                  <a:cubicBezTo>
                    <a:pt x="7438" y="7407"/>
                    <a:pt x="8024" y="7993"/>
                    <a:pt x="8734" y="7993"/>
                  </a:cubicBezTo>
                  <a:lnTo>
                    <a:pt x="12098" y="7993"/>
                  </a:lnTo>
                  <a:cubicBezTo>
                    <a:pt x="12808" y="7993"/>
                    <a:pt x="13394" y="7407"/>
                    <a:pt x="13394" y="6697"/>
                  </a:cubicBezTo>
                  <a:lnTo>
                    <a:pt x="13394" y="2592"/>
                  </a:lnTo>
                  <a:cubicBezTo>
                    <a:pt x="13734" y="2592"/>
                    <a:pt x="14042" y="2901"/>
                    <a:pt x="14042" y="3271"/>
                  </a:cubicBezTo>
                  <a:lnTo>
                    <a:pt x="14042" y="9228"/>
                  </a:lnTo>
                  <a:lnTo>
                    <a:pt x="432" y="9228"/>
                  </a:lnTo>
                  <a:lnTo>
                    <a:pt x="432" y="3271"/>
                  </a:lnTo>
                  <a:cubicBezTo>
                    <a:pt x="432" y="2901"/>
                    <a:pt x="710" y="2592"/>
                    <a:pt x="1080" y="2592"/>
                  </a:cubicBezTo>
                  <a:lnTo>
                    <a:pt x="1080" y="6697"/>
                  </a:lnTo>
                  <a:cubicBezTo>
                    <a:pt x="1080" y="7407"/>
                    <a:pt x="1667" y="7993"/>
                    <a:pt x="2376" y="7993"/>
                  </a:cubicBezTo>
                  <a:lnTo>
                    <a:pt x="5740" y="7993"/>
                  </a:lnTo>
                  <a:cubicBezTo>
                    <a:pt x="6450" y="7993"/>
                    <a:pt x="7037" y="7407"/>
                    <a:pt x="7037" y="6697"/>
                  </a:cubicBezTo>
                  <a:lnTo>
                    <a:pt x="7037" y="5987"/>
                  </a:lnTo>
                  <a:cubicBezTo>
                    <a:pt x="7037" y="5848"/>
                    <a:pt x="6928" y="5779"/>
                    <a:pt x="6820" y="5779"/>
                  </a:cubicBezTo>
                  <a:cubicBezTo>
                    <a:pt x="6712" y="5779"/>
                    <a:pt x="6604" y="5848"/>
                    <a:pt x="6604" y="5987"/>
                  </a:cubicBezTo>
                  <a:lnTo>
                    <a:pt x="6604" y="6697"/>
                  </a:lnTo>
                  <a:cubicBezTo>
                    <a:pt x="6604" y="7191"/>
                    <a:pt x="6234" y="7592"/>
                    <a:pt x="5740" y="7592"/>
                  </a:cubicBezTo>
                  <a:lnTo>
                    <a:pt x="2376" y="7592"/>
                  </a:lnTo>
                  <a:cubicBezTo>
                    <a:pt x="1913" y="7592"/>
                    <a:pt x="1512" y="7191"/>
                    <a:pt x="1512" y="6697"/>
                  </a:cubicBezTo>
                  <a:lnTo>
                    <a:pt x="1512" y="2068"/>
                  </a:lnTo>
                  <a:close/>
                  <a:moveTo>
                    <a:pt x="8148" y="11758"/>
                  </a:moveTo>
                  <a:lnTo>
                    <a:pt x="8148" y="13147"/>
                  </a:lnTo>
                  <a:lnTo>
                    <a:pt x="6388" y="13147"/>
                  </a:lnTo>
                  <a:lnTo>
                    <a:pt x="6388" y="11758"/>
                  </a:lnTo>
                  <a:close/>
                  <a:moveTo>
                    <a:pt x="2376" y="0"/>
                  </a:moveTo>
                  <a:cubicBezTo>
                    <a:pt x="1667" y="0"/>
                    <a:pt x="1080" y="586"/>
                    <a:pt x="1080" y="1296"/>
                  </a:cubicBezTo>
                  <a:lnTo>
                    <a:pt x="1080" y="2160"/>
                  </a:lnTo>
                  <a:cubicBezTo>
                    <a:pt x="494" y="2191"/>
                    <a:pt x="0" y="2654"/>
                    <a:pt x="0" y="3271"/>
                  </a:cubicBezTo>
                  <a:lnTo>
                    <a:pt x="0" y="10678"/>
                  </a:lnTo>
                  <a:cubicBezTo>
                    <a:pt x="0" y="11265"/>
                    <a:pt x="494" y="11758"/>
                    <a:pt x="1080" y="11758"/>
                  </a:cubicBezTo>
                  <a:lnTo>
                    <a:pt x="5956" y="11758"/>
                  </a:lnTo>
                  <a:lnTo>
                    <a:pt x="5956" y="13147"/>
                  </a:lnTo>
                  <a:lnTo>
                    <a:pt x="4876" y="13147"/>
                  </a:lnTo>
                  <a:cubicBezTo>
                    <a:pt x="4043" y="13147"/>
                    <a:pt x="4043" y="14474"/>
                    <a:pt x="4876" y="14474"/>
                  </a:cubicBezTo>
                  <a:lnTo>
                    <a:pt x="5586" y="14474"/>
                  </a:lnTo>
                  <a:cubicBezTo>
                    <a:pt x="5854" y="14474"/>
                    <a:pt x="5863" y="14071"/>
                    <a:pt x="5614" y="14071"/>
                  </a:cubicBezTo>
                  <a:cubicBezTo>
                    <a:pt x="5605" y="14071"/>
                    <a:pt x="5596" y="14072"/>
                    <a:pt x="5586" y="14073"/>
                  </a:cubicBezTo>
                  <a:lnTo>
                    <a:pt x="4876" y="14073"/>
                  </a:lnTo>
                  <a:cubicBezTo>
                    <a:pt x="4598" y="14011"/>
                    <a:pt x="4598" y="13610"/>
                    <a:pt x="4876" y="13579"/>
                  </a:cubicBezTo>
                  <a:lnTo>
                    <a:pt x="9598" y="13579"/>
                  </a:lnTo>
                  <a:cubicBezTo>
                    <a:pt x="9876" y="13579"/>
                    <a:pt x="9876" y="14073"/>
                    <a:pt x="9598" y="14073"/>
                  </a:cubicBezTo>
                  <a:lnTo>
                    <a:pt x="6820" y="14073"/>
                  </a:lnTo>
                  <a:cubicBezTo>
                    <a:pt x="6543" y="14073"/>
                    <a:pt x="6543" y="14474"/>
                    <a:pt x="6820" y="14474"/>
                  </a:cubicBezTo>
                  <a:lnTo>
                    <a:pt x="9598" y="14474"/>
                  </a:lnTo>
                  <a:cubicBezTo>
                    <a:pt x="10431" y="14474"/>
                    <a:pt x="10431" y="13147"/>
                    <a:pt x="9598" y="13147"/>
                  </a:cubicBezTo>
                  <a:lnTo>
                    <a:pt x="8549" y="13147"/>
                  </a:lnTo>
                  <a:lnTo>
                    <a:pt x="8549" y="11758"/>
                  </a:lnTo>
                  <a:lnTo>
                    <a:pt x="10956" y="11758"/>
                  </a:lnTo>
                  <a:cubicBezTo>
                    <a:pt x="11265" y="11758"/>
                    <a:pt x="11265" y="11326"/>
                    <a:pt x="10956" y="11326"/>
                  </a:cubicBezTo>
                  <a:lnTo>
                    <a:pt x="1111" y="11326"/>
                  </a:lnTo>
                  <a:cubicBezTo>
                    <a:pt x="741" y="11326"/>
                    <a:pt x="432" y="11049"/>
                    <a:pt x="432" y="10678"/>
                  </a:cubicBezTo>
                  <a:lnTo>
                    <a:pt x="432" y="9660"/>
                  </a:lnTo>
                  <a:lnTo>
                    <a:pt x="14042" y="9660"/>
                  </a:lnTo>
                  <a:lnTo>
                    <a:pt x="14042" y="10678"/>
                  </a:lnTo>
                  <a:cubicBezTo>
                    <a:pt x="14042" y="11049"/>
                    <a:pt x="13734" y="11357"/>
                    <a:pt x="13394" y="11357"/>
                  </a:cubicBezTo>
                  <a:lnTo>
                    <a:pt x="12221" y="11357"/>
                  </a:lnTo>
                  <a:cubicBezTo>
                    <a:pt x="11944" y="11357"/>
                    <a:pt x="11944" y="11758"/>
                    <a:pt x="12221" y="11758"/>
                  </a:cubicBezTo>
                  <a:lnTo>
                    <a:pt x="13394" y="11758"/>
                  </a:lnTo>
                  <a:cubicBezTo>
                    <a:pt x="13980" y="11758"/>
                    <a:pt x="14474" y="11265"/>
                    <a:pt x="14474" y="10678"/>
                  </a:cubicBezTo>
                  <a:lnTo>
                    <a:pt x="14474" y="3271"/>
                  </a:lnTo>
                  <a:cubicBezTo>
                    <a:pt x="14474" y="2654"/>
                    <a:pt x="13980" y="2191"/>
                    <a:pt x="13394" y="2160"/>
                  </a:cubicBezTo>
                  <a:lnTo>
                    <a:pt x="13394" y="1296"/>
                  </a:lnTo>
                  <a:cubicBezTo>
                    <a:pt x="13394" y="586"/>
                    <a:pt x="12808" y="0"/>
                    <a:pt x="12098" y="0"/>
                  </a:cubicBezTo>
                  <a:lnTo>
                    <a:pt x="8734" y="0"/>
                  </a:lnTo>
                  <a:cubicBezTo>
                    <a:pt x="8024" y="0"/>
                    <a:pt x="7438" y="586"/>
                    <a:pt x="7438" y="1296"/>
                  </a:cubicBezTo>
                  <a:lnTo>
                    <a:pt x="7438" y="2160"/>
                  </a:lnTo>
                  <a:lnTo>
                    <a:pt x="7067" y="2160"/>
                  </a:lnTo>
                  <a:lnTo>
                    <a:pt x="7067" y="1296"/>
                  </a:lnTo>
                  <a:cubicBezTo>
                    <a:pt x="7067" y="586"/>
                    <a:pt x="6450" y="0"/>
                    <a:pt x="5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96"/>
            <p:cNvSpPr/>
            <p:nvPr/>
          </p:nvSpPr>
          <p:spPr>
            <a:xfrm>
              <a:off x="1054750" y="1995075"/>
              <a:ext cx="54275" cy="54450"/>
            </a:xfrm>
            <a:custGeom>
              <a:avLst/>
              <a:gdLst/>
              <a:ahLst/>
              <a:cxnLst/>
              <a:rect l="l" t="t" r="r" b="b"/>
              <a:pathLst>
                <a:path w="2171" h="2178" extrusionOk="0">
                  <a:moveTo>
                    <a:pt x="1101" y="703"/>
                  </a:moveTo>
                  <a:lnTo>
                    <a:pt x="1317" y="1227"/>
                  </a:lnTo>
                  <a:lnTo>
                    <a:pt x="854" y="1227"/>
                  </a:lnTo>
                  <a:lnTo>
                    <a:pt x="1101" y="703"/>
                  </a:lnTo>
                  <a:close/>
                  <a:moveTo>
                    <a:pt x="1085" y="1"/>
                  </a:moveTo>
                  <a:cubicBezTo>
                    <a:pt x="1008" y="1"/>
                    <a:pt x="931" y="39"/>
                    <a:pt x="885" y="116"/>
                  </a:cubicBezTo>
                  <a:lnTo>
                    <a:pt x="82" y="1875"/>
                  </a:lnTo>
                  <a:cubicBezTo>
                    <a:pt x="0" y="2040"/>
                    <a:pt x="137" y="2177"/>
                    <a:pt x="274" y="2177"/>
                  </a:cubicBezTo>
                  <a:cubicBezTo>
                    <a:pt x="343" y="2177"/>
                    <a:pt x="412" y="2143"/>
                    <a:pt x="453" y="2061"/>
                  </a:cubicBezTo>
                  <a:lnTo>
                    <a:pt x="638" y="1659"/>
                  </a:lnTo>
                  <a:lnTo>
                    <a:pt x="1533" y="1659"/>
                  </a:lnTo>
                  <a:lnTo>
                    <a:pt x="1718" y="2061"/>
                  </a:lnTo>
                  <a:cubicBezTo>
                    <a:pt x="1749" y="2143"/>
                    <a:pt x="1814" y="2177"/>
                    <a:pt x="1883" y="2177"/>
                  </a:cubicBezTo>
                  <a:cubicBezTo>
                    <a:pt x="2020" y="2177"/>
                    <a:pt x="2171" y="2040"/>
                    <a:pt x="2088" y="1875"/>
                  </a:cubicBezTo>
                  <a:lnTo>
                    <a:pt x="1286" y="116"/>
                  </a:lnTo>
                  <a:cubicBezTo>
                    <a:pt x="1240" y="39"/>
                    <a:pt x="1162" y="1"/>
                    <a:pt x="1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96"/>
            <p:cNvSpPr/>
            <p:nvPr/>
          </p:nvSpPr>
          <p:spPr>
            <a:xfrm>
              <a:off x="1221125" y="1993225"/>
              <a:ext cx="39375" cy="56475"/>
            </a:xfrm>
            <a:custGeom>
              <a:avLst/>
              <a:gdLst/>
              <a:ahLst/>
              <a:cxnLst/>
              <a:rect l="l" t="t" r="r" b="b"/>
              <a:pathLst>
                <a:path w="1575" h="2259" extrusionOk="0">
                  <a:moveTo>
                    <a:pt x="803" y="406"/>
                  </a:moveTo>
                  <a:cubicBezTo>
                    <a:pt x="988" y="406"/>
                    <a:pt x="988" y="715"/>
                    <a:pt x="803" y="715"/>
                  </a:cubicBezTo>
                  <a:lnTo>
                    <a:pt x="402" y="715"/>
                  </a:lnTo>
                  <a:lnTo>
                    <a:pt x="402" y="406"/>
                  </a:lnTo>
                  <a:close/>
                  <a:moveTo>
                    <a:pt x="803" y="1116"/>
                  </a:moveTo>
                  <a:cubicBezTo>
                    <a:pt x="988" y="1147"/>
                    <a:pt x="1143" y="1209"/>
                    <a:pt x="1174" y="1425"/>
                  </a:cubicBezTo>
                  <a:cubicBezTo>
                    <a:pt x="1205" y="1641"/>
                    <a:pt x="1019" y="1795"/>
                    <a:pt x="834" y="1826"/>
                  </a:cubicBezTo>
                  <a:lnTo>
                    <a:pt x="402" y="1826"/>
                  </a:lnTo>
                  <a:lnTo>
                    <a:pt x="402" y="1116"/>
                  </a:lnTo>
                  <a:close/>
                  <a:moveTo>
                    <a:pt x="178" y="0"/>
                  </a:moveTo>
                  <a:cubicBezTo>
                    <a:pt x="75" y="0"/>
                    <a:pt x="1" y="108"/>
                    <a:pt x="1" y="190"/>
                  </a:cubicBezTo>
                  <a:lnTo>
                    <a:pt x="1" y="2042"/>
                  </a:lnTo>
                  <a:cubicBezTo>
                    <a:pt x="1" y="2165"/>
                    <a:pt x="93" y="2258"/>
                    <a:pt x="217" y="2258"/>
                  </a:cubicBezTo>
                  <a:lnTo>
                    <a:pt x="803" y="2258"/>
                  </a:lnTo>
                  <a:cubicBezTo>
                    <a:pt x="1235" y="2258"/>
                    <a:pt x="1575" y="1888"/>
                    <a:pt x="1575" y="1486"/>
                  </a:cubicBezTo>
                  <a:cubicBezTo>
                    <a:pt x="1575" y="1209"/>
                    <a:pt x="1451" y="993"/>
                    <a:pt x="1266" y="838"/>
                  </a:cubicBezTo>
                  <a:cubicBezTo>
                    <a:pt x="1328" y="746"/>
                    <a:pt x="1359" y="653"/>
                    <a:pt x="1359" y="561"/>
                  </a:cubicBezTo>
                  <a:cubicBezTo>
                    <a:pt x="1359" y="252"/>
                    <a:pt x="1112" y="5"/>
                    <a:pt x="803" y="5"/>
                  </a:cubicBezTo>
                  <a:lnTo>
                    <a:pt x="217" y="5"/>
                  </a:lnTo>
                  <a:cubicBezTo>
                    <a:pt x="204" y="2"/>
                    <a:pt x="191"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96"/>
            <p:cNvSpPr/>
            <p:nvPr/>
          </p:nvSpPr>
          <p:spPr>
            <a:xfrm>
              <a:off x="1031325" y="19262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96"/>
            <p:cNvSpPr/>
            <p:nvPr/>
          </p:nvSpPr>
          <p:spPr>
            <a:xfrm>
              <a:off x="1049850"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96"/>
            <p:cNvSpPr/>
            <p:nvPr/>
          </p:nvSpPr>
          <p:spPr>
            <a:xfrm>
              <a:off x="1067600" y="19262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96"/>
            <p:cNvSpPr/>
            <p:nvPr/>
          </p:nvSpPr>
          <p:spPr>
            <a:xfrm>
              <a:off x="1190275" y="1926225"/>
              <a:ext cx="14675" cy="10825"/>
            </a:xfrm>
            <a:custGeom>
              <a:avLst/>
              <a:gdLst/>
              <a:ahLst/>
              <a:cxnLst/>
              <a:rect l="l" t="t" r="r" b="b"/>
              <a:pathLst>
                <a:path w="587" h="433" extrusionOk="0">
                  <a:moveTo>
                    <a:pt x="278" y="0"/>
                  </a:moveTo>
                  <a:cubicBezTo>
                    <a:pt x="0" y="0"/>
                    <a:pt x="0" y="432"/>
                    <a:pt x="278" y="432"/>
                  </a:cubicBezTo>
                  <a:cubicBezTo>
                    <a:pt x="587" y="432"/>
                    <a:pt x="58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96"/>
            <p:cNvSpPr/>
            <p:nvPr/>
          </p:nvSpPr>
          <p:spPr>
            <a:xfrm>
              <a:off x="1208800" y="19262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96"/>
            <p:cNvSpPr/>
            <p:nvPr/>
          </p:nvSpPr>
          <p:spPr>
            <a:xfrm>
              <a:off x="1226525" y="19262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7" name="Google Shape;14447;p96"/>
          <p:cNvGrpSpPr/>
          <p:nvPr/>
        </p:nvGrpSpPr>
        <p:grpSpPr>
          <a:xfrm>
            <a:off x="6259034" y="3975686"/>
            <a:ext cx="367275" cy="362250"/>
            <a:chOff x="7726050" y="4141325"/>
            <a:chExt cx="367275" cy="362250"/>
          </a:xfrm>
        </p:grpSpPr>
        <p:sp>
          <p:nvSpPr>
            <p:cNvPr id="14448" name="Google Shape;14448;p96"/>
            <p:cNvSpPr/>
            <p:nvPr/>
          </p:nvSpPr>
          <p:spPr>
            <a:xfrm>
              <a:off x="7793175" y="4357550"/>
              <a:ext cx="60200" cy="109000"/>
            </a:xfrm>
            <a:custGeom>
              <a:avLst/>
              <a:gdLst/>
              <a:ahLst/>
              <a:cxnLst/>
              <a:rect l="l" t="t" r="r" b="b"/>
              <a:pathLst>
                <a:path w="2408" h="4360" extrusionOk="0">
                  <a:moveTo>
                    <a:pt x="1219" y="0"/>
                  </a:moveTo>
                  <a:cubicBezTo>
                    <a:pt x="1119" y="0"/>
                    <a:pt x="1019" y="70"/>
                    <a:pt x="1019" y="209"/>
                  </a:cubicBezTo>
                  <a:lnTo>
                    <a:pt x="1019" y="610"/>
                  </a:lnTo>
                  <a:cubicBezTo>
                    <a:pt x="957" y="610"/>
                    <a:pt x="895" y="641"/>
                    <a:pt x="864" y="641"/>
                  </a:cubicBezTo>
                  <a:cubicBezTo>
                    <a:pt x="0" y="888"/>
                    <a:pt x="124" y="2153"/>
                    <a:pt x="1019" y="2246"/>
                  </a:cubicBezTo>
                  <a:cubicBezTo>
                    <a:pt x="1235" y="2246"/>
                    <a:pt x="1451" y="2307"/>
                    <a:pt x="1636" y="2431"/>
                  </a:cubicBezTo>
                  <a:cubicBezTo>
                    <a:pt x="1821" y="2585"/>
                    <a:pt x="1852" y="2832"/>
                    <a:pt x="1759" y="3048"/>
                  </a:cubicBezTo>
                  <a:cubicBezTo>
                    <a:pt x="1632" y="3226"/>
                    <a:pt x="1441" y="3342"/>
                    <a:pt x="1240" y="3342"/>
                  </a:cubicBezTo>
                  <a:cubicBezTo>
                    <a:pt x="1197" y="3342"/>
                    <a:pt x="1154" y="3337"/>
                    <a:pt x="1111" y="3326"/>
                  </a:cubicBezTo>
                  <a:lnTo>
                    <a:pt x="1080" y="3357"/>
                  </a:lnTo>
                  <a:cubicBezTo>
                    <a:pt x="803" y="3295"/>
                    <a:pt x="587" y="3079"/>
                    <a:pt x="525" y="2801"/>
                  </a:cubicBezTo>
                  <a:cubicBezTo>
                    <a:pt x="525" y="2662"/>
                    <a:pt x="417" y="2593"/>
                    <a:pt x="313" y="2593"/>
                  </a:cubicBezTo>
                  <a:cubicBezTo>
                    <a:pt x="209" y="2593"/>
                    <a:pt x="108" y="2662"/>
                    <a:pt x="124" y="2801"/>
                  </a:cubicBezTo>
                  <a:cubicBezTo>
                    <a:pt x="124" y="3295"/>
                    <a:pt x="494" y="3696"/>
                    <a:pt x="988" y="3758"/>
                  </a:cubicBezTo>
                  <a:lnTo>
                    <a:pt x="988" y="4128"/>
                  </a:lnTo>
                  <a:cubicBezTo>
                    <a:pt x="988" y="4282"/>
                    <a:pt x="1096" y="4360"/>
                    <a:pt x="1204" y="4360"/>
                  </a:cubicBezTo>
                  <a:cubicBezTo>
                    <a:pt x="1312" y="4360"/>
                    <a:pt x="1420" y="4282"/>
                    <a:pt x="1420" y="4128"/>
                  </a:cubicBezTo>
                  <a:lnTo>
                    <a:pt x="1420" y="3758"/>
                  </a:lnTo>
                  <a:cubicBezTo>
                    <a:pt x="1667" y="3696"/>
                    <a:pt x="1914" y="3542"/>
                    <a:pt x="2068" y="3326"/>
                  </a:cubicBezTo>
                  <a:cubicBezTo>
                    <a:pt x="2408" y="2801"/>
                    <a:pt x="2130" y="2122"/>
                    <a:pt x="1574" y="1937"/>
                  </a:cubicBezTo>
                  <a:cubicBezTo>
                    <a:pt x="1358" y="1875"/>
                    <a:pt x="1111" y="1875"/>
                    <a:pt x="895" y="1814"/>
                  </a:cubicBezTo>
                  <a:cubicBezTo>
                    <a:pt x="741" y="1721"/>
                    <a:pt x="648" y="1505"/>
                    <a:pt x="710" y="1320"/>
                  </a:cubicBezTo>
                  <a:cubicBezTo>
                    <a:pt x="781" y="1120"/>
                    <a:pt x="958" y="1033"/>
                    <a:pt x="1143" y="1033"/>
                  </a:cubicBezTo>
                  <a:cubicBezTo>
                    <a:pt x="1358" y="1033"/>
                    <a:pt x="1584" y="1151"/>
                    <a:pt x="1667" y="1351"/>
                  </a:cubicBezTo>
                  <a:cubicBezTo>
                    <a:pt x="1705" y="1428"/>
                    <a:pt x="1768" y="1460"/>
                    <a:pt x="1833" y="1460"/>
                  </a:cubicBezTo>
                  <a:cubicBezTo>
                    <a:pt x="1976" y="1460"/>
                    <a:pt x="2132" y="1304"/>
                    <a:pt x="2068" y="1135"/>
                  </a:cubicBezTo>
                  <a:cubicBezTo>
                    <a:pt x="1945" y="919"/>
                    <a:pt x="1759" y="764"/>
                    <a:pt x="1543" y="672"/>
                  </a:cubicBezTo>
                  <a:lnTo>
                    <a:pt x="1420" y="641"/>
                  </a:lnTo>
                  <a:lnTo>
                    <a:pt x="1420" y="209"/>
                  </a:lnTo>
                  <a:cubicBezTo>
                    <a:pt x="1420" y="70"/>
                    <a:pt x="1320" y="0"/>
                    <a:pt x="1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96"/>
            <p:cNvSpPr/>
            <p:nvPr/>
          </p:nvSpPr>
          <p:spPr>
            <a:xfrm>
              <a:off x="7726050" y="4141325"/>
              <a:ext cx="367275" cy="362250"/>
            </a:xfrm>
            <a:custGeom>
              <a:avLst/>
              <a:gdLst/>
              <a:ahLst/>
              <a:cxnLst/>
              <a:rect l="l" t="t" r="r" b="b"/>
              <a:pathLst>
                <a:path w="14691" h="14490" extrusionOk="0">
                  <a:moveTo>
                    <a:pt x="10185" y="2438"/>
                  </a:moveTo>
                  <a:lnTo>
                    <a:pt x="10185" y="6481"/>
                  </a:lnTo>
                  <a:cubicBezTo>
                    <a:pt x="10185" y="6512"/>
                    <a:pt x="10216" y="6543"/>
                    <a:pt x="10216" y="6574"/>
                  </a:cubicBezTo>
                  <a:lnTo>
                    <a:pt x="6574" y="6574"/>
                  </a:lnTo>
                  <a:lnTo>
                    <a:pt x="6574" y="6296"/>
                  </a:lnTo>
                  <a:cubicBezTo>
                    <a:pt x="6574" y="4259"/>
                    <a:pt x="8148" y="2562"/>
                    <a:pt x="10185" y="2438"/>
                  </a:cubicBezTo>
                  <a:close/>
                  <a:moveTo>
                    <a:pt x="9660" y="432"/>
                  </a:moveTo>
                  <a:cubicBezTo>
                    <a:pt x="9938" y="432"/>
                    <a:pt x="10185" y="648"/>
                    <a:pt x="10185" y="957"/>
                  </a:cubicBezTo>
                  <a:lnTo>
                    <a:pt x="10185" y="2037"/>
                  </a:lnTo>
                  <a:cubicBezTo>
                    <a:pt x="7932" y="2130"/>
                    <a:pt x="6142" y="4012"/>
                    <a:pt x="6142" y="6296"/>
                  </a:cubicBezTo>
                  <a:lnTo>
                    <a:pt x="6142" y="7994"/>
                  </a:lnTo>
                  <a:cubicBezTo>
                    <a:pt x="5555" y="7500"/>
                    <a:pt x="4846" y="7222"/>
                    <a:pt x="4105" y="7191"/>
                  </a:cubicBezTo>
                  <a:lnTo>
                    <a:pt x="4105" y="5401"/>
                  </a:lnTo>
                  <a:cubicBezTo>
                    <a:pt x="4105" y="4877"/>
                    <a:pt x="3673" y="4444"/>
                    <a:pt x="3148" y="4444"/>
                  </a:cubicBezTo>
                  <a:lnTo>
                    <a:pt x="1235" y="4444"/>
                  </a:lnTo>
                  <a:cubicBezTo>
                    <a:pt x="587" y="4383"/>
                    <a:pt x="587" y="3457"/>
                    <a:pt x="1235" y="3395"/>
                  </a:cubicBezTo>
                  <a:lnTo>
                    <a:pt x="5123" y="3395"/>
                  </a:lnTo>
                  <a:cubicBezTo>
                    <a:pt x="6358" y="3395"/>
                    <a:pt x="6358" y="1482"/>
                    <a:pt x="5123" y="1482"/>
                  </a:cubicBezTo>
                  <a:lnTo>
                    <a:pt x="2562" y="1482"/>
                  </a:lnTo>
                  <a:cubicBezTo>
                    <a:pt x="1914" y="1420"/>
                    <a:pt x="1914" y="463"/>
                    <a:pt x="2562" y="432"/>
                  </a:cubicBezTo>
                  <a:close/>
                  <a:moveTo>
                    <a:pt x="14228" y="7006"/>
                  </a:moveTo>
                  <a:lnTo>
                    <a:pt x="14228" y="10154"/>
                  </a:lnTo>
                  <a:cubicBezTo>
                    <a:pt x="14228" y="12283"/>
                    <a:pt x="12499" y="14012"/>
                    <a:pt x="10370" y="14012"/>
                  </a:cubicBezTo>
                  <a:lnTo>
                    <a:pt x="10401" y="13981"/>
                  </a:lnTo>
                  <a:cubicBezTo>
                    <a:pt x="9105" y="13981"/>
                    <a:pt x="7932" y="13333"/>
                    <a:pt x="7222" y="12253"/>
                  </a:cubicBezTo>
                  <a:cubicBezTo>
                    <a:pt x="7777" y="10956"/>
                    <a:pt x="7500" y="9444"/>
                    <a:pt x="6574" y="8364"/>
                  </a:cubicBezTo>
                  <a:cubicBezTo>
                    <a:pt x="6574" y="8364"/>
                    <a:pt x="6574" y="8333"/>
                    <a:pt x="6574" y="8302"/>
                  </a:cubicBezTo>
                  <a:lnTo>
                    <a:pt x="6574" y="7006"/>
                  </a:lnTo>
                  <a:close/>
                  <a:moveTo>
                    <a:pt x="2562" y="0"/>
                  </a:moveTo>
                  <a:cubicBezTo>
                    <a:pt x="1358" y="0"/>
                    <a:pt x="1358" y="1883"/>
                    <a:pt x="2562" y="1883"/>
                  </a:cubicBezTo>
                  <a:lnTo>
                    <a:pt x="5123" y="1883"/>
                  </a:lnTo>
                  <a:cubicBezTo>
                    <a:pt x="5771" y="1945"/>
                    <a:pt x="5771" y="2901"/>
                    <a:pt x="5123" y="2963"/>
                  </a:cubicBezTo>
                  <a:lnTo>
                    <a:pt x="1235" y="2963"/>
                  </a:lnTo>
                  <a:cubicBezTo>
                    <a:pt x="0" y="2963"/>
                    <a:pt x="0" y="4877"/>
                    <a:pt x="1235" y="4877"/>
                  </a:cubicBezTo>
                  <a:lnTo>
                    <a:pt x="3148" y="4877"/>
                  </a:lnTo>
                  <a:cubicBezTo>
                    <a:pt x="3457" y="4877"/>
                    <a:pt x="3704" y="5123"/>
                    <a:pt x="3704" y="5401"/>
                  </a:cubicBezTo>
                  <a:lnTo>
                    <a:pt x="3704" y="7191"/>
                  </a:lnTo>
                  <a:cubicBezTo>
                    <a:pt x="1759" y="7284"/>
                    <a:pt x="216" y="8889"/>
                    <a:pt x="216" y="10833"/>
                  </a:cubicBezTo>
                  <a:cubicBezTo>
                    <a:pt x="216" y="11265"/>
                    <a:pt x="278" y="11697"/>
                    <a:pt x="432" y="12098"/>
                  </a:cubicBezTo>
                  <a:cubicBezTo>
                    <a:pt x="474" y="12161"/>
                    <a:pt x="538" y="12189"/>
                    <a:pt x="602" y="12189"/>
                  </a:cubicBezTo>
                  <a:cubicBezTo>
                    <a:pt x="727" y="12189"/>
                    <a:pt x="854" y="12086"/>
                    <a:pt x="834" y="11944"/>
                  </a:cubicBezTo>
                  <a:cubicBezTo>
                    <a:pt x="247" y="10370"/>
                    <a:pt x="957" y="8611"/>
                    <a:pt x="2500" y="7901"/>
                  </a:cubicBezTo>
                  <a:cubicBezTo>
                    <a:pt x="2935" y="7697"/>
                    <a:pt x="3393" y="7600"/>
                    <a:pt x="3844" y="7600"/>
                  </a:cubicBezTo>
                  <a:cubicBezTo>
                    <a:pt x="4963" y="7600"/>
                    <a:pt x="6042" y="8195"/>
                    <a:pt x="6636" y="9228"/>
                  </a:cubicBezTo>
                  <a:cubicBezTo>
                    <a:pt x="7469" y="10679"/>
                    <a:pt x="7068" y="12530"/>
                    <a:pt x="5679" y="13487"/>
                  </a:cubicBezTo>
                  <a:cubicBezTo>
                    <a:pt x="5121" y="13871"/>
                    <a:pt x="4484" y="14056"/>
                    <a:pt x="3853" y="14056"/>
                  </a:cubicBezTo>
                  <a:cubicBezTo>
                    <a:pt x="2912" y="14056"/>
                    <a:pt x="1986" y="13645"/>
                    <a:pt x="1358" y="12870"/>
                  </a:cubicBezTo>
                  <a:cubicBezTo>
                    <a:pt x="1312" y="12824"/>
                    <a:pt x="1261" y="12805"/>
                    <a:pt x="1212" y="12805"/>
                  </a:cubicBezTo>
                  <a:cubicBezTo>
                    <a:pt x="1060" y="12805"/>
                    <a:pt x="926" y="12985"/>
                    <a:pt x="1019" y="13148"/>
                  </a:cubicBezTo>
                  <a:cubicBezTo>
                    <a:pt x="1753" y="14051"/>
                    <a:pt x="2797" y="14490"/>
                    <a:pt x="3838" y="14490"/>
                  </a:cubicBezTo>
                  <a:cubicBezTo>
                    <a:pt x="5073" y="14490"/>
                    <a:pt x="6303" y="13873"/>
                    <a:pt x="7006" y="12685"/>
                  </a:cubicBezTo>
                  <a:cubicBezTo>
                    <a:pt x="7891" y="13883"/>
                    <a:pt x="9146" y="14419"/>
                    <a:pt x="10386" y="14419"/>
                  </a:cubicBezTo>
                  <a:cubicBezTo>
                    <a:pt x="12562" y="14419"/>
                    <a:pt x="14691" y="12769"/>
                    <a:pt x="14691" y="10154"/>
                  </a:cubicBezTo>
                  <a:lnTo>
                    <a:pt x="14691" y="6296"/>
                  </a:lnTo>
                  <a:cubicBezTo>
                    <a:pt x="14660" y="5123"/>
                    <a:pt x="14166" y="3982"/>
                    <a:pt x="13333" y="3179"/>
                  </a:cubicBezTo>
                  <a:cubicBezTo>
                    <a:pt x="13283" y="3130"/>
                    <a:pt x="13231" y="3110"/>
                    <a:pt x="13182" y="3110"/>
                  </a:cubicBezTo>
                  <a:cubicBezTo>
                    <a:pt x="13016" y="3110"/>
                    <a:pt x="12888" y="3345"/>
                    <a:pt x="13055" y="3488"/>
                  </a:cubicBezTo>
                  <a:lnTo>
                    <a:pt x="13024" y="3488"/>
                  </a:lnTo>
                  <a:cubicBezTo>
                    <a:pt x="13796" y="4198"/>
                    <a:pt x="14258" y="5216"/>
                    <a:pt x="14258" y="6296"/>
                  </a:cubicBezTo>
                  <a:lnTo>
                    <a:pt x="14258" y="6605"/>
                  </a:lnTo>
                  <a:lnTo>
                    <a:pt x="10586" y="6605"/>
                  </a:lnTo>
                  <a:cubicBezTo>
                    <a:pt x="10617" y="6574"/>
                    <a:pt x="10617" y="6543"/>
                    <a:pt x="10617" y="6512"/>
                  </a:cubicBezTo>
                  <a:lnTo>
                    <a:pt x="10617" y="2438"/>
                  </a:lnTo>
                  <a:cubicBezTo>
                    <a:pt x="11141" y="2469"/>
                    <a:pt x="11666" y="2624"/>
                    <a:pt x="12160" y="2871"/>
                  </a:cubicBezTo>
                  <a:cubicBezTo>
                    <a:pt x="12192" y="2887"/>
                    <a:pt x="12224" y="2894"/>
                    <a:pt x="12254" y="2894"/>
                  </a:cubicBezTo>
                  <a:cubicBezTo>
                    <a:pt x="12455" y="2894"/>
                    <a:pt x="12586" y="2577"/>
                    <a:pt x="12345" y="2469"/>
                  </a:cubicBezTo>
                  <a:cubicBezTo>
                    <a:pt x="11820" y="2192"/>
                    <a:pt x="11234" y="2037"/>
                    <a:pt x="10617" y="2006"/>
                  </a:cubicBezTo>
                  <a:lnTo>
                    <a:pt x="10617" y="926"/>
                  </a:lnTo>
                  <a:cubicBezTo>
                    <a:pt x="10617" y="402"/>
                    <a:pt x="10216" y="0"/>
                    <a:pt x="96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50" name="Google Shape;14450;p96"/>
          <p:cNvSpPr/>
          <p:nvPr/>
        </p:nvSpPr>
        <p:spPr>
          <a:xfrm>
            <a:off x="3967066" y="2326499"/>
            <a:ext cx="365750" cy="362875"/>
          </a:xfrm>
          <a:custGeom>
            <a:avLst/>
            <a:gdLst/>
            <a:ahLst/>
            <a:cxnLst/>
            <a:rect l="l" t="t" r="r" b="b"/>
            <a:pathLst>
              <a:path w="14630" h="14515" extrusionOk="0">
                <a:moveTo>
                  <a:pt x="10803" y="5062"/>
                </a:moveTo>
                <a:lnTo>
                  <a:pt x="10586" y="6204"/>
                </a:lnTo>
                <a:lnTo>
                  <a:pt x="9506" y="6204"/>
                </a:lnTo>
                <a:cubicBezTo>
                  <a:pt x="9198" y="6204"/>
                  <a:pt x="9198" y="6605"/>
                  <a:pt x="9506" y="6605"/>
                </a:cubicBezTo>
                <a:lnTo>
                  <a:pt x="10525" y="6605"/>
                </a:lnTo>
                <a:lnTo>
                  <a:pt x="10309" y="7747"/>
                </a:lnTo>
                <a:lnTo>
                  <a:pt x="1297" y="7747"/>
                </a:lnTo>
                <a:lnTo>
                  <a:pt x="1050" y="6605"/>
                </a:lnTo>
                <a:lnTo>
                  <a:pt x="8241" y="6605"/>
                </a:lnTo>
                <a:cubicBezTo>
                  <a:pt x="8519" y="6605"/>
                  <a:pt x="8519" y="6204"/>
                  <a:pt x="8241" y="6204"/>
                </a:cubicBezTo>
                <a:lnTo>
                  <a:pt x="988" y="6204"/>
                </a:lnTo>
                <a:lnTo>
                  <a:pt x="742" y="5062"/>
                </a:lnTo>
                <a:close/>
                <a:moveTo>
                  <a:pt x="10216" y="8179"/>
                </a:moveTo>
                <a:lnTo>
                  <a:pt x="10000" y="9352"/>
                </a:lnTo>
                <a:lnTo>
                  <a:pt x="2099" y="9352"/>
                </a:lnTo>
                <a:cubicBezTo>
                  <a:pt x="1822" y="9352"/>
                  <a:pt x="1575" y="9166"/>
                  <a:pt x="1544" y="8889"/>
                </a:cubicBezTo>
                <a:lnTo>
                  <a:pt x="1390" y="8179"/>
                </a:lnTo>
                <a:close/>
                <a:moveTo>
                  <a:pt x="8111" y="12228"/>
                </a:moveTo>
                <a:cubicBezTo>
                  <a:pt x="8588" y="12228"/>
                  <a:pt x="9043" y="12602"/>
                  <a:pt x="9043" y="13148"/>
                </a:cubicBezTo>
                <a:cubicBezTo>
                  <a:pt x="9043" y="13672"/>
                  <a:pt x="8642" y="14073"/>
                  <a:pt x="8118" y="14073"/>
                </a:cubicBezTo>
                <a:cubicBezTo>
                  <a:pt x="7315" y="14073"/>
                  <a:pt x="6883" y="13086"/>
                  <a:pt x="7469" y="12499"/>
                </a:cubicBezTo>
                <a:cubicBezTo>
                  <a:pt x="7657" y="12311"/>
                  <a:pt x="7887" y="12228"/>
                  <a:pt x="8111" y="12228"/>
                </a:cubicBezTo>
                <a:close/>
                <a:moveTo>
                  <a:pt x="14352" y="0"/>
                </a:moveTo>
                <a:lnTo>
                  <a:pt x="14352" y="31"/>
                </a:lnTo>
                <a:lnTo>
                  <a:pt x="13549" y="31"/>
                </a:lnTo>
                <a:cubicBezTo>
                  <a:pt x="13529" y="31"/>
                  <a:pt x="13509" y="30"/>
                  <a:pt x="13488" y="30"/>
                </a:cubicBezTo>
                <a:cubicBezTo>
                  <a:pt x="12466" y="30"/>
                  <a:pt x="11601" y="792"/>
                  <a:pt x="11420" y="1790"/>
                </a:cubicBezTo>
                <a:lnTo>
                  <a:pt x="11204" y="2994"/>
                </a:lnTo>
                <a:lnTo>
                  <a:pt x="3149" y="2994"/>
                </a:lnTo>
                <a:cubicBezTo>
                  <a:pt x="2871" y="2994"/>
                  <a:pt x="2871" y="3426"/>
                  <a:pt x="3149" y="3426"/>
                </a:cubicBezTo>
                <a:lnTo>
                  <a:pt x="11111" y="3426"/>
                </a:lnTo>
                <a:lnTo>
                  <a:pt x="10864" y="4630"/>
                </a:lnTo>
                <a:lnTo>
                  <a:pt x="649" y="4630"/>
                </a:lnTo>
                <a:lnTo>
                  <a:pt x="556" y="4105"/>
                </a:lnTo>
                <a:cubicBezTo>
                  <a:pt x="526" y="3920"/>
                  <a:pt x="556" y="3766"/>
                  <a:pt x="680" y="3611"/>
                </a:cubicBezTo>
                <a:cubicBezTo>
                  <a:pt x="760" y="3504"/>
                  <a:pt x="887" y="3420"/>
                  <a:pt x="1041" y="3420"/>
                </a:cubicBezTo>
                <a:cubicBezTo>
                  <a:pt x="1064" y="3420"/>
                  <a:pt x="1088" y="3422"/>
                  <a:pt x="1112" y="3426"/>
                </a:cubicBezTo>
                <a:lnTo>
                  <a:pt x="2007" y="3426"/>
                </a:lnTo>
                <a:cubicBezTo>
                  <a:pt x="2285" y="3395"/>
                  <a:pt x="2285" y="2994"/>
                  <a:pt x="2007" y="2994"/>
                </a:cubicBezTo>
                <a:lnTo>
                  <a:pt x="1112" y="2994"/>
                </a:lnTo>
                <a:cubicBezTo>
                  <a:pt x="495" y="2994"/>
                  <a:pt x="1" y="3550"/>
                  <a:pt x="124" y="4198"/>
                </a:cubicBezTo>
                <a:lnTo>
                  <a:pt x="1112" y="8981"/>
                </a:lnTo>
                <a:cubicBezTo>
                  <a:pt x="1204" y="9444"/>
                  <a:pt x="1637" y="9784"/>
                  <a:pt x="2099" y="9784"/>
                </a:cubicBezTo>
                <a:lnTo>
                  <a:pt x="9938" y="9784"/>
                </a:lnTo>
                <a:lnTo>
                  <a:pt x="9815" y="10401"/>
                </a:lnTo>
                <a:cubicBezTo>
                  <a:pt x="9661" y="11234"/>
                  <a:pt x="8951" y="11820"/>
                  <a:pt x="8118" y="11820"/>
                </a:cubicBezTo>
                <a:lnTo>
                  <a:pt x="2099" y="11820"/>
                </a:lnTo>
                <a:cubicBezTo>
                  <a:pt x="1822" y="11820"/>
                  <a:pt x="1822" y="12222"/>
                  <a:pt x="2099" y="12222"/>
                </a:cubicBezTo>
                <a:lnTo>
                  <a:pt x="2346" y="12222"/>
                </a:lnTo>
                <a:cubicBezTo>
                  <a:pt x="1432" y="13209"/>
                  <a:pt x="2300" y="14515"/>
                  <a:pt x="3327" y="14515"/>
                </a:cubicBezTo>
                <a:cubicBezTo>
                  <a:pt x="3617" y="14515"/>
                  <a:pt x="3920" y="14411"/>
                  <a:pt x="4198" y="14166"/>
                </a:cubicBezTo>
                <a:cubicBezTo>
                  <a:pt x="4367" y="14021"/>
                  <a:pt x="4234" y="13800"/>
                  <a:pt x="4064" y="13800"/>
                </a:cubicBezTo>
                <a:cubicBezTo>
                  <a:pt x="4017" y="13800"/>
                  <a:pt x="3967" y="13817"/>
                  <a:pt x="3920" y="13857"/>
                </a:cubicBezTo>
                <a:cubicBezTo>
                  <a:pt x="3738" y="14009"/>
                  <a:pt x="3536" y="14075"/>
                  <a:pt x="3340" y="14075"/>
                </a:cubicBezTo>
                <a:cubicBezTo>
                  <a:pt x="2738" y="14075"/>
                  <a:pt x="2198" y="13452"/>
                  <a:pt x="2501" y="12777"/>
                </a:cubicBezTo>
                <a:cubicBezTo>
                  <a:pt x="2667" y="12405"/>
                  <a:pt x="2994" y="12236"/>
                  <a:pt x="3319" y="12236"/>
                </a:cubicBezTo>
                <a:cubicBezTo>
                  <a:pt x="3776" y="12236"/>
                  <a:pt x="4229" y="12570"/>
                  <a:pt x="4229" y="13148"/>
                </a:cubicBezTo>
                <a:cubicBezTo>
                  <a:pt x="4229" y="13286"/>
                  <a:pt x="4337" y="13356"/>
                  <a:pt x="4445" y="13356"/>
                </a:cubicBezTo>
                <a:cubicBezTo>
                  <a:pt x="4553" y="13356"/>
                  <a:pt x="4661" y="13286"/>
                  <a:pt x="4661" y="13148"/>
                </a:cubicBezTo>
                <a:cubicBezTo>
                  <a:pt x="4661" y="12808"/>
                  <a:pt x="4538" y="12499"/>
                  <a:pt x="4291" y="12222"/>
                </a:cubicBezTo>
                <a:lnTo>
                  <a:pt x="7161" y="12222"/>
                </a:lnTo>
                <a:cubicBezTo>
                  <a:pt x="6914" y="12469"/>
                  <a:pt x="6760" y="12808"/>
                  <a:pt x="6760" y="13148"/>
                </a:cubicBezTo>
                <a:cubicBezTo>
                  <a:pt x="6760" y="13937"/>
                  <a:pt x="7389" y="14503"/>
                  <a:pt x="8089" y="14503"/>
                </a:cubicBezTo>
                <a:cubicBezTo>
                  <a:pt x="8293" y="14503"/>
                  <a:pt x="8502" y="14455"/>
                  <a:pt x="8704" y="14351"/>
                </a:cubicBezTo>
                <a:cubicBezTo>
                  <a:pt x="9599" y="13919"/>
                  <a:pt x="9722" y="12685"/>
                  <a:pt x="8920" y="12067"/>
                </a:cubicBezTo>
                <a:cubicBezTo>
                  <a:pt x="9599" y="11790"/>
                  <a:pt x="10062" y="11203"/>
                  <a:pt x="10216" y="10463"/>
                </a:cubicBezTo>
                <a:lnTo>
                  <a:pt x="11821" y="1852"/>
                </a:lnTo>
                <a:cubicBezTo>
                  <a:pt x="11975" y="1050"/>
                  <a:pt x="12685" y="432"/>
                  <a:pt x="13518" y="432"/>
                </a:cubicBezTo>
                <a:lnTo>
                  <a:pt x="14352" y="432"/>
                </a:lnTo>
                <a:cubicBezTo>
                  <a:pt x="14629" y="432"/>
                  <a:pt x="14629" y="0"/>
                  <a:pt x="14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51" name="Google Shape;14451;p96"/>
          <p:cNvGrpSpPr/>
          <p:nvPr/>
        </p:nvGrpSpPr>
        <p:grpSpPr>
          <a:xfrm>
            <a:off x="6988003" y="3422853"/>
            <a:ext cx="372675" cy="361625"/>
            <a:chOff x="3994075" y="2464225"/>
            <a:chExt cx="372675" cy="361625"/>
          </a:xfrm>
        </p:grpSpPr>
        <p:sp>
          <p:nvSpPr>
            <p:cNvPr id="14452" name="Google Shape;14452;p96"/>
            <p:cNvSpPr/>
            <p:nvPr/>
          </p:nvSpPr>
          <p:spPr>
            <a:xfrm>
              <a:off x="4058100" y="2612900"/>
              <a:ext cx="157425" cy="134825"/>
            </a:xfrm>
            <a:custGeom>
              <a:avLst/>
              <a:gdLst/>
              <a:ahLst/>
              <a:cxnLst/>
              <a:rect l="l" t="t" r="r" b="b"/>
              <a:pathLst>
                <a:path w="6297" h="5393" extrusionOk="0">
                  <a:moveTo>
                    <a:pt x="3593" y="412"/>
                  </a:moveTo>
                  <a:cubicBezTo>
                    <a:pt x="4753" y="412"/>
                    <a:pt x="5865" y="1309"/>
                    <a:pt x="5865" y="2685"/>
                  </a:cubicBezTo>
                  <a:cubicBezTo>
                    <a:pt x="5865" y="3920"/>
                    <a:pt x="4846" y="4938"/>
                    <a:pt x="3612" y="4938"/>
                  </a:cubicBezTo>
                  <a:cubicBezTo>
                    <a:pt x="1606" y="4938"/>
                    <a:pt x="587" y="2500"/>
                    <a:pt x="2007" y="1080"/>
                  </a:cubicBezTo>
                  <a:cubicBezTo>
                    <a:pt x="2468" y="620"/>
                    <a:pt x="3036" y="412"/>
                    <a:pt x="3593" y="412"/>
                  </a:cubicBezTo>
                  <a:close/>
                  <a:moveTo>
                    <a:pt x="3612" y="0"/>
                  </a:moveTo>
                  <a:cubicBezTo>
                    <a:pt x="1205" y="0"/>
                    <a:pt x="1" y="2901"/>
                    <a:pt x="1698" y="4599"/>
                  </a:cubicBezTo>
                  <a:cubicBezTo>
                    <a:pt x="2247" y="5147"/>
                    <a:pt x="2921" y="5393"/>
                    <a:pt x="3582" y="5393"/>
                  </a:cubicBezTo>
                  <a:cubicBezTo>
                    <a:pt x="4968" y="5393"/>
                    <a:pt x="6297" y="4315"/>
                    <a:pt x="6297" y="2685"/>
                  </a:cubicBezTo>
                  <a:cubicBezTo>
                    <a:pt x="6297" y="1204"/>
                    <a:pt x="5093" y="0"/>
                    <a:pt x="3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96"/>
            <p:cNvSpPr/>
            <p:nvPr/>
          </p:nvSpPr>
          <p:spPr>
            <a:xfrm>
              <a:off x="4128325" y="2639125"/>
              <a:ext cx="44000" cy="81025"/>
            </a:xfrm>
            <a:custGeom>
              <a:avLst/>
              <a:gdLst/>
              <a:ahLst/>
              <a:cxnLst/>
              <a:rect l="l" t="t" r="r" b="b"/>
              <a:pathLst>
                <a:path w="1760" h="3241" extrusionOk="0">
                  <a:moveTo>
                    <a:pt x="834" y="0"/>
                  </a:moveTo>
                  <a:cubicBezTo>
                    <a:pt x="710" y="0"/>
                    <a:pt x="618" y="93"/>
                    <a:pt x="618" y="216"/>
                  </a:cubicBezTo>
                  <a:lnTo>
                    <a:pt x="618" y="463"/>
                  </a:lnTo>
                  <a:cubicBezTo>
                    <a:pt x="247" y="556"/>
                    <a:pt x="31" y="957"/>
                    <a:pt x="124" y="1328"/>
                  </a:cubicBezTo>
                  <a:cubicBezTo>
                    <a:pt x="186" y="1513"/>
                    <a:pt x="340" y="1636"/>
                    <a:pt x="525" y="1698"/>
                  </a:cubicBezTo>
                  <a:cubicBezTo>
                    <a:pt x="679" y="1760"/>
                    <a:pt x="834" y="1729"/>
                    <a:pt x="988" y="1790"/>
                  </a:cubicBezTo>
                  <a:cubicBezTo>
                    <a:pt x="1358" y="1945"/>
                    <a:pt x="1173" y="2408"/>
                    <a:pt x="834" y="2408"/>
                  </a:cubicBezTo>
                  <a:cubicBezTo>
                    <a:pt x="679" y="2408"/>
                    <a:pt x="525" y="2346"/>
                    <a:pt x="432" y="2222"/>
                  </a:cubicBezTo>
                  <a:lnTo>
                    <a:pt x="432" y="2161"/>
                  </a:lnTo>
                  <a:cubicBezTo>
                    <a:pt x="432" y="2161"/>
                    <a:pt x="432" y="2130"/>
                    <a:pt x="432" y="2099"/>
                  </a:cubicBezTo>
                  <a:cubicBezTo>
                    <a:pt x="417" y="1976"/>
                    <a:pt x="309" y="1914"/>
                    <a:pt x="205" y="1914"/>
                  </a:cubicBezTo>
                  <a:cubicBezTo>
                    <a:pt x="101" y="1914"/>
                    <a:pt x="0" y="1976"/>
                    <a:pt x="0" y="2099"/>
                  </a:cubicBezTo>
                  <a:cubicBezTo>
                    <a:pt x="31" y="2315"/>
                    <a:pt x="124" y="2531"/>
                    <a:pt x="309" y="2685"/>
                  </a:cubicBezTo>
                  <a:cubicBezTo>
                    <a:pt x="402" y="2747"/>
                    <a:pt x="525" y="2809"/>
                    <a:pt x="618" y="2840"/>
                  </a:cubicBezTo>
                  <a:lnTo>
                    <a:pt x="618" y="3025"/>
                  </a:lnTo>
                  <a:cubicBezTo>
                    <a:pt x="618" y="3148"/>
                    <a:pt x="741" y="3241"/>
                    <a:pt x="834" y="3241"/>
                  </a:cubicBezTo>
                  <a:cubicBezTo>
                    <a:pt x="957" y="3241"/>
                    <a:pt x="1050" y="3148"/>
                    <a:pt x="1050" y="3025"/>
                  </a:cubicBezTo>
                  <a:lnTo>
                    <a:pt x="1050" y="2778"/>
                  </a:lnTo>
                  <a:cubicBezTo>
                    <a:pt x="1204" y="2747"/>
                    <a:pt x="1358" y="2655"/>
                    <a:pt x="1451" y="2531"/>
                  </a:cubicBezTo>
                  <a:cubicBezTo>
                    <a:pt x="1760" y="2192"/>
                    <a:pt x="1667" y="1667"/>
                    <a:pt x="1266" y="1451"/>
                  </a:cubicBezTo>
                  <a:lnTo>
                    <a:pt x="1235" y="1451"/>
                  </a:lnTo>
                  <a:cubicBezTo>
                    <a:pt x="1081" y="1389"/>
                    <a:pt x="926" y="1358"/>
                    <a:pt x="741" y="1328"/>
                  </a:cubicBezTo>
                  <a:cubicBezTo>
                    <a:pt x="618" y="1297"/>
                    <a:pt x="494" y="1235"/>
                    <a:pt x="525" y="1081"/>
                  </a:cubicBezTo>
                  <a:cubicBezTo>
                    <a:pt x="540" y="935"/>
                    <a:pt x="651" y="872"/>
                    <a:pt x="774" y="872"/>
                  </a:cubicBezTo>
                  <a:cubicBezTo>
                    <a:pt x="911" y="872"/>
                    <a:pt x="1063" y="950"/>
                    <a:pt x="1111" y="1081"/>
                  </a:cubicBezTo>
                  <a:cubicBezTo>
                    <a:pt x="1151" y="1140"/>
                    <a:pt x="1217" y="1174"/>
                    <a:pt x="1292" y="1174"/>
                  </a:cubicBezTo>
                  <a:cubicBezTo>
                    <a:pt x="1333" y="1174"/>
                    <a:pt x="1376" y="1164"/>
                    <a:pt x="1420" y="1142"/>
                  </a:cubicBezTo>
                  <a:cubicBezTo>
                    <a:pt x="1513" y="1081"/>
                    <a:pt x="1544" y="957"/>
                    <a:pt x="1482" y="865"/>
                  </a:cubicBezTo>
                  <a:cubicBezTo>
                    <a:pt x="1389" y="679"/>
                    <a:pt x="1235" y="525"/>
                    <a:pt x="1050" y="463"/>
                  </a:cubicBezTo>
                  <a:lnTo>
                    <a:pt x="1050" y="216"/>
                  </a:lnTo>
                  <a:cubicBezTo>
                    <a:pt x="1050" y="93"/>
                    <a:pt x="92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96"/>
            <p:cNvSpPr/>
            <p:nvPr/>
          </p:nvSpPr>
          <p:spPr>
            <a:xfrm>
              <a:off x="4138350" y="2690825"/>
              <a:ext cx="25" cy="800"/>
            </a:xfrm>
            <a:custGeom>
              <a:avLst/>
              <a:gdLst/>
              <a:ahLst/>
              <a:cxnLst/>
              <a:rect l="l" t="t" r="r" b="b"/>
              <a:pathLst>
                <a:path w="1" h="32" extrusionOk="0">
                  <a:moveTo>
                    <a:pt x="1" y="31"/>
                  </a:moveTo>
                  <a:cubicBezTo>
                    <a:pt x="1" y="0"/>
                    <a:pt x="1" y="0"/>
                    <a:pt x="1" y="0"/>
                  </a:cubicBezTo>
                  <a:lnTo>
                    <a:pt x="1" y="0"/>
                  </a:lnTo>
                  <a:cubicBezTo>
                    <a:pt x="1" y="0"/>
                    <a:pt x="1" y="0"/>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96"/>
            <p:cNvSpPr/>
            <p:nvPr/>
          </p:nvSpPr>
          <p:spPr>
            <a:xfrm>
              <a:off x="4328925" y="2762000"/>
              <a:ext cx="10825" cy="35325"/>
            </a:xfrm>
            <a:custGeom>
              <a:avLst/>
              <a:gdLst/>
              <a:ahLst/>
              <a:cxnLst/>
              <a:rect l="l" t="t" r="r" b="b"/>
              <a:pathLst>
                <a:path w="433" h="1413" extrusionOk="0">
                  <a:moveTo>
                    <a:pt x="217" y="0"/>
                  </a:moveTo>
                  <a:cubicBezTo>
                    <a:pt x="109" y="0"/>
                    <a:pt x="0" y="70"/>
                    <a:pt x="0" y="209"/>
                  </a:cubicBezTo>
                  <a:lnTo>
                    <a:pt x="0" y="1196"/>
                  </a:lnTo>
                  <a:cubicBezTo>
                    <a:pt x="0" y="1320"/>
                    <a:pt x="93" y="1412"/>
                    <a:pt x="217" y="1412"/>
                  </a:cubicBezTo>
                  <a:cubicBezTo>
                    <a:pt x="340" y="1412"/>
                    <a:pt x="433" y="1320"/>
                    <a:pt x="433" y="1196"/>
                  </a:cubicBezTo>
                  <a:lnTo>
                    <a:pt x="433" y="209"/>
                  </a:lnTo>
                  <a:cubicBezTo>
                    <a:pt x="433" y="70"/>
                    <a:pt x="3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96"/>
            <p:cNvSpPr/>
            <p:nvPr/>
          </p:nvSpPr>
          <p:spPr>
            <a:xfrm>
              <a:off x="3994075" y="2464225"/>
              <a:ext cx="372675" cy="361625"/>
            </a:xfrm>
            <a:custGeom>
              <a:avLst/>
              <a:gdLst/>
              <a:ahLst/>
              <a:cxnLst/>
              <a:rect l="l" t="t" r="r" b="b"/>
              <a:pathLst>
                <a:path w="14907" h="14465" extrusionOk="0">
                  <a:moveTo>
                    <a:pt x="8086" y="3077"/>
                  </a:moveTo>
                  <a:cubicBezTo>
                    <a:pt x="8210" y="3077"/>
                    <a:pt x="8333" y="3200"/>
                    <a:pt x="8333" y="3324"/>
                  </a:cubicBezTo>
                  <a:lnTo>
                    <a:pt x="8333" y="3509"/>
                  </a:lnTo>
                  <a:cubicBezTo>
                    <a:pt x="8333" y="3663"/>
                    <a:pt x="8210" y="3787"/>
                    <a:pt x="8086" y="3787"/>
                  </a:cubicBezTo>
                  <a:lnTo>
                    <a:pt x="4290" y="3787"/>
                  </a:lnTo>
                  <a:cubicBezTo>
                    <a:pt x="4136" y="3787"/>
                    <a:pt x="4012" y="3663"/>
                    <a:pt x="4012" y="3509"/>
                  </a:cubicBezTo>
                  <a:lnTo>
                    <a:pt x="4012" y="3324"/>
                  </a:lnTo>
                  <a:cubicBezTo>
                    <a:pt x="4012" y="3200"/>
                    <a:pt x="4136" y="3077"/>
                    <a:pt x="4290" y="3077"/>
                  </a:cubicBezTo>
                  <a:close/>
                  <a:moveTo>
                    <a:pt x="7130" y="4188"/>
                  </a:moveTo>
                  <a:cubicBezTo>
                    <a:pt x="9043" y="4188"/>
                    <a:pt x="10648" y="5669"/>
                    <a:pt x="10802" y="7583"/>
                  </a:cubicBezTo>
                  <a:lnTo>
                    <a:pt x="10185" y="7583"/>
                  </a:lnTo>
                  <a:cubicBezTo>
                    <a:pt x="9691" y="7583"/>
                    <a:pt x="9290" y="7984"/>
                    <a:pt x="9290" y="8478"/>
                  </a:cubicBezTo>
                  <a:lnTo>
                    <a:pt x="9290" y="12336"/>
                  </a:lnTo>
                  <a:lnTo>
                    <a:pt x="3364" y="12336"/>
                  </a:lnTo>
                  <a:cubicBezTo>
                    <a:pt x="3087" y="12336"/>
                    <a:pt x="3087" y="12768"/>
                    <a:pt x="3364" y="12768"/>
                  </a:cubicBezTo>
                  <a:lnTo>
                    <a:pt x="9290" y="12768"/>
                  </a:lnTo>
                  <a:lnTo>
                    <a:pt x="9290" y="13601"/>
                  </a:lnTo>
                  <a:cubicBezTo>
                    <a:pt x="9290" y="13755"/>
                    <a:pt x="9321" y="13909"/>
                    <a:pt x="9413" y="14064"/>
                  </a:cubicBezTo>
                  <a:lnTo>
                    <a:pt x="1513" y="14064"/>
                  </a:lnTo>
                  <a:cubicBezTo>
                    <a:pt x="741" y="14064"/>
                    <a:pt x="587" y="12953"/>
                    <a:pt x="1358" y="12768"/>
                  </a:cubicBezTo>
                  <a:lnTo>
                    <a:pt x="2284" y="12768"/>
                  </a:lnTo>
                  <a:cubicBezTo>
                    <a:pt x="2562" y="12768"/>
                    <a:pt x="2562" y="12336"/>
                    <a:pt x="2284" y="12336"/>
                  </a:cubicBezTo>
                  <a:lnTo>
                    <a:pt x="1513" y="12336"/>
                  </a:lnTo>
                  <a:lnTo>
                    <a:pt x="1513" y="7891"/>
                  </a:lnTo>
                  <a:cubicBezTo>
                    <a:pt x="1482" y="6904"/>
                    <a:pt x="1883" y="5978"/>
                    <a:pt x="2593" y="5268"/>
                  </a:cubicBezTo>
                  <a:cubicBezTo>
                    <a:pt x="3272" y="4589"/>
                    <a:pt x="4229" y="4188"/>
                    <a:pt x="5216" y="4188"/>
                  </a:cubicBezTo>
                  <a:close/>
                  <a:moveTo>
                    <a:pt x="4557" y="1"/>
                  </a:moveTo>
                  <a:cubicBezTo>
                    <a:pt x="4127" y="1"/>
                    <a:pt x="3765" y="422"/>
                    <a:pt x="3920" y="886"/>
                  </a:cubicBezTo>
                  <a:lnTo>
                    <a:pt x="4445" y="2645"/>
                  </a:lnTo>
                  <a:lnTo>
                    <a:pt x="4290" y="2645"/>
                  </a:lnTo>
                  <a:cubicBezTo>
                    <a:pt x="3889" y="2645"/>
                    <a:pt x="3580" y="2954"/>
                    <a:pt x="3580" y="3324"/>
                  </a:cubicBezTo>
                  <a:lnTo>
                    <a:pt x="3580" y="3509"/>
                  </a:lnTo>
                  <a:cubicBezTo>
                    <a:pt x="3580" y="3694"/>
                    <a:pt x="3673" y="3879"/>
                    <a:pt x="3796" y="4034"/>
                  </a:cubicBezTo>
                  <a:cubicBezTo>
                    <a:pt x="3241" y="4219"/>
                    <a:pt x="2716" y="4558"/>
                    <a:pt x="2284" y="4990"/>
                  </a:cubicBezTo>
                  <a:cubicBezTo>
                    <a:pt x="1513" y="5762"/>
                    <a:pt x="1081" y="6811"/>
                    <a:pt x="1081" y="7891"/>
                  </a:cubicBezTo>
                  <a:lnTo>
                    <a:pt x="1081" y="12397"/>
                  </a:lnTo>
                  <a:cubicBezTo>
                    <a:pt x="0" y="12860"/>
                    <a:pt x="340" y="14465"/>
                    <a:pt x="1513" y="14465"/>
                  </a:cubicBezTo>
                  <a:lnTo>
                    <a:pt x="14012" y="14465"/>
                  </a:lnTo>
                  <a:cubicBezTo>
                    <a:pt x="14506" y="14465"/>
                    <a:pt x="14907" y="14064"/>
                    <a:pt x="14907" y="13570"/>
                  </a:cubicBezTo>
                  <a:lnTo>
                    <a:pt x="14907" y="13200"/>
                  </a:lnTo>
                  <a:cubicBezTo>
                    <a:pt x="14907" y="13061"/>
                    <a:pt x="14799" y="12991"/>
                    <a:pt x="14691" y="12991"/>
                  </a:cubicBezTo>
                  <a:cubicBezTo>
                    <a:pt x="14583" y="12991"/>
                    <a:pt x="14475" y="13061"/>
                    <a:pt x="14475" y="13200"/>
                  </a:cubicBezTo>
                  <a:lnTo>
                    <a:pt x="14475" y="13570"/>
                  </a:lnTo>
                  <a:cubicBezTo>
                    <a:pt x="14475" y="13848"/>
                    <a:pt x="14289" y="14064"/>
                    <a:pt x="14012" y="14064"/>
                  </a:cubicBezTo>
                  <a:lnTo>
                    <a:pt x="10185" y="14064"/>
                  </a:lnTo>
                  <a:cubicBezTo>
                    <a:pt x="9907" y="14064"/>
                    <a:pt x="9691" y="13848"/>
                    <a:pt x="9691" y="13570"/>
                  </a:cubicBezTo>
                  <a:lnTo>
                    <a:pt x="9691" y="8478"/>
                  </a:lnTo>
                  <a:cubicBezTo>
                    <a:pt x="9691" y="8231"/>
                    <a:pt x="9907" y="8015"/>
                    <a:pt x="10185" y="8015"/>
                  </a:cubicBezTo>
                  <a:lnTo>
                    <a:pt x="14012" y="8015"/>
                  </a:lnTo>
                  <a:cubicBezTo>
                    <a:pt x="14259" y="8015"/>
                    <a:pt x="14475" y="8231"/>
                    <a:pt x="14475" y="8478"/>
                  </a:cubicBezTo>
                  <a:lnTo>
                    <a:pt x="14475" y="12120"/>
                  </a:lnTo>
                  <a:cubicBezTo>
                    <a:pt x="14475" y="12212"/>
                    <a:pt x="14567" y="12336"/>
                    <a:pt x="14691" y="12336"/>
                  </a:cubicBezTo>
                  <a:lnTo>
                    <a:pt x="14691" y="12305"/>
                  </a:lnTo>
                  <a:cubicBezTo>
                    <a:pt x="14814" y="12305"/>
                    <a:pt x="14907" y="12212"/>
                    <a:pt x="14907" y="12089"/>
                  </a:cubicBezTo>
                  <a:lnTo>
                    <a:pt x="14907" y="8478"/>
                  </a:lnTo>
                  <a:cubicBezTo>
                    <a:pt x="14907" y="7984"/>
                    <a:pt x="14506" y="7583"/>
                    <a:pt x="14012" y="7583"/>
                  </a:cubicBezTo>
                  <a:lnTo>
                    <a:pt x="11234" y="7583"/>
                  </a:lnTo>
                  <a:cubicBezTo>
                    <a:pt x="11172" y="6564"/>
                    <a:pt x="10710" y="5639"/>
                    <a:pt x="10000" y="4929"/>
                  </a:cubicBezTo>
                  <a:cubicBezTo>
                    <a:pt x="9568" y="4527"/>
                    <a:pt x="9074" y="4219"/>
                    <a:pt x="8518" y="4034"/>
                  </a:cubicBezTo>
                  <a:cubicBezTo>
                    <a:pt x="8673" y="3910"/>
                    <a:pt x="8765" y="3694"/>
                    <a:pt x="8765" y="3509"/>
                  </a:cubicBezTo>
                  <a:lnTo>
                    <a:pt x="8765" y="3355"/>
                  </a:lnTo>
                  <a:cubicBezTo>
                    <a:pt x="8765" y="2954"/>
                    <a:pt x="8457" y="2645"/>
                    <a:pt x="8055" y="2645"/>
                  </a:cubicBezTo>
                  <a:lnTo>
                    <a:pt x="7901" y="2645"/>
                  </a:lnTo>
                  <a:lnTo>
                    <a:pt x="8025" y="2182"/>
                  </a:lnTo>
                  <a:cubicBezTo>
                    <a:pt x="8043" y="2031"/>
                    <a:pt x="7923" y="1937"/>
                    <a:pt x="7806" y="1937"/>
                  </a:cubicBezTo>
                  <a:cubicBezTo>
                    <a:pt x="7732" y="1937"/>
                    <a:pt x="7659" y="1975"/>
                    <a:pt x="7623" y="2059"/>
                  </a:cubicBezTo>
                  <a:lnTo>
                    <a:pt x="7438" y="2645"/>
                  </a:lnTo>
                  <a:lnTo>
                    <a:pt x="4877" y="2645"/>
                  </a:lnTo>
                  <a:lnTo>
                    <a:pt x="4352" y="762"/>
                  </a:lnTo>
                  <a:cubicBezTo>
                    <a:pt x="4290" y="670"/>
                    <a:pt x="4321" y="546"/>
                    <a:pt x="4414" y="485"/>
                  </a:cubicBezTo>
                  <a:cubicBezTo>
                    <a:pt x="4459" y="439"/>
                    <a:pt x="4537" y="411"/>
                    <a:pt x="4612" y="411"/>
                  </a:cubicBezTo>
                  <a:cubicBezTo>
                    <a:pt x="4640" y="411"/>
                    <a:pt x="4667" y="415"/>
                    <a:pt x="4691" y="423"/>
                  </a:cubicBezTo>
                  <a:cubicBezTo>
                    <a:pt x="5170" y="608"/>
                    <a:pt x="5671" y="701"/>
                    <a:pt x="6173" y="701"/>
                  </a:cubicBezTo>
                  <a:cubicBezTo>
                    <a:pt x="6674" y="701"/>
                    <a:pt x="7176" y="608"/>
                    <a:pt x="7654" y="423"/>
                  </a:cubicBezTo>
                  <a:cubicBezTo>
                    <a:pt x="7679" y="415"/>
                    <a:pt x="7704" y="411"/>
                    <a:pt x="7729" y="411"/>
                  </a:cubicBezTo>
                  <a:cubicBezTo>
                    <a:pt x="7796" y="411"/>
                    <a:pt x="7864" y="439"/>
                    <a:pt x="7932" y="485"/>
                  </a:cubicBezTo>
                  <a:cubicBezTo>
                    <a:pt x="7994" y="546"/>
                    <a:pt x="8025" y="670"/>
                    <a:pt x="7994" y="762"/>
                  </a:cubicBezTo>
                  <a:lnTo>
                    <a:pt x="7901" y="1102"/>
                  </a:lnTo>
                  <a:cubicBezTo>
                    <a:pt x="7901" y="1222"/>
                    <a:pt x="8018" y="1303"/>
                    <a:pt x="8134" y="1303"/>
                  </a:cubicBezTo>
                  <a:cubicBezTo>
                    <a:pt x="8197" y="1303"/>
                    <a:pt x="8259" y="1279"/>
                    <a:pt x="8302" y="1225"/>
                  </a:cubicBezTo>
                  <a:lnTo>
                    <a:pt x="8395" y="886"/>
                  </a:lnTo>
                  <a:cubicBezTo>
                    <a:pt x="8524" y="422"/>
                    <a:pt x="8179" y="1"/>
                    <a:pt x="7738" y="1"/>
                  </a:cubicBezTo>
                  <a:cubicBezTo>
                    <a:pt x="7651" y="1"/>
                    <a:pt x="7560" y="17"/>
                    <a:pt x="7469" y="53"/>
                  </a:cubicBezTo>
                  <a:cubicBezTo>
                    <a:pt x="7037" y="207"/>
                    <a:pt x="6589" y="284"/>
                    <a:pt x="6142" y="284"/>
                  </a:cubicBezTo>
                  <a:cubicBezTo>
                    <a:pt x="5694" y="284"/>
                    <a:pt x="5247" y="207"/>
                    <a:pt x="4815" y="53"/>
                  </a:cubicBezTo>
                  <a:cubicBezTo>
                    <a:pt x="4729" y="17"/>
                    <a:pt x="4641" y="1"/>
                    <a:pt x="45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96"/>
            <p:cNvSpPr/>
            <p:nvPr/>
          </p:nvSpPr>
          <p:spPr>
            <a:xfrm>
              <a:off x="4253325" y="2682325"/>
              <a:ext cx="86425" cy="41700"/>
            </a:xfrm>
            <a:custGeom>
              <a:avLst/>
              <a:gdLst/>
              <a:ahLst/>
              <a:cxnLst/>
              <a:rect l="l" t="t" r="r" b="b"/>
              <a:pathLst>
                <a:path w="3457" h="1668" extrusionOk="0">
                  <a:moveTo>
                    <a:pt x="3024" y="433"/>
                  </a:moveTo>
                  <a:lnTo>
                    <a:pt x="3024" y="1235"/>
                  </a:lnTo>
                  <a:lnTo>
                    <a:pt x="432" y="1235"/>
                  </a:lnTo>
                  <a:lnTo>
                    <a:pt x="432" y="433"/>
                  </a:lnTo>
                  <a:close/>
                  <a:moveTo>
                    <a:pt x="216" y="1"/>
                  </a:moveTo>
                  <a:cubicBezTo>
                    <a:pt x="93" y="1"/>
                    <a:pt x="0" y="93"/>
                    <a:pt x="0" y="217"/>
                  </a:cubicBezTo>
                  <a:lnTo>
                    <a:pt x="0" y="1451"/>
                  </a:lnTo>
                  <a:cubicBezTo>
                    <a:pt x="0" y="1575"/>
                    <a:pt x="93" y="1667"/>
                    <a:pt x="216" y="1667"/>
                  </a:cubicBezTo>
                  <a:lnTo>
                    <a:pt x="3241" y="1667"/>
                  </a:lnTo>
                  <a:cubicBezTo>
                    <a:pt x="3364" y="1667"/>
                    <a:pt x="3457" y="1575"/>
                    <a:pt x="3457" y="1451"/>
                  </a:cubicBezTo>
                  <a:lnTo>
                    <a:pt x="3457" y="217"/>
                  </a:lnTo>
                  <a:cubicBezTo>
                    <a:pt x="3457" y="93"/>
                    <a:pt x="3364" y="1"/>
                    <a:pt x="3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96"/>
            <p:cNvSpPr/>
            <p:nvPr/>
          </p:nvSpPr>
          <p:spPr>
            <a:xfrm>
              <a:off x="4252550" y="2740150"/>
              <a:ext cx="13900" cy="10100"/>
            </a:xfrm>
            <a:custGeom>
              <a:avLst/>
              <a:gdLst/>
              <a:ahLst/>
              <a:cxnLst/>
              <a:rect l="l" t="t" r="r" b="b"/>
              <a:pathLst>
                <a:path w="556" h="404" extrusionOk="0">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96"/>
            <p:cNvSpPr/>
            <p:nvPr/>
          </p:nvSpPr>
          <p:spPr>
            <a:xfrm>
              <a:off x="4277225" y="2740150"/>
              <a:ext cx="14675" cy="10100"/>
            </a:xfrm>
            <a:custGeom>
              <a:avLst/>
              <a:gdLst/>
              <a:ahLst/>
              <a:cxnLst/>
              <a:rect l="l" t="t" r="r" b="b"/>
              <a:pathLst>
                <a:path w="587" h="404" extrusionOk="0">
                  <a:moveTo>
                    <a:pt x="309" y="1"/>
                  </a:moveTo>
                  <a:cubicBezTo>
                    <a:pt x="299" y="1"/>
                    <a:pt x="289" y="1"/>
                    <a:pt x="279" y="2"/>
                  </a:cubicBezTo>
                  <a:cubicBezTo>
                    <a:pt x="1" y="2"/>
                    <a:pt x="1" y="404"/>
                    <a:pt x="279" y="404"/>
                  </a:cubicBezTo>
                  <a:cubicBezTo>
                    <a:pt x="576" y="404"/>
                    <a:pt x="58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96"/>
            <p:cNvSpPr/>
            <p:nvPr/>
          </p:nvSpPr>
          <p:spPr>
            <a:xfrm>
              <a:off x="4301925" y="2740150"/>
              <a:ext cx="14675" cy="10100"/>
            </a:xfrm>
            <a:custGeom>
              <a:avLst/>
              <a:gdLst/>
              <a:ahLst/>
              <a:cxnLst/>
              <a:rect l="l" t="t" r="r" b="b"/>
              <a:pathLst>
                <a:path w="587" h="404" extrusionOk="0">
                  <a:moveTo>
                    <a:pt x="337" y="1"/>
                  </a:moveTo>
                  <a:cubicBezTo>
                    <a:pt x="328" y="1"/>
                    <a:pt x="319" y="1"/>
                    <a:pt x="309" y="2"/>
                  </a:cubicBezTo>
                  <a:cubicBezTo>
                    <a:pt x="0" y="2"/>
                    <a:pt x="0" y="404"/>
                    <a:pt x="309" y="404"/>
                  </a:cubicBezTo>
                  <a:cubicBezTo>
                    <a:pt x="577" y="404"/>
                    <a:pt x="586" y="1"/>
                    <a:pt x="3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96"/>
            <p:cNvSpPr/>
            <p:nvPr/>
          </p:nvSpPr>
          <p:spPr>
            <a:xfrm>
              <a:off x="4327375" y="2740150"/>
              <a:ext cx="13900" cy="10100"/>
            </a:xfrm>
            <a:custGeom>
              <a:avLst/>
              <a:gdLst/>
              <a:ahLst/>
              <a:cxnLst/>
              <a:rect l="l" t="t" r="r" b="b"/>
              <a:pathLst>
                <a:path w="556" h="404" extrusionOk="0">
                  <a:moveTo>
                    <a:pt x="306" y="1"/>
                  </a:moveTo>
                  <a:cubicBezTo>
                    <a:pt x="297" y="1"/>
                    <a:pt x="288" y="1"/>
                    <a:pt x="279" y="2"/>
                  </a:cubicBezTo>
                  <a:cubicBezTo>
                    <a:pt x="1" y="2"/>
                    <a:pt x="1" y="404"/>
                    <a:pt x="279" y="404"/>
                  </a:cubicBezTo>
                  <a:cubicBezTo>
                    <a:pt x="547" y="404"/>
                    <a:pt x="556" y="1"/>
                    <a:pt x="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96"/>
            <p:cNvSpPr/>
            <p:nvPr/>
          </p:nvSpPr>
          <p:spPr>
            <a:xfrm>
              <a:off x="4252550" y="2763300"/>
              <a:ext cx="13900" cy="10100"/>
            </a:xfrm>
            <a:custGeom>
              <a:avLst/>
              <a:gdLst/>
              <a:ahLst/>
              <a:cxnLst/>
              <a:rect l="l" t="t" r="r" b="b"/>
              <a:pathLst>
                <a:path w="556" h="404" extrusionOk="0">
                  <a:moveTo>
                    <a:pt x="306" y="1"/>
                  </a:moveTo>
                  <a:cubicBezTo>
                    <a:pt x="297" y="1"/>
                    <a:pt x="288" y="1"/>
                    <a:pt x="278" y="2"/>
                  </a:cubicBezTo>
                  <a:cubicBezTo>
                    <a:pt x="0" y="2"/>
                    <a:pt x="0" y="403"/>
                    <a:pt x="278" y="403"/>
                  </a:cubicBezTo>
                  <a:cubicBezTo>
                    <a:pt x="546" y="403"/>
                    <a:pt x="555" y="1"/>
                    <a:pt x="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96"/>
            <p:cNvSpPr/>
            <p:nvPr/>
          </p:nvSpPr>
          <p:spPr>
            <a:xfrm>
              <a:off x="4277225" y="2763300"/>
              <a:ext cx="14675" cy="10100"/>
            </a:xfrm>
            <a:custGeom>
              <a:avLst/>
              <a:gdLst/>
              <a:ahLst/>
              <a:cxnLst/>
              <a:rect l="l" t="t" r="r" b="b"/>
              <a:pathLst>
                <a:path w="587" h="404" extrusionOk="0">
                  <a:moveTo>
                    <a:pt x="309" y="1"/>
                  </a:moveTo>
                  <a:cubicBezTo>
                    <a:pt x="299" y="1"/>
                    <a:pt x="289" y="1"/>
                    <a:pt x="279" y="2"/>
                  </a:cubicBezTo>
                  <a:cubicBezTo>
                    <a:pt x="1" y="2"/>
                    <a:pt x="1" y="403"/>
                    <a:pt x="279" y="403"/>
                  </a:cubicBezTo>
                  <a:cubicBezTo>
                    <a:pt x="576" y="403"/>
                    <a:pt x="58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96"/>
            <p:cNvSpPr/>
            <p:nvPr/>
          </p:nvSpPr>
          <p:spPr>
            <a:xfrm>
              <a:off x="4301925" y="2761800"/>
              <a:ext cx="14675" cy="10825"/>
            </a:xfrm>
            <a:custGeom>
              <a:avLst/>
              <a:gdLst/>
              <a:ahLst/>
              <a:cxnLst/>
              <a:rect l="l" t="t" r="r" b="b"/>
              <a:pathLst>
                <a:path w="587" h="433" extrusionOk="0">
                  <a:moveTo>
                    <a:pt x="309" y="0"/>
                  </a:moveTo>
                  <a:cubicBezTo>
                    <a:pt x="0" y="0"/>
                    <a:pt x="0" y="433"/>
                    <a:pt x="309" y="433"/>
                  </a:cubicBezTo>
                  <a:cubicBezTo>
                    <a:pt x="587" y="433"/>
                    <a:pt x="587"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96"/>
            <p:cNvSpPr/>
            <p:nvPr/>
          </p:nvSpPr>
          <p:spPr>
            <a:xfrm>
              <a:off x="4252550" y="2786500"/>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96"/>
            <p:cNvSpPr/>
            <p:nvPr/>
          </p:nvSpPr>
          <p:spPr>
            <a:xfrm>
              <a:off x="4277225" y="2786500"/>
              <a:ext cx="14700" cy="10825"/>
            </a:xfrm>
            <a:custGeom>
              <a:avLst/>
              <a:gdLst/>
              <a:ahLst/>
              <a:cxnLst/>
              <a:rect l="l" t="t" r="r" b="b"/>
              <a:pathLst>
                <a:path w="588" h="433" extrusionOk="0">
                  <a:moveTo>
                    <a:pt x="279" y="0"/>
                  </a:moveTo>
                  <a:cubicBezTo>
                    <a:pt x="1" y="0"/>
                    <a:pt x="1" y="432"/>
                    <a:pt x="279" y="432"/>
                  </a:cubicBezTo>
                  <a:cubicBezTo>
                    <a:pt x="587" y="432"/>
                    <a:pt x="587"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96"/>
            <p:cNvSpPr/>
            <p:nvPr/>
          </p:nvSpPr>
          <p:spPr>
            <a:xfrm>
              <a:off x="4301925" y="2786500"/>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68" name="Google Shape;14468;p96"/>
          <p:cNvSpPr/>
          <p:nvPr/>
        </p:nvSpPr>
        <p:spPr>
          <a:xfrm>
            <a:off x="4756609" y="1768868"/>
            <a:ext cx="364175" cy="355725"/>
          </a:xfrm>
          <a:custGeom>
            <a:avLst/>
            <a:gdLst/>
            <a:ahLst/>
            <a:cxnLst/>
            <a:rect l="l" t="t" r="r" b="b"/>
            <a:pathLst>
              <a:path w="14567" h="14229" extrusionOk="0">
                <a:moveTo>
                  <a:pt x="6157" y="209"/>
                </a:moveTo>
                <a:cubicBezTo>
                  <a:pt x="7199" y="209"/>
                  <a:pt x="8240" y="911"/>
                  <a:pt x="8240" y="2316"/>
                </a:cubicBezTo>
                <a:lnTo>
                  <a:pt x="8240" y="3550"/>
                </a:lnTo>
                <a:lnTo>
                  <a:pt x="4074" y="3550"/>
                </a:lnTo>
                <a:lnTo>
                  <a:pt x="4074" y="2316"/>
                </a:lnTo>
                <a:cubicBezTo>
                  <a:pt x="4074" y="911"/>
                  <a:pt x="5115" y="209"/>
                  <a:pt x="6157" y="209"/>
                </a:cubicBezTo>
                <a:close/>
                <a:moveTo>
                  <a:pt x="10894" y="6945"/>
                </a:moveTo>
                <a:lnTo>
                  <a:pt x="10894" y="8148"/>
                </a:lnTo>
                <a:lnTo>
                  <a:pt x="10092" y="8148"/>
                </a:lnTo>
                <a:lnTo>
                  <a:pt x="10092" y="7871"/>
                </a:lnTo>
                <a:cubicBezTo>
                  <a:pt x="10092" y="7377"/>
                  <a:pt x="10431" y="6976"/>
                  <a:pt x="10894" y="6945"/>
                </a:cubicBezTo>
                <a:close/>
                <a:moveTo>
                  <a:pt x="11326" y="6976"/>
                </a:moveTo>
                <a:cubicBezTo>
                  <a:pt x="11697" y="7099"/>
                  <a:pt x="11913" y="7469"/>
                  <a:pt x="11913" y="7840"/>
                </a:cubicBezTo>
                <a:lnTo>
                  <a:pt x="11913" y="7871"/>
                </a:lnTo>
                <a:lnTo>
                  <a:pt x="11913" y="8148"/>
                </a:lnTo>
                <a:lnTo>
                  <a:pt x="11326" y="8148"/>
                </a:lnTo>
                <a:lnTo>
                  <a:pt x="11326" y="6976"/>
                </a:lnTo>
                <a:close/>
                <a:moveTo>
                  <a:pt x="13425" y="8550"/>
                </a:moveTo>
                <a:lnTo>
                  <a:pt x="13425" y="12623"/>
                </a:lnTo>
                <a:lnTo>
                  <a:pt x="12592" y="12623"/>
                </a:lnTo>
                <a:cubicBezTo>
                  <a:pt x="12314" y="12623"/>
                  <a:pt x="12314" y="13025"/>
                  <a:pt x="12592" y="13025"/>
                </a:cubicBezTo>
                <a:lnTo>
                  <a:pt x="13518" y="13025"/>
                </a:lnTo>
                <a:lnTo>
                  <a:pt x="13950" y="13796"/>
                </a:lnTo>
                <a:lnTo>
                  <a:pt x="8055" y="13827"/>
                </a:lnTo>
                <a:lnTo>
                  <a:pt x="8055" y="13827"/>
                </a:lnTo>
                <a:lnTo>
                  <a:pt x="8487" y="13055"/>
                </a:lnTo>
                <a:lnTo>
                  <a:pt x="11481" y="13055"/>
                </a:lnTo>
                <a:cubicBezTo>
                  <a:pt x="11758" y="13055"/>
                  <a:pt x="11758" y="12623"/>
                  <a:pt x="11481" y="12623"/>
                </a:cubicBezTo>
                <a:lnTo>
                  <a:pt x="8580" y="12623"/>
                </a:lnTo>
                <a:lnTo>
                  <a:pt x="8580" y="8550"/>
                </a:lnTo>
                <a:lnTo>
                  <a:pt x="9660" y="8550"/>
                </a:lnTo>
                <a:lnTo>
                  <a:pt x="9660" y="9074"/>
                </a:lnTo>
                <a:cubicBezTo>
                  <a:pt x="9660" y="9213"/>
                  <a:pt x="9768" y="9283"/>
                  <a:pt x="9876" y="9283"/>
                </a:cubicBezTo>
                <a:cubicBezTo>
                  <a:pt x="9984" y="9283"/>
                  <a:pt x="10092" y="9213"/>
                  <a:pt x="10092" y="9074"/>
                </a:cubicBezTo>
                <a:lnTo>
                  <a:pt x="10092" y="8550"/>
                </a:lnTo>
                <a:lnTo>
                  <a:pt x="11913" y="8550"/>
                </a:lnTo>
                <a:lnTo>
                  <a:pt x="11913" y="9074"/>
                </a:lnTo>
                <a:cubicBezTo>
                  <a:pt x="11913" y="9213"/>
                  <a:pt x="12021" y="9283"/>
                  <a:pt x="12129" y="9283"/>
                </a:cubicBezTo>
                <a:cubicBezTo>
                  <a:pt x="12237" y="9283"/>
                  <a:pt x="12345" y="9213"/>
                  <a:pt x="12345" y="9074"/>
                </a:cubicBezTo>
                <a:lnTo>
                  <a:pt x="12345" y="8550"/>
                </a:lnTo>
                <a:close/>
                <a:moveTo>
                  <a:pt x="8178" y="11512"/>
                </a:moveTo>
                <a:lnTo>
                  <a:pt x="8178" y="12778"/>
                </a:lnTo>
                <a:lnTo>
                  <a:pt x="7592" y="13827"/>
                </a:lnTo>
                <a:lnTo>
                  <a:pt x="556" y="13827"/>
                </a:lnTo>
                <a:lnTo>
                  <a:pt x="1358" y="11512"/>
                </a:lnTo>
                <a:close/>
                <a:moveTo>
                  <a:pt x="6157" y="1"/>
                </a:moveTo>
                <a:cubicBezTo>
                  <a:pt x="4961" y="1"/>
                  <a:pt x="3765" y="772"/>
                  <a:pt x="3642" y="2316"/>
                </a:cubicBezTo>
                <a:lnTo>
                  <a:pt x="3642" y="3550"/>
                </a:lnTo>
                <a:lnTo>
                  <a:pt x="1204" y="3550"/>
                </a:lnTo>
                <a:cubicBezTo>
                  <a:pt x="1080" y="3550"/>
                  <a:pt x="988" y="3643"/>
                  <a:pt x="988" y="3766"/>
                </a:cubicBezTo>
                <a:lnTo>
                  <a:pt x="988" y="4692"/>
                </a:lnTo>
                <a:cubicBezTo>
                  <a:pt x="988" y="4831"/>
                  <a:pt x="1096" y="4900"/>
                  <a:pt x="1204" y="4900"/>
                </a:cubicBezTo>
                <a:cubicBezTo>
                  <a:pt x="1312" y="4900"/>
                  <a:pt x="1420" y="4831"/>
                  <a:pt x="1420" y="4692"/>
                </a:cubicBezTo>
                <a:lnTo>
                  <a:pt x="1420" y="3982"/>
                </a:lnTo>
                <a:lnTo>
                  <a:pt x="3642" y="3982"/>
                </a:lnTo>
                <a:lnTo>
                  <a:pt x="3642" y="5340"/>
                </a:lnTo>
                <a:cubicBezTo>
                  <a:pt x="3642" y="5479"/>
                  <a:pt x="3750" y="5548"/>
                  <a:pt x="3858" y="5548"/>
                </a:cubicBezTo>
                <a:cubicBezTo>
                  <a:pt x="3966" y="5548"/>
                  <a:pt x="4074" y="5479"/>
                  <a:pt x="4074" y="5340"/>
                </a:cubicBezTo>
                <a:lnTo>
                  <a:pt x="4074" y="3982"/>
                </a:lnTo>
                <a:lnTo>
                  <a:pt x="8240" y="3982"/>
                </a:lnTo>
                <a:lnTo>
                  <a:pt x="8240" y="5340"/>
                </a:lnTo>
                <a:cubicBezTo>
                  <a:pt x="8240" y="5479"/>
                  <a:pt x="8348" y="5548"/>
                  <a:pt x="8456" y="5548"/>
                </a:cubicBezTo>
                <a:cubicBezTo>
                  <a:pt x="8564" y="5548"/>
                  <a:pt x="8672" y="5479"/>
                  <a:pt x="8672" y="5340"/>
                </a:cubicBezTo>
                <a:lnTo>
                  <a:pt x="8672" y="3982"/>
                </a:lnTo>
                <a:lnTo>
                  <a:pt x="10894" y="3982"/>
                </a:lnTo>
                <a:lnTo>
                  <a:pt x="10894" y="6513"/>
                </a:lnTo>
                <a:cubicBezTo>
                  <a:pt x="10215" y="6574"/>
                  <a:pt x="9660" y="7161"/>
                  <a:pt x="9660" y="7871"/>
                </a:cubicBezTo>
                <a:lnTo>
                  <a:pt x="9660" y="8148"/>
                </a:lnTo>
                <a:lnTo>
                  <a:pt x="8364" y="8148"/>
                </a:lnTo>
                <a:cubicBezTo>
                  <a:pt x="8271" y="8148"/>
                  <a:pt x="8148" y="8241"/>
                  <a:pt x="8178" y="8364"/>
                </a:cubicBezTo>
                <a:lnTo>
                  <a:pt x="8178" y="11080"/>
                </a:lnTo>
                <a:lnTo>
                  <a:pt x="1420" y="11080"/>
                </a:lnTo>
                <a:lnTo>
                  <a:pt x="1420" y="5772"/>
                </a:lnTo>
                <a:cubicBezTo>
                  <a:pt x="1420" y="5633"/>
                  <a:pt x="1312" y="5564"/>
                  <a:pt x="1204" y="5564"/>
                </a:cubicBezTo>
                <a:cubicBezTo>
                  <a:pt x="1096" y="5564"/>
                  <a:pt x="988" y="5633"/>
                  <a:pt x="988" y="5772"/>
                </a:cubicBezTo>
                <a:lnTo>
                  <a:pt x="988" y="11265"/>
                </a:lnTo>
                <a:lnTo>
                  <a:pt x="31" y="13950"/>
                </a:lnTo>
                <a:cubicBezTo>
                  <a:pt x="0" y="14105"/>
                  <a:pt x="93" y="14228"/>
                  <a:pt x="247" y="14228"/>
                </a:cubicBezTo>
                <a:lnTo>
                  <a:pt x="14289" y="14228"/>
                </a:lnTo>
                <a:cubicBezTo>
                  <a:pt x="14443" y="14228"/>
                  <a:pt x="14567" y="14074"/>
                  <a:pt x="14474" y="13920"/>
                </a:cubicBezTo>
                <a:lnTo>
                  <a:pt x="13857" y="12778"/>
                </a:lnTo>
                <a:lnTo>
                  <a:pt x="13857" y="8364"/>
                </a:lnTo>
                <a:cubicBezTo>
                  <a:pt x="13857" y="8241"/>
                  <a:pt x="13764" y="8148"/>
                  <a:pt x="13641" y="8148"/>
                </a:cubicBezTo>
                <a:lnTo>
                  <a:pt x="12345" y="8148"/>
                </a:lnTo>
                <a:lnTo>
                  <a:pt x="12345" y="7871"/>
                </a:lnTo>
                <a:cubicBezTo>
                  <a:pt x="12345" y="7253"/>
                  <a:pt x="11913" y="6698"/>
                  <a:pt x="11326" y="6544"/>
                </a:cubicBezTo>
                <a:lnTo>
                  <a:pt x="11326" y="3766"/>
                </a:lnTo>
                <a:cubicBezTo>
                  <a:pt x="11326" y="3643"/>
                  <a:pt x="11234" y="3550"/>
                  <a:pt x="11110" y="3550"/>
                </a:cubicBezTo>
                <a:lnTo>
                  <a:pt x="8672" y="3550"/>
                </a:lnTo>
                <a:lnTo>
                  <a:pt x="8672" y="2316"/>
                </a:lnTo>
                <a:cubicBezTo>
                  <a:pt x="8549" y="772"/>
                  <a:pt x="7353" y="1"/>
                  <a:pt x="6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69" name="Google Shape;14469;p96"/>
          <p:cNvGrpSpPr/>
          <p:nvPr/>
        </p:nvGrpSpPr>
        <p:grpSpPr>
          <a:xfrm>
            <a:off x="1067815" y="3466328"/>
            <a:ext cx="361900" cy="274675"/>
            <a:chOff x="5505525" y="1948600"/>
            <a:chExt cx="361900" cy="274675"/>
          </a:xfrm>
        </p:grpSpPr>
        <p:sp>
          <p:nvSpPr>
            <p:cNvPr id="14470" name="Google Shape;14470;p96"/>
            <p:cNvSpPr/>
            <p:nvPr/>
          </p:nvSpPr>
          <p:spPr>
            <a:xfrm>
              <a:off x="5505525" y="1948600"/>
              <a:ext cx="361900" cy="274675"/>
            </a:xfrm>
            <a:custGeom>
              <a:avLst/>
              <a:gdLst/>
              <a:ahLst/>
              <a:cxnLst/>
              <a:rect l="l" t="t" r="r" b="b"/>
              <a:pathLst>
                <a:path w="14476" h="10987" extrusionOk="0">
                  <a:moveTo>
                    <a:pt x="12592" y="3333"/>
                  </a:moveTo>
                  <a:cubicBezTo>
                    <a:pt x="12469" y="3518"/>
                    <a:pt x="12376" y="3734"/>
                    <a:pt x="12376" y="3981"/>
                  </a:cubicBezTo>
                  <a:lnTo>
                    <a:pt x="12376" y="8209"/>
                  </a:lnTo>
                  <a:lnTo>
                    <a:pt x="11204" y="8209"/>
                  </a:lnTo>
                  <a:lnTo>
                    <a:pt x="11204" y="3333"/>
                  </a:lnTo>
                  <a:close/>
                  <a:moveTo>
                    <a:pt x="10772" y="432"/>
                  </a:moveTo>
                  <a:lnTo>
                    <a:pt x="10772" y="9104"/>
                  </a:lnTo>
                  <a:cubicBezTo>
                    <a:pt x="10772" y="9660"/>
                    <a:pt x="11019" y="10185"/>
                    <a:pt x="11451" y="10524"/>
                  </a:cubicBezTo>
                  <a:lnTo>
                    <a:pt x="1853" y="10524"/>
                  </a:lnTo>
                  <a:cubicBezTo>
                    <a:pt x="1050" y="10524"/>
                    <a:pt x="433" y="9876"/>
                    <a:pt x="433" y="9104"/>
                  </a:cubicBezTo>
                  <a:lnTo>
                    <a:pt x="433" y="432"/>
                  </a:lnTo>
                  <a:close/>
                  <a:moveTo>
                    <a:pt x="217" y="0"/>
                  </a:moveTo>
                  <a:cubicBezTo>
                    <a:pt x="93" y="0"/>
                    <a:pt x="1" y="93"/>
                    <a:pt x="1" y="216"/>
                  </a:cubicBezTo>
                  <a:lnTo>
                    <a:pt x="1" y="9073"/>
                  </a:lnTo>
                  <a:cubicBezTo>
                    <a:pt x="1" y="10123"/>
                    <a:pt x="803" y="10956"/>
                    <a:pt x="1853" y="10987"/>
                  </a:cubicBezTo>
                  <a:lnTo>
                    <a:pt x="12623" y="10987"/>
                  </a:lnTo>
                  <a:cubicBezTo>
                    <a:pt x="13642" y="10956"/>
                    <a:pt x="14475" y="10154"/>
                    <a:pt x="14475" y="9104"/>
                  </a:cubicBezTo>
                  <a:lnTo>
                    <a:pt x="14475" y="7901"/>
                  </a:lnTo>
                  <a:cubicBezTo>
                    <a:pt x="14475" y="7762"/>
                    <a:pt x="14375" y="7692"/>
                    <a:pt x="14274" y="7692"/>
                  </a:cubicBezTo>
                  <a:cubicBezTo>
                    <a:pt x="14174" y="7692"/>
                    <a:pt x="14074" y="7762"/>
                    <a:pt x="14074" y="7901"/>
                  </a:cubicBezTo>
                  <a:lnTo>
                    <a:pt x="14074" y="9104"/>
                  </a:lnTo>
                  <a:cubicBezTo>
                    <a:pt x="14074" y="9876"/>
                    <a:pt x="13426" y="10524"/>
                    <a:pt x="12623" y="10524"/>
                  </a:cubicBezTo>
                  <a:cubicBezTo>
                    <a:pt x="11852" y="10524"/>
                    <a:pt x="11204" y="9876"/>
                    <a:pt x="11204" y="9104"/>
                  </a:cubicBezTo>
                  <a:lnTo>
                    <a:pt x="11204" y="8672"/>
                  </a:lnTo>
                  <a:lnTo>
                    <a:pt x="12592" y="8672"/>
                  </a:lnTo>
                  <a:cubicBezTo>
                    <a:pt x="12716" y="8672"/>
                    <a:pt x="12809" y="8549"/>
                    <a:pt x="12809" y="8456"/>
                  </a:cubicBezTo>
                  <a:lnTo>
                    <a:pt x="12809" y="3981"/>
                  </a:lnTo>
                  <a:cubicBezTo>
                    <a:pt x="12778" y="3534"/>
                    <a:pt x="13109" y="3310"/>
                    <a:pt x="13441" y="3310"/>
                  </a:cubicBezTo>
                  <a:cubicBezTo>
                    <a:pt x="13773" y="3310"/>
                    <a:pt x="14105" y="3534"/>
                    <a:pt x="14074" y="3981"/>
                  </a:cubicBezTo>
                  <a:lnTo>
                    <a:pt x="14074" y="6821"/>
                  </a:lnTo>
                  <a:cubicBezTo>
                    <a:pt x="14043" y="6913"/>
                    <a:pt x="14166" y="7037"/>
                    <a:pt x="14259" y="7037"/>
                  </a:cubicBezTo>
                  <a:cubicBezTo>
                    <a:pt x="14382" y="7037"/>
                    <a:pt x="14475" y="6913"/>
                    <a:pt x="14475" y="6821"/>
                  </a:cubicBezTo>
                  <a:lnTo>
                    <a:pt x="14475" y="3981"/>
                  </a:lnTo>
                  <a:cubicBezTo>
                    <a:pt x="14475" y="3395"/>
                    <a:pt x="14043" y="2932"/>
                    <a:pt x="13457" y="2932"/>
                  </a:cubicBezTo>
                  <a:lnTo>
                    <a:pt x="11204" y="2932"/>
                  </a:lnTo>
                  <a:lnTo>
                    <a:pt x="11204" y="216"/>
                  </a:lnTo>
                  <a:cubicBezTo>
                    <a:pt x="11204" y="93"/>
                    <a:pt x="11111" y="0"/>
                    <a:pt x="10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96"/>
            <p:cNvSpPr/>
            <p:nvPr/>
          </p:nvSpPr>
          <p:spPr>
            <a:xfrm>
              <a:off x="5632850" y="2094425"/>
              <a:ext cx="114200" cy="10825"/>
            </a:xfrm>
            <a:custGeom>
              <a:avLst/>
              <a:gdLst/>
              <a:ahLst/>
              <a:cxnLst/>
              <a:rect l="l" t="t" r="r" b="b"/>
              <a:pathLst>
                <a:path w="4568" h="433" extrusionOk="0">
                  <a:moveTo>
                    <a:pt x="309" y="0"/>
                  </a:moveTo>
                  <a:cubicBezTo>
                    <a:pt x="0" y="0"/>
                    <a:pt x="0" y="432"/>
                    <a:pt x="309" y="432"/>
                  </a:cubicBezTo>
                  <a:lnTo>
                    <a:pt x="4290" y="432"/>
                  </a:lnTo>
                  <a:cubicBezTo>
                    <a:pt x="4568" y="432"/>
                    <a:pt x="4568" y="0"/>
                    <a:pt x="4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96"/>
            <p:cNvSpPr/>
            <p:nvPr/>
          </p:nvSpPr>
          <p:spPr>
            <a:xfrm>
              <a:off x="5632850" y="2146075"/>
              <a:ext cx="114200" cy="10075"/>
            </a:xfrm>
            <a:custGeom>
              <a:avLst/>
              <a:gdLst/>
              <a:ahLst/>
              <a:cxnLst/>
              <a:rect l="l" t="t" r="r" b="b"/>
              <a:pathLst>
                <a:path w="4568" h="403" extrusionOk="0">
                  <a:moveTo>
                    <a:pt x="4318" y="0"/>
                  </a:moveTo>
                  <a:cubicBezTo>
                    <a:pt x="4309" y="0"/>
                    <a:pt x="4299" y="1"/>
                    <a:pt x="4290" y="2"/>
                  </a:cubicBezTo>
                  <a:lnTo>
                    <a:pt x="309" y="2"/>
                  </a:lnTo>
                  <a:cubicBezTo>
                    <a:pt x="0" y="2"/>
                    <a:pt x="0" y="403"/>
                    <a:pt x="309" y="403"/>
                  </a:cubicBezTo>
                  <a:lnTo>
                    <a:pt x="4290" y="403"/>
                  </a:lnTo>
                  <a:cubicBezTo>
                    <a:pt x="4558" y="403"/>
                    <a:pt x="4567" y="0"/>
                    <a:pt x="43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96"/>
            <p:cNvSpPr/>
            <p:nvPr/>
          </p:nvSpPr>
          <p:spPr>
            <a:xfrm>
              <a:off x="5632850" y="2170800"/>
              <a:ext cx="114200" cy="10825"/>
            </a:xfrm>
            <a:custGeom>
              <a:avLst/>
              <a:gdLst/>
              <a:ahLst/>
              <a:cxnLst/>
              <a:rect l="l" t="t" r="r" b="b"/>
              <a:pathLst>
                <a:path w="4568" h="433" extrusionOk="0">
                  <a:moveTo>
                    <a:pt x="309" y="0"/>
                  </a:moveTo>
                  <a:cubicBezTo>
                    <a:pt x="0" y="0"/>
                    <a:pt x="0" y="432"/>
                    <a:pt x="309" y="432"/>
                  </a:cubicBezTo>
                  <a:lnTo>
                    <a:pt x="4290" y="432"/>
                  </a:lnTo>
                  <a:cubicBezTo>
                    <a:pt x="4568" y="432"/>
                    <a:pt x="4568" y="0"/>
                    <a:pt x="4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96"/>
            <p:cNvSpPr/>
            <p:nvPr/>
          </p:nvSpPr>
          <p:spPr>
            <a:xfrm>
              <a:off x="5632850" y="2119875"/>
              <a:ext cx="114200" cy="10825"/>
            </a:xfrm>
            <a:custGeom>
              <a:avLst/>
              <a:gdLst/>
              <a:ahLst/>
              <a:cxnLst/>
              <a:rect l="l" t="t" r="r" b="b"/>
              <a:pathLst>
                <a:path w="4568" h="433" extrusionOk="0">
                  <a:moveTo>
                    <a:pt x="309" y="0"/>
                  </a:moveTo>
                  <a:cubicBezTo>
                    <a:pt x="0" y="0"/>
                    <a:pt x="0" y="433"/>
                    <a:pt x="309" y="433"/>
                  </a:cubicBezTo>
                  <a:lnTo>
                    <a:pt x="4290" y="433"/>
                  </a:lnTo>
                  <a:cubicBezTo>
                    <a:pt x="4568" y="433"/>
                    <a:pt x="4568" y="0"/>
                    <a:pt x="4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96"/>
            <p:cNvSpPr/>
            <p:nvPr/>
          </p:nvSpPr>
          <p:spPr>
            <a:xfrm>
              <a:off x="5543350" y="2093650"/>
              <a:ext cx="75625" cy="87975"/>
            </a:xfrm>
            <a:custGeom>
              <a:avLst/>
              <a:gdLst/>
              <a:ahLst/>
              <a:cxnLst/>
              <a:rect l="l" t="t" r="r" b="b"/>
              <a:pathLst>
                <a:path w="3025" h="3519" extrusionOk="0">
                  <a:moveTo>
                    <a:pt x="2623" y="432"/>
                  </a:moveTo>
                  <a:lnTo>
                    <a:pt x="2623" y="3086"/>
                  </a:lnTo>
                  <a:lnTo>
                    <a:pt x="432" y="3086"/>
                  </a:lnTo>
                  <a:lnTo>
                    <a:pt x="432" y="432"/>
                  </a:lnTo>
                  <a:close/>
                  <a:moveTo>
                    <a:pt x="216" y="0"/>
                  </a:moveTo>
                  <a:cubicBezTo>
                    <a:pt x="93" y="0"/>
                    <a:pt x="0" y="93"/>
                    <a:pt x="0" y="216"/>
                  </a:cubicBezTo>
                  <a:lnTo>
                    <a:pt x="0" y="3302"/>
                  </a:lnTo>
                  <a:cubicBezTo>
                    <a:pt x="0" y="3426"/>
                    <a:pt x="93" y="3518"/>
                    <a:pt x="216" y="3518"/>
                  </a:cubicBezTo>
                  <a:lnTo>
                    <a:pt x="2809" y="3518"/>
                  </a:lnTo>
                  <a:cubicBezTo>
                    <a:pt x="2932" y="3518"/>
                    <a:pt x="3025" y="3426"/>
                    <a:pt x="3025" y="3302"/>
                  </a:cubicBezTo>
                  <a:lnTo>
                    <a:pt x="3025" y="216"/>
                  </a:lnTo>
                  <a:cubicBezTo>
                    <a:pt x="3025" y="93"/>
                    <a:pt x="2932" y="0"/>
                    <a:pt x="2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96"/>
            <p:cNvSpPr/>
            <p:nvPr/>
          </p:nvSpPr>
          <p:spPr>
            <a:xfrm>
              <a:off x="5543350" y="1989475"/>
              <a:ext cx="206025" cy="79500"/>
            </a:xfrm>
            <a:custGeom>
              <a:avLst/>
              <a:gdLst/>
              <a:ahLst/>
              <a:cxnLst/>
              <a:rect l="l" t="t" r="r" b="b"/>
              <a:pathLst>
                <a:path w="8241" h="3180" extrusionOk="0">
                  <a:moveTo>
                    <a:pt x="216" y="1"/>
                  </a:moveTo>
                  <a:cubicBezTo>
                    <a:pt x="93" y="1"/>
                    <a:pt x="0" y="93"/>
                    <a:pt x="0" y="217"/>
                  </a:cubicBezTo>
                  <a:lnTo>
                    <a:pt x="0" y="865"/>
                  </a:lnTo>
                  <a:cubicBezTo>
                    <a:pt x="0" y="1004"/>
                    <a:pt x="108" y="1073"/>
                    <a:pt x="216" y="1073"/>
                  </a:cubicBezTo>
                  <a:cubicBezTo>
                    <a:pt x="324" y="1073"/>
                    <a:pt x="432" y="1004"/>
                    <a:pt x="432" y="865"/>
                  </a:cubicBezTo>
                  <a:lnTo>
                    <a:pt x="432" y="433"/>
                  </a:lnTo>
                  <a:lnTo>
                    <a:pt x="7808" y="433"/>
                  </a:lnTo>
                  <a:lnTo>
                    <a:pt x="7808" y="2748"/>
                  </a:lnTo>
                  <a:lnTo>
                    <a:pt x="432" y="2748"/>
                  </a:lnTo>
                  <a:lnTo>
                    <a:pt x="432" y="1883"/>
                  </a:lnTo>
                  <a:cubicBezTo>
                    <a:pt x="432" y="1744"/>
                    <a:pt x="324" y="1675"/>
                    <a:pt x="216" y="1675"/>
                  </a:cubicBezTo>
                  <a:cubicBezTo>
                    <a:pt x="108" y="1675"/>
                    <a:pt x="0" y="1744"/>
                    <a:pt x="0" y="1883"/>
                  </a:cubicBezTo>
                  <a:lnTo>
                    <a:pt x="0" y="2964"/>
                  </a:lnTo>
                  <a:cubicBezTo>
                    <a:pt x="0" y="3087"/>
                    <a:pt x="93" y="3180"/>
                    <a:pt x="216" y="3180"/>
                  </a:cubicBezTo>
                  <a:lnTo>
                    <a:pt x="8024" y="3180"/>
                  </a:lnTo>
                  <a:cubicBezTo>
                    <a:pt x="8148" y="3180"/>
                    <a:pt x="8240" y="3087"/>
                    <a:pt x="8240" y="2964"/>
                  </a:cubicBezTo>
                  <a:lnTo>
                    <a:pt x="8240" y="217"/>
                  </a:lnTo>
                  <a:cubicBezTo>
                    <a:pt x="8240" y="93"/>
                    <a:pt x="8148" y="1"/>
                    <a:pt x="8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77" name="Google Shape;14477;p96"/>
          <p:cNvSpPr/>
          <p:nvPr/>
        </p:nvSpPr>
        <p:spPr>
          <a:xfrm>
            <a:off x="1763246" y="3422341"/>
            <a:ext cx="361100" cy="362650"/>
          </a:xfrm>
          <a:custGeom>
            <a:avLst/>
            <a:gdLst/>
            <a:ahLst/>
            <a:cxnLst/>
            <a:rect l="l" t="t" r="r" b="b"/>
            <a:pathLst>
              <a:path w="14444" h="14506" extrusionOk="0">
                <a:moveTo>
                  <a:pt x="7716" y="1790"/>
                </a:moveTo>
                <a:cubicBezTo>
                  <a:pt x="8148" y="1790"/>
                  <a:pt x="8457" y="2129"/>
                  <a:pt x="8457" y="2531"/>
                </a:cubicBezTo>
                <a:lnTo>
                  <a:pt x="8457" y="2685"/>
                </a:lnTo>
                <a:lnTo>
                  <a:pt x="8364" y="2685"/>
                </a:lnTo>
                <a:cubicBezTo>
                  <a:pt x="8086" y="2685"/>
                  <a:pt x="8086" y="3117"/>
                  <a:pt x="8364" y="3117"/>
                </a:cubicBezTo>
                <a:lnTo>
                  <a:pt x="8889" y="3117"/>
                </a:lnTo>
                <a:cubicBezTo>
                  <a:pt x="9259" y="3117"/>
                  <a:pt x="9568" y="3426"/>
                  <a:pt x="9568" y="3796"/>
                </a:cubicBezTo>
                <a:lnTo>
                  <a:pt x="9568" y="4105"/>
                </a:lnTo>
                <a:cubicBezTo>
                  <a:pt x="9568" y="4537"/>
                  <a:pt x="9228" y="4876"/>
                  <a:pt x="8796" y="4876"/>
                </a:cubicBezTo>
                <a:lnTo>
                  <a:pt x="5648" y="4876"/>
                </a:lnTo>
                <a:cubicBezTo>
                  <a:pt x="5216" y="4876"/>
                  <a:pt x="4877" y="4537"/>
                  <a:pt x="4877" y="4105"/>
                </a:cubicBezTo>
                <a:lnTo>
                  <a:pt x="4907" y="3796"/>
                </a:lnTo>
                <a:cubicBezTo>
                  <a:pt x="4907" y="3395"/>
                  <a:pt x="5216" y="3086"/>
                  <a:pt x="5617" y="3086"/>
                </a:cubicBezTo>
                <a:lnTo>
                  <a:pt x="7346" y="3086"/>
                </a:lnTo>
                <a:cubicBezTo>
                  <a:pt x="7623" y="3086"/>
                  <a:pt x="7623" y="2654"/>
                  <a:pt x="7346" y="2654"/>
                </a:cubicBezTo>
                <a:lnTo>
                  <a:pt x="5988" y="2654"/>
                </a:lnTo>
                <a:lnTo>
                  <a:pt x="5988" y="2531"/>
                </a:lnTo>
                <a:cubicBezTo>
                  <a:pt x="5988" y="2129"/>
                  <a:pt x="6327" y="1790"/>
                  <a:pt x="6728" y="1790"/>
                </a:cubicBezTo>
                <a:close/>
                <a:moveTo>
                  <a:pt x="9568" y="5056"/>
                </a:moveTo>
                <a:lnTo>
                  <a:pt x="9568" y="6913"/>
                </a:lnTo>
                <a:cubicBezTo>
                  <a:pt x="9568" y="8086"/>
                  <a:pt x="8642" y="9104"/>
                  <a:pt x="7438" y="9228"/>
                </a:cubicBezTo>
                <a:lnTo>
                  <a:pt x="7438" y="5308"/>
                </a:lnTo>
                <a:lnTo>
                  <a:pt x="8827" y="5308"/>
                </a:lnTo>
                <a:cubicBezTo>
                  <a:pt x="9092" y="5308"/>
                  <a:pt x="9356" y="5224"/>
                  <a:pt x="9568" y="5056"/>
                </a:cubicBezTo>
                <a:close/>
                <a:moveTo>
                  <a:pt x="4907" y="5030"/>
                </a:moveTo>
                <a:cubicBezTo>
                  <a:pt x="5101" y="5169"/>
                  <a:pt x="5344" y="5282"/>
                  <a:pt x="5592" y="5282"/>
                </a:cubicBezTo>
                <a:cubicBezTo>
                  <a:pt x="5621" y="5282"/>
                  <a:pt x="5650" y="5281"/>
                  <a:pt x="5679" y="5277"/>
                </a:cubicBezTo>
                <a:lnTo>
                  <a:pt x="7037" y="5277"/>
                </a:lnTo>
                <a:lnTo>
                  <a:pt x="7037" y="9228"/>
                </a:lnTo>
                <a:cubicBezTo>
                  <a:pt x="6790" y="9197"/>
                  <a:pt x="6543" y="9135"/>
                  <a:pt x="6327" y="9043"/>
                </a:cubicBezTo>
                <a:cubicBezTo>
                  <a:pt x="6298" y="9032"/>
                  <a:pt x="6270" y="9027"/>
                  <a:pt x="6244" y="9027"/>
                </a:cubicBezTo>
                <a:cubicBezTo>
                  <a:pt x="6049" y="9027"/>
                  <a:pt x="5951" y="9304"/>
                  <a:pt x="6142" y="9413"/>
                </a:cubicBezTo>
                <a:cubicBezTo>
                  <a:pt x="6512" y="9567"/>
                  <a:pt x="6883" y="9660"/>
                  <a:pt x="7253" y="9660"/>
                </a:cubicBezTo>
                <a:cubicBezTo>
                  <a:pt x="8395" y="9660"/>
                  <a:pt x="9413" y="8950"/>
                  <a:pt x="9814" y="7901"/>
                </a:cubicBezTo>
                <a:cubicBezTo>
                  <a:pt x="10277" y="8456"/>
                  <a:pt x="10956" y="8796"/>
                  <a:pt x="11666" y="8796"/>
                </a:cubicBezTo>
                <a:cubicBezTo>
                  <a:pt x="11944" y="8796"/>
                  <a:pt x="11944" y="8364"/>
                  <a:pt x="11666" y="8364"/>
                </a:cubicBezTo>
                <a:cubicBezTo>
                  <a:pt x="10987" y="8364"/>
                  <a:pt x="10339" y="7993"/>
                  <a:pt x="10000" y="7407"/>
                </a:cubicBezTo>
                <a:lnTo>
                  <a:pt x="9969" y="7345"/>
                </a:lnTo>
                <a:cubicBezTo>
                  <a:pt x="10000" y="7191"/>
                  <a:pt x="10031" y="7036"/>
                  <a:pt x="10000" y="6913"/>
                </a:cubicBezTo>
                <a:lnTo>
                  <a:pt x="10000" y="6728"/>
                </a:lnTo>
                <a:lnTo>
                  <a:pt x="12654" y="6728"/>
                </a:lnTo>
                <a:lnTo>
                  <a:pt x="12654" y="12684"/>
                </a:lnTo>
                <a:lnTo>
                  <a:pt x="1790" y="12684"/>
                </a:lnTo>
                <a:lnTo>
                  <a:pt x="1790" y="6728"/>
                </a:lnTo>
                <a:lnTo>
                  <a:pt x="4506" y="6728"/>
                </a:lnTo>
                <a:lnTo>
                  <a:pt x="4506" y="6913"/>
                </a:lnTo>
                <a:cubicBezTo>
                  <a:pt x="4506" y="7036"/>
                  <a:pt x="4506" y="7129"/>
                  <a:pt x="4506" y="7253"/>
                </a:cubicBezTo>
                <a:cubicBezTo>
                  <a:pt x="4475" y="7314"/>
                  <a:pt x="4445" y="7345"/>
                  <a:pt x="4414" y="7407"/>
                </a:cubicBezTo>
                <a:cubicBezTo>
                  <a:pt x="4105" y="7993"/>
                  <a:pt x="3457" y="8364"/>
                  <a:pt x="2778" y="8364"/>
                </a:cubicBezTo>
                <a:cubicBezTo>
                  <a:pt x="2500" y="8364"/>
                  <a:pt x="2500" y="8796"/>
                  <a:pt x="2778" y="8796"/>
                </a:cubicBezTo>
                <a:cubicBezTo>
                  <a:pt x="3519" y="8796"/>
                  <a:pt x="4228" y="8425"/>
                  <a:pt x="4661" y="7839"/>
                </a:cubicBezTo>
                <a:cubicBezTo>
                  <a:pt x="4784" y="8209"/>
                  <a:pt x="4969" y="8518"/>
                  <a:pt x="5247" y="8796"/>
                </a:cubicBezTo>
                <a:cubicBezTo>
                  <a:pt x="5290" y="8839"/>
                  <a:pt x="5338" y="8857"/>
                  <a:pt x="5384" y="8857"/>
                </a:cubicBezTo>
                <a:cubicBezTo>
                  <a:pt x="5538" y="8857"/>
                  <a:pt x="5674" y="8660"/>
                  <a:pt x="5556" y="8518"/>
                </a:cubicBezTo>
                <a:cubicBezTo>
                  <a:pt x="5123" y="8086"/>
                  <a:pt x="4907" y="7499"/>
                  <a:pt x="4907" y="6913"/>
                </a:cubicBezTo>
                <a:lnTo>
                  <a:pt x="4907" y="5030"/>
                </a:lnTo>
                <a:close/>
                <a:moveTo>
                  <a:pt x="12746" y="5802"/>
                </a:moveTo>
                <a:cubicBezTo>
                  <a:pt x="13148" y="5802"/>
                  <a:pt x="13487" y="6142"/>
                  <a:pt x="13487" y="6543"/>
                </a:cubicBezTo>
                <a:lnTo>
                  <a:pt x="13487" y="12684"/>
                </a:lnTo>
                <a:lnTo>
                  <a:pt x="13055" y="12684"/>
                </a:lnTo>
                <a:lnTo>
                  <a:pt x="13055" y="6512"/>
                </a:lnTo>
                <a:cubicBezTo>
                  <a:pt x="13055" y="6388"/>
                  <a:pt x="12962" y="6296"/>
                  <a:pt x="12839" y="6296"/>
                </a:cubicBezTo>
                <a:lnTo>
                  <a:pt x="10000" y="6296"/>
                </a:lnTo>
                <a:lnTo>
                  <a:pt x="10000" y="5802"/>
                </a:lnTo>
                <a:close/>
                <a:moveTo>
                  <a:pt x="4475" y="5802"/>
                </a:moveTo>
                <a:lnTo>
                  <a:pt x="4475" y="6327"/>
                </a:lnTo>
                <a:lnTo>
                  <a:pt x="1574" y="6327"/>
                </a:lnTo>
                <a:cubicBezTo>
                  <a:pt x="1451" y="6327"/>
                  <a:pt x="1358" y="6419"/>
                  <a:pt x="1358" y="6512"/>
                </a:cubicBezTo>
                <a:lnTo>
                  <a:pt x="1358" y="12715"/>
                </a:lnTo>
                <a:lnTo>
                  <a:pt x="957" y="12715"/>
                </a:lnTo>
                <a:lnTo>
                  <a:pt x="957" y="6543"/>
                </a:lnTo>
                <a:cubicBezTo>
                  <a:pt x="957" y="6142"/>
                  <a:pt x="1266" y="5802"/>
                  <a:pt x="1667" y="5802"/>
                </a:cubicBezTo>
                <a:close/>
                <a:moveTo>
                  <a:pt x="7932" y="13116"/>
                </a:moveTo>
                <a:cubicBezTo>
                  <a:pt x="7932" y="13271"/>
                  <a:pt x="7808" y="13394"/>
                  <a:pt x="7654" y="13394"/>
                </a:cubicBezTo>
                <a:lnTo>
                  <a:pt x="6759" y="13394"/>
                </a:lnTo>
                <a:cubicBezTo>
                  <a:pt x="6605" y="13394"/>
                  <a:pt x="6481" y="13271"/>
                  <a:pt x="6481" y="13116"/>
                </a:cubicBezTo>
                <a:close/>
                <a:moveTo>
                  <a:pt x="5494" y="0"/>
                </a:moveTo>
                <a:cubicBezTo>
                  <a:pt x="5216" y="0"/>
                  <a:pt x="5216" y="432"/>
                  <a:pt x="5494" y="432"/>
                </a:cubicBezTo>
                <a:cubicBezTo>
                  <a:pt x="5802" y="432"/>
                  <a:pt x="6080" y="556"/>
                  <a:pt x="6296" y="772"/>
                </a:cubicBezTo>
                <a:cubicBezTo>
                  <a:pt x="6451" y="926"/>
                  <a:pt x="6574" y="1173"/>
                  <a:pt x="6605" y="1389"/>
                </a:cubicBezTo>
                <a:cubicBezTo>
                  <a:pt x="6018" y="1451"/>
                  <a:pt x="5556" y="1944"/>
                  <a:pt x="5556" y="2562"/>
                </a:cubicBezTo>
                <a:lnTo>
                  <a:pt x="5556" y="2685"/>
                </a:lnTo>
                <a:cubicBezTo>
                  <a:pt x="4969" y="2716"/>
                  <a:pt x="4475" y="3210"/>
                  <a:pt x="4475" y="3827"/>
                </a:cubicBezTo>
                <a:lnTo>
                  <a:pt x="4475" y="3950"/>
                </a:lnTo>
                <a:cubicBezTo>
                  <a:pt x="4043" y="3457"/>
                  <a:pt x="3426" y="3179"/>
                  <a:pt x="2778" y="3179"/>
                </a:cubicBezTo>
                <a:cubicBezTo>
                  <a:pt x="2500" y="3179"/>
                  <a:pt x="2500" y="3611"/>
                  <a:pt x="2778" y="3611"/>
                </a:cubicBezTo>
                <a:cubicBezTo>
                  <a:pt x="3457" y="3611"/>
                  <a:pt x="4105" y="3981"/>
                  <a:pt x="4414" y="4568"/>
                </a:cubicBezTo>
                <a:lnTo>
                  <a:pt x="4475" y="4660"/>
                </a:lnTo>
                <a:lnTo>
                  <a:pt x="4475" y="4691"/>
                </a:lnTo>
                <a:lnTo>
                  <a:pt x="4475" y="5401"/>
                </a:lnTo>
                <a:lnTo>
                  <a:pt x="1667" y="5401"/>
                </a:lnTo>
                <a:cubicBezTo>
                  <a:pt x="1019" y="5401"/>
                  <a:pt x="494" y="5925"/>
                  <a:pt x="494" y="6574"/>
                </a:cubicBezTo>
                <a:lnTo>
                  <a:pt x="494" y="12746"/>
                </a:lnTo>
                <a:lnTo>
                  <a:pt x="216" y="12746"/>
                </a:lnTo>
                <a:cubicBezTo>
                  <a:pt x="203" y="12743"/>
                  <a:pt x="190" y="12741"/>
                  <a:pt x="178" y="12741"/>
                </a:cubicBezTo>
                <a:cubicBezTo>
                  <a:pt x="74" y="12741"/>
                  <a:pt x="0" y="12848"/>
                  <a:pt x="0" y="12931"/>
                </a:cubicBezTo>
                <a:lnTo>
                  <a:pt x="0" y="13456"/>
                </a:lnTo>
                <a:cubicBezTo>
                  <a:pt x="0" y="14042"/>
                  <a:pt x="463" y="14505"/>
                  <a:pt x="1050" y="14505"/>
                </a:cubicBezTo>
                <a:lnTo>
                  <a:pt x="11728" y="14505"/>
                </a:lnTo>
                <a:cubicBezTo>
                  <a:pt x="12006" y="14505"/>
                  <a:pt x="12006" y="14073"/>
                  <a:pt x="11728" y="14073"/>
                </a:cubicBezTo>
                <a:lnTo>
                  <a:pt x="1050" y="14073"/>
                </a:lnTo>
                <a:cubicBezTo>
                  <a:pt x="1033" y="14074"/>
                  <a:pt x="1016" y="14075"/>
                  <a:pt x="999" y="14075"/>
                </a:cubicBezTo>
                <a:cubicBezTo>
                  <a:pt x="654" y="14075"/>
                  <a:pt x="402" y="13779"/>
                  <a:pt x="402" y="13456"/>
                </a:cubicBezTo>
                <a:lnTo>
                  <a:pt x="402" y="13116"/>
                </a:lnTo>
                <a:lnTo>
                  <a:pt x="6111" y="13116"/>
                </a:lnTo>
                <a:cubicBezTo>
                  <a:pt x="6080" y="13487"/>
                  <a:pt x="6389" y="13795"/>
                  <a:pt x="6759" y="13826"/>
                </a:cubicBezTo>
                <a:lnTo>
                  <a:pt x="7654" y="13826"/>
                </a:lnTo>
                <a:cubicBezTo>
                  <a:pt x="8024" y="13826"/>
                  <a:pt x="8364" y="13517"/>
                  <a:pt x="8333" y="13116"/>
                </a:cubicBezTo>
                <a:lnTo>
                  <a:pt x="14043" y="13116"/>
                </a:lnTo>
                <a:lnTo>
                  <a:pt x="14043" y="13425"/>
                </a:lnTo>
                <a:cubicBezTo>
                  <a:pt x="14043" y="13764"/>
                  <a:pt x="13734" y="14042"/>
                  <a:pt x="13394" y="14042"/>
                </a:cubicBezTo>
                <a:lnTo>
                  <a:pt x="12808" y="14042"/>
                </a:lnTo>
                <a:cubicBezTo>
                  <a:pt x="12530" y="14042"/>
                  <a:pt x="12530" y="14474"/>
                  <a:pt x="12808" y="14474"/>
                </a:cubicBezTo>
                <a:lnTo>
                  <a:pt x="13394" y="14474"/>
                </a:lnTo>
                <a:cubicBezTo>
                  <a:pt x="13981" y="14474"/>
                  <a:pt x="14444" y="14011"/>
                  <a:pt x="14444" y="13425"/>
                </a:cubicBezTo>
                <a:lnTo>
                  <a:pt x="14444" y="12900"/>
                </a:lnTo>
                <a:cubicBezTo>
                  <a:pt x="14444" y="12808"/>
                  <a:pt x="14351" y="12715"/>
                  <a:pt x="14228" y="12715"/>
                </a:cubicBezTo>
                <a:lnTo>
                  <a:pt x="13888" y="12715"/>
                </a:lnTo>
                <a:lnTo>
                  <a:pt x="13888" y="6543"/>
                </a:lnTo>
                <a:cubicBezTo>
                  <a:pt x="13888" y="5895"/>
                  <a:pt x="13394" y="5370"/>
                  <a:pt x="12746" y="5370"/>
                </a:cubicBezTo>
                <a:lnTo>
                  <a:pt x="10000" y="5370"/>
                </a:lnTo>
                <a:lnTo>
                  <a:pt x="10000" y="4568"/>
                </a:lnTo>
                <a:cubicBezTo>
                  <a:pt x="10339" y="3950"/>
                  <a:pt x="10956" y="3580"/>
                  <a:pt x="11635" y="3580"/>
                </a:cubicBezTo>
                <a:cubicBezTo>
                  <a:pt x="11913" y="3580"/>
                  <a:pt x="11913" y="3179"/>
                  <a:pt x="11635" y="3179"/>
                </a:cubicBezTo>
                <a:cubicBezTo>
                  <a:pt x="11018" y="3179"/>
                  <a:pt x="10432" y="3426"/>
                  <a:pt x="10000" y="3858"/>
                </a:cubicBezTo>
                <a:lnTo>
                  <a:pt x="10000" y="3796"/>
                </a:lnTo>
                <a:cubicBezTo>
                  <a:pt x="10000" y="3179"/>
                  <a:pt x="9506" y="2685"/>
                  <a:pt x="8889" y="2685"/>
                </a:cubicBezTo>
                <a:lnTo>
                  <a:pt x="8889" y="2531"/>
                </a:lnTo>
                <a:cubicBezTo>
                  <a:pt x="8889" y="1944"/>
                  <a:pt x="8457" y="1451"/>
                  <a:pt x="7870" y="1389"/>
                </a:cubicBezTo>
                <a:cubicBezTo>
                  <a:pt x="7901" y="1142"/>
                  <a:pt x="8024" y="926"/>
                  <a:pt x="8179" y="772"/>
                </a:cubicBezTo>
                <a:cubicBezTo>
                  <a:pt x="8395" y="556"/>
                  <a:pt x="8703" y="432"/>
                  <a:pt x="8981" y="432"/>
                </a:cubicBezTo>
                <a:cubicBezTo>
                  <a:pt x="9259" y="432"/>
                  <a:pt x="9259" y="0"/>
                  <a:pt x="8981" y="0"/>
                </a:cubicBezTo>
                <a:cubicBezTo>
                  <a:pt x="8580" y="0"/>
                  <a:pt x="8179" y="185"/>
                  <a:pt x="7901" y="463"/>
                </a:cubicBezTo>
                <a:cubicBezTo>
                  <a:pt x="7654" y="710"/>
                  <a:pt x="7500" y="1049"/>
                  <a:pt x="7469" y="1389"/>
                </a:cubicBezTo>
                <a:lnTo>
                  <a:pt x="7037" y="1389"/>
                </a:lnTo>
                <a:cubicBezTo>
                  <a:pt x="7006" y="1049"/>
                  <a:pt x="6852" y="710"/>
                  <a:pt x="6605" y="463"/>
                </a:cubicBezTo>
                <a:cubicBezTo>
                  <a:pt x="6296" y="185"/>
                  <a:pt x="5926" y="0"/>
                  <a:pt x="5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78" name="Google Shape;14478;p96"/>
          <p:cNvGrpSpPr/>
          <p:nvPr/>
        </p:nvGrpSpPr>
        <p:grpSpPr>
          <a:xfrm>
            <a:off x="6252859" y="2326611"/>
            <a:ext cx="379625" cy="362650"/>
            <a:chOff x="2488025" y="3563250"/>
            <a:chExt cx="379625" cy="362650"/>
          </a:xfrm>
        </p:grpSpPr>
        <p:sp>
          <p:nvSpPr>
            <p:cNvPr id="14479" name="Google Shape;14479;p96"/>
            <p:cNvSpPr/>
            <p:nvPr/>
          </p:nvSpPr>
          <p:spPr>
            <a:xfrm>
              <a:off x="2767325" y="3563625"/>
              <a:ext cx="32425" cy="28950"/>
            </a:xfrm>
            <a:custGeom>
              <a:avLst/>
              <a:gdLst/>
              <a:ahLst/>
              <a:cxnLst/>
              <a:rect l="l" t="t" r="r" b="b"/>
              <a:pathLst>
                <a:path w="1297" h="1158" extrusionOk="0">
                  <a:moveTo>
                    <a:pt x="648" y="1"/>
                  </a:moveTo>
                  <a:cubicBezTo>
                    <a:pt x="540" y="1"/>
                    <a:pt x="432" y="70"/>
                    <a:pt x="432" y="209"/>
                  </a:cubicBezTo>
                  <a:lnTo>
                    <a:pt x="432" y="394"/>
                  </a:lnTo>
                  <a:lnTo>
                    <a:pt x="278" y="394"/>
                  </a:lnTo>
                  <a:cubicBezTo>
                    <a:pt x="0" y="394"/>
                    <a:pt x="0" y="795"/>
                    <a:pt x="278" y="795"/>
                  </a:cubicBezTo>
                  <a:lnTo>
                    <a:pt x="432" y="795"/>
                  </a:lnTo>
                  <a:lnTo>
                    <a:pt x="432" y="950"/>
                  </a:lnTo>
                  <a:cubicBezTo>
                    <a:pt x="432" y="1088"/>
                    <a:pt x="540" y="1158"/>
                    <a:pt x="648" y="1158"/>
                  </a:cubicBezTo>
                  <a:cubicBezTo>
                    <a:pt x="756" y="1158"/>
                    <a:pt x="864" y="1088"/>
                    <a:pt x="864" y="950"/>
                  </a:cubicBezTo>
                  <a:lnTo>
                    <a:pt x="864" y="795"/>
                  </a:lnTo>
                  <a:lnTo>
                    <a:pt x="1019" y="795"/>
                  </a:lnTo>
                  <a:cubicBezTo>
                    <a:pt x="1296" y="795"/>
                    <a:pt x="1296" y="363"/>
                    <a:pt x="1019" y="363"/>
                  </a:cubicBezTo>
                  <a:lnTo>
                    <a:pt x="864" y="363"/>
                  </a:lnTo>
                  <a:lnTo>
                    <a:pt x="864" y="209"/>
                  </a:lnTo>
                  <a:cubicBezTo>
                    <a:pt x="864" y="70"/>
                    <a:pt x="756"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96"/>
            <p:cNvSpPr/>
            <p:nvPr/>
          </p:nvSpPr>
          <p:spPr>
            <a:xfrm>
              <a:off x="2758050" y="3712525"/>
              <a:ext cx="33200" cy="28975"/>
            </a:xfrm>
            <a:custGeom>
              <a:avLst/>
              <a:gdLst/>
              <a:ahLst/>
              <a:cxnLst/>
              <a:rect l="l" t="t" r="r" b="b"/>
              <a:pathLst>
                <a:path w="1328" h="1159" extrusionOk="0">
                  <a:moveTo>
                    <a:pt x="653" y="1"/>
                  </a:moveTo>
                  <a:cubicBezTo>
                    <a:pt x="549" y="1"/>
                    <a:pt x="448" y="70"/>
                    <a:pt x="464" y="209"/>
                  </a:cubicBezTo>
                  <a:lnTo>
                    <a:pt x="464" y="364"/>
                  </a:lnTo>
                  <a:lnTo>
                    <a:pt x="278" y="364"/>
                  </a:lnTo>
                  <a:cubicBezTo>
                    <a:pt x="1" y="364"/>
                    <a:pt x="1" y="796"/>
                    <a:pt x="278" y="796"/>
                  </a:cubicBezTo>
                  <a:lnTo>
                    <a:pt x="464" y="796"/>
                  </a:lnTo>
                  <a:lnTo>
                    <a:pt x="464" y="950"/>
                  </a:lnTo>
                  <a:cubicBezTo>
                    <a:pt x="464" y="1089"/>
                    <a:pt x="564" y="1158"/>
                    <a:pt x="664" y="1158"/>
                  </a:cubicBezTo>
                  <a:cubicBezTo>
                    <a:pt x="765" y="1158"/>
                    <a:pt x="865" y="1089"/>
                    <a:pt x="865" y="950"/>
                  </a:cubicBezTo>
                  <a:lnTo>
                    <a:pt x="865" y="796"/>
                  </a:lnTo>
                  <a:lnTo>
                    <a:pt x="1050" y="796"/>
                  </a:lnTo>
                  <a:cubicBezTo>
                    <a:pt x="1328" y="796"/>
                    <a:pt x="1328" y="364"/>
                    <a:pt x="1050" y="364"/>
                  </a:cubicBezTo>
                  <a:lnTo>
                    <a:pt x="865" y="364"/>
                  </a:lnTo>
                  <a:lnTo>
                    <a:pt x="865" y="209"/>
                  </a:lnTo>
                  <a:cubicBezTo>
                    <a:pt x="865" y="70"/>
                    <a:pt x="757" y="1"/>
                    <a:pt x="6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96"/>
            <p:cNvSpPr/>
            <p:nvPr/>
          </p:nvSpPr>
          <p:spPr>
            <a:xfrm>
              <a:off x="2561300" y="3686100"/>
              <a:ext cx="32450" cy="28575"/>
            </a:xfrm>
            <a:custGeom>
              <a:avLst/>
              <a:gdLst/>
              <a:ahLst/>
              <a:cxnLst/>
              <a:rect l="l" t="t" r="r" b="b"/>
              <a:pathLst>
                <a:path w="1298" h="1143" extrusionOk="0">
                  <a:moveTo>
                    <a:pt x="649" y="1"/>
                  </a:moveTo>
                  <a:cubicBezTo>
                    <a:pt x="549" y="1"/>
                    <a:pt x="448" y="63"/>
                    <a:pt x="433" y="186"/>
                  </a:cubicBezTo>
                  <a:lnTo>
                    <a:pt x="433" y="371"/>
                  </a:lnTo>
                  <a:lnTo>
                    <a:pt x="279" y="371"/>
                  </a:lnTo>
                  <a:cubicBezTo>
                    <a:pt x="1" y="371"/>
                    <a:pt x="1" y="772"/>
                    <a:pt x="279" y="772"/>
                  </a:cubicBezTo>
                  <a:lnTo>
                    <a:pt x="433" y="772"/>
                  </a:lnTo>
                  <a:lnTo>
                    <a:pt x="433" y="958"/>
                  </a:lnTo>
                  <a:cubicBezTo>
                    <a:pt x="448" y="1081"/>
                    <a:pt x="549" y="1143"/>
                    <a:pt x="649" y="1143"/>
                  </a:cubicBezTo>
                  <a:cubicBezTo>
                    <a:pt x="749" y="1143"/>
                    <a:pt x="850" y="1081"/>
                    <a:pt x="865" y="958"/>
                  </a:cubicBezTo>
                  <a:lnTo>
                    <a:pt x="865" y="772"/>
                  </a:lnTo>
                  <a:lnTo>
                    <a:pt x="1019" y="772"/>
                  </a:lnTo>
                  <a:cubicBezTo>
                    <a:pt x="1297" y="772"/>
                    <a:pt x="1297" y="371"/>
                    <a:pt x="1019" y="371"/>
                  </a:cubicBezTo>
                  <a:lnTo>
                    <a:pt x="865" y="371"/>
                  </a:lnTo>
                  <a:lnTo>
                    <a:pt x="865" y="186"/>
                  </a:lnTo>
                  <a:cubicBezTo>
                    <a:pt x="850" y="63"/>
                    <a:pt x="749" y="1"/>
                    <a:pt x="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96"/>
            <p:cNvSpPr/>
            <p:nvPr/>
          </p:nvSpPr>
          <p:spPr>
            <a:xfrm>
              <a:off x="2497275" y="3821325"/>
              <a:ext cx="33200" cy="29525"/>
            </a:xfrm>
            <a:custGeom>
              <a:avLst/>
              <a:gdLst/>
              <a:ahLst/>
              <a:cxnLst/>
              <a:rect l="l" t="t" r="r" b="b"/>
              <a:pathLst>
                <a:path w="1328" h="1181" extrusionOk="0">
                  <a:moveTo>
                    <a:pt x="679" y="0"/>
                  </a:moveTo>
                  <a:cubicBezTo>
                    <a:pt x="571" y="0"/>
                    <a:pt x="463" y="70"/>
                    <a:pt x="463" y="209"/>
                  </a:cubicBezTo>
                  <a:lnTo>
                    <a:pt x="463" y="394"/>
                  </a:lnTo>
                  <a:lnTo>
                    <a:pt x="278" y="394"/>
                  </a:lnTo>
                  <a:cubicBezTo>
                    <a:pt x="0" y="394"/>
                    <a:pt x="0" y="795"/>
                    <a:pt x="278" y="795"/>
                  </a:cubicBezTo>
                  <a:lnTo>
                    <a:pt x="432" y="795"/>
                  </a:lnTo>
                  <a:lnTo>
                    <a:pt x="432" y="949"/>
                  </a:lnTo>
                  <a:cubicBezTo>
                    <a:pt x="432" y="1104"/>
                    <a:pt x="541" y="1181"/>
                    <a:pt x="649" y="1181"/>
                  </a:cubicBezTo>
                  <a:cubicBezTo>
                    <a:pt x="757" y="1181"/>
                    <a:pt x="865" y="1104"/>
                    <a:pt x="865" y="949"/>
                  </a:cubicBezTo>
                  <a:lnTo>
                    <a:pt x="865" y="795"/>
                  </a:lnTo>
                  <a:lnTo>
                    <a:pt x="1050" y="795"/>
                  </a:lnTo>
                  <a:cubicBezTo>
                    <a:pt x="1327" y="795"/>
                    <a:pt x="1327" y="394"/>
                    <a:pt x="1050" y="394"/>
                  </a:cubicBezTo>
                  <a:lnTo>
                    <a:pt x="895" y="394"/>
                  </a:lnTo>
                  <a:lnTo>
                    <a:pt x="895" y="209"/>
                  </a:lnTo>
                  <a:cubicBezTo>
                    <a:pt x="895" y="70"/>
                    <a:pt x="787"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96"/>
            <p:cNvSpPr/>
            <p:nvPr/>
          </p:nvSpPr>
          <p:spPr>
            <a:xfrm>
              <a:off x="2831350" y="3821325"/>
              <a:ext cx="29350" cy="29725"/>
            </a:xfrm>
            <a:custGeom>
              <a:avLst/>
              <a:gdLst/>
              <a:ahLst/>
              <a:cxnLst/>
              <a:rect l="l" t="t" r="r" b="b"/>
              <a:pathLst>
                <a:path w="1174" h="1189" extrusionOk="0">
                  <a:moveTo>
                    <a:pt x="587" y="0"/>
                  </a:moveTo>
                  <a:cubicBezTo>
                    <a:pt x="479" y="0"/>
                    <a:pt x="371" y="70"/>
                    <a:pt x="371" y="209"/>
                  </a:cubicBezTo>
                  <a:lnTo>
                    <a:pt x="371" y="394"/>
                  </a:lnTo>
                  <a:lnTo>
                    <a:pt x="217" y="394"/>
                  </a:lnTo>
                  <a:cubicBezTo>
                    <a:pt x="93" y="394"/>
                    <a:pt x="1" y="487"/>
                    <a:pt x="1" y="579"/>
                  </a:cubicBezTo>
                  <a:cubicBezTo>
                    <a:pt x="1" y="703"/>
                    <a:pt x="93" y="795"/>
                    <a:pt x="217" y="795"/>
                  </a:cubicBezTo>
                  <a:lnTo>
                    <a:pt x="371" y="795"/>
                  </a:lnTo>
                  <a:lnTo>
                    <a:pt x="371" y="980"/>
                  </a:lnTo>
                  <a:cubicBezTo>
                    <a:pt x="371" y="1119"/>
                    <a:pt x="479" y="1189"/>
                    <a:pt x="587" y="1189"/>
                  </a:cubicBezTo>
                  <a:cubicBezTo>
                    <a:pt x="695" y="1189"/>
                    <a:pt x="803" y="1119"/>
                    <a:pt x="803" y="980"/>
                  </a:cubicBezTo>
                  <a:lnTo>
                    <a:pt x="803" y="795"/>
                  </a:lnTo>
                  <a:lnTo>
                    <a:pt x="957" y="795"/>
                  </a:lnTo>
                  <a:cubicBezTo>
                    <a:pt x="1081" y="795"/>
                    <a:pt x="1173" y="703"/>
                    <a:pt x="1173" y="579"/>
                  </a:cubicBezTo>
                  <a:cubicBezTo>
                    <a:pt x="1173" y="487"/>
                    <a:pt x="1081" y="394"/>
                    <a:pt x="957" y="394"/>
                  </a:cubicBezTo>
                  <a:lnTo>
                    <a:pt x="803" y="394"/>
                  </a:lnTo>
                  <a:lnTo>
                    <a:pt x="803" y="209"/>
                  </a:lnTo>
                  <a:cubicBezTo>
                    <a:pt x="803" y="70"/>
                    <a:pt x="695" y="0"/>
                    <a:pt x="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96"/>
            <p:cNvSpPr/>
            <p:nvPr/>
          </p:nvSpPr>
          <p:spPr>
            <a:xfrm>
              <a:off x="2794325" y="3895975"/>
              <a:ext cx="32425" cy="29350"/>
            </a:xfrm>
            <a:custGeom>
              <a:avLst/>
              <a:gdLst/>
              <a:ahLst/>
              <a:cxnLst/>
              <a:rect l="l" t="t" r="r" b="b"/>
              <a:pathLst>
                <a:path w="1297" h="1174" extrusionOk="0">
                  <a:moveTo>
                    <a:pt x="648" y="0"/>
                  </a:moveTo>
                  <a:cubicBezTo>
                    <a:pt x="525" y="0"/>
                    <a:pt x="432" y="93"/>
                    <a:pt x="432" y="216"/>
                  </a:cubicBezTo>
                  <a:lnTo>
                    <a:pt x="432" y="371"/>
                  </a:lnTo>
                  <a:lnTo>
                    <a:pt x="278" y="371"/>
                  </a:lnTo>
                  <a:cubicBezTo>
                    <a:pt x="0" y="371"/>
                    <a:pt x="0" y="803"/>
                    <a:pt x="278" y="803"/>
                  </a:cubicBezTo>
                  <a:lnTo>
                    <a:pt x="432" y="803"/>
                  </a:lnTo>
                  <a:lnTo>
                    <a:pt x="432" y="988"/>
                  </a:lnTo>
                  <a:cubicBezTo>
                    <a:pt x="432" y="1080"/>
                    <a:pt x="525" y="1173"/>
                    <a:pt x="648" y="1173"/>
                  </a:cubicBezTo>
                  <a:cubicBezTo>
                    <a:pt x="772" y="1173"/>
                    <a:pt x="864" y="1080"/>
                    <a:pt x="864" y="988"/>
                  </a:cubicBezTo>
                  <a:lnTo>
                    <a:pt x="864" y="803"/>
                  </a:lnTo>
                  <a:lnTo>
                    <a:pt x="1019" y="803"/>
                  </a:lnTo>
                  <a:cubicBezTo>
                    <a:pt x="1296" y="803"/>
                    <a:pt x="1296" y="402"/>
                    <a:pt x="1019" y="402"/>
                  </a:cubicBezTo>
                  <a:lnTo>
                    <a:pt x="1019" y="371"/>
                  </a:lnTo>
                  <a:lnTo>
                    <a:pt x="864" y="371"/>
                  </a:lnTo>
                  <a:lnTo>
                    <a:pt x="864" y="216"/>
                  </a:lnTo>
                  <a:cubicBezTo>
                    <a:pt x="864" y="93"/>
                    <a:pt x="772" y="0"/>
                    <a:pt x="6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96"/>
            <p:cNvSpPr/>
            <p:nvPr/>
          </p:nvSpPr>
          <p:spPr>
            <a:xfrm>
              <a:off x="2532775" y="3895575"/>
              <a:ext cx="33175" cy="30325"/>
            </a:xfrm>
            <a:custGeom>
              <a:avLst/>
              <a:gdLst/>
              <a:ahLst/>
              <a:cxnLst/>
              <a:rect l="l" t="t" r="r" b="b"/>
              <a:pathLst>
                <a:path w="1327" h="1213" extrusionOk="0">
                  <a:moveTo>
                    <a:pt x="679" y="1"/>
                  </a:moveTo>
                  <a:cubicBezTo>
                    <a:pt x="571" y="1"/>
                    <a:pt x="463" y="78"/>
                    <a:pt x="463" y="232"/>
                  </a:cubicBezTo>
                  <a:lnTo>
                    <a:pt x="463" y="387"/>
                  </a:lnTo>
                  <a:lnTo>
                    <a:pt x="309" y="387"/>
                  </a:lnTo>
                  <a:cubicBezTo>
                    <a:pt x="0" y="387"/>
                    <a:pt x="0" y="819"/>
                    <a:pt x="309" y="819"/>
                  </a:cubicBezTo>
                  <a:lnTo>
                    <a:pt x="463" y="819"/>
                  </a:lnTo>
                  <a:lnTo>
                    <a:pt x="463" y="1004"/>
                  </a:lnTo>
                  <a:cubicBezTo>
                    <a:pt x="463" y="1143"/>
                    <a:pt x="571" y="1212"/>
                    <a:pt x="679" y="1212"/>
                  </a:cubicBezTo>
                  <a:cubicBezTo>
                    <a:pt x="787" y="1212"/>
                    <a:pt x="895" y="1143"/>
                    <a:pt x="895" y="1004"/>
                  </a:cubicBezTo>
                  <a:lnTo>
                    <a:pt x="895" y="819"/>
                  </a:lnTo>
                  <a:lnTo>
                    <a:pt x="1049" y="819"/>
                  </a:lnTo>
                  <a:cubicBezTo>
                    <a:pt x="1318" y="819"/>
                    <a:pt x="1327" y="416"/>
                    <a:pt x="1077" y="416"/>
                  </a:cubicBezTo>
                  <a:cubicBezTo>
                    <a:pt x="1068" y="416"/>
                    <a:pt x="1059" y="416"/>
                    <a:pt x="1049" y="418"/>
                  </a:cubicBezTo>
                  <a:lnTo>
                    <a:pt x="1049" y="387"/>
                  </a:lnTo>
                  <a:lnTo>
                    <a:pt x="895" y="387"/>
                  </a:lnTo>
                  <a:lnTo>
                    <a:pt x="895" y="232"/>
                  </a:lnTo>
                  <a:cubicBezTo>
                    <a:pt x="895" y="78"/>
                    <a:pt x="787"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96"/>
            <p:cNvSpPr/>
            <p:nvPr/>
          </p:nvSpPr>
          <p:spPr>
            <a:xfrm>
              <a:off x="2488025" y="3563250"/>
              <a:ext cx="379625" cy="362075"/>
            </a:xfrm>
            <a:custGeom>
              <a:avLst/>
              <a:gdLst/>
              <a:ahLst/>
              <a:cxnLst/>
              <a:rect l="l" t="t" r="r" b="b"/>
              <a:pathLst>
                <a:path w="15185" h="14483" extrusionOk="0">
                  <a:moveTo>
                    <a:pt x="1768" y="2562"/>
                  </a:moveTo>
                  <a:cubicBezTo>
                    <a:pt x="2048" y="2562"/>
                    <a:pt x="2337" y="2811"/>
                    <a:pt x="2222" y="3156"/>
                  </a:cubicBezTo>
                  <a:cubicBezTo>
                    <a:pt x="2130" y="3403"/>
                    <a:pt x="2037" y="3680"/>
                    <a:pt x="1975" y="3927"/>
                  </a:cubicBezTo>
                  <a:lnTo>
                    <a:pt x="1111" y="3680"/>
                  </a:lnTo>
                  <a:cubicBezTo>
                    <a:pt x="1173" y="3403"/>
                    <a:pt x="1265" y="3156"/>
                    <a:pt x="1358" y="2878"/>
                  </a:cubicBezTo>
                  <a:cubicBezTo>
                    <a:pt x="1428" y="2655"/>
                    <a:pt x="1597" y="2562"/>
                    <a:pt x="1768" y="2562"/>
                  </a:cubicBezTo>
                  <a:close/>
                  <a:moveTo>
                    <a:pt x="13603" y="2562"/>
                  </a:moveTo>
                  <a:cubicBezTo>
                    <a:pt x="13773" y="2562"/>
                    <a:pt x="13941" y="2655"/>
                    <a:pt x="14011" y="2878"/>
                  </a:cubicBezTo>
                  <a:cubicBezTo>
                    <a:pt x="14135" y="3156"/>
                    <a:pt x="14197" y="3434"/>
                    <a:pt x="14258" y="3680"/>
                  </a:cubicBezTo>
                  <a:lnTo>
                    <a:pt x="13394" y="3927"/>
                  </a:lnTo>
                  <a:cubicBezTo>
                    <a:pt x="13332" y="3680"/>
                    <a:pt x="13271" y="3434"/>
                    <a:pt x="13178" y="3156"/>
                  </a:cubicBezTo>
                  <a:cubicBezTo>
                    <a:pt x="13044" y="2811"/>
                    <a:pt x="13326" y="2562"/>
                    <a:pt x="13603" y="2562"/>
                  </a:cubicBezTo>
                  <a:close/>
                  <a:moveTo>
                    <a:pt x="9660" y="3341"/>
                  </a:moveTo>
                  <a:cubicBezTo>
                    <a:pt x="9166" y="4020"/>
                    <a:pt x="8148" y="4329"/>
                    <a:pt x="7345" y="4452"/>
                  </a:cubicBezTo>
                  <a:cubicBezTo>
                    <a:pt x="6728" y="4514"/>
                    <a:pt x="6111" y="4545"/>
                    <a:pt x="5524" y="4545"/>
                  </a:cubicBezTo>
                  <a:lnTo>
                    <a:pt x="5524" y="3341"/>
                  </a:lnTo>
                  <a:close/>
                  <a:moveTo>
                    <a:pt x="8271" y="8063"/>
                  </a:moveTo>
                  <a:lnTo>
                    <a:pt x="8271" y="9112"/>
                  </a:lnTo>
                  <a:cubicBezTo>
                    <a:pt x="8271" y="9452"/>
                    <a:pt x="8024" y="9729"/>
                    <a:pt x="7685" y="9729"/>
                  </a:cubicBezTo>
                  <a:cubicBezTo>
                    <a:pt x="7345" y="9729"/>
                    <a:pt x="7067" y="9452"/>
                    <a:pt x="7067" y="9112"/>
                  </a:cubicBezTo>
                  <a:lnTo>
                    <a:pt x="7067" y="8063"/>
                  </a:lnTo>
                  <a:cubicBezTo>
                    <a:pt x="7191" y="8094"/>
                    <a:pt x="7345" y="8094"/>
                    <a:pt x="7469" y="8094"/>
                  </a:cubicBezTo>
                  <a:lnTo>
                    <a:pt x="7870" y="8094"/>
                  </a:lnTo>
                  <a:cubicBezTo>
                    <a:pt x="7993" y="8094"/>
                    <a:pt x="8148" y="8094"/>
                    <a:pt x="8271" y="8063"/>
                  </a:cubicBezTo>
                  <a:close/>
                  <a:moveTo>
                    <a:pt x="7685" y="0"/>
                  </a:moveTo>
                  <a:cubicBezTo>
                    <a:pt x="7631" y="0"/>
                    <a:pt x="7577" y="23"/>
                    <a:pt x="7530" y="70"/>
                  </a:cubicBezTo>
                  <a:lnTo>
                    <a:pt x="6512" y="1088"/>
                  </a:lnTo>
                  <a:lnTo>
                    <a:pt x="6049" y="656"/>
                  </a:lnTo>
                  <a:lnTo>
                    <a:pt x="5463" y="70"/>
                  </a:lnTo>
                  <a:cubicBezTo>
                    <a:pt x="5424" y="31"/>
                    <a:pt x="5376" y="13"/>
                    <a:pt x="5329" y="13"/>
                  </a:cubicBezTo>
                  <a:cubicBezTo>
                    <a:pt x="5225" y="13"/>
                    <a:pt x="5123" y="97"/>
                    <a:pt x="5123" y="224"/>
                  </a:cubicBezTo>
                  <a:lnTo>
                    <a:pt x="5123" y="1551"/>
                  </a:lnTo>
                  <a:cubicBezTo>
                    <a:pt x="5123" y="1690"/>
                    <a:pt x="5223" y="1759"/>
                    <a:pt x="5324" y="1759"/>
                  </a:cubicBezTo>
                  <a:cubicBezTo>
                    <a:pt x="5424" y="1759"/>
                    <a:pt x="5524" y="1690"/>
                    <a:pt x="5524" y="1551"/>
                  </a:cubicBezTo>
                  <a:lnTo>
                    <a:pt x="5524" y="718"/>
                  </a:lnTo>
                  <a:lnTo>
                    <a:pt x="5740" y="934"/>
                  </a:lnTo>
                  <a:lnTo>
                    <a:pt x="6296" y="1489"/>
                  </a:lnTo>
                  <a:cubicBezTo>
                    <a:pt x="6342" y="1551"/>
                    <a:pt x="6412" y="1582"/>
                    <a:pt x="6481" y="1582"/>
                  </a:cubicBezTo>
                  <a:cubicBezTo>
                    <a:pt x="6551" y="1582"/>
                    <a:pt x="6620" y="1551"/>
                    <a:pt x="6666" y="1489"/>
                  </a:cubicBezTo>
                  <a:lnTo>
                    <a:pt x="7654" y="502"/>
                  </a:lnTo>
                  <a:lnTo>
                    <a:pt x="8672" y="1520"/>
                  </a:lnTo>
                  <a:cubicBezTo>
                    <a:pt x="8719" y="1566"/>
                    <a:pt x="8773" y="1590"/>
                    <a:pt x="8827" y="1590"/>
                  </a:cubicBezTo>
                  <a:cubicBezTo>
                    <a:pt x="8881" y="1590"/>
                    <a:pt x="8935" y="1566"/>
                    <a:pt x="8981" y="1520"/>
                  </a:cubicBezTo>
                  <a:lnTo>
                    <a:pt x="9567" y="934"/>
                  </a:lnTo>
                  <a:lnTo>
                    <a:pt x="9814" y="718"/>
                  </a:lnTo>
                  <a:lnTo>
                    <a:pt x="9814" y="2909"/>
                  </a:lnTo>
                  <a:lnTo>
                    <a:pt x="5524" y="2909"/>
                  </a:lnTo>
                  <a:lnTo>
                    <a:pt x="5524" y="2600"/>
                  </a:lnTo>
                  <a:cubicBezTo>
                    <a:pt x="5524" y="2461"/>
                    <a:pt x="5416" y="2392"/>
                    <a:pt x="5308" y="2392"/>
                  </a:cubicBezTo>
                  <a:cubicBezTo>
                    <a:pt x="5200" y="2392"/>
                    <a:pt x="5092" y="2461"/>
                    <a:pt x="5092" y="2600"/>
                  </a:cubicBezTo>
                  <a:lnTo>
                    <a:pt x="5092" y="5717"/>
                  </a:lnTo>
                  <a:cubicBezTo>
                    <a:pt x="5092" y="6705"/>
                    <a:pt x="5710" y="7569"/>
                    <a:pt x="6635" y="7939"/>
                  </a:cubicBezTo>
                  <a:lnTo>
                    <a:pt x="6635" y="8618"/>
                  </a:lnTo>
                  <a:lnTo>
                    <a:pt x="5463" y="8618"/>
                  </a:lnTo>
                  <a:cubicBezTo>
                    <a:pt x="4382" y="8618"/>
                    <a:pt x="3395" y="8094"/>
                    <a:pt x="2778" y="7230"/>
                  </a:cubicBezTo>
                  <a:cubicBezTo>
                    <a:pt x="2099" y="6273"/>
                    <a:pt x="2068" y="4915"/>
                    <a:pt x="2623" y="3279"/>
                  </a:cubicBezTo>
                  <a:cubicBezTo>
                    <a:pt x="2857" y="2618"/>
                    <a:pt x="2281" y="2141"/>
                    <a:pt x="1731" y="2141"/>
                  </a:cubicBezTo>
                  <a:cubicBezTo>
                    <a:pt x="1408" y="2141"/>
                    <a:pt x="1094" y="2305"/>
                    <a:pt x="957" y="2693"/>
                  </a:cubicBezTo>
                  <a:cubicBezTo>
                    <a:pt x="0" y="5440"/>
                    <a:pt x="648" y="7199"/>
                    <a:pt x="1327" y="8217"/>
                  </a:cubicBezTo>
                  <a:cubicBezTo>
                    <a:pt x="2037" y="9236"/>
                    <a:pt x="3117" y="9945"/>
                    <a:pt x="4321" y="10223"/>
                  </a:cubicBezTo>
                  <a:lnTo>
                    <a:pt x="4321" y="14297"/>
                  </a:lnTo>
                  <a:cubicBezTo>
                    <a:pt x="4321" y="14389"/>
                    <a:pt x="4413" y="14482"/>
                    <a:pt x="4537" y="14482"/>
                  </a:cubicBezTo>
                  <a:lnTo>
                    <a:pt x="5185" y="14482"/>
                  </a:lnTo>
                  <a:cubicBezTo>
                    <a:pt x="5463" y="14482"/>
                    <a:pt x="5463" y="14081"/>
                    <a:pt x="5185" y="14081"/>
                  </a:cubicBezTo>
                  <a:lnTo>
                    <a:pt x="4753" y="14081"/>
                  </a:lnTo>
                  <a:lnTo>
                    <a:pt x="4753" y="10069"/>
                  </a:lnTo>
                  <a:cubicBezTo>
                    <a:pt x="4753" y="9976"/>
                    <a:pt x="4660" y="9884"/>
                    <a:pt x="4568" y="9853"/>
                  </a:cubicBezTo>
                  <a:cubicBezTo>
                    <a:pt x="3395" y="9637"/>
                    <a:pt x="2346" y="8958"/>
                    <a:pt x="1667" y="8001"/>
                  </a:cubicBezTo>
                  <a:cubicBezTo>
                    <a:pt x="1142" y="7230"/>
                    <a:pt x="679" y="5964"/>
                    <a:pt x="1019" y="4082"/>
                  </a:cubicBezTo>
                  <a:lnTo>
                    <a:pt x="1019" y="4082"/>
                  </a:lnTo>
                  <a:lnTo>
                    <a:pt x="1914" y="4329"/>
                  </a:lnTo>
                  <a:cubicBezTo>
                    <a:pt x="1636" y="5409"/>
                    <a:pt x="1821" y="6551"/>
                    <a:pt x="2407" y="7476"/>
                  </a:cubicBezTo>
                  <a:cubicBezTo>
                    <a:pt x="3117" y="8464"/>
                    <a:pt x="4259" y="9050"/>
                    <a:pt x="5463" y="9081"/>
                  </a:cubicBezTo>
                  <a:lnTo>
                    <a:pt x="6635" y="9081"/>
                  </a:lnTo>
                  <a:lnTo>
                    <a:pt x="6635" y="9112"/>
                  </a:lnTo>
                  <a:cubicBezTo>
                    <a:pt x="6666" y="9760"/>
                    <a:pt x="7160" y="10084"/>
                    <a:pt x="7658" y="10084"/>
                  </a:cubicBezTo>
                  <a:cubicBezTo>
                    <a:pt x="8155" y="10084"/>
                    <a:pt x="8657" y="9760"/>
                    <a:pt x="8703" y="9112"/>
                  </a:cubicBezTo>
                  <a:lnTo>
                    <a:pt x="8703" y="9081"/>
                  </a:lnTo>
                  <a:lnTo>
                    <a:pt x="9907" y="9081"/>
                  </a:lnTo>
                  <a:cubicBezTo>
                    <a:pt x="11110" y="9050"/>
                    <a:pt x="12252" y="8464"/>
                    <a:pt x="12962" y="7476"/>
                  </a:cubicBezTo>
                  <a:cubicBezTo>
                    <a:pt x="13548" y="6551"/>
                    <a:pt x="13734" y="5409"/>
                    <a:pt x="13487" y="4329"/>
                  </a:cubicBezTo>
                  <a:lnTo>
                    <a:pt x="14351" y="4113"/>
                  </a:lnTo>
                  <a:lnTo>
                    <a:pt x="14351" y="4113"/>
                  </a:lnTo>
                  <a:cubicBezTo>
                    <a:pt x="14721" y="5964"/>
                    <a:pt x="14227" y="7230"/>
                    <a:pt x="13703" y="8001"/>
                  </a:cubicBezTo>
                  <a:cubicBezTo>
                    <a:pt x="12993" y="8989"/>
                    <a:pt x="11944" y="9668"/>
                    <a:pt x="10740" y="9884"/>
                  </a:cubicBezTo>
                  <a:cubicBezTo>
                    <a:pt x="10647" y="9884"/>
                    <a:pt x="10586" y="9976"/>
                    <a:pt x="10586" y="10100"/>
                  </a:cubicBezTo>
                  <a:lnTo>
                    <a:pt x="10586" y="14050"/>
                  </a:lnTo>
                  <a:lnTo>
                    <a:pt x="6265" y="14050"/>
                  </a:lnTo>
                  <a:cubicBezTo>
                    <a:pt x="5987" y="14050"/>
                    <a:pt x="5987" y="14482"/>
                    <a:pt x="6265" y="14482"/>
                  </a:cubicBezTo>
                  <a:lnTo>
                    <a:pt x="10802" y="14482"/>
                  </a:lnTo>
                  <a:cubicBezTo>
                    <a:pt x="10925" y="14482"/>
                    <a:pt x="11018" y="14389"/>
                    <a:pt x="11018" y="14266"/>
                  </a:cubicBezTo>
                  <a:lnTo>
                    <a:pt x="11018" y="10254"/>
                  </a:lnTo>
                  <a:cubicBezTo>
                    <a:pt x="12221" y="9945"/>
                    <a:pt x="13302" y="9236"/>
                    <a:pt x="14073" y="8217"/>
                  </a:cubicBezTo>
                  <a:cubicBezTo>
                    <a:pt x="15184" y="6581"/>
                    <a:pt x="15030" y="4514"/>
                    <a:pt x="14413" y="2724"/>
                  </a:cubicBezTo>
                  <a:cubicBezTo>
                    <a:pt x="14274" y="2321"/>
                    <a:pt x="13960" y="2150"/>
                    <a:pt x="13640" y="2150"/>
                  </a:cubicBezTo>
                  <a:cubicBezTo>
                    <a:pt x="13101" y="2150"/>
                    <a:pt x="12545" y="2633"/>
                    <a:pt x="12777" y="3310"/>
                  </a:cubicBezTo>
                  <a:cubicBezTo>
                    <a:pt x="13209" y="4545"/>
                    <a:pt x="13394" y="6088"/>
                    <a:pt x="12623" y="7230"/>
                  </a:cubicBezTo>
                  <a:cubicBezTo>
                    <a:pt x="11974" y="8094"/>
                    <a:pt x="10987" y="8618"/>
                    <a:pt x="9907" y="8649"/>
                  </a:cubicBezTo>
                  <a:lnTo>
                    <a:pt x="8703" y="8649"/>
                  </a:lnTo>
                  <a:lnTo>
                    <a:pt x="8703" y="7939"/>
                  </a:lnTo>
                  <a:cubicBezTo>
                    <a:pt x="8857" y="7878"/>
                    <a:pt x="9012" y="7816"/>
                    <a:pt x="9135" y="7723"/>
                  </a:cubicBezTo>
                  <a:cubicBezTo>
                    <a:pt x="9341" y="7595"/>
                    <a:pt x="9204" y="7316"/>
                    <a:pt x="9027" y="7316"/>
                  </a:cubicBezTo>
                  <a:cubicBezTo>
                    <a:pt x="8992" y="7316"/>
                    <a:pt x="8955" y="7327"/>
                    <a:pt x="8919" y="7353"/>
                  </a:cubicBezTo>
                  <a:cubicBezTo>
                    <a:pt x="8580" y="7569"/>
                    <a:pt x="8240" y="7662"/>
                    <a:pt x="7870" y="7662"/>
                  </a:cubicBezTo>
                  <a:lnTo>
                    <a:pt x="7469" y="7662"/>
                  </a:lnTo>
                  <a:cubicBezTo>
                    <a:pt x="6419" y="7662"/>
                    <a:pt x="5555" y="6797"/>
                    <a:pt x="5555" y="5748"/>
                  </a:cubicBezTo>
                  <a:lnTo>
                    <a:pt x="5555" y="4977"/>
                  </a:lnTo>
                  <a:lnTo>
                    <a:pt x="5926" y="4977"/>
                  </a:lnTo>
                  <a:cubicBezTo>
                    <a:pt x="6419" y="4977"/>
                    <a:pt x="6913" y="4946"/>
                    <a:pt x="7407" y="4884"/>
                  </a:cubicBezTo>
                  <a:cubicBezTo>
                    <a:pt x="7993" y="4791"/>
                    <a:pt x="8549" y="4637"/>
                    <a:pt x="9043" y="4390"/>
                  </a:cubicBezTo>
                  <a:cubicBezTo>
                    <a:pt x="9351" y="4236"/>
                    <a:pt x="9598" y="4051"/>
                    <a:pt x="9814" y="3835"/>
                  </a:cubicBezTo>
                  <a:lnTo>
                    <a:pt x="9814" y="5748"/>
                  </a:lnTo>
                  <a:cubicBezTo>
                    <a:pt x="9814" y="6088"/>
                    <a:pt x="9722" y="6427"/>
                    <a:pt x="9567" y="6736"/>
                  </a:cubicBezTo>
                  <a:cubicBezTo>
                    <a:pt x="9461" y="6906"/>
                    <a:pt x="9603" y="7061"/>
                    <a:pt x="9752" y="7061"/>
                  </a:cubicBezTo>
                  <a:cubicBezTo>
                    <a:pt x="9820" y="7061"/>
                    <a:pt x="9889" y="7029"/>
                    <a:pt x="9938" y="6952"/>
                  </a:cubicBezTo>
                  <a:cubicBezTo>
                    <a:pt x="10154" y="6581"/>
                    <a:pt x="10277" y="6149"/>
                    <a:pt x="10277" y="5748"/>
                  </a:cubicBezTo>
                  <a:lnTo>
                    <a:pt x="10277" y="224"/>
                  </a:lnTo>
                  <a:cubicBezTo>
                    <a:pt x="10277" y="97"/>
                    <a:pt x="10161" y="13"/>
                    <a:pt x="10048" y="13"/>
                  </a:cubicBezTo>
                  <a:cubicBezTo>
                    <a:pt x="9996" y="13"/>
                    <a:pt x="9945" y="31"/>
                    <a:pt x="9907" y="70"/>
                  </a:cubicBezTo>
                  <a:lnTo>
                    <a:pt x="9320" y="656"/>
                  </a:lnTo>
                  <a:lnTo>
                    <a:pt x="8857" y="1119"/>
                  </a:lnTo>
                  <a:lnTo>
                    <a:pt x="7839" y="70"/>
                  </a:lnTo>
                  <a:cubicBezTo>
                    <a:pt x="7793" y="23"/>
                    <a:pt x="7739" y="0"/>
                    <a:pt x="7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7" name="Google Shape;14487;p96"/>
          <p:cNvGrpSpPr/>
          <p:nvPr/>
        </p:nvGrpSpPr>
        <p:grpSpPr>
          <a:xfrm>
            <a:off x="6261346" y="2882555"/>
            <a:ext cx="362650" cy="362500"/>
            <a:chOff x="6250075" y="2464125"/>
            <a:chExt cx="362650" cy="362500"/>
          </a:xfrm>
        </p:grpSpPr>
        <p:sp>
          <p:nvSpPr>
            <p:cNvPr id="14488" name="Google Shape;14488;p96"/>
            <p:cNvSpPr/>
            <p:nvPr/>
          </p:nvSpPr>
          <p:spPr>
            <a:xfrm>
              <a:off x="6250075" y="2464125"/>
              <a:ext cx="362650" cy="362500"/>
            </a:xfrm>
            <a:custGeom>
              <a:avLst/>
              <a:gdLst/>
              <a:ahLst/>
              <a:cxnLst/>
              <a:rect l="l" t="t" r="r" b="b"/>
              <a:pathLst>
                <a:path w="14506" h="14500" extrusionOk="0">
                  <a:moveTo>
                    <a:pt x="8553" y="0"/>
                  </a:moveTo>
                  <a:cubicBezTo>
                    <a:pt x="8396" y="0"/>
                    <a:pt x="8236" y="38"/>
                    <a:pt x="8086" y="118"/>
                  </a:cubicBezTo>
                  <a:cubicBezTo>
                    <a:pt x="7839" y="303"/>
                    <a:pt x="7654" y="581"/>
                    <a:pt x="7654" y="890"/>
                  </a:cubicBezTo>
                  <a:cubicBezTo>
                    <a:pt x="7654" y="1970"/>
                    <a:pt x="7253" y="2988"/>
                    <a:pt x="6574" y="3791"/>
                  </a:cubicBezTo>
                  <a:lnTo>
                    <a:pt x="4013" y="6630"/>
                  </a:lnTo>
                  <a:lnTo>
                    <a:pt x="4013" y="6507"/>
                  </a:lnTo>
                  <a:cubicBezTo>
                    <a:pt x="4013" y="6075"/>
                    <a:pt x="3673" y="5704"/>
                    <a:pt x="3210" y="5704"/>
                  </a:cubicBezTo>
                  <a:lnTo>
                    <a:pt x="803" y="5704"/>
                  </a:lnTo>
                  <a:cubicBezTo>
                    <a:pt x="371" y="5704"/>
                    <a:pt x="1" y="6075"/>
                    <a:pt x="1" y="6507"/>
                  </a:cubicBezTo>
                  <a:lnTo>
                    <a:pt x="1" y="11414"/>
                  </a:lnTo>
                  <a:cubicBezTo>
                    <a:pt x="16" y="11537"/>
                    <a:pt x="116" y="11599"/>
                    <a:pt x="217" y="11599"/>
                  </a:cubicBezTo>
                  <a:cubicBezTo>
                    <a:pt x="317" y="11599"/>
                    <a:pt x="417" y="11537"/>
                    <a:pt x="433" y="11414"/>
                  </a:cubicBezTo>
                  <a:lnTo>
                    <a:pt x="433" y="6538"/>
                  </a:lnTo>
                  <a:cubicBezTo>
                    <a:pt x="433" y="6321"/>
                    <a:pt x="587" y="6136"/>
                    <a:pt x="803" y="6136"/>
                  </a:cubicBezTo>
                  <a:lnTo>
                    <a:pt x="3210" y="6136"/>
                  </a:lnTo>
                  <a:cubicBezTo>
                    <a:pt x="3426" y="6136"/>
                    <a:pt x="3611" y="6321"/>
                    <a:pt x="3611" y="6538"/>
                  </a:cubicBezTo>
                  <a:lnTo>
                    <a:pt x="3611" y="13389"/>
                  </a:lnTo>
                  <a:cubicBezTo>
                    <a:pt x="3611" y="13605"/>
                    <a:pt x="3426" y="13759"/>
                    <a:pt x="3210" y="13759"/>
                  </a:cubicBezTo>
                  <a:lnTo>
                    <a:pt x="803" y="13759"/>
                  </a:lnTo>
                  <a:cubicBezTo>
                    <a:pt x="587" y="13759"/>
                    <a:pt x="433" y="13605"/>
                    <a:pt x="433" y="13389"/>
                  </a:cubicBezTo>
                  <a:lnTo>
                    <a:pt x="433" y="12556"/>
                  </a:lnTo>
                  <a:cubicBezTo>
                    <a:pt x="417" y="12432"/>
                    <a:pt x="317" y="12370"/>
                    <a:pt x="217" y="12370"/>
                  </a:cubicBezTo>
                  <a:cubicBezTo>
                    <a:pt x="116" y="12370"/>
                    <a:pt x="16" y="12432"/>
                    <a:pt x="1" y="12556"/>
                  </a:cubicBezTo>
                  <a:lnTo>
                    <a:pt x="1" y="13389"/>
                  </a:lnTo>
                  <a:cubicBezTo>
                    <a:pt x="1" y="13821"/>
                    <a:pt x="371" y="14191"/>
                    <a:pt x="803" y="14191"/>
                  </a:cubicBezTo>
                  <a:lnTo>
                    <a:pt x="3210" y="14191"/>
                  </a:lnTo>
                  <a:cubicBezTo>
                    <a:pt x="3642" y="14191"/>
                    <a:pt x="4013" y="13852"/>
                    <a:pt x="4013" y="13420"/>
                  </a:cubicBezTo>
                  <a:lnTo>
                    <a:pt x="4198" y="13574"/>
                  </a:lnTo>
                  <a:cubicBezTo>
                    <a:pt x="4969" y="14160"/>
                    <a:pt x="5895" y="14500"/>
                    <a:pt x="6852" y="14500"/>
                  </a:cubicBezTo>
                  <a:lnTo>
                    <a:pt x="13209" y="14500"/>
                  </a:lnTo>
                  <a:cubicBezTo>
                    <a:pt x="13919" y="14500"/>
                    <a:pt x="14506" y="13883"/>
                    <a:pt x="14475" y="13173"/>
                  </a:cubicBezTo>
                  <a:lnTo>
                    <a:pt x="14475" y="6846"/>
                  </a:lnTo>
                  <a:cubicBezTo>
                    <a:pt x="14475" y="6167"/>
                    <a:pt x="13919" y="5581"/>
                    <a:pt x="13209" y="5581"/>
                  </a:cubicBezTo>
                  <a:lnTo>
                    <a:pt x="12716" y="5581"/>
                  </a:lnTo>
                  <a:cubicBezTo>
                    <a:pt x="12407" y="5581"/>
                    <a:pt x="12407" y="6013"/>
                    <a:pt x="12716" y="6013"/>
                  </a:cubicBezTo>
                  <a:lnTo>
                    <a:pt x="13209" y="6013"/>
                  </a:lnTo>
                  <a:cubicBezTo>
                    <a:pt x="13672" y="6013"/>
                    <a:pt x="14043" y="6383"/>
                    <a:pt x="14074" y="6846"/>
                  </a:cubicBezTo>
                  <a:lnTo>
                    <a:pt x="14074" y="7679"/>
                  </a:lnTo>
                  <a:lnTo>
                    <a:pt x="11234" y="7679"/>
                  </a:lnTo>
                  <a:cubicBezTo>
                    <a:pt x="10957" y="7679"/>
                    <a:pt x="10957" y="8111"/>
                    <a:pt x="11234" y="8111"/>
                  </a:cubicBezTo>
                  <a:lnTo>
                    <a:pt x="14074" y="8111"/>
                  </a:lnTo>
                  <a:lnTo>
                    <a:pt x="14074" y="9809"/>
                  </a:lnTo>
                  <a:lnTo>
                    <a:pt x="11234" y="9809"/>
                  </a:lnTo>
                  <a:cubicBezTo>
                    <a:pt x="10957" y="9809"/>
                    <a:pt x="10957" y="10241"/>
                    <a:pt x="11234" y="10241"/>
                  </a:cubicBezTo>
                  <a:lnTo>
                    <a:pt x="14074" y="10241"/>
                  </a:lnTo>
                  <a:lnTo>
                    <a:pt x="14074" y="11938"/>
                  </a:lnTo>
                  <a:lnTo>
                    <a:pt x="11234" y="11938"/>
                  </a:lnTo>
                  <a:cubicBezTo>
                    <a:pt x="10957" y="11938"/>
                    <a:pt x="10957" y="12370"/>
                    <a:pt x="11234" y="12370"/>
                  </a:cubicBezTo>
                  <a:lnTo>
                    <a:pt x="14074" y="12370"/>
                  </a:lnTo>
                  <a:lnTo>
                    <a:pt x="14074" y="13173"/>
                  </a:lnTo>
                  <a:cubicBezTo>
                    <a:pt x="14074" y="13636"/>
                    <a:pt x="13703" y="14037"/>
                    <a:pt x="13209" y="14068"/>
                  </a:cubicBezTo>
                  <a:lnTo>
                    <a:pt x="6852" y="14068"/>
                  </a:lnTo>
                  <a:cubicBezTo>
                    <a:pt x="5988" y="14068"/>
                    <a:pt x="5154" y="13759"/>
                    <a:pt x="4476" y="13235"/>
                  </a:cubicBezTo>
                  <a:lnTo>
                    <a:pt x="4043" y="12864"/>
                  </a:lnTo>
                  <a:lnTo>
                    <a:pt x="4043" y="7247"/>
                  </a:lnTo>
                  <a:cubicBezTo>
                    <a:pt x="4074" y="7216"/>
                    <a:pt x="4105" y="7216"/>
                    <a:pt x="4136" y="7186"/>
                  </a:cubicBezTo>
                  <a:lnTo>
                    <a:pt x="6883" y="4099"/>
                  </a:lnTo>
                  <a:cubicBezTo>
                    <a:pt x="7654" y="3204"/>
                    <a:pt x="8086" y="2093"/>
                    <a:pt x="8086" y="921"/>
                  </a:cubicBezTo>
                  <a:cubicBezTo>
                    <a:pt x="8086" y="735"/>
                    <a:pt x="8179" y="581"/>
                    <a:pt x="8333" y="489"/>
                  </a:cubicBezTo>
                  <a:cubicBezTo>
                    <a:pt x="8416" y="447"/>
                    <a:pt x="8505" y="427"/>
                    <a:pt x="8592" y="427"/>
                  </a:cubicBezTo>
                  <a:cubicBezTo>
                    <a:pt x="8765" y="427"/>
                    <a:pt x="8930" y="509"/>
                    <a:pt x="9012" y="674"/>
                  </a:cubicBezTo>
                  <a:cubicBezTo>
                    <a:pt x="9352" y="1229"/>
                    <a:pt x="9537" y="1877"/>
                    <a:pt x="9599" y="2525"/>
                  </a:cubicBezTo>
                  <a:cubicBezTo>
                    <a:pt x="9629" y="3204"/>
                    <a:pt x="9506" y="3853"/>
                    <a:pt x="9259" y="4470"/>
                  </a:cubicBezTo>
                  <a:lnTo>
                    <a:pt x="8734" y="5704"/>
                  </a:lnTo>
                  <a:cubicBezTo>
                    <a:pt x="8673" y="5859"/>
                    <a:pt x="8765" y="6013"/>
                    <a:pt x="8920" y="6013"/>
                  </a:cubicBezTo>
                  <a:lnTo>
                    <a:pt x="11574" y="6013"/>
                  </a:lnTo>
                  <a:cubicBezTo>
                    <a:pt x="11851" y="6013"/>
                    <a:pt x="11851" y="5581"/>
                    <a:pt x="11574" y="5581"/>
                  </a:cubicBezTo>
                  <a:lnTo>
                    <a:pt x="9259" y="5581"/>
                  </a:lnTo>
                  <a:lnTo>
                    <a:pt x="9629" y="4624"/>
                  </a:lnTo>
                  <a:cubicBezTo>
                    <a:pt x="10185" y="3266"/>
                    <a:pt x="10092" y="1723"/>
                    <a:pt x="9383" y="458"/>
                  </a:cubicBezTo>
                  <a:cubicBezTo>
                    <a:pt x="9195" y="166"/>
                    <a:pt x="8880" y="0"/>
                    <a:pt x="85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96"/>
            <p:cNvSpPr/>
            <p:nvPr/>
          </p:nvSpPr>
          <p:spPr>
            <a:xfrm>
              <a:off x="6275525" y="2637900"/>
              <a:ext cx="44775" cy="39050"/>
            </a:xfrm>
            <a:custGeom>
              <a:avLst/>
              <a:gdLst/>
              <a:ahLst/>
              <a:cxnLst/>
              <a:rect l="l" t="t" r="r" b="b"/>
              <a:pathLst>
                <a:path w="1791" h="1562" extrusionOk="0">
                  <a:moveTo>
                    <a:pt x="1025" y="368"/>
                  </a:moveTo>
                  <a:cubicBezTo>
                    <a:pt x="1121" y="368"/>
                    <a:pt x="1219" y="403"/>
                    <a:pt x="1297" y="482"/>
                  </a:cubicBezTo>
                  <a:cubicBezTo>
                    <a:pt x="1544" y="728"/>
                    <a:pt x="1359" y="1160"/>
                    <a:pt x="1019" y="1160"/>
                  </a:cubicBezTo>
                  <a:cubicBezTo>
                    <a:pt x="803" y="1160"/>
                    <a:pt x="618" y="975"/>
                    <a:pt x="618" y="759"/>
                  </a:cubicBezTo>
                  <a:cubicBezTo>
                    <a:pt x="618" y="528"/>
                    <a:pt x="819" y="368"/>
                    <a:pt x="1025" y="368"/>
                  </a:cubicBezTo>
                  <a:close/>
                  <a:moveTo>
                    <a:pt x="998" y="0"/>
                  </a:moveTo>
                  <a:cubicBezTo>
                    <a:pt x="808" y="0"/>
                    <a:pt x="616" y="73"/>
                    <a:pt x="464" y="235"/>
                  </a:cubicBezTo>
                  <a:cubicBezTo>
                    <a:pt x="1" y="728"/>
                    <a:pt x="340" y="1562"/>
                    <a:pt x="1019" y="1562"/>
                  </a:cubicBezTo>
                  <a:cubicBezTo>
                    <a:pt x="1451" y="1531"/>
                    <a:pt x="1791" y="1191"/>
                    <a:pt x="1791" y="759"/>
                  </a:cubicBezTo>
                  <a:cubicBezTo>
                    <a:pt x="1770" y="303"/>
                    <a:pt x="1387" y="0"/>
                    <a:pt x="9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96"/>
            <p:cNvSpPr/>
            <p:nvPr/>
          </p:nvSpPr>
          <p:spPr>
            <a:xfrm>
              <a:off x="6536325" y="2542875"/>
              <a:ext cx="32425" cy="28950"/>
            </a:xfrm>
            <a:custGeom>
              <a:avLst/>
              <a:gdLst/>
              <a:ahLst/>
              <a:cxnLst/>
              <a:rect l="l" t="t" r="r" b="b"/>
              <a:pathLst>
                <a:path w="1297" h="1158" extrusionOk="0">
                  <a:moveTo>
                    <a:pt x="621" y="0"/>
                  </a:moveTo>
                  <a:cubicBezTo>
                    <a:pt x="517" y="0"/>
                    <a:pt x="417" y="70"/>
                    <a:pt x="432" y="209"/>
                  </a:cubicBezTo>
                  <a:lnTo>
                    <a:pt x="432" y="363"/>
                  </a:lnTo>
                  <a:lnTo>
                    <a:pt x="247" y="363"/>
                  </a:lnTo>
                  <a:cubicBezTo>
                    <a:pt x="0" y="394"/>
                    <a:pt x="0" y="764"/>
                    <a:pt x="247" y="795"/>
                  </a:cubicBezTo>
                  <a:lnTo>
                    <a:pt x="432" y="795"/>
                  </a:lnTo>
                  <a:lnTo>
                    <a:pt x="432" y="949"/>
                  </a:lnTo>
                  <a:cubicBezTo>
                    <a:pt x="432" y="1088"/>
                    <a:pt x="533" y="1158"/>
                    <a:pt x="633" y="1158"/>
                  </a:cubicBezTo>
                  <a:cubicBezTo>
                    <a:pt x="733" y="1158"/>
                    <a:pt x="834" y="1088"/>
                    <a:pt x="834" y="949"/>
                  </a:cubicBezTo>
                  <a:lnTo>
                    <a:pt x="834" y="795"/>
                  </a:lnTo>
                  <a:lnTo>
                    <a:pt x="988" y="795"/>
                  </a:lnTo>
                  <a:cubicBezTo>
                    <a:pt x="1296" y="795"/>
                    <a:pt x="1296" y="363"/>
                    <a:pt x="988" y="363"/>
                  </a:cubicBezTo>
                  <a:lnTo>
                    <a:pt x="834" y="363"/>
                  </a:lnTo>
                  <a:lnTo>
                    <a:pt x="834" y="209"/>
                  </a:lnTo>
                  <a:cubicBezTo>
                    <a:pt x="834" y="70"/>
                    <a:pt x="726" y="0"/>
                    <a:pt x="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96"/>
            <p:cNvSpPr/>
            <p:nvPr/>
          </p:nvSpPr>
          <p:spPr>
            <a:xfrm>
              <a:off x="6512400" y="2464175"/>
              <a:ext cx="32425" cy="28950"/>
            </a:xfrm>
            <a:custGeom>
              <a:avLst/>
              <a:gdLst/>
              <a:ahLst/>
              <a:cxnLst/>
              <a:rect l="l" t="t" r="r" b="b"/>
              <a:pathLst>
                <a:path w="1297" h="1158" extrusionOk="0">
                  <a:moveTo>
                    <a:pt x="649" y="1"/>
                  </a:moveTo>
                  <a:cubicBezTo>
                    <a:pt x="541" y="1"/>
                    <a:pt x="433" y="70"/>
                    <a:pt x="433" y="209"/>
                  </a:cubicBezTo>
                  <a:lnTo>
                    <a:pt x="433" y="394"/>
                  </a:lnTo>
                  <a:lnTo>
                    <a:pt x="278" y="394"/>
                  </a:lnTo>
                  <a:cubicBezTo>
                    <a:pt x="1" y="394"/>
                    <a:pt x="1" y="795"/>
                    <a:pt x="278" y="795"/>
                  </a:cubicBezTo>
                  <a:lnTo>
                    <a:pt x="433" y="795"/>
                  </a:lnTo>
                  <a:lnTo>
                    <a:pt x="433" y="950"/>
                  </a:lnTo>
                  <a:cubicBezTo>
                    <a:pt x="433" y="1088"/>
                    <a:pt x="541" y="1158"/>
                    <a:pt x="649" y="1158"/>
                  </a:cubicBezTo>
                  <a:cubicBezTo>
                    <a:pt x="757" y="1158"/>
                    <a:pt x="865" y="1088"/>
                    <a:pt x="865" y="950"/>
                  </a:cubicBezTo>
                  <a:lnTo>
                    <a:pt x="865" y="795"/>
                  </a:lnTo>
                  <a:lnTo>
                    <a:pt x="1019" y="795"/>
                  </a:lnTo>
                  <a:cubicBezTo>
                    <a:pt x="1287" y="795"/>
                    <a:pt x="1296" y="392"/>
                    <a:pt x="1047" y="392"/>
                  </a:cubicBezTo>
                  <a:cubicBezTo>
                    <a:pt x="1038" y="392"/>
                    <a:pt x="1029" y="393"/>
                    <a:pt x="1019" y="394"/>
                  </a:cubicBezTo>
                  <a:lnTo>
                    <a:pt x="865" y="394"/>
                  </a:lnTo>
                  <a:lnTo>
                    <a:pt x="865" y="209"/>
                  </a:lnTo>
                  <a:cubicBezTo>
                    <a:pt x="865" y="70"/>
                    <a:pt x="757" y="1"/>
                    <a:pt x="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96"/>
            <p:cNvSpPr/>
            <p:nvPr/>
          </p:nvSpPr>
          <p:spPr>
            <a:xfrm>
              <a:off x="6368900" y="2505850"/>
              <a:ext cx="32425" cy="29150"/>
            </a:xfrm>
            <a:custGeom>
              <a:avLst/>
              <a:gdLst/>
              <a:ahLst/>
              <a:cxnLst/>
              <a:rect l="l" t="t" r="r" b="b"/>
              <a:pathLst>
                <a:path w="1297" h="1166" extrusionOk="0">
                  <a:moveTo>
                    <a:pt x="648" y="0"/>
                  </a:moveTo>
                  <a:cubicBezTo>
                    <a:pt x="540" y="0"/>
                    <a:pt x="432" y="70"/>
                    <a:pt x="432" y="208"/>
                  </a:cubicBezTo>
                  <a:lnTo>
                    <a:pt x="432" y="363"/>
                  </a:lnTo>
                  <a:lnTo>
                    <a:pt x="278" y="363"/>
                  </a:lnTo>
                  <a:cubicBezTo>
                    <a:pt x="0" y="363"/>
                    <a:pt x="0" y="795"/>
                    <a:pt x="278" y="795"/>
                  </a:cubicBezTo>
                  <a:lnTo>
                    <a:pt x="432" y="795"/>
                  </a:lnTo>
                  <a:lnTo>
                    <a:pt x="432" y="949"/>
                  </a:lnTo>
                  <a:cubicBezTo>
                    <a:pt x="432" y="1073"/>
                    <a:pt x="525" y="1165"/>
                    <a:pt x="648" y="1165"/>
                  </a:cubicBezTo>
                  <a:cubicBezTo>
                    <a:pt x="772" y="1165"/>
                    <a:pt x="864" y="1073"/>
                    <a:pt x="864" y="949"/>
                  </a:cubicBezTo>
                  <a:lnTo>
                    <a:pt x="864" y="795"/>
                  </a:lnTo>
                  <a:lnTo>
                    <a:pt x="1019" y="795"/>
                  </a:lnTo>
                  <a:cubicBezTo>
                    <a:pt x="1296" y="795"/>
                    <a:pt x="1296" y="363"/>
                    <a:pt x="1019" y="363"/>
                  </a:cubicBezTo>
                  <a:lnTo>
                    <a:pt x="864" y="363"/>
                  </a:lnTo>
                  <a:lnTo>
                    <a:pt x="864" y="208"/>
                  </a:lnTo>
                  <a:cubicBezTo>
                    <a:pt x="864" y="70"/>
                    <a:pt x="756" y="0"/>
                    <a:pt x="6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3" name="Google Shape;14493;p96"/>
          <p:cNvGrpSpPr/>
          <p:nvPr/>
        </p:nvGrpSpPr>
        <p:grpSpPr>
          <a:xfrm>
            <a:off x="5477659" y="2327374"/>
            <a:ext cx="361900" cy="361125"/>
            <a:chOff x="1740375" y="3563425"/>
            <a:chExt cx="361900" cy="361125"/>
          </a:xfrm>
        </p:grpSpPr>
        <p:sp>
          <p:nvSpPr>
            <p:cNvPr id="14494" name="Google Shape;14494;p96"/>
            <p:cNvSpPr/>
            <p:nvPr/>
          </p:nvSpPr>
          <p:spPr>
            <a:xfrm>
              <a:off x="1758900" y="3629800"/>
              <a:ext cx="133500" cy="115050"/>
            </a:xfrm>
            <a:custGeom>
              <a:avLst/>
              <a:gdLst/>
              <a:ahLst/>
              <a:cxnLst/>
              <a:rect l="l" t="t" r="r" b="b"/>
              <a:pathLst>
                <a:path w="5340" h="4602" extrusionOk="0">
                  <a:moveTo>
                    <a:pt x="3056" y="432"/>
                  </a:moveTo>
                  <a:cubicBezTo>
                    <a:pt x="3611" y="432"/>
                    <a:pt x="4167" y="679"/>
                    <a:pt x="4506" y="1142"/>
                  </a:cubicBezTo>
                  <a:lnTo>
                    <a:pt x="3118" y="2006"/>
                  </a:lnTo>
                  <a:lnTo>
                    <a:pt x="2346" y="586"/>
                  </a:lnTo>
                  <a:cubicBezTo>
                    <a:pt x="2562" y="494"/>
                    <a:pt x="2809" y="432"/>
                    <a:pt x="3056" y="432"/>
                  </a:cubicBezTo>
                  <a:close/>
                  <a:moveTo>
                    <a:pt x="1976" y="772"/>
                  </a:moveTo>
                  <a:lnTo>
                    <a:pt x="2840" y="2376"/>
                  </a:lnTo>
                  <a:lnTo>
                    <a:pt x="2840" y="4166"/>
                  </a:lnTo>
                  <a:cubicBezTo>
                    <a:pt x="1143" y="3950"/>
                    <a:pt x="587" y="1759"/>
                    <a:pt x="1976" y="772"/>
                  </a:cubicBezTo>
                  <a:close/>
                  <a:moveTo>
                    <a:pt x="4722" y="1481"/>
                  </a:moveTo>
                  <a:cubicBezTo>
                    <a:pt x="4846" y="1759"/>
                    <a:pt x="4908" y="2037"/>
                    <a:pt x="4908" y="2315"/>
                  </a:cubicBezTo>
                  <a:cubicBezTo>
                    <a:pt x="4908" y="3240"/>
                    <a:pt x="4198" y="4043"/>
                    <a:pt x="3272" y="4166"/>
                  </a:cubicBezTo>
                  <a:lnTo>
                    <a:pt x="3272" y="2407"/>
                  </a:lnTo>
                  <a:lnTo>
                    <a:pt x="4722" y="1481"/>
                  </a:lnTo>
                  <a:close/>
                  <a:moveTo>
                    <a:pt x="3056" y="0"/>
                  </a:moveTo>
                  <a:cubicBezTo>
                    <a:pt x="1019" y="0"/>
                    <a:pt x="1" y="2469"/>
                    <a:pt x="1451" y="3919"/>
                  </a:cubicBezTo>
                  <a:cubicBezTo>
                    <a:pt x="1912" y="4390"/>
                    <a:pt x="2484" y="4601"/>
                    <a:pt x="3046" y="4601"/>
                  </a:cubicBezTo>
                  <a:cubicBezTo>
                    <a:pt x="4214" y="4601"/>
                    <a:pt x="5340" y="3690"/>
                    <a:pt x="5340" y="2315"/>
                  </a:cubicBezTo>
                  <a:cubicBezTo>
                    <a:pt x="5340" y="1852"/>
                    <a:pt x="5216" y="1389"/>
                    <a:pt x="4969" y="1018"/>
                  </a:cubicBezTo>
                  <a:cubicBezTo>
                    <a:pt x="4537" y="370"/>
                    <a:pt x="3827"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96"/>
            <p:cNvSpPr/>
            <p:nvPr/>
          </p:nvSpPr>
          <p:spPr>
            <a:xfrm>
              <a:off x="1740375" y="3563425"/>
              <a:ext cx="361900" cy="361125"/>
            </a:xfrm>
            <a:custGeom>
              <a:avLst/>
              <a:gdLst/>
              <a:ahLst/>
              <a:cxnLst/>
              <a:rect l="l" t="t" r="r" b="b"/>
              <a:pathLst>
                <a:path w="14476" h="14445" extrusionOk="0">
                  <a:moveTo>
                    <a:pt x="8365" y="433"/>
                  </a:moveTo>
                  <a:lnTo>
                    <a:pt x="8365" y="1112"/>
                  </a:lnTo>
                  <a:lnTo>
                    <a:pt x="6173" y="1112"/>
                  </a:lnTo>
                  <a:lnTo>
                    <a:pt x="6173" y="433"/>
                  </a:lnTo>
                  <a:close/>
                  <a:moveTo>
                    <a:pt x="7192" y="13333"/>
                  </a:moveTo>
                  <a:cubicBezTo>
                    <a:pt x="7408" y="13333"/>
                    <a:pt x="7562" y="13487"/>
                    <a:pt x="7562" y="13704"/>
                  </a:cubicBezTo>
                  <a:cubicBezTo>
                    <a:pt x="7562" y="13913"/>
                    <a:pt x="7392" y="14051"/>
                    <a:pt x="7205" y="14051"/>
                  </a:cubicBezTo>
                  <a:cubicBezTo>
                    <a:pt x="7117" y="14051"/>
                    <a:pt x="7024" y="14020"/>
                    <a:pt x="6945" y="13950"/>
                  </a:cubicBezTo>
                  <a:cubicBezTo>
                    <a:pt x="6729" y="13734"/>
                    <a:pt x="6883" y="13333"/>
                    <a:pt x="7192" y="13333"/>
                  </a:cubicBezTo>
                  <a:close/>
                  <a:moveTo>
                    <a:pt x="5957" y="1"/>
                  </a:moveTo>
                  <a:cubicBezTo>
                    <a:pt x="5834" y="1"/>
                    <a:pt x="5741" y="93"/>
                    <a:pt x="5741" y="217"/>
                  </a:cubicBezTo>
                  <a:lnTo>
                    <a:pt x="5741" y="1112"/>
                  </a:lnTo>
                  <a:lnTo>
                    <a:pt x="3272" y="1112"/>
                  </a:lnTo>
                  <a:cubicBezTo>
                    <a:pt x="2995" y="1112"/>
                    <a:pt x="2995" y="1544"/>
                    <a:pt x="3272" y="1544"/>
                  </a:cubicBezTo>
                  <a:lnTo>
                    <a:pt x="13272" y="1544"/>
                  </a:lnTo>
                  <a:cubicBezTo>
                    <a:pt x="13704" y="1544"/>
                    <a:pt x="14074" y="1914"/>
                    <a:pt x="14074" y="2346"/>
                  </a:cubicBezTo>
                  <a:lnTo>
                    <a:pt x="14074" y="9753"/>
                  </a:lnTo>
                  <a:cubicBezTo>
                    <a:pt x="14074" y="10185"/>
                    <a:pt x="13704" y="10525"/>
                    <a:pt x="13272" y="10525"/>
                  </a:cubicBezTo>
                  <a:lnTo>
                    <a:pt x="1235" y="10525"/>
                  </a:lnTo>
                  <a:cubicBezTo>
                    <a:pt x="803" y="10525"/>
                    <a:pt x="433" y="10185"/>
                    <a:pt x="433" y="9753"/>
                  </a:cubicBezTo>
                  <a:lnTo>
                    <a:pt x="433" y="2346"/>
                  </a:lnTo>
                  <a:cubicBezTo>
                    <a:pt x="433" y="1914"/>
                    <a:pt x="803" y="1544"/>
                    <a:pt x="1235" y="1544"/>
                  </a:cubicBezTo>
                  <a:lnTo>
                    <a:pt x="2100" y="1544"/>
                  </a:lnTo>
                  <a:cubicBezTo>
                    <a:pt x="2377" y="1544"/>
                    <a:pt x="2377" y="1112"/>
                    <a:pt x="2100" y="1112"/>
                  </a:cubicBezTo>
                  <a:lnTo>
                    <a:pt x="1235" y="1112"/>
                  </a:lnTo>
                  <a:cubicBezTo>
                    <a:pt x="556" y="1112"/>
                    <a:pt x="1" y="1667"/>
                    <a:pt x="1" y="2346"/>
                  </a:cubicBezTo>
                  <a:lnTo>
                    <a:pt x="1" y="9722"/>
                  </a:lnTo>
                  <a:cubicBezTo>
                    <a:pt x="1" y="10383"/>
                    <a:pt x="527" y="10927"/>
                    <a:pt x="1182" y="10927"/>
                  </a:cubicBezTo>
                  <a:cubicBezTo>
                    <a:pt x="1199" y="10927"/>
                    <a:pt x="1217" y="10927"/>
                    <a:pt x="1235" y="10926"/>
                  </a:cubicBezTo>
                  <a:lnTo>
                    <a:pt x="1266" y="10926"/>
                  </a:lnTo>
                  <a:lnTo>
                    <a:pt x="1266" y="11173"/>
                  </a:lnTo>
                  <a:cubicBezTo>
                    <a:pt x="1266" y="11574"/>
                    <a:pt x="1606" y="11944"/>
                    <a:pt x="2038" y="11944"/>
                  </a:cubicBezTo>
                  <a:lnTo>
                    <a:pt x="7007" y="11944"/>
                  </a:lnTo>
                  <a:lnTo>
                    <a:pt x="7007" y="12932"/>
                  </a:lnTo>
                  <a:cubicBezTo>
                    <a:pt x="6142" y="13179"/>
                    <a:pt x="6297" y="14444"/>
                    <a:pt x="7192" y="14444"/>
                  </a:cubicBezTo>
                  <a:cubicBezTo>
                    <a:pt x="8087" y="14444"/>
                    <a:pt x="8272" y="13179"/>
                    <a:pt x="7408" y="12932"/>
                  </a:cubicBezTo>
                  <a:lnTo>
                    <a:pt x="7408" y="11975"/>
                  </a:lnTo>
                  <a:lnTo>
                    <a:pt x="10494" y="11975"/>
                  </a:lnTo>
                  <a:cubicBezTo>
                    <a:pt x="10772" y="11975"/>
                    <a:pt x="10772" y="11543"/>
                    <a:pt x="10494" y="11543"/>
                  </a:cubicBezTo>
                  <a:lnTo>
                    <a:pt x="2069" y="11543"/>
                  </a:lnTo>
                  <a:cubicBezTo>
                    <a:pt x="1853" y="11543"/>
                    <a:pt x="1698" y="11358"/>
                    <a:pt x="1698" y="11173"/>
                  </a:cubicBezTo>
                  <a:lnTo>
                    <a:pt x="1698" y="10957"/>
                  </a:lnTo>
                  <a:lnTo>
                    <a:pt x="12809" y="10957"/>
                  </a:lnTo>
                  <a:lnTo>
                    <a:pt x="12809" y="11173"/>
                  </a:lnTo>
                  <a:cubicBezTo>
                    <a:pt x="12809" y="11358"/>
                    <a:pt x="12654" y="11543"/>
                    <a:pt x="12438" y="11543"/>
                  </a:cubicBezTo>
                  <a:lnTo>
                    <a:pt x="11605" y="11543"/>
                  </a:lnTo>
                  <a:cubicBezTo>
                    <a:pt x="11327" y="11543"/>
                    <a:pt x="11327" y="11975"/>
                    <a:pt x="11605" y="11975"/>
                  </a:cubicBezTo>
                  <a:lnTo>
                    <a:pt x="12438" y="11975"/>
                  </a:lnTo>
                  <a:cubicBezTo>
                    <a:pt x="12870" y="11975"/>
                    <a:pt x="13210" y="11605"/>
                    <a:pt x="13210" y="11204"/>
                  </a:cubicBezTo>
                  <a:lnTo>
                    <a:pt x="13210" y="10957"/>
                  </a:lnTo>
                  <a:lnTo>
                    <a:pt x="13241" y="10957"/>
                  </a:lnTo>
                  <a:cubicBezTo>
                    <a:pt x="13920" y="10957"/>
                    <a:pt x="14475" y="10432"/>
                    <a:pt x="14475" y="9753"/>
                  </a:cubicBezTo>
                  <a:lnTo>
                    <a:pt x="14475" y="2346"/>
                  </a:lnTo>
                  <a:cubicBezTo>
                    <a:pt x="14475" y="1667"/>
                    <a:pt x="13920" y="1112"/>
                    <a:pt x="13241" y="1112"/>
                  </a:cubicBezTo>
                  <a:lnTo>
                    <a:pt x="8766" y="1112"/>
                  </a:lnTo>
                  <a:lnTo>
                    <a:pt x="8766" y="217"/>
                  </a:lnTo>
                  <a:cubicBezTo>
                    <a:pt x="8766" y="93"/>
                    <a:pt x="8673" y="1"/>
                    <a:pt x="85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96"/>
            <p:cNvSpPr/>
            <p:nvPr/>
          </p:nvSpPr>
          <p:spPr>
            <a:xfrm>
              <a:off x="1775875" y="3759400"/>
              <a:ext cx="116525" cy="10050"/>
            </a:xfrm>
            <a:custGeom>
              <a:avLst/>
              <a:gdLst/>
              <a:ahLst/>
              <a:cxnLst/>
              <a:rect l="l" t="t" r="r" b="b"/>
              <a:pathLst>
                <a:path w="4661" h="402" extrusionOk="0">
                  <a:moveTo>
                    <a:pt x="309" y="1"/>
                  </a:moveTo>
                  <a:cubicBezTo>
                    <a:pt x="1" y="1"/>
                    <a:pt x="1" y="402"/>
                    <a:pt x="309" y="402"/>
                  </a:cubicBezTo>
                  <a:lnTo>
                    <a:pt x="4445" y="402"/>
                  </a:lnTo>
                  <a:cubicBezTo>
                    <a:pt x="4563" y="402"/>
                    <a:pt x="4653" y="317"/>
                    <a:pt x="4660" y="201"/>
                  </a:cubicBezTo>
                  <a:lnTo>
                    <a:pt x="4660" y="201"/>
                  </a:lnTo>
                  <a:cubicBezTo>
                    <a:pt x="4661" y="206"/>
                    <a:pt x="4661" y="212"/>
                    <a:pt x="4661" y="217"/>
                  </a:cubicBezTo>
                  <a:lnTo>
                    <a:pt x="4661" y="186"/>
                  </a:lnTo>
                  <a:cubicBezTo>
                    <a:pt x="4661" y="191"/>
                    <a:pt x="4661" y="196"/>
                    <a:pt x="4660" y="201"/>
                  </a:cubicBezTo>
                  <a:lnTo>
                    <a:pt x="4660" y="201"/>
                  </a:lnTo>
                  <a:cubicBezTo>
                    <a:pt x="4653" y="86"/>
                    <a:pt x="4563" y="1"/>
                    <a:pt x="44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96"/>
            <p:cNvSpPr/>
            <p:nvPr/>
          </p:nvSpPr>
          <p:spPr>
            <a:xfrm>
              <a:off x="1775875" y="3784100"/>
              <a:ext cx="85675" cy="10825"/>
            </a:xfrm>
            <a:custGeom>
              <a:avLst/>
              <a:gdLst/>
              <a:ahLst/>
              <a:cxnLst/>
              <a:rect l="l" t="t" r="r" b="b"/>
              <a:pathLst>
                <a:path w="3427" h="433" extrusionOk="0">
                  <a:moveTo>
                    <a:pt x="309" y="0"/>
                  </a:moveTo>
                  <a:cubicBezTo>
                    <a:pt x="1" y="0"/>
                    <a:pt x="1" y="432"/>
                    <a:pt x="309" y="432"/>
                  </a:cubicBezTo>
                  <a:lnTo>
                    <a:pt x="3118" y="432"/>
                  </a:lnTo>
                  <a:cubicBezTo>
                    <a:pt x="3426" y="432"/>
                    <a:pt x="3426" y="0"/>
                    <a:pt x="3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96"/>
            <p:cNvSpPr/>
            <p:nvPr/>
          </p:nvSpPr>
          <p:spPr>
            <a:xfrm>
              <a:off x="1927100" y="3695375"/>
              <a:ext cx="38600" cy="99550"/>
            </a:xfrm>
            <a:custGeom>
              <a:avLst/>
              <a:gdLst/>
              <a:ahLst/>
              <a:cxnLst/>
              <a:rect l="l" t="t" r="r" b="b"/>
              <a:pathLst>
                <a:path w="1544" h="3982" extrusionOk="0">
                  <a:moveTo>
                    <a:pt x="1112" y="432"/>
                  </a:moveTo>
                  <a:lnTo>
                    <a:pt x="1112" y="3549"/>
                  </a:lnTo>
                  <a:lnTo>
                    <a:pt x="433" y="3549"/>
                  </a:lnTo>
                  <a:lnTo>
                    <a:pt x="433" y="432"/>
                  </a:lnTo>
                  <a:close/>
                  <a:moveTo>
                    <a:pt x="217" y="0"/>
                  </a:moveTo>
                  <a:cubicBezTo>
                    <a:pt x="93" y="0"/>
                    <a:pt x="1" y="93"/>
                    <a:pt x="1" y="216"/>
                  </a:cubicBezTo>
                  <a:lnTo>
                    <a:pt x="1" y="3765"/>
                  </a:lnTo>
                  <a:cubicBezTo>
                    <a:pt x="1" y="3889"/>
                    <a:pt x="93" y="3981"/>
                    <a:pt x="217" y="3981"/>
                  </a:cubicBezTo>
                  <a:lnTo>
                    <a:pt x="1328" y="3981"/>
                  </a:lnTo>
                  <a:cubicBezTo>
                    <a:pt x="1451" y="3981"/>
                    <a:pt x="1544" y="3889"/>
                    <a:pt x="1544" y="3765"/>
                  </a:cubicBezTo>
                  <a:lnTo>
                    <a:pt x="1544" y="216"/>
                  </a:lnTo>
                  <a:cubicBezTo>
                    <a:pt x="1544" y="93"/>
                    <a:pt x="1451"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96"/>
            <p:cNvSpPr/>
            <p:nvPr/>
          </p:nvSpPr>
          <p:spPr>
            <a:xfrm>
              <a:off x="2035900" y="3673000"/>
              <a:ext cx="38600" cy="121925"/>
            </a:xfrm>
            <a:custGeom>
              <a:avLst/>
              <a:gdLst/>
              <a:ahLst/>
              <a:cxnLst/>
              <a:rect l="l" t="t" r="r" b="b"/>
              <a:pathLst>
                <a:path w="1544" h="4877" extrusionOk="0">
                  <a:moveTo>
                    <a:pt x="1111" y="432"/>
                  </a:moveTo>
                  <a:lnTo>
                    <a:pt x="1111" y="4444"/>
                  </a:lnTo>
                  <a:lnTo>
                    <a:pt x="432" y="4444"/>
                  </a:lnTo>
                  <a:lnTo>
                    <a:pt x="432" y="432"/>
                  </a:lnTo>
                  <a:close/>
                  <a:moveTo>
                    <a:pt x="216" y="0"/>
                  </a:moveTo>
                  <a:cubicBezTo>
                    <a:pt x="93" y="0"/>
                    <a:pt x="0" y="93"/>
                    <a:pt x="0" y="216"/>
                  </a:cubicBezTo>
                  <a:lnTo>
                    <a:pt x="0" y="4660"/>
                  </a:lnTo>
                  <a:cubicBezTo>
                    <a:pt x="0" y="4784"/>
                    <a:pt x="93" y="4876"/>
                    <a:pt x="216" y="4876"/>
                  </a:cubicBezTo>
                  <a:lnTo>
                    <a:pt x="1327" y="4876"/>
                  </a:lnTo>
                  <a:cubicBezTo>
                    <a:pt x="1451" y="4876"/>
                    <a:pt x="1543" y="4784"/>
                    <a:pt x="1543" y="4660"/>
                  </a:cubicBezTo>
                  <a:lnTo>
                    <a:pt x="1543" y="216"/>
                  </a:lnTo>
                  <a:cubicBezTo>
                    <a:pt x="1543" y="93"/>
                    <a:pt x="1451"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96"/>
            <p:cNvSpPr/>
            <p:nvPr/>
          </p:nvSpPr>
          <p:spPr>
            <a:xfrm>
              <a:off x="1981875" y="3720050"/>
              <a:ext cx="37825" cy="74875"/>
            </a:xfrm>
            <a:custGeom>
              <a:avLst/>
              <a:gdLst/>
              <a:ahLst/>
              <a:cxnLst/>
              <a:rect l="l" t="t" r="r" b="b"/>
              <a:pathLst>
                <a:path w="1513" h="2995" extrusionOk="0">
                  <a:moveTo>
                    <a:pt x="1081" y="433"/>
                  </a:moveTo>
                  <a:lnTo>
                    <a:pt x="1081" y="2562"/>
                  </a:lnTo>
                  <a:lnTo>
                    <a:pt x="402" y="2562"/>
                  </a:lnTo>
                  <a:lnTo>
                    <a:pt x="402" y="433"/>
                  </a:lnTo>
                  <a:close/>
                  <a:moveTo>
                    <a:pt x="217" y="1"/>
                  </a:moveTo>
                  <a:cubicBezTo>
                    <a:pt x="93" y="1"/>
                    <a:pt x="1" y="93"/>
                    <a:pt x="1" y="217"/>
                  </a:cubicBezTo>
                  <a:lnTo>
                    <a:pt x="1" y="2778"/>
                  </a:lnTo>
                  <a:cubicBezTo>
                    <a:pt x="1" y="2902"/>
                    <a:pt x="93" y="2994"/>
                    <a:pt x="217" y="2994"/>
                  </a:cubicBezTo>
                  <a:lnTo>
                    <a:pt x="1297" y="2994"/>
                  </a:lnTo>
                  <a:cubicBezTo>
                    <a:pt x="1420" y="2994"/>
                    <a:pt x="1513" y="2902"/>
                    <a:pt x="1513" y="2778"/>
                  </a:cubicBezTo>
                  <a:lnTo>
                    <a:pt x="1513" y="217"/>
                  </a:lnTo>
                  <a:cubicBezTo>
                    <a:pt x="1513" y="93"/>
                    <a:pt x="1420" y="1"/>
                    <a:pt x="1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96"/>
            <p:cNvSpPr/>
            <p:nvPr/>
          </p:nvSpPr>
          <p:spPr>
            <a:xfrm>
              <a:off x="1930075" y="3621700"/>
              <a:ext cx="145175" cy="85850"/>
            </a:xfrm>
            <a:custGeom>
              <a:avLst/>
              <a:gdLst/>
              <a:ahLst/>
              <a:cxnLst/>
              <a:rect l="l" t="t" r="r" b="b"/>
              <a:pathLst>
                <a:path w="5807" h="3434" extrusionOk="0">
                  <a:moveTo>
                    <a:pt x="5005" y="447"/>
                  </a:moveTo>
                  <a:cubicBezTo>
                    <a:pt x="5097" y="447"/>
                    <a:pt x="5159" y="509"/>
                    <a:pt x="5159" y="602"/>
                  </a:cubicBezTo>
                  <a:cubicBezTo>
                    <a:pt x="5159" y="694"/>
                    <a:pt x="5097" y="756"/>
                    <a:pt x="5005" y="756"/>
                  </a:cubicBezTo>
                  <a:cubicBezTo>
                    <a:pt x="4912" y="756"/>
                    <a:pt x="4850" y="694"/>
                    <a:pt x="4850" y="602"/>
                  </a:cubicBezTo>
                  <a:cubicBezTo>
                    <a:pt x="4850" y="509"/>
                    <a:pt x="4912" y="447"/>
                    <a:pt x="5005" y="447"/>
                  </a:cubicBezTo>
                  <a:close/>
                  <a:moveTo>
                    <a:pt x="632" y="1186"/>
                  </a:moveTo>
                  <a:cubicBezTo>
                    <a:pt x="639" y="1186"/>
                    <a:pt x="646" y="1187"/>
                    <a:pt x="653" y="1188"/>
                  </a:cubicBezTo>
                  <a:cubicBezTo>
                    <a:pt x="838" y="1219"/>
                    <a:pt x="838" y="1466"/>
                    <a:pt x="653" y="1497"/>
                  </a:cubicBezTo>
                  <a:cubicBezTo>
                    <a:pt x="646" y="1498"/>
                    <a:pt x="639" y="1499"/>
                    <a:pt x="632" y="1499"/>
                  </a:cubicBezTo>
                  <a:cubicBezTo>
                    <a:pt x="475" y="1499"/>
                    <a:pt x="475" y="1186"/>
                    <a:pt x="632" y="1186"/>
                  </a:cubicBezTo>
                  <a:close/>
                  <a:moveTo>
                    <a:pt x="2813" y="2700"/>
                  </a:moveTo>
                  <a:cubicBezTo>
                    <a:pt x="3026" y="2700"/>
                    <a:pt x="2823" y="2935"/>
                    <a:pt x="2716" y="2935"/>
                  </a:cubicBezTo>
                  <a:cubicBezTo>
                    <a:pt x="2683" y="2935"/>
                    <a:pt x="2659" y="2913"/>
                    <a:pt x="2659" y="2855"/>
                  </a:cubicBezTo>
                  <a:cubicBezTo>
                    <a:pt x="2659" y="2762"/>
                    <a:pt x="2752" y="2700"/>
                    <a:pt x="2813" y="2700"/>
                  </a:cubicBezTo>
                  <a:close/>
                  <a:moveTo>
                    <a:pt x="5038" y="0"/>
                  </a:moveTo>
                  <a:cubicBezTo>
                    <a:pt x="4737" y="0"/>
                    <a:pt x="4449" y="243"/>
                    <a:pt x="4449" y="602"/>
                  </a:cubicBezTo>
                  <a:cubicBezTo>
                    <a:pt x="4449" y="694"/>
                    <a:pt x="4480" y="787"/>
                    <a:pt x="4511" y="880"/>
                  </a:cubicBezTo>
                  <a:lnTo>
                    <a:pt x="3122" y="2330"/>
                  </a:lnTo>
                  <a:cubicBezTo>
                    <a:pt x="3037" y="2294"/>
                    <a:pt x="2952" y="2276"/>
                    <a:pt x="2868" y="2276"/>
                  </a:cubicBezTo>
                  <a:cubicBezTo>
                    <a:pt x="2740" y="2276"/>
                    <a:pt x="2617" y="2317"/>
                    <a:pt x="2505" y="2392"/>
                  </a:cubicBezTo>
                  <a:lnTo>
                    <a:pt x="1239" y="1466"/>
                  </a:lnTo>
                  <a:cubicBezTo>
                    <a:pt x="1239" y="1435"/>
                    <a:pt x="1239" y="1373"/>
                    <a:pt x="1239" y="1342"/>
                  </a:cubicBezTo>
                  <a:cubicBezTo>
                    <a:pt x="1239" y="1003"/>
                    <a:pt x="993" y="756"/>
                    <a:pt x="684" y="756"/>
                  </a:cubicBezTo>
                  <a:lnTo>
                    <a:pt x="653" y="756"/>
                  </a:lnTo>
                  <a:cubicBezTo>
                    <a:pt x="1" y="756"/>
                    <a:pt x="258" y="1905"/>
                    <a:pt x="750" y="1905"/>
                  </a:cubicBezTo>
                  <a:cubicBezTo>
                    <a:pt x="817" y="1905"/>
                    <a:pt x="888" y="1884"/>
                    <a:pt x="962" y="1836"/>
                  </a:cubicBezTo>
                  <a:lnTo>
                    <a:pt x="2258" y="2762"/>
                  </a:lnTo>
                  <a:cubicBezTo>
                    <a:pt x="2258" y="2793"/>
                    <a:pt x="2258" y="2824"/>
                    <a:pt x="2258" y="2855"/>
                  </a:cubicBezTo>
                  <a:cubicBezTo>
                    <a:pt x="2258" y="3240"/>
                    <a:pt x="2543" y="3433"/>
                    <a:pt x="2829" y="3433"/>
                  </a:cubicBezTo>
                  <a:cubicBezTo>
                    <a:pt x="3114" y="3433"/>
                    <a:pt x="3400" y="3240"/>
                    <a:pt x="3400" y="2855"/>
                  </a:cubicBezTo>
                  <a:cubicBezTo>
                    <a:pt x="3400" y="2793"/>
                    <a:pt x="3400" y="2731"/>
                    <a:pt x="3369" y="2670"/>
                  </a:cubicBezTo>
                  <a:lnTo>
                    <a:pt x="4850" y="1157"/>
                  </a:lnTo>
                  <a:cubicBezTo>
                    <a:pt x="4881" y="1157"/>
                    <a:pt x="4943" y="1157"/>
                    <a:pt x="5035" y="1188"/>
                  </a:cubicBezTo>
                  <a:cubicBezTo>
                    <a:pt x="5529" y="1188"/>
                    <a:pt x="5807" y="540"/>
                    <a:pt x="5437" y="170"/>
                  </a:cubicBezTo>
                  <a:cubicBezTo>
                    <a:pt x="5319" y="52"/>
                    <a:pt x="5177" y="0"/>
                    <a:pt x="5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2" name="Google Shape;14502;p96"/>
          <p:cNvGrpSpPr/>
          <p:nvPr/>
        </p:nvGrpSpPr>
        <p:grpSpPr>
          <a:xfrm>
            <a:off x="3955891" y="3422728"/>
            <a:ext cx="388100" cy="361875"/>
            <a:chOff x="980425" y="2463975"/>
            <a:chExt cx="388100" cy="361875"/>
          </a:xfrm>
        </p:grpSpPr>
        <p:sp>
          <p:nvSpPr>
            <p:cNvPr id="14503" name="Google Shape;14503;p96"/>
            <p:cNvSpPr/>
            <p:nvPr/>
          </p:nvSpPr>
          <p:spPr>
            <a:xfrm>
              <a:off x="1016675" y="2754850"/>
              <a:ext cx="60975" cy="44000"/>
            </a:xfrm>
            <a:custGeom>
              <a:avLst/>
              <a:gdLst/>
              <a:ahLst/>
              <a:cxnLst/>
              <a:rect l="l" t="t" r="r" b="b"/>
              <a:pathLst>
                <a:path w="2439" h="1760" extrusionOk="0">
                  <a:moveTo>
                    <a:pt x="1976" y="927"/>
                  </a:moveTo>
                  <a:lnTo>
                    <a:pt x="1976" y="1328"/>
                  </a:lnTo>
                  <a:lnTo>
                    <a:pt x="402" y="1328"/>
                  </a:lnTo>
                  <a:lnTo>
                    <a:pt x="402" y="927"/>
                  </a:lnTo>
                  <a:close/>
                  <a:moveTo>
                    <a:pt x="1204" y="1"/>
                  </a:moveTo>
                  <a:cubicBezTo>
                    <a:pt x="1081" y="1"/>
                    <a:pt x="988" y="93"/>
                    <a:pt x="988" y="217"/>
                  </a:cubicBezTo>
                  <a:lnTo>
                    <a:pt x="988" y="495"/>
                  </a:lnTo>
                  <a:lnTo>
                    <a:pt x="217" y="495"/>
                  </a:lnTo>
                  <a:cubicBezTo>
                    <a:pt x="93" y="495"/>
                    <a:pt x="1" y="587"/>
                    <a:pt x="1" y="711"/>
                  </a:cubicBezTo>
                  <a:lnTo>
                    <a:pt x="1" y="1544"/>
                  </a:lnTo>
                  <a:cubicBezTo>
                    <a:pt x="1" y="1667"/>
                    <a:pt x="93" y="1760"/>
                    <a:pt x="217" y="1760"/>
                  </a:cubicBezTo>
                  <a:lnTo>
                    <a:pt x="2223" y="1760"/>
                  </a:lnTo>
                  <a:cubicBezTo>
                    <a:pt x="2315" y="1760"/>
                    <a:pt x="2439" y="1667"/>
                    <a:pt x="2439" y="1544"/>
                  </a:cubicBezTo>
                  <a:lnTo>
                    <a:pt x="2439" y="711"/>
                  </a:lnTo>
                  <a:cubicBezTo>
                    <a:pt x="2439" y="587"/>
                    <a:pt x="2315" y="495"/>
                    <a:pt x="2223" y="495"/>
                  </a:cubicBezTo>
                  <a:lnTo>
                    <a:pt x="1451" y="495"/>
                  </a:lnTo>
                  <a:lnTo>
                    <a:pt x="1451" y="217"/>
                  </a:lnTo>
                  <a:cubicBezTo>
                    <a:pt x="1451" y="124"/>
                    <a:pt x="1358" y="32"/>
                    <a:pt x="1235" y="32"/>
                  </a:cubicBezTo>
                  <a:lnTo>
                    <a:pt x="120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96"/>
            <p:cNvSpPr/>
            <p:nvPr/>
          </p:nvSpPr>
          <p:spPr>
            <a:xfrm>
              <a:off x="980425" y="2463975"/>
              <a:ext cx="388100" cy="361875"/>
            </a:xfrm>
            <a:custGeom>
              <a:avLst/>
              <a:gdLst/>
              <a:ahLst/>
              <a:cxnLst/>
              <a:rect l="l" t="t" r="r" b="b"/>
              <a:pathLst>
                <a:path w="15524" h="14475" extrusionOk="0">
                  <a:moveTo>
                    <a:pt x="1543" y="4414"/>
                  </a:moveTo>
                  <a:lnTo>
                    <a:pt x="1543" y="6420"/>
                  </a:lnTo>
                  <a:lnTo>
                    <a:pt x="833" y="6420"/>
                  </a:lnTo>
                  <a:cubicBezTo>
                    <a:pt x="648" y="6420"/>
                    <a:pt x="525" y="6297"/>
                    <a:pt x="525" y="6142"/>
                  </a:cubicBezTo>
                  <a:lnTo>
                    <a:pt x="525" y="4723"/>
                  </a:lnTo>
                  <a:cubicBezTo>
                    <a:pt x="525" y="4568"/>
                    <a:pt x="679" y="4414"/>
                    <a:pt x="833" y="4414"/>
                  </a:cubicBezTo>
                  <a:close/>
                  <a:moveTo>
                    <a:pt x="1636" y="6852"/>
                  </a:moveTo>
                  <a:cubicBezTo>
                    <a:pt x="1728" y="7161"/>
                    <a:pt x="1852" y="7500"/>
                    <a:pt x="2037" y="7778"/>
                  </a:cubicBezTo>
                  <a:lnTo>
                    <a:pt x="1852" y="7809"/>
                  </a:lnTo>
                  <a:cubicBezTo>
                    <a:pt x="1420" y="7809"/>
                    <a:pt x="1080" y="7439"/>
                    <a:pt x="1080" y="7037"/>
                  </a:cubicBezTo>
                  <a:lnTo>
                    <a:pt x="1080" y="6852"/>
                  </a:lnTo>
                  <a:close/>
                  <a:moveTo>
                    <a:pt x="4845" y="7809"/>
                  </a:moveTo>
                  <a:cubicBezTo>
                    <a:pt x="4907" y="7809"/>
                    <a:pt x="5000" y="7871"/>
                    <a:pt x="5000" y="7963"/>
                  </a:cubicBezTo>
                  <a:lnTo>
                    <a:pt x="5000" y="7994"/>
                  </a:lnTo>
                  <a:cubicBezTo>
                    <a:pt x="5000" y="8087"/>
                    <a:pt x="4907" y="8148"/>
                    <a:pt x="4845" y="8179"/>
                  </a:cubicBezTo>
                  <a:lnTo>
                    <a:pt x="4321" y="8179"/>
                  </a:lnTo>
                  <a:cubicBezTo>
                    <a:pt x="4228" y="8148"/>
                    <a:pt x="4166" y="8087"/>
                    <a:pt x="4166" y="7994"/>
                  </a:cubicBezTo>
                  <a:lnTo>
                    <a:pt x="4166" y="7963"/>
                  </a:lnTo>
                  <a:cubicBezTo>
                    <a:pt x="4166" y="7871"/>
                    <a:pt x="4228" y="7809"/>
                    <a:pt x="4321" y="7809"/>
                  </a:cubicBezTo>
                  <a:close/>
                  <a:moveTo>
                    <a:pt x="6296" y="3210"/>
                  </a:moveTo>
                  <a:cubicBezTo>
                    <a:pt x="6543" y="3210"/>
                    <a:pt x="6790" y="3303"/>
                    <a:pt x="6944" y="3488"/>
                  </a:cubicBezTo>
                  <a:cubicBezTo>
                    <a:pt x="7098" y="3643"/>
                    <a:pt x="7222" y="3859"/>
                    <a:pt x="7222" y="4105"/>
                  </a:cubicBezTo>
                  <a:lnTo>
                    <a:pt x="7222" y="5124"/>
                  </a:lnTo>
                  <a:cubicBezTo>
                    <a:pt x="7222" y="5402"/>
                    <a:pt x="7376" y="5649"/>
                    <a:pt x="7623" y="5803"/>
                  </a:cubicBezTo>
                  <a:lnTo>
                    <a:pt x="8086" y="6019"/>
                  </a:lnTo>
                  <a:lnTo>
                    <a:pt x="8086" y="6081"/>
                  </a:lnTo>
                  <a:cubicBezTo>
                    <a:pt x="8086" y="7624"/>
                    <a:pt x="6851" y="8858"/>
                    <a:pt x="5308" y="8889"/>
                  </a:cubicBezTo>
                  <a:lnTo>
                    <a:pt x="4784" y="8889"/>
                  </a:lnTo>
                  <a:cubicBezTo>
                    <a:pt x="4105" y="8889"/>
                    <a:pt x="3487" y="8642"/>
                    <a:pt x="2963" y="8210"/>
                  </a:cubicBezTo>
                  <a:lnTo>
                    <a:pt x="3765" y="8210"/>
                  </a:lnTo>
                  <a:cubicBezTo>
                    <a:pt x="3858" y="8426"/>
                    <a:pt x="4074" y="8580"/>
                    <a:pt x="4321" y="8580"/>
                  </a:cubicBezTo>
                  <a:lnTo>
                    <a:pt x="4845" y="8580"/>
                  </a:lnTo>
                  <a:cubicBezTo>
                    <a:pt x="5154" y="8580"/>
                    <a:pt x="5401" y="8334"/>
                    <a:pt x="5401" y="7994"/>
                  </a:cubicBezTo>
                  <a:lnTo>
                    <a:pt x="5401" y="7963"/>
                  </a:lnTo>
                  <a:cubicBezTo>
                    <a:pt x="5401" y="7624"/>
                    <a:pt x="5154" y="7377"/>
                    <a:pt x="4845" y="7377"/>
                  </a:cubicBezTo>
                  <a:lnTo>
                    <a:pt x="4321" y="7377"/>
                  </a:lnTo>
                  <a:cubicBezTo>
                    <a:pt x="4043" y="7377"/>
                    <a:pt x="3827" y="7562"/>
                    <a:pt x="3765" y="7809"/>
                  </a:cubicBezTo>
                  <a:lnTo>
                    <a:pt x="2562" y="7809"/>
                  </a:lnTo>
                  <a:cubicBezTo>
                    <a:pt x="2191" y="7315"/>
                    <a:pt x="1975" y="6698"/>
                    <a:pt x="1975" y="6081"/>
                  </a:cubicBezTo>
                  <a:lnTo>
                    <a:pt x="1975" y="6019"/>
                  </a:lnTo>
                  <a:lnTo>
                    <a:pt x="2438" y="5803"/>
                  </a:lnTo>
                  <a:cubicBezTo>
                    <a:pt x="2716" y="5679"/>
                    <a:pt x="2870" y="5402"/>
                    <a:pt x="2870" y="5124"/>
                  </a:cubicBezTo>
                  <a:lnTo>
                    <a:pt x="2870" y="4105"/>
                  </a:lnTo>
                  <a:cubicBezTo>
                    <a:pt x="2870" y="3643"/>
                    <a:pt x="3271" y="3241"/>
                    <a:pt x="3734" y="3210"/>
                  </a:cubicBezTo>
                  <a:close/>
                  <a:moveTo>
                    <a:pt x="5895" y="9259"/>
                  </a:moveTo>
                  <a:lnTo>
                    <a:pt x="5895" y="10093"/>
                  </a:lnTo>
                  <a:cubicBezTo>
                    <a:pt x="5895" y="10556"/>
                    <a:pt x="5524" y="10926"/>
                    <a:pt x="5061" y="10926"/>
                  </a:cubicBezTo>
                  <a:cubicBezTo>
                    <a:pt x="4598" y="10895"/>
                    <a:pt x="4228" y="10525"/>
                    <a:pt x="4259" y="10093"/>
                  </a:cubicBezTo>
                  <a:lnTo>
                    <a:pt x="4259" y="9259"/>
                  </a:lnTo>
                  <a:cubicBezTo>
                    <a:pt x="4368" y="9281"/>
                    <a:pt x="4493" y="9303"/>
                    <a:pt x="4633" y="9303"/>
                  </a:cubicBezTo>
                  <a:cubicBezTo>
                    <a:pt x="4691" y="9303"/>
                    <a:pt x="4751" y="9299"/>
                    <a:pt x="4814" y="9290"/>
                  </a:cubicBezTo>
                  <a:lnTo>
                    <a:pt x="5339" y="9290"/>
                  </a:lnTo>
                  <a:cubicBezTo>
                    <a:pt x="5393" y="9299"/>
                    <a:pt x="5448" y="9303"/>
                    <a:pt x="5502" y="9303"/>
                  </a:cubicBezTo>
                  <a:cubicBezTo>
                    <a:pt x="5633" y="9303"/>
                    <a:pt x="5764" y="9281"/>
                    <a:pt x="5895" y="9259"/>
                  </a:cubicBezTo>
                  <a:close/>
                  <a:moveTo>
                    <a:pt x="5709" y="1"/>
                  </a:moveTo>
                  <a:cubicBezTo>
                    <a:pt x="5154" y="1"/>
                    <a:pt x="4629" y="155"/>
                    <a:pt x="4197" y="433"/>
                  </a:cubicBezTo>
                  <a:lnTo>
                    <a:pt x="3580" y="433"/>
                  </a:lnTo>
                  <a:cubicBezTo>
                    <a:pt x="3179" y="433"/>
                    <a:pt x="2808" y="556"/>
                    <a:pt x="2500" y="772"/>
                  </a:cubicBezTo>
                  <a:cubicBezTo>
                    <a:pt x="2294" y="901"/>
                    <a:pt x="2410" y="1180"/>
                    <a:pt x="2597" y="1180"/>
                  </a:cubicBezTo>
                  <a:cubicBezTo>
                    <a:pt x="2634" y="1180"/>
                    <a:pt x="2675" y="1168"/>
                    <a:pt x="2716" y="1143"/>
                  </a:cubicBezTo>
                  <a:cubicBezTo>
                    <a:pt x="2963" y="958"/>
                    <a:pt x="3271" y="865"/>
                    <a:pt x="3580" y="865"/>
                  </a:cubicBezTo>
                  <a:lnTo>
                    <a:pt x="3673" y="865"/>
                  </a:lnTo>
                  <a:cubicBezTo>
                    <a:pt x="3580" y="958"/>
                    <a:pt x="3487" y="1050"/>
                    <a:pt x="3426" y="1174"/>
                  </a:cubicBezTo>
                  <a:cubicBezTo>
                    <a:pt x="3291" y="1331"/>
                    <a:pt x="3450" y="1504"/>
                    <a:pt x="3606" y="1504"/>
                  </a:cubicBezTo>
                  <a:cubicBezTo>
                    <a:pt x="3665" y="1504"/>
                    <a:pt x="3723" y="1479"/>
                    <a:pt x="3765" y="1420"/>
                  </a:cubicBezTo>
                  <a:cubicBezTo>
                    <a:pt x="4228" y="803"/>
                    <a:pt x="4938" y="433"/>
                    <a:pt x="5709" y="433"/>
                  </a:cubicBezTo>
                  <a:cubicBezTo>
                    <a:pt x="7006" y="433"/>
                    <a:pt x="8086" y="1482"/>
                    <a:pt x="8117" y="2809"/>
                  </a:cubicBezTo>
                  <a:lnTo>
                    <a:pt x="8117" y="5556"/>
                  </a:lnTo>
                  <a:lnTo>
                    <a:pt x="7808" y="5402"/>
                  </a:lnTo>
                  <a:cubicBezTo>
                    <a:pt x="7685" y="5340"/>
                    <a:pt x="7623" y="5247"/>
                    <a:pt x="7623" y="5124"/>
                  </a:cubicBezTo>
                  <a:lnTo>
                    <a:pt x="7623" y="4105"/>
                  </a:lnTo>
                  <a:cubicBezTo>
                    <a:pt x="7623" y="3383"/>
                    <a:pt x="7066" y="2808"/>
                    <a:pt x="6352" y="2808"/>
                  </a:cubicBezTo>
                  <a:cubicBezTo>
                    <a:pt x="6333" y="2808"/>
                    <a:pt x="6315" y="2808"/>
                    <a:pt x="6296" y="2809"/>
                  </a:cubicBezTo>
                  <a:lnTo>
                    <a:pt x="3734" y="2809"/>
                  </a:lnTo>
                  <a:cubicBezTo>
                    <a:pt x="3024" y="2809"/>
                    <a:pt x="2438" y="3396"/>
                    <a:pt x="2438" y="4105"/>
                  </a:cubicBezTo>
                  <a:lnTo>
                    <a:pt x="2438" y="5155"/>
                  </a:lnTo>
                  <a:cubicBezTo>
                    <a:pt x="2438" y="5247"/>
                    <a:pt x="2376" y="5371"/>
                    <a:pt x="2253" y="5432"/>
                  </a:cubicBezTo>
                  <a:lnTo>
                    <a:pt x="1975" y="5556"/>
                  </a:lnTo>
                  <a:lnTo>
                    <a:pt x="1975" y="2470"/>
                  </a:lnTo>
                  <a:cubicBezTo>
                    <a:pt x="1975" y="2223"/>
                    <a:pt x="2037" y="1976"/>
                    <a:pt x="2129" y="1760"/>
                  </a:cubicBezTo>
                  <a:cubicBezTo>
                    <a:pt x="2212" y="1595"/>
                    <a:pt x="2075" y="1458"/>
                    <a:pt x="1937" y="1458"/>
                  </a:cubicBezTo>
                  <a:cubicBezTo>
                    <a:pt x="1869" y="1458"/>
                    <a:pt x="1800" y="1492"/>
                    <a:pt x="1759" y="1575"/>
                  </a:cubicBezTo>
                  <a:cubicBezTo>
                    <a:pt x="1605" y="1853"/>
                    <a:pt x="1543" y="2161"/>
                    <a:pt x="1543" y="2470"/>
                  </a:cubicBezTo>
                  <a:lnTo>
                    <a:pt x="1543" y="4013"/>
                  </a:lnTo>
                  <a:lnTo>
                    <a:pt x="833" y="4013"/>
                  </a:lnTo>
                  <a:cubicBezTo>
                    <a:pt x="432" y="4013"/>
                    <a:pt x="123" y="4321"/>
                    <a:pt x="93" y="4723"/>
                  </a:cubicBezTo>
                  <a:lnTo>
                    <a:pt x="93" y="6142"/>
                  </a:lnTo>
                  <a:cubicBezTo>
                    <a:pt x="93" y="6451"/>
                    <a:pt x="339" y="6760"/>
                    <a:pt x="648" y="6821"/>
                  </a:cubicBezTo>
                  <a:lnTo>
                    <a:pt x="648" y="7037"/>
                  </a:lnTo>
                  <a:cubicBezTo>
                    <a:pt x="648" y="7685"/>
                    <a:pt x="1173" y="8210"/>
                    <a:pt x="1852" y="8210"/>
                  </a:cubicBezTo>
                  <a:lnTo>
                    <a:pt x="2376" y="8210"/>
                  </a:lnTo>
                  <a:cubicBezTo>
                    <a:pt x="2747" y="8642"/>
                    <a:pt x="3240" y="8982"/>
                    <a:pt x="3796" y="9136"/>
                  </a:cubicBezTo>
                  <a:lnTo>
                    <a:pt x="3796" y="9877"/>
                  </a:lnTo>
                  <a:lnTo>
                    <a:pt x="2716" y="9877"/>
                  </a:lnTo>
                  <a:cubicBezTo>
                    <a:pt x="1204" y="9907"/>
                    <a:pt x="0" y="11111"/>
                    <a:pt x="0" y="12592"/>
                  </a:cubicBezTo>
                  <a:cubicBezTo>
                    <a:pt x="0" y="12731"/>
                    <a:pt x="108" y="12801"/>
                    <a:pt x="216" y="12801"/>
                  </a:cubicBezTo>
                  <a:cubicBezTo>
                    <a:pt x="324" y="12801"/>
                    <a:pt x="432" y="12731"/>
                    <a:pt x="432" y="12592"/>
                  </a:cubicBezTo>
                  <a:cubicBezTo>
                    <a:pt x="432" y="11327"/>
                    <a:pt x="1451" y="10340"/>
                    <a:pt x="2716" y="10309"/>
                  </a:cubicBezTo>
                  <a:lnTo>
                    <a:pt x="3827" y="10309"/>
                  </a:lnTo>
                  <a:cubicBezTo>
                    <a:pt x="3950" y="11003"/>
                    <a:pt x="4506" y="11350"/>
                    <a:pt x="5061" y="11350"/>
                  </a:cubicBezTo>
                  <a:cubicBezTo>
                    <a:pt x="5617" y="11350"/>
                    <a:pt x="6172" y="11003"/>
                    <a:pt x="6296" y="10309"/>
                  </a:cubicBezTo>
                  <a:lnTo>
                    <a:pt x="7499" y="10309"/>
                  </a:lnTo>
                  <a:cubicBezTo>
                    <a:pt x="7438" y="10525"/>
                    <a:pt x="7438" y="10741"/>
                    <a:pt x="7438" y="10957"/>
                  </a:cubicBezTo>
                  <a:cubicBezTo>
                    <a:pt x="7438" y="12253"/>
                    <a:pt x="8148" y="13426"/>
                    <a:pt x="9289" y="14043"/>
                  </a:cubicBezTo>
                  <a:lnTo>
                    <a:pt x="432" y="14043"/>
                  </a:lnTo>
                  <a:lnTo>
                    <a:pt x="432" y="13580"/>
                  </a:lnTo>
                  <a:cubicBezTo>
                    <a:pt x="432" y="13441"/>
                    <a:pt x="324" y="13372"/>
                    <a:pt x="216" y="13372"/>
                  </a:cubicBezTo>
                  <a:cubicBezTo>
                    <a:pt x="108" y="13372"/>
                    <a:pt x="0" y="13441"/>
                    <a:pt x="0" y="13580"/>
                  </a:cubicBezTo>
                  <a:lnTo>
                    <a:pt x="0" y="14290"/>
                  </a:lnTo>
                  <a:cubicBezTo>
                    <a:pt x="0" y="14382"/>
                    <a:pt x="93" y="14475"/>
                    <a:pt x="216" y="14475"/>
                  </a:cubicBezTo>
                  <a:lnTo>
                    <a:pt x="10956" y="14475"/>
                  </a:lnTo>
                  <a:cubicBezTo>
                    <a:pt x="11697" y="14475"/>
                    <a:pt x="12406" y="14259"/>
                    <a:pt x="13024" y="13827"/>
                  </a:cubicBezTo>
                  <a:cubicBezTo>
                    <a:pt x="13202" y="13674"/>
                    <a:pt x="13066" y="13417"/>
                    <a:pt x="12892" y="13417"/>
                  </a:cubicBezTo>
                  <a:cubicBezTo>
                    <a:pt x="12854" y="13417"/>
                    <a:pt x="12815" y="13429"/>
                    <a:pt x="12777" y="13457"/>
                  </a:cubicBezTo>
                  <a:cubicBezTo>
                    <a:pt x="12160" y="13909"/>
                    <a:pt x="11523" y="14103"/>
                    <a:pt x="10920" y="14103"/>
                  </a:cubicBezTo>
                  <a:cubicBezTo>
                    <a:pt x="8478" y="14103"/>
                    <a:pt x="6587" y="10913"/>
                    <a:pt x="8765" y="8735"/>
                  </a:cubicBezTo>
                  <a:cubicBezTo>
                    <a:pt x="9426" y="8081"/>
                    <a:pt x="10179" y="7804"/>
                    <a:pt x="10907" y="7804"/>
                  </a:cubicBezTo>
                  <a:cubicBezTo>
                    <a:pt x="13167" y="7804"/>
                    <a:pt x="15183" y="10474"/>
                    <a:pt x="13456" y="12808"/>
                  </a:cubicBezTo>
                  <a:cubicBezTo>
                    <a:pt x="13322" y="12964"/>
                    <a:pt x="13462" y="13152"/>
                    <a:pt x="13619" y="13152"/>
                  </a:cubicBezTo>
                  <a:cubicBezTo>
                    <a:pt x="13680" y="13152"/>
                    <a:pt x="13744" y="13124"/>
                    <a:pt x="13795" y="13055"/>
                  </a:cubicBezTo>
                  <a:cubicBezTo>
                    <a:pt x="15524" y="10741"/>
                    <a:pt x="13857" y="7439"/>
                    <a:pt x="10956" y="7439"/>
                  </a:cubicBezTo>
                  <a:cubicBezTo>
                    <a:pt x="9413" y="7439"/>
                    <a:pt x="8055" y="8426"/>
                    <a:pt x="7592" y="9907"/>
                  </a:cubicBezTo>
                  <a:lnTo>
                    <a:pt x="6327" y="9907"/>
                  </a:lnTo>
                  <a:lnTo>
                    <a:pt x="6327" y="9167"/>
                  </a:lnTo>
                  <a:cubicBezTo>
                    <a:pt x="7623" y="8704"/>
                    <a:pt x="8518" y="7469"/>
                    <a:pt x="8518" y="6111"/>
                  </a:cubicBezTo>
                  <a:lnTo>
                    <a:pt x="8518" y="2809"/>
                  </a:lnTo>
                  <a:cubicBezTo>
                    <a:pt x="8518" y="1266"/>
                    <a:pt x="7253" y="1"/>
                    <a:pt x="5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96"/>
            <p:cNvSpPr/>
            <p:nvPr/>
          </p:nvSpPr>
          <p:spPr>
            <a:xfrm>
              <a:off x="1225775" y="2694200"/>
              <a:ext cx="66375" cy="72825"/>
            </a:xfrm>
            <a:custGeom>
              <a:avLst/>
              <a:gdLst/>
              <a:ahLst/>
              <a:cxnLst/>
              <a:rect l="l" t="t" r="r" b="b"/>
              <a:pathLst>
                <a:path w="2655" h="2913" extrusionOk="0">
                  <a:moveTo>
                    <a:pt x="1189" y="1"/>
                  </a:moveTo>
                  <a:cubicBezTo>
                    <a:pt x="594" y="1"/>
                    <a:pt x="22" y="467"/>
                    <a:pt x="0" y="1161"/>
                  </a:cubicBezTo>
                  <a:cubicBezTo>
                    <a:pt x="0" y="1300"/>
                    <a:pt x="108" y="1370"/>
                    <a:pt x="216" y="1370"/>
                  </a:cubicBezTo>
                  <a:cubicBezTo>
                    <a:pt x="324" y="1370"/>
                    <a:pt x="432" y="1300"/>
                    <a:pt x="432" y="1161"/>
                  </a:cubicBezTo>
                  <a:cubicBezTo>
                    <a:pt x="432" y="698"/>
                    <a:pt x="791" y="393"/>
                    <a:pt x="1167" y="393"/>
                  </a:cubicBezTo>
                  <a:cubicBezTo>
                    <a:pt x="1341" y="393"/>
                    <a:pt x="1520" y="459"/>
                    <a:pt x="1667" y="606"/>
                  </a:cubicBezTo>
                  <a:cubicBezTo>
                    <a:pt x="2160" y="1069"/>
                    <a:pt x="1821" y="1871"/>
                    <a:pt x="1173" y="1871"/>
                  </a:cubicBezTo>
                  <a:cubicBezTo>
                    <a:pt x="1049" y="1871"/>
                    <a:pt x="957" y="1964"/>
                    <a:pt x="957" y="2087"/>
                  </a:cubicBezTo>
                  <a:lnTo>
                    <a:pt x="957" y="2704"/>
                  </a:lnTo>
                  <a:cubicBezTo>
                    <a:pt x="957" y="2843"/>
                    <a:pt x="1065" y="2913"/>
                    <a:pt x="1173" y="2913"/>
                  </a:cubicBezTo>
                  <a:cubicBezTo>
                    <a:pt x="1281" y="2913"/>
                    <a:pt x="1389" y="2843"/>
                    <a:pt x="1389" y="2704"/>
                  </a:cubicBezTo>
                  <a:lnTo>
                    <a:pt x="1389" y="2303"/>
                  </a:lnTo>
                  <a:cubicBezTo>
                    <a:pt x="2346" y="2118"/>
                    <a:pt x="2654" y="914"/>
                    <a:pt x="1914" y="266"/>
                  </a:cubicBezTo>
                  <a:cubicBezTo>
                    <a:pt x="1694" y="83"/>
                    <a:pt x="1439" y="1"/>
                    <a:pt x="1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96"/>
            <p:cNvSpPr/>
            <p:nvPr/>
          </p:nvSpPr>
          <p:spPr>
            <a:xfrm>
              <a:off x="1247375" y="277877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7" name="Google Shape;14507;p96"/>
          <p:cNvGrpSpPr/>
          <p:nvPr/>
        </p:nvGrpSpPr>
        <p:grpSpPr>
          <a:xfrm>
            <a:off x="1762071" y="2909768"/>
            <a:ext cx="363450" cy="308075"/>
            <a:chOff x="4004075" y="3040325"/>
            <a:chExt cx="363450" cy="308075"/>
          </a:xfrm>
        </p:grpSpPr>
        <p:sp>
          <p:nvSpPr>
            <p:cNvPr id="14508" name="Google Shape;14508;p96"/>
            <p:cNvSpPr/>
            <p:nvPr/>
          </p:nvSpPr>
          <p:spPr>
            <a:xfrm>
              <a:off x="4068500" y="3040325"/>
              <a:ext cx="235575" cy="60300"/>
            </a:xfrm>
            <a:custGeom>
              <a:avLst/>
              <a:gdLst/>
              <a:ahLst/>
              <a:cxnLst/>
              <a:rect l="l" t="t" r="r" b="b"/>
              <a:pathLst>
                <a:path w="9423" h="2412" extrusionOk="0">
                  <a:moveTo>
                    <a:pt x="4677" y="1"/>
                  </a:moveTo>
                  <a:cubicBezTo>
                    <a:pt x="2949" y="1"/>
                    <a:pt x="1282" y="741"/>
                    <a:pt x="140" y="2037"/>
                  </a:cubicBezTo>
                  <a:cubicBezTo>
                    <a:pt x="0" y="2178"/>
                    <a:pt x="143" y="2389"/>
                    <a:pt x="302" y="2389"/>
                  </a:cubicBezTo>
                  <a:cubicBezTo>
                    <a:pt x="352" y="2389"/>
                    <a:pt x="404" y="2368"/>
                    <a:pt x="449" y="2315"/>
                  </a:cubicBezTo>
                  <a:cubicBezTo>
                    <a:pt x="1584" y="1058"/>
                    <a:pt x="3138" y="433"/>
                    <a:pt x="4695" y="433"/>
                  </a:cubicBezTo>
                  <a:cubicBezTo>
                    <a:pt x="6271" y="433"/>
                    <a:pt x="7849" y="1073"/>
                    <a:pt x="8998" y="2346"/>
                  </a:cubicBezTo>
                  <a:cubicBezTo>
                    <a:pt x="9044" y="2392"/>
                    <a:pt x="9095" y="2411"/>
                    <a:pt x="9144" y="2411"/>
                  </a:cubicBezTo>
                  <a:cubicBezTo>
                    <a:pt x="9294" y="2411"/>
                    <a:pt x="9423" y="2231"/>
                    <a:pt x="9306" y="2068"/>
                  </a:cubicBezTo>
                  <a:cubicBezTo>
                    <a:pt x="8134" y="741"/>
                    <a:pt x="6436" y="1"/>
                    <a:pt x="46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96"/>
            <p:cNvSpPr/>
            <p:nvPr/>
          </p:nvSpPr>
          <p:spPr>
            <a:xfrm>
              <a:off x="4068325" y="3288375"/>
              <a:ext cx="235175" cy="60025"/>
            </a:xfrm>
            <a:custGeom>
              <a:avLst/>
              <a:gdLst/>
              <a:ahLst/>
              <a:cxnLst/>
              <a:rect l="l" t="t" r="r" b="b"/>
              <a:pathLst>
                <a:path w="9407" h="2401" extrusionOk="0">
                  <a:moveTo>
                    <a:pt x="9148" y="1"/>
                  </a:moveTo>
                  <a:cubicBezTo>
                    <a:pt x="9090" y="1"/>
                    <a:pt x="9036" y="16"/>
                    <a:pt x="9005" y="47"/>
                  </a:cubicBezTo>
                  <a:cubicBezTo>
                    <a:pt x="7856" y="1335"/>
                    <a:pt x="6270" y="1984"/>
                    <a:pt x="4687" y="1984"/>
                  </a:cubicBezTo>
                  <a:cubicBezTo>
                    <a:pt x="3122" y="1984"/>
                    <a:pt x="1560" y="1351"/>
                    <a:pt x="425" y="78"/>
                  </a:cubicBezTo>
                  <a:cubicBezTo>
                    <a:pt x="380" y="32"/>
                    <a:pt x="328" y="13"/>
                    <a:pt x="279" y="13"/>
                  </a:cubicBezTo>
                  <a:cubicBezTo>
                    <a:pt x="129" y="13"/>
                    <a:pt x="0" y="193"/>
                    <a:pt x="117" y="356"/>
                  </a:cubicBezTo>
                  <a:cubicBezTo>
                    <a:pt x="1344" y="1721"/>
                    <a:pt x="3022" y="2400"/>
                    <a:pt x="4698" y="2400"/>
                  </a:cubicBezTo>
                  <a:cubicBezTo>
                    <a:pt x="6394" y="2400"/>
                    <a:pt x="8088" y="1706"/>
                    <a:pt x="9313" y="325"/>
                  </a:cubicBezTo>
                  <a:cubicBezTo>
                    <a:pt x="9406" y="263"/>
                    <a:pt x="9406" y="109"/>
                    <a:pt x="9313" y="47"/>
                  </a:cubicBezTo>
                  <a:cubicBezTo>
                    <a:pt x="9267" y="16"/>
                    <a:pt x="9205" y="1"/>
                    <a:pt x="91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96"/>
            <p:cNvSpPr/>
            <p:nvPr/>
          </p:nvSpPr>
          <p:spPr>
            <a:xfrm>
              <a:off x="4134500" y="3109775"/>
              <a:ext cx="110350" cy="170525"/>
            </a:xfrm>
            <a:custGeom>
              <a:avLst/>
              <a:gdLst/>
              <a:ahLst/>
              <a:cxnLst/>
              <a:rect l="l" t="t" r="r" b="b"/>
              <a:pathLst>
                <a:path w="4414" h="6821" extrusionOk="0">
                  <a:moveTo>
                    <a:pt x="648" y="0"/>
                  </a:moveTo>
                  <a:cubicBezTo>
                    <a:pt x="309" y="0"/>
                    <a:pt x="0" y="278"/>
                    <a:pt x="0" y="617"/>
                  </a:cubicBezTo>
                  <a:lnTo>
                    <a:pt x="0" y="6203"/>
                  </a:lnTo>
                  <a:cubicBezTo>
                    <a:pt x="0" y="6543"/>
                    <a:pt x="309" y="6821"/>
                    <a:pt x="648" y="6821"/>
                  </a:cubicBezTo>
                  <a:lnTo>
                    <a:pt x="3580" y="6821"/>
                  </a:lnTo>
                  <a:cubicBezTo>
                    <a:pt x="4414" y="6821"/>
                    <a:pt x="4414" y="5555"/>
                    <a:pt x="3580" y="5555"/>
                  </a:cubicBezTo>
                  <a:lnTo>
                    <a:pt x="1297" y="5555"/>
                  </a:lnTo>
                  <a:lnTo>
                    <a:pt x="1297" y="5432"/>
                  </a:lnTo>
                  <a:cubicBezTo>
                    <a:pt x="1297" y="5278"/>
                    <a:pt x="1188" y="5200"/>
                    <a:pt x="1080" y="5200"/>
                  </a:cubicBezTo>
                  <a:cubicBezTo>
                    <a:pt x="972" y="5200"/>
                    <a:pt x="864" y="5278"/>
                    <a:pt x="864" y="5432"/>
                  </a:cubicBezTo>
                  <a:lnTo>
                    <a:pt x="864" y="5771"/>
                  </a:lnTo>
                  <a:cubicBezTo>
                    <a:pt x="864" y="5895"/>
                    <a:pt x="957" y="5987"/>
                    <a:pt x="1080" y="5987"/>
                  </a:cubicBezTo>
                  <a:lnTo>
                    <a:pt x="3580" y="5987"/>
                  </a:lnTo>
                  <a:cubicBezTo>
                    <a:pt x="3858" y="5987"/>
                    <a:pt x="3858" y="6419"/>
                    <a:pt x="3580" y="6419"/>
                  </a:cubicBezTo>
                  <a:lnTo>
                    <a:pt x="648" y="6419"/>
                  </a:lnTo>
                  <a:cubicBezTo>
                    <a:pt x="525" y="6419"/>
                    <a:pt x="432" y="6327"/>
                    <a:pt x="432" y="6203"/>
                  </a:cubicBezTo>
                  <a:lnTo>
                    <a:pt x="432" y="617"/>
                  </a:lnTo>
                  <a:cubicBezTo>
                    <a:pt x="432" y="494"/>
                    <a:pt x="525" y="401"/>
                    <a:pt x="648" y="401"/>
                  </a:cubicBezTo>
                  <a:lnTo>
                    <a:pt x="3580" y="401"/>
                  </a:lnTo>
                  <a:cubicBezTo>
                    <a:pt x="3858" y="401"/>
                    <a:pt x="3858" y="833"/>
                    <a:pt x="3580" y="833"/>
                  </a:cubicBezTo>
                  <a:lnTo>
                    <a:pt x="1080" y="833"/>
                  </a:lnTo>
                  <a:cubicBezTo>
                    <a:pt x="957" y="833"/>
                    <a:pt x="864" y="926"/>
                    <a:pt x="864" y="1049"/>
                  </a:cubicBezTo>
                  <a:lnTo>
                    <a:pt x="864" y="2994"/>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4537"/>
                  </a:lnTo>
                  <a:cubicBezTo>
                    <a:pt x="864" y="4676"/>
                    <a:pt x="972" y="4745"/>
                    <a:pt x="1080" y="4745"/>
                  </a:cubicBezTo>
                  <a:cubicBezTo>
                    <a:pt x="1188" y="4745"/>
                    <a:pt x="1297" y="4676"/>
                    <a:pt x="1297" y="4537"/>
                  </a:cubicBezTo>
                  <a:lnTo>
                    <a:pt x="1297" y="4043"/>
                  </a:lnTo>
                  <a:lnTo>
                    <a:pt x="2840" y="4043"/>
                  </a:lnTo>
                  <a:cubicBezTo>
                    <a:pt x="3673" y="4043"/>
                    <a:pt x="3673" y="2778"/>
                    <a:pt x="2840" y="2778"/>
                  </a:cubicBezTo>
                  <a:lnTo>
                    <a:pt x="1297" y="2778"/>
                  </a:lnTo>
                  <a:lnTo>
                    <a:pt x="1297" y="1265"/>
                  </a:lnTo>
                  <a:lnTo>
                    <a:pt x="3580" y="1265"/>
                  </a:lnTo>
                  <a:cubicBezTo>
                    <a:pt x="4352" y="1204"/>
                    <a:pt x="4352" y="62"/>
                    <a:pt x="35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96"/>
            <p:cNvSpPr/>
            <p:nvPr/>
          </p:nvSpPr>
          <p:spPr>
            <a:xfrm>
              <a:off x="4247925" y="3109775"/>
              <a:ext cx="119600" cy="170525"/>
            </a:xfrm>
            <a:custGeom>
              <a:avLst/>
              <a:gdLst/>
              <a:ahLst/>
              <a:cxnLst/>
              <a:rect l="l" t="t" r="r" b="b"/>
              <a:pathLst>
                <a:path w="4784" h="6821" extrusionOk="0">
                  <a:moveTo>
                    <a:pt x="2361" y="409"/>
                  </a:moveTo>
                  <a:cubicBezTo>
                    <a:pt x="3341" y="409"/>
                    <a:pt x="4321" y="1065"/>
                    <a:pt x="4321" y="2377"/>
                  </a:cubicBezTo>
                  <a:lnTo>
                    <a:pt x="4321" y="4444"/>
                  </a:lnTo>
                  <a:cubicBezTo>
                    <a:pt x="4321" y="5524"/>
                    <a:pt x="3457" y="6389"/>
                    <a:pt x="2376" y="6389"/>
                  </a:cubicBezTo>
                  <a:cubicBezTo>
                    <a:pt x="1296" y="6389"/>
                    <a:pt x="401" y="5524"/>
                    <a:pt x="401" y="4444"/>
                  </a:cubicBezTo>
                  <a:lnTo>
                    <a:pt x="401" y="2377"/>
                  </a:lnTo>
                  <a:cubicBezTo>
                    <a:pt x="401" y="1065"/>
                    <a:pt x="1381" y="409"/>
                    <a:pt x="2361" y="409"/>
                  </a:cubicBezTo>
                  <a:close/>
                  <a:moveTo>
                    <a:pt x="2407" y="0"/>
                  </a:moveTo>
                  <a:cubicBezTo>
                    <a:pt x="1080" y="0"/>
                    <a:pt x="0" y="1049"/>
                    <a:pt x="0" y="2377"/>
                  </a:cubicBezTo>
                  <a:lnTo>
                    <a:pt x="0" y="4444"/>
                  </a:lnTo>
                  <a:cubicBezTo>
                    <a:pt x="0" y="5771"/>
                    <a:pt x="1080" y="6821"/>
                    <a:pt x="2407" y="6821"/>
                  </a:cubicBezTo>
                  <a:cubicBezTo>
                    <a:pt x="3703" y="6821"/>
                    <a:pt x="4784" y="5771"/>
                    <a:pt x="4784" y="4444"/>
                  </a:cubicBezTo>
                  <a:lnTo>
                    <a:pt x="4784" y="2377"/>
                  </a:lnTo>
                  <a:cubicBezTo>
                    <a:pt x="4784" y="1049"/>
                    <a:pt x="3703" y="0"/>
                    <a:pt x="2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96"/>
            <p:cNvSpPr/>
            <p:nvPr/>
          </p:nvSpPr>
          <p:spPr>
            <a:xfrm>
              <a:off x="4269525" y="3130600"/>
              <a:ext cx="76400" cy="124425"/>
            </a:xfrm>
            <a:custGeom>
              <a:avLst/>
              <a:gdLst/>
              <a:ahLst/>
              <a:cxnLst/>
              <a:rect l="l" t="t" r="r" b="b"/>
              <a:pathLst>
                <a:path w="3056" h="4977" extrusionOk="0">
                  <a:moveTo>
                    <a:pt x="1512" y="0"/>
                  </a:moveTo>
                  <a:cubicBezTo>
                    <a:pt x="1517" y="0"/>
                    <a:pt x="1522" y="0"/>
                    <a:pt x="1528" y="0"/>
                  </a:cubicBezTo>
                  <a:lnTo>
                    <a:pt x="1528" y="0"/>
                  </a:lnTo>
                  <a:cubicBezTo>
                    <a:pt x="1533" y="0"/>
                    <a:pt x="1538" y="0"/>
                    <a:pt x="1543" y="0"/>
                  </a:cubicBezTo>
                  <a:close/>
                  <a:moveTo>
                    <a:pt x="1528" y="0"/>
                  </a:moveTo>
                  <a:lnTo>
                    <a:pt x="1528" y="0"/>
                  </a:lnTo>
                  <a:cubicBezTo>
                    <a:pt x="671" y="9"/>
                    <a:pt x="0" y="715"/>
                    <a:pt x="0" y="1544"/>
                  </a:cubicBezTo>
                  <a:lnTo>
                    <a:pt x="0" y="2130"/>
                  </a:lnTo>
                  <a:cubicBezTo>
                    <a:pt x="0" y="2269"/>
                    <a:pt x="100" y="2338"/>
                    <a:pt x="201" y="2338"/>
                  </a:cubicBezTo>
                  <a:cubicBezTo>
                    <a:pt x="301" y="2338"/>
                    <a:pt x="401" y="2269"/>
                    <a:pt x="401" y="2130"/>
                  </a:cubicBezTo>
                  <a:lnTo>
                    <a:pt x="401" y="1544"/>
                  </a:lnTo>
                  <a:cubicBezTo>
                    <a:pt x="401" y="803"/>
                    <a:pt x="957" y="432"/>
                    <a:pt x="1512" y="432"/>
                  </a:cubicBezTo>
                  <a:cubicBezTo>
                    <a:pt x="2068" y="432"/>
                    <a:pt x="2623" y="803"/>
                    <a:pt x="2623" y="1544"/>
                  </a:cubicBezTo>
                  <a:lnTo>
                    <a:pt x="2623" y="3611"/>
                  </a:lnTo>
                  <a:cubicBezTo>
                    <a:pt x="2623" y="4352"/>
                    <a:pt x="2068" y="4722"/>
                    <a:pt x="1512" y="4722"/>
                  </a:cubicBezTo>
                  <a:cubicBezTo>
                    <a:pt x="957" y="4722"/>
                    <a:pt x="401" y="4352"/>
                    <a:pt x="401" y="3611"/>
                  </a:cubicBezTo>
                  <a:lnTo>
                    <a:pt x="401" y="3148"/>
                  </a:lnTo>
                  <a:cubicBezTo>
                    <a:pt x="401" y="2994"/>
                    <a:pt x="301" y="2917"/>
                    <a:pt x="201" y="2917"/>
                  </a:cubicBezTo>
                  <a:cubicBezTo>
                    <a:pt x="100" y="2917"/>
                    <a:pt x="0" y="2994"/>
                    <a:pt x="0" y="3148"/>
                  </a:cubicBezTo>
                  <a:lnTo>
                    <a:pt x="0" y="3611"/>
                  </a:lnTo>
                  <a:cubicBezTo>
                    <a:pt x="108" y="4522"/>
                    <a:pt x="818" y="4977"/>
                    <a:pt x="1528" y="4977"/>
                  </a:cubicBezTo>
                  <a:cubicBezTo>
                    <a:pt x="2238" y="4977"/>
                    <a:pt x="2947" y="4522"/>
                    <a:pt x="3055" y="3611"/>
                  </a:cubicBezTo>
                  <a:lnTo>
                    <a:pt x="3055" y="1544"/>
                  </a:lnTo>
                  <a:cubicBezTo>
                    <a:pt x="3055" y="715"/>
                    <a:pt x="2354" y="9"/>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96"/>
            <p:cNvSpPr/>
            <p:nvPr/>
          </p:nvSpPr>
          <p:spPr>
            <a:xfrm>
              <a:off x="4004075" y="3109100"/>
              <a:ext cx="118875" cy="171225"/>
            </a:xfrm>
            <a:custGeom>
              <a:avLst/>
              <a:gdLst/>
              <a:ahLst/>
              <a:cxnLst/>
              <a:rect l="l" t="t" r="r" b="b"/>
              <a:pathLst>
                <a:path w="4755" h="6849" extrusionOk="0">
                  <a:moveTo>
                    <a:pt x="2393" y="1"/>
                  </a:moveTo>
                  <a:cubicBezTo>
                    <a:pt x="2080" y="1"/>
                    <a:pt x="1768" y="70"/>
                    <a:pt x="1483" y="212"/>
                  </a:cubicBezTo>
                  <a:cubicBezTo>
                    <a:pt x="1360" y="274"/>
                    <a:pt x="1329" y="397"/>
                    <a:pt x="1360" y="490"/>
                  </a:cubicBezTo>
                  <a:cubicBezTo>
                    <a:pt x="1401" y="572"/>
                    <a:pt x="1469" y="614"/>
                    <a:pt x="1547" y="614"/>
                  </a:cubicBezTo>
                  <a:cubicBezTo>
                    <a:pt x="1586" y="614"/>
                    <a:pt x="1627" y="603"/>
                    <a:pt x="1668" y="583"/>
                  </a:cubicBezTo>
                  <a:cubicBezTo>
                    <a:pt x="1892" y="477"/>
                    <a:pt x="2137" y="425"/>
                    <a:pt x="2385" y="425"/>
                  </a:cubicBezTo>
                  <a:cubicBezTo>
                    <a:pt x="2788" y="425"/>
                    <a:pt x="3195" y="562"/>
                    <a:pt x="3520" y="830"/>
                  </a:cubicBezTo>
                  <a:cubicBezTo>
                    <a:pt x="3705" y="984"/>
                    <a:pt x="3859" y="1169"/>
                    <a:pt x="3983" y="1385"/>
                  </a:cubicBezTo>
                  <a:cubicBezTo>
                    <a:pt x="4024" y="1550"/>
                    <a:pt x="3901" y="1659"/>
                    <a:pt x="3777" y="1659"/>
                  </a:cubicBezTo>
                  <a:cubicBezTo>
                    <a:pt x="3715" y="1659"/>
                    <a:pt x="3654" y="1632"/>
                    <a:pt x="3612" y="1570"/>
                  </a:cubicBezTo>
                  <a:cubicBezTo>
                    <a:pt x="3520" y="1416"/>
                    <a:pt x="3396" y="1262"/>
                    <a:pt x="3242" y="1138"/>
                  </a:cubicBezTo>
                  <a:cubicBezTo>
                    <a:pt x="3001" y="948"/>
                    <a:pt x="2701" y="845"/>
                    <a:pt x="2403" y="845"/>
                  </a:cubicBezTo>
                  <a:cubicBezTo>
                    <a:pt x="2168" y="845"/>
                    <a:pt x="1934" y="909"/>
                    <a:pt x="1730" y="1046"/>
                  </a:cubicBezTo>
                  <a:cubicBezTo>
                    <a:pt x="1329" y="1262"/>
                    <a:pt x="1144" y="1755"/>
                    <a:pt x="1267" y="2187"/>
                  </a:cubicBezTo>
                  <a:cubicBezTo>
                    <a:pt x="1390" y="2712"/>
                    <a:pt x="1792" y="2805"/>
                    <a:pt x="2440" y="2928"/>
                  </a:cubicBezTo>
                  <a:cubicBezTo>
                    <a:pt x="2841" y="2990"/>
                    <a:pt x="3211" y="3113"/>
                    <a:pt x="3551" y="3298"/>
                  </a:cubicBezTo>
                  <a:cubicBezTo>
                    <a:pt x="4261" y="3700"/>
                    <a:pt x="4538" y="4626"/>
                    <a:pt x="4168" y="5366"/>
                  </a:cubicBezTo>
                  <a:cubicBezTo>
                    <a:pt x="3859" y="6014"/>
                    <a:pt x="3211" y="6416"/>
                    <a:pt x="2471" y="6416"/>
                  </a:cubicBezTo>
                  <a:lnTo>
                    <a:pt x="2347" y="6416"/>
                  </a:lnTo>
                  <a:cubicBezTo>
                    <a:pt x="1668" y="6416"/>
                    <a:pt x="1082" y="6045"/>
                    <a:pt x="742" y="5490"/>
                  </a:cubicBezTo>
                  <a:cubicBezTo>
                    <a:pt x="588" y="5243"/>
                    <a:pt x="495" y="4965"/>
                    <a:pt x="465" y="4656"/>
                  </a:cubicBezTo>
                  <a:cubicBezTo>
                    <a:pt x="465" y="4549"/>
                    <a:pt x="558" y="4465"/>
                    <a:pt x="663" y="4465"/>
                  </a:cubicBezTo>
                  <a:cubicBezTo>
                    <a:pt x="679" y="4465"/>
                    <a:pt x="695" y="4467"/>
                    <a:pt x="711" y="4471"/>
                  </a:cubicBezTo>
                  <a:cubicBezTo>
                    <a:pt x="835" y="4471"/>
                    <a:pt x="866" y="4595"/>
                    <a:pt x="897" y="4687"/>
                  </a:cubicBezTo>
                  <a:cubicBezTo>
                    <a:pt x="928" y="4903"/>
                    <a:pt x="1020" y="5119"/>
                    <a:pt x="1113" y="5305"/>
                  </a:cubicBezTo>
                  <a:cubicBezTo>
                    <a:pt x="1390" y="5737"/>
                    <a:pt x="1853" y="5983"/>
                    <a:pt x="2378" y="5983"/>
                  </a:cubicBezTo>
                  <a:cubicBezTo>
                    <a:pt x="2428" y="5989"/>
                    <a:pt x="2477" y="5991"/>
                    <a:pt x="2526" y="5991"/>
                  </a:cubicBezTo>
                  <a:cubicBezTo>
                    <a:pt x="3056" y="5991"/>
                    <a:pt x="3541" y="5692"/>
                    <a:pt x="3767" y="5212"/>
                  </a:cubicBezTo>
                  <a:cubicBezTo>
                    <a:pt x="4045" y="4656"/>
                    <a:pt x="3859" y="3977"/>
                    <a:pt x="3304" y="3669"/>
                  </a:cubicBezTo>
                  <a:cubicBezTo>
                    <a:pt x="3026" y="3515"/>
                    <a:pt x="2687" y="3422"/>
                    <a:pt x="2378" y="3360"/>
                  </a:cubicBezTo>
                  <a:cubicBezTo>
                    <a:pt x="2069" y="3329"/>
                    <a:pt x="1761" y="3237"/>
                    <a:pt x="1483" y="3113"/>
                  </a:cubicBezTo>
                  <a:cubicBezTo>
                    <a:pt x="1144" y="2959"/>
                    <a:pt x="928" y="2650"/>
                    <a:pt x="835" y="2311"/>
                  </a:cubicBezTo>
                  <a:cubicBezTo>
                    <a:pt x="742" y="1910"/>
                    <a:pt x="804" y="1478"/>
                    <a:pt x="1020" y="1138"/>
                  </a:cubicBezTo>
                  <a:cubicBezTo>
                    <a:pt x="1151" y="964"/>
                    <a:pt x="989" y="789"/>
                    <a:pt x="839" y="789"/>
                  </a:cubicBezTo>
                  <a:cubicBezTo>
                    <a:pt x="777" y="789"/>
                    <a:pt x="717" y="819"/>
                    <a:pt x="681" y="891"/>
                  </a:cubicBezTo>
                  <a:cubicBezTo>
                    <a:pt x="372" y="1354"/>
                    <a:pt x="310" y="1910"/>
                    <a:pt x="434" y="2434"/>
                  </a:cubicBezTo>
                  <a:cubicBezTo>
                    <a:pt x="526" y="2897"/>
                    <a:pt x="835" y="3268"/>
                    <a:pt x="1267" y="3484"/>
                  </a:cubicBezTo>
                  <a:cubicBezTo>
                    <a:pt x="1606" y="3638"/>
                    <a:pt x="1946" y="3731"/>
                    <a:pt x="2285" y="3792"/>
                  </a:cubicBezTo>
                  <a:cubicBezTo>
                    <a:pt x="2563" y="3823"/>
                    <a:pt x="2810" y="3885"/>
                    <a:pt x="3057" y="4039"/>
                  </a:cubicBezTo>
                  <a:cubicBezTo>
                    <a:pt x="3427" y="4224"/>
                    <a:pt x="3582" y="4687"/>
                    <a:pt x="3366" y="5058"/>
                  </a:cubicBezTo>
                  <a:cubicBezTo>
                    <a:pt x="3194" y="5401"/>
                    <a:pt x="2836" y="5586"/>
                    <a:pt x="2464" y="5586"/>
                  </a:cubicBezTo>
                  <a:cubicBezTo>
                    <a:pt x="2436" y="5586"/>
                    <a:pt x="2407" y="5584"/>
                    <a:pt x="2378" y="5582"/>
                  </a:cubicBezTo>
                  <a:cubicBezTo>
                    <a:pt x="2008" y="5582"/>
                    <a:pt x="1668" y="5397"/>
                    <a:pt x="1452" y="5088"/>
                  </a:cubicBezTo>
                  <a:cubicBezTo>
                    <a:pt x="1390" y="4934"/>
                    <a:pt x="1329" y="4780"/>
                    <a:pt x="1298" y="4626"/>
                  </a:cubicBezTo>
                  <a:cubicBezTo>
                    <a:pt x="1268" y="4255"/>
                    <a:pt x="961" y="4077"/>
                    <a:pt x="657" y="4077"/>
                  </a:cubicBezTo>
                  <a:cubicBezTo>
                    <a:pt x="327" y="4077"/>
                    <a:pt x="0" y="4286"/>
                    <a:pt x="33" y="4687"/>
                  </a:cubicBezTo>
                  <a:cubicBezTo>
                    <a:pt x="63" y="5058"/>
                    <a:pt x="187" y="5397"/>
                    <a:pt x="372" y="5706"/>
                  </a:cubicBezTo>
                  <a:cubicBezTo>
                    <a:pt x="773" y="6385"/>
                    <a:pt x="1483" y="6817"/>
                    <a:pt x="2285" y="6848"/>
                  </a:cubicBezTo>
                  <a:lnTo>
                    <a:pt x="2471" y="6848"/>
                  </a:lnTo>
                  <a:cubicBezTo>
                    <a:pt x="2496" y="6848"/>
                    <a:pt x="2521" y="6849"/>
                    <a:pt x="2545" y="6849"/>
                  </a:cubicBezTo>
                  <a:cubicBezTo>
                    <a:pt x="3410" y="6849"/>
                    <a:pt x="4178" y="6331"/>
                    <a:pt x="4538" y="5521"/>
                  </a:cubicBezTo>
                  <a:cubicBezTo>
                    <a:pt x="4724" y="5058"/>
                    <a:pt x="4754" y="4564"/>
                    <a:pt x="4631" y="4070"/>
                  </a:cubicBezTo>
                  <a:lnTo>
                    <a:pt x="4631" y="4070"/>
                  </a:lnTo>
                  <a:lnTo>
                    <a:pt x="4631" y="4101"/>
                  </a:lnTo>
                  <a:cubicBezTo>
                    <a:pt x="4477" y="3607"/>
                    <a:pt x="4168" y="3206"/>
                    <a:pt x="3767" y="2959"/>
                  </a:cubicBezTo>
                  <a:cubicBezTo>
                    <a:pt x="3366" y="2743"/>
                    <a:pt x="2934" y="2589"/>
                    <a:pt x="2501" y="2527"/>
                  </a:cubicBezTo>
                  <a:cubicBezTo>
                    <a:pt x="1823" y="2404"/>
                    <a:pt x="1730" y="2342"/>
                    <a:pt x="1668" y="2126"/>
                  </a:cubicBezTo>
                  <a:cubicBezTo>
                    <a:pt x="1576" y="1848"/>
                    <a:pt x="1699" y="1539"/>
                    <a:pt x="1946" y="1416"/>
                  </a:cubicBezTo>
                  <a:cubicBezTo>
                    <a:pt x="2085" y="1319"/>
                    <a:pt x="2243" y="1271"/>
                    <a:pt x="2402" y="1271"/>
                  </a:cubicBezTo>
                  <a:cubicBezTo>
                    <a:pt x="2597" y="1271"/>
                    <a:pt x="2795" y="1342"/>
                    <a:pt x="2964" y="1478"/>
                  </a:cubicBezTo>
                  <a:cubicBezTo>
                    <a:pt x="3057" y="1539"/>
                    <a:pt x="3150" y="1663"/>
                    <a:pt x="3211" y="1755"/>
                  </a:cubicBezTo>
                  <a:cubicBezTo>
                    <a:pt x="3349" y="1978"/>
                    <a:pt x="3557" y="2073"/>
                    <a:pt x="3761" y="2073"/>
                  </a:cubicBezTo>
                  <a:cubicBezTo>
                    <a:pt x="4149" y="2073"/>
                    <a:pt x="4526" y="1727"/>
                    <a:pt x="4384" y="1262"/>
                  </a:cubicBezTo>
                  <a:cubicBezTo>
                    <a:pt x="4230" y="953"/>
                    <a:pt x="4045" y="706"/>
                    <a:pt x="3798" y="521"/>
                  </a:cubicBezTo>
                  <a:cubicBezTo>
                    <a:pt x="3399" y="179"/>
                    <a:pt x="2894"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4" name="Google Shape;14514;p96"/>
          <p:cNvGrpSpPr/>
          <p:nvPr/>
        </p:nvGrpSpPr>
        <p:grpSpPr>
          <a:xfrm>
            <a:off x="1067040" y="2909768"/>
            <a:ext cx="363450" cy="308075"/>
            <a:chOff x="3251825" y="3040325"/>
            <a:chExt cx="363450" cy="308075"/>
          </a:xfrm>
        </p:grpSpPr>
        <p:sp>
          <p:nvSpPr>
            <p:cNvPr id="14515" name="Google Shape;14515;p96"/>
            <p:cNvSpPr/>
            <p:nvPr/>
          </p:nvSpPr>
          <p:spPr>
            <a:xfrm>
              <a:off x="3496425" y="3109375"/>
              <a:ext cx="118850" cy="170350"/>
            </a:xfrm>
            <a:custGeom>
              <a:avLst/>
              <a:gdLst/>
              <a:ahLst/>
              <a:cxnLst/>
              <a:rect l="l" t="t" r="r" b="b"/>
              <a:pathLst>
                <a:path w="4754" h="6814" extrusionOk="0">
                  <a:moveTo>
                    <a:pt x="644" y="0"/>
                  </a:moveTo>
                  <a:cubicBezTo>
                    <a:pt x="322" y="0"/>
                    <a:pt x="1" y="243"/>
                    <a:pt x="1" y="633"/>
                  </a:cubicBezTo>
                  <a:lnTo>
                    <a:pt x="1" y="6158"/>
                  </a:lnTo>
                  <a:cubicBezTo>
                    <a:pt x="1" y="6590"/>
                    <a:pt x="317" y="6806"/>
                    <a:pt x="633" y="6806"/>
                  </a:cubicBezTo>
                  <a:cubicBezTo>
                    <a:pt x="950" y="6806"/>
                    <a:pt x="1266" y="6590"/>
                    <a:pt x="1266" y="6158"/>
                  </a:cubicBezTo>
                  <a:lnTo>
                    <a:pt x="1266" y="5695"/>
                  </a:lnTo>
                  <a:cubicBezTo>
                    <a:pt x="1266" y="5556"/>
                    <a:pt x="1158" y="5486"/>
                    <a:pt x="1050" y="5486"/>
                  </a:cubicBezTo>
                  <a:cubicBezTo>
                    <a:pt x="942" y="5486"/>
                    <a:pt x="834" y="5556"/>
                    <a:pt x="834" y="5695"/>
                  </a:cubicBezTo>
                  <a:lnTo>
                    <a:pt x="834" y="6158"/>
                  </a:lnTo>
                  <a:cubicBezTo>
                    <a:pt x="834" y="6312"/>
                    <a:pt x="734" y="6389"/>
                    <a:pt x="633" y="6389"/>
                  </a:cubicBezTo>
                  <a:cubicBezTo>
                    <a:pt x="533" y="6389"/>
                    <a:pt x="433" y="6312"/>
                    <a:pt x="433" y="6158"/>
                  </a:cubicBezTo>
                  <a:lnTo>
                    <a:pt x="433" y="664"/>
                  </a:lnTo>
                  <a:cubicBezTo>
                    <a:pt x="433" y="530"/>
                    <a:pt x="528" y="455"/>
                    <a:pt x="630" y="455"/>
                  </a:cubicBezTo>
                  <a:cubicBezTo>
                    <a:pt x="692" y="455"/>
                    <a:pt x="756" y="483"/>
                    <a:pt x="803" y="541"/>
                  </a:cubicBezTo>
                  <a:lnTo>
                    <a:pt x="2192" y="2547"/>
                  </a:lnTo>
                  <a:cubicBezTo>
                    <a:pt x="2223" y="2609"/>
                    <a:pt x="2284" y="2639"/>
                    <a:pt x="2377" y="2639"/>
                  </a:cubicBezTo>
                  <a:cubicBezTo>
                    <a:pt x="2439" y="2639"/>
                    <a:pt x="2500" y="2609"/>
                    <a:pt x="2531" y="2547"/>
                  </a:cubicBezTo>
                  <a:lnTo>
                    <a:pt x="3920" y="541"/>
                  </a:lnTo>
                  <a:cubicBezTo>
                    <a:pt x="3966" y="472"/>
                    <a:pt x="4033" y="442"/>
                    <a:pt x="4099" y="442"/>
                  </a:cubicBezTo>
                  <a:cubicBezTo>
                    <a:pt x="4212" y="442"/>
                    <a:pt x="4321" y="529"/>
                    <a:pt x="4321" y="664"/>
                  </a:cubicBezTo>
                  <a:lnTo>
                    <a:pt x="4321" y="6189"/>
                  </a:lnTo>
                  <a:cubicBezTo>
                    <a:pt x="4321" y="6327"/>
                    <a:pt x="4213" y="6397"/>
                    <a:pt x="4105" y="6397"/>
                  </a:cubicBezTo>
                  <a:cubicBezTo>
                    <a:pt x="3997" y="6397"/>
                    <a:pt x="3889" y="6327"/>
                    <a:pt x="3889" y="6189"/>
                  </a:cubicBezTo>
                  <a:lnTo>
                    <a:pt x="3889" y="2022"/>
                  </a:lnTo>
                  <a:cubicBezTo>
                    <a:pt x="3889" y="1886"/>
                    <a:pt x="3779" y="1799"/>
                    <a:pt x="3667" y="1799"/>
                  </a:cubicBezTo>
                  <a:cubicBezTo>
                    <a:pt x="3601" y="1799"/>
                    <a:pt x="3534" y="1830"/>
                    <a:pt x="3488" y="1899"/>
                  </a:cubicBezTo>
                  <a:lnTo>
                    <a:pt x="2531" y="3287"/>
                  </a:lnTo>
                  <a:cubicBezTo>
                    <a:pt x="2500" y="3349"/>
                    <a:pt x="2439" y="3380"/>
                    <a:pt x="2373" y="3380"/>
                  </a:cubicBezTo>
                  <a:cubicBezTo>
                    <a:pt x="2307" y="3380"/>
                    <a:pt x="2238" y="3349"/>
                    <a:pt x="2192" y="3287"/>
                  </a:cubicBezTo>
                  <a:lnTo>
                    <a:pt x="1235" y="1899"/>
                  </a:lnTo>
                  <a:cubicBezTo>
                    <a:pt x="1188" y="1840"/>
                    <a:pt x="1124" y="1813"/>
                    <a:pt x="1061" y="1813"/>
                  </a:cubicBezTo>
                  <a:cubicBezTo>
                    <a:pt x="956" y="1813"/>
                    <a:pt x="853" y="1888"/>
                    <a:pt x="834" y="2022"/>
                  </a:cubicBezTo>
                  <a:lnTo>
                    <a:pt x="834" y="4738"/>
                  </a:lnTo>
                  <a:cubicBezTo>
                    <a:pt x="834" y="4877"/>
                    <a:pt x="942" y="4946"/>
                    <a:pt x="1050" y="4946"/>
                  </a:cubicBezTo>
                  <a:cubicBezTo>
                    <a:pt x="1158" y="4946"/>
                    <a:pt x="1266" y="4877"/>
                    <a:pt x="1266" y="4738"/>
                  </a:cubicBezTo>
                  <a:lnTo>
                    <a:pt x="1266" y="2701"/>
                  </a:lnTo>
                  <a:lnTo>
                    <a:pt x="1852" y="3534"/>
                  </a:lnTo>
                  <a:cubicBezTo>
                    <a:pt x="1976" y="3704"/>
                    <a:pt x="2169" y="3789"/>
                    <a:pt x="2365" y="3789"/>
                  </a:cubicBezTo>
                  <a:cubicBezTo>
                    <a:pt x="2562" y="3789"/>
                    <a:pt x="2763" y="3704"/>
                    <a:pt x="2902" y="3534"/>
                  </a:cubicBezTo>
                  <a:lnTo>
                    <a:pt x="3457" y="2701"/>
                  </a:lnTo>
                  <a:lnTo>
                    <a:pt x="3457" y="6189"/>
                  </a:lnTo>
                  <a:cubicBezTo>
                    <a:pt x="3457" y="6605"/>
                    <a:pt x="3781" y="6813"/>
                    <a:pt x="4105" y="6813"/>
                  </a:cubicBezTo>
                  <a:cubicBezTo>
                    <a:pt x="4429" y="6813"/>
                    <a:pt x="4753" y="6605"/>
                    <a:pt x="4753" y="6189"/>
                  </a:cubicBezTo>
                  <a:lnTo>
                    <a:pt x="4753" y="664"/>
                  </a:lnTo>
                  <a:cubicBezTo>
                    <a:pt x="4753" y="356"/>
                    <a:pt x="4568" y="109"/>
                    <a:pt x="4290" y="47"/>
                  </a:cubicBezTo>
                  <a:lnTo>
                    <a:pt x="4290" y="47"/>
                  </a:lnTo>
                  <a:cubicBezTo>
                    <a:pt x="4339" y="58"/>
                    <a:pt x="4362" y="62"/>
                    <a:pt x="4369" y="62"/>
                  </a:cubicBezTo>
                  <a:cubicBezTo>
                    <a:pt x="4390" y="62"/>
                    <a:pt x="4228" y="17"/>
                    <a:pt x="4212" y="17"/>
                  </a:cubicBezTo>
                  <a:cubicBezTo>
                    <a:pt x="4205" y="17"/>
                    <a:pt x="4223" y="25"/>
                    <a:pt x="4290" y="47"/>
                  </a:cubicBezTo>
                  <a:cubicBezTo>
                    <a:pt x="4218" y="23"/>
                    <a:pt x="4145" y="11"/>
                    <a:pt x="4075" y="11"/>
                  </a:cubicBezTo>
                  <a:cubicBezTo>
                    <a:pt x="3876" y="11"/>
                    <a:pt x="3694" y="103"/>
                    <a:pt x="3581" y="263"/>
                  </a:cubicBezTo>
                  <a:lnTo>
                    <a:pt x="2377" y="2022"/>
                  </a:lnTo>
                  <a:lnTo>
                    <a:pt x="1142" y="263"/>
                  </a:lnTo>
                  <a:cubicBezTo>
                    <a:pt x="1018" y="82"/>
                    <a:pt x="831"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96"/>
            <p:cNvSpPr/>
            <p:nvPr/>
          </p:nvSpPr>
          <p:spPr>
            <a:xfrm>
              <a:off x="3380700" y="3109775"/>
              <a:ext cx="110350" cy="170525"/>
            </a:xfrm>
            <a:custGeom>
              <a:avLst/>
              <a:gdLst/>
              <a:ahLst/>
              <a:cxnLst/>
              <a:rect l="l" t="t" r="r" b="b"/>
              <a:pathLst>
                <a:path w="4414" h="6821" extrusionOk="0">
                  <a:moveTo>
                    <a:pt x="648" y="0"/>
                  </a:moveTo>
                  <a:cubicBezTo>
                    <a:pt x="309" y="0"/>
                    <a:pt x="0" y="278"/>
                    <a:pt x="0" y="617"/>
                  </a:cubicBezTo>
                  <a:lnTo>
                    <a:pt x="0" y="6203"/>
                  </a:lnTo>
                  <a:cubicBezTo>
                    <a:pt x="0" y="6543"/>
                    <a:pt x="278" y="6821"/>
                    <a:pt x="648" y="6821"/>
                  </a:cubicBezTo>
                  <a:lnTo>
                    <a:pt x="3580" y="6821"/>
                  </a:lnTo>
                  <a:cubicBezTo>
                    <a:pt x="4414" y="6821"/>
                    <a:pt x="4414" y="5555"/>
                    <a:pt x="3580" y="5555"/>
                  </a:cubicBezTo>
                  <a:lnTo>
                    <a:pt x="1266" y="5555"/>
                  </a:lnTo>
                  <a:lnTo>
                    <a:pt x="1266" y="4043"/>
                  </a:lnTo>
                  <a:lnTo>
                    <a:pt x="2809" y="4043"/>
                  </a:lnTo>
                  <a:cubicBezTo>
                    <a:pt x="3642" y="4043"/>
                    <a:pt x="3642" y="2778"/>
                    <a:pt x="2809" y="2778"/>
                  </a:cubicBezTo>
                  <a:lnTo>
                    <a:pt x="1266" y="2778"/>
                  </a:lnTo>
                  <a:lnTo>
                    <a:pt x="1266" y="1265"/>
                  </a:lnTo>
                  <a:lnTo>
                    <a:pt x="3580" y="1265"/>
                  </a:lnTo>
                  <a:cubicBezTo>
                    <a:pt x="4352" y="1204"/>
                    <a:pt x="4352" y="62"/>
                    <a:pt x="3580" y="0"/>
                  </a:cubicBezTo>
                  <a:lnTo>
                    <a:pt x="3426" y="0"/>
                  </a:lnTo>
                  <a:cubicBezTo>
                    <a:pt x="3179" y="31"/>
                    <a:pt x="3179" y="370"/>
                    <a:pt x="3426" y="401"/>
                  </a:cubicBezTo>
                  <a:lnTo>
                    <a:pt x="3580" y="401"/>
                  </a:lnTo>
                  <a:cubicBezTo>
                    <a:pt x="3858" y="401"/>
                    <a:pt x="3858" y="833"/>
                    <a:pt x="3580" y="833"/>
                  </a:cubicBezTo>
                  <a:lnTo>
                    <a:pt x="1080" y="833"/>
                  </a:lnTo>
                  <a:cubicBezTo>
                    <a:pt x="957" y="833"/>
                    <a:pt x="864" y="926"/>
                    <a:pt x="864" y="1049"/>
                  </a:cubicBezTo>
                  <a:lnTo>
                    <a:pt x="864" y="2963"/>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5771"/>
                  </a:lnTo>
                  <a:cubicBezTo>
                    <a:pt x="864" y="5864"/>
                    <a:pt x="957" y="5956"/>
                    <a:pt x="1080" y="5956"/>
                  </a:cubicBezTo>
                  <a:lnTo>
                    <a:pt x="3580" y="5956"/>
                  </a:lnTo>
                  <a:cubicBezTo>
                    <a:pt x="3858" y="5956"/>
                    <a:pt x="3858" y="6389"/>
                    <a:pt x="3580" y="6389"/>
                  </a:cubicBezTo>
                  <a:lnTo>
                    <a:pt x="648" y="6389"/>
                  </a:lnTo>
                  <a:cubicBezTo>
                    <a:pt x="525" y="6389"/>
                    <a:pt x="432" y="6296"/>
                    <a:pt x="432" y="6203"/>
                  </a:cubicBezTo>
                  <a:lnTo>
                    <a:pt x="432" y="617"/>
                  </a:lnTo>
                  <a:cubicBezTo>
                    <a:pt x="432" y="494"/>
                    <a:pt x="525" y="401"/>
                    <a:pt x="648" y="401"/>
                  </a:cubicBezTo>
                  <a:lnTo>
                    <a:pt x="2500" y="401"/>
                  </a:lnTo>
                  <a:cubicBezTo>
                    <a:pt x="2747" y="370"/>
                    <a:pt x="2747" y="31"/>
                    <a:pt x="2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96"/>
            <p:cNvSpPr/>
            <p:nvPr/>
          </p:nvSpPr>
          <p:spPr>
            <a:xfrm>
              <a:off x="3251825" y="3109175"/>
              <a:ext cx="120400" cy="171150"/>
            </a:xfrm>
            <a:custGeom>
              <a:avLst/>
              <a:gdLst/>
              <a:ahLst/>
              <a:cxnLst/>
              <a:rect l="l" t="t" r="r" b="b"/>
              <a:pathLst>
                <a:path w="4816" h="6846" extrusionOk="0">
                  <a:moveTo>
                    <a:pt x="2412" y="0"/>
                  </a:moveTo>
                  <a:cubicBezTo>
                    <a:pt x="2033" y="0"/>
                    <a:pt x="1648" y="97"/>
                    <a:pt x="1298" y="302"/>
                  </a:cubicBezTo>
                  <a:cubicBezTo>
                    <a:pt x="557" y="734"/>
                    <a:pt x="217" y="1598"/>
                    <a:pt x="464" y="2401"/>
                  </a:cubicBezTo>
                  <a:cubicBezTo>
                    <a:pt x="557" y="2894"/>
                    <a:pt x="865" y="3265"/>
                    <a:pt x="1298" y="3481"/>
                  </a:cubicBezTo>
                  <a:cubicBezTo>
                    <a:pt x="1606" y="3635"/>
                    <a:pt x="1946" y="3728"/>
                    <a:pt x="2316" y="3789"/>
                  </a:cubicBezTo>
                  <a:cubicBezTo>
                    <a:pt x="2563" y="3820"/>
                    <a:pt x="2841" y="3882"/>
                    <a:pt x="3088" y="4005"/>
                  </a:cubicBezTo>
                  <a:cubicBezTo>
                    <a:pt x="3458" y="4221"/>
                    <a:pt x="3581" y="4684"/>
                    <a:pt x="3365" y="5055"/>
                  </a:cubicBezTo>
                  <a:cubicBezTo>
                    <a:pt x="3222" y="5398"/>
                    <a:pt x="2866" y="5583"/>
                    <a:pt x="2495" y="5583"/>
                  </a:cubicBezTo>
                  <a:cubicBezTo>
                    <a:pt x="2466" y="5583"/>
                    <a:pt x="2437" y="5581"/>
                    <a:pt x="2409" y="5579"/>
                  </a:cubicBezTo>
                  <a:cubicBezTo>
                    <a:pt x="2038" y="5579"/>
                    <a:pt x="1699" y="5394"/>
                    <a:pt x="1483" y="5085"/>
                  </a:cubicBezTo>
                  <a:cubicBezTo>
                    <a:pt x="1390" y="4931"/>
                    <a:pt x="1328" y="4777"/>
                    <a:pt x="1328" y="4623"/>
                  </a:cubicBezTo>
                  <a:cubicBezTo>
                    <a:pt x="1299" y="4252"/>
                    <a:pt x="985" y="4074"/>
                    <a:pt x="673" y="4074"/>
                  </a:cubicBezTo>
                  <a:cubicBezTo>
                    <a:pt x="335" y="4074"/>
                    <a:pt x="0" y="4283"/>
                    <a:pt x="32" y="4684"/>
                  </a:cubicBezTo>
                  <a:cubicBezTo>
                    <a:pt x="94" y="5055"/>
                    <a:pt x="187" y="5394"/>
                    <a:pt x="372" y="5703"/>
                  </a:cubicBezTo>
                  <a:cubicBezTo>
                    <a:pt x="773" y="6382"/>
                    <a:pt x="1514" y="6814"/>
                    <a:pt x="2316" y="6845"/>
                  </a:cubicBezTo>
                  <a:lnTo>
                    <a:pt x="2501" y="6845"/>
                  </a:lnTo>
                  <a:cubicBezTo>
                    <a:pt x="2526" y="6845"/>
                    <a:pt x="2551" y="6846"/>
                    <a:pt x="2576" y="6846"/>
                  </a:cubicBezTo>
                  <a:cubicBezTo>
                    <a:pt x="3442" y="6846"/>
                    <a:pt x="4239" y="6328"/>
                    <a:pt x="4569" y="5518"/>
                  </a:cubicBezTo>
                  <a:cubicBezTo>
                    <a:pt x="4785" y="5055"/>
                    <a:pt x="4816" y="4530"/>
                    <a:pt x="4661" y="4036"/>
                  </a:cubicBezTo>
                  <a:cubicBezTo>
                    <a:pt x="4616" y="3967"/>
                    <a:pt x="4548" y="3937"/>
                    <a:pt x="4482" y="3937"/>
                  </a:cubicBezTo>
                  <a:cubicBezTo>
                    <a:pt x="4370" y="3937"/>
                    <a:pt x="4260" y="4024"/>
                    <a:pt x="4260" y="4160"/>
                  </a:cubicBezTo>
                  <a:cubicBezTo>
                    <a:pt x="4384" y="4561"/>
                    <a:pt x="4353" y="4993"/>
                    <a:pt x="4199" y="5363"/>
                  </a:cubicBezTo>
                  <a:cubicBezTo>
                    <a:pt x="3901" y="6018"/>
                    <a:pt x="3288" y="6414"/>
                    <a:pt x="2608" y="6414"/>
                  </a:cubicBezTo>
                  <a:cubicBezTo>
                    <a:pt x="2583" y="6414"/>
                    <a:pt x="2558" y="6414"/>
                    <a:pt x="2532" y="6413"/>
                  </a:cubicBezTo>
                  <a:lnTo>
                    <a:pt x="2378" y="6413"/>
                  </a:lnTo>
                  <a:cubicBezTo>
                    <a:pt x="1730" y="6413"/>
                    <a:pt x="1112" y="6073"/>
                    <a:pt x="773" y="5518"/>
                  </a:cubicBezTo>
                  <a:cubicBezTo>
                    <a:pt x="619" y="5240"/>
                    <a:pt x="526" y="4962"/>
                    <a:pt x="495" y="4684"/>
                  </a:cubicBezTo>
                  <a:cubicBezTo>
                    <a:pt x="495" y="4561"/>
                    <a:pt x="619" y="4468"/>
                    <a:pt x="742" y="4468"/>
                  </a:cubicBezTo>
                  <a:cubicBezTo>
                    <a:pt x="896" y="4499"/>
                    <a:pt x="896" y="4623"/>
                    <a:pt x="927" y="4715"/>
                  </a:cubicBezTo>
                  <a:cubicBezTo>
                    <a:pt x="958" y="4931"/>
                    <a:pt x="1051" y="5147"/>
                    <a:pt x="1143" y="5332"/>
                  </a:cubicBezTo>
                  <a:cubicBezTo>
                    <a:pt x="1421" y="5734"/>
                    <a:pt x="1884" y="6011"/>
                    <a:pt x="2409" y="6011"/>
                  </a:cubicBezTo>
                  <a:lnTo>
                    <a:pt x="2501" y="6011"/>
                  </a:lnTo>
                  <a:cubicBezTo>
                    <a:pt x="3057" y="6011"/>
                    <a:pt x="3550" y="5734"/>
                    <a:pt x="3797" y="5240"/>
                  </a:cubicBezTo>
                  <a:cubicBezTo>
                    <a:pt x="4075" y="4684"/>
                    <a:pt x="3859" y="3974"/>
                    <a:pt x="3334" y="3697"/>
                  </a:cubicBezTo>
                  <a:cubicBezTo>
                    <a:pt x="3026" y="3512"/>
                    <a:pt x="2717" y="3419"/>
                    <a:pt x="2378" y="3388"/>
                  </a:cubicBezTo>
                  <a:cubicBezTo>
                    <a:pt x="2069" y="3357"/>
                    <a:pt x="1760" y="3265"/>
                    <a:pt x="1483" y="3141"/>
                  </a:cubicBezTo>
                  <a:cubicBezTo>
                    <a:pt x="1174" y="2987"/>
                    <a:pt x="927" y="2678"/>
                    <a:pt x="865" y="2339"/>
                  </a:cubicBezTo>
                  <a:cubicBezTo>
                    <a:pt x="680" y="1691"/>
                    <a:pt x="958" y="1012"/>
                    <a:pt x="1514" y="703"/>
                  </a:cubicBezTo>
                  <a:cubicBezTo>
                    <a:pt x="1799" y="527"/>
                    <a:pt x="2113" y="440"/>
                    <a:pt x="2427" y="440"/>
                  </a:cubicBezTo>
                  <a:cubicBezTo>
                    <a:pt x="2826" y="440"/>
                    <a:pt x="3222" y="581"/>
                    <a:pt x="3550" y="857"/>
                  </a:cubicBezTo>
                  <a:cubicBezTo>
                    <a:pt x="3736" y="1012"/>
                    <a:pt x="3890" y="1197"/>
                    <a:pt x="4013" y="1413"/>
                  </a:cubicBezTo>
                  <a:cubicBezTo>
                    <a:pt x="4054" y="1555"/>
                    <a:pt x="3934" y="1658"/>
                    <a:pt x="3812" y="1658"/>
                  </a:cubicBezTo>
                  <a:cubicBezTo>
                    <a:pt x="3749" y="1658"/>
                    <a:pt x="3685" y="1630"/>
                    <a:pt x="3643" y="1567"/>
                  </a:cubicBezTo>
                  <a:cubicBezTo>
                    <a:pt x="3520" y="1413"/>
                    <a:pt x="3427" y="1289"/>
                    <a:pt x="3273" y="1166"/>
                  </a:cubicBezTo>
                  <a:cubicBezTo>
                    <a:pt x="3031" y="959"/>
                    <a:pt x="2731" y="858"/>
                    <a:pt x="2433" y="858"/>
                  </a:cubicBezTo>
                  <a:cubicBezTo>
                    <a:pt x="2198" y="858"/>
                    <a:pt x="1964" y="920"/>
                    <a:pt x="1760" y="1043"/>
                  </a:cubicBezTo>
                  <a:cubicBezTo>
                    <a:pt x="1359" y="1289"/>
                    <a:pt x="1174" y="1752"/>
                    <a:pt x="1298" y="2215"/>
                  </a:cubicBezTo>
                  <a:cubicBezTo>
                    <a:pt x="1421" y="2740"/>
                    <a:pt x="1822" y="2833"/>
                    <a:pt x="2470" y="2956"/>
                  </a:cubicBezTo>
                  <a:cubicBezTo>
                    <a:pt x="2841" y="2987"/>
                    <a:pt x="3211" y="3110"/>
                    <a:pt x="3550" y="3295"/>
                  </a:cubicBezTo>
                  <a:cubicBezTo>
                    <a:pt x="3643" y="3357"/>
                    <a:pt x="3736" y="3419"/>
                    <a:pt x="3797" y="3481"/>
                  </a:cubicBezTo>
                  <a:cubicBezTo>
                    <a:pt x="3844" y="3521"/>
                    <a:pt x="3893" y="3538"/>
                    <a:pt x="3938" y="3538"/>
                  </a:cubicBezTo>
                  <a:cubicBezTo>
                    <a:pt x="4100" y="3538"/>
                    <a:pt x="4220" y="3317"/>
                    <a:pt x="4075" y="3172"/>
                  </a:cubicBezTo>
                  <a:cubicBezTo>
                    <a:pt x="3983" y="3079"/>
                    <a:pt x="3890" y="3018"/>
                    <a:pt x="3797" y="2956"/>
                  </a:cubicBezTo>
                  <a:cubicBezTo>
                    <a:pt x="3396" y="2740"/>
                    <a:pt x="2995" y="2586"/>
                    <a:pt x="2532" y="2524"/>
                  </a:cubicBezTo>
                  <a:cubicBezTo>
                    <a:pt x="1853" y="2401"/>
                    <a:pt x="1760" y="2339"/>
                    <a:pt x="1699" y="2092"/>
                  </a:cubicBezTo>
                  <a:cubicBezTo>
                    <a:pt x="1606" y="1845"/>
                    <a:pt x="1730" y="1536"/>
                    <a:pt x="1976" y="1382"/>
                  </a:cubicBezTo>
                  <a:cubicBezTo>
                    <a:pt x="2113" y="1300"/>
                    <a:pt x="2268" y="1260"/>
                    <a:pt x="2425" y="1260"/>
                  </a:cubicBezTo>
                  <a:cubicBezTo>
                    <a:pt x="2622" y="1260"/>
                    <a:pt x="2823" y="1323"/>
                    <a:pt x="2995" y="1444"/>
                  </a:cubicBezTo>
                  <a:cubicBezTo>
                    <a:pt x="3088" y="1536"/>
                    <a:pt x="3180" y="1629"/>
                    <a:pt x="3242" y="1752"/>
                  </a:cubicBezTo>
                  <a:cubicBezTo>
                    <a:pt x="3371" y="2000"/>
                    <a:pt x="3591" y="2105"/>
                    <a:pt x="3809" y="2105"/>
                  </a:cubicBezTo>
                  <a:cubicBezTo>
                    <a:pt x="4215" y="2105"/>
                    <a:pt x="4615" y="1741"/>
                    <a:pt x="4415" y="1259"/>
                  </a:cubicBezTo>
                  <a:cubicBezTo>
                    <a:pt x="4034" y="456"/>
                    <a:pt x="3235" y="0"/>
                    <a:pt x="2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96"/>
            <p:cNvSpPr/>
            <p:nvPr/>
          </p:nvSpPr>
          <p:spPr>
            <a:xfrm>
              <a:off x="3316350" y="3040325"/>
              <a:ext cx="236250" cy="60300"/>
            </a:xfrm>
            <a:custGeom>
              <a:avLst/>
              <a:gdLst/>
              <a:ahLst/>
              <a:cxnLst/>
              <a:rect l="l" t="t" r="r" b="b"/>
              <a:pathLst>
                <a:path w="9450" h="2412" extrusionOk="0">
                  <a:moveTo>
                    <a:pt x="4735" y="1"/>
                  </a:moveTo>
                  <a:cubicBezTo>
                    <a:pt x="3840" y="1"/>
                    <a:pt x="2975" y="186"/>
                    <a:pt x="2173" y="556"/>
                  </a:cubicBezTo>
                  <a:cubicBezTo>
                    <a:pt x="1402" y="896"/>
                    <a:pt x="723" y="1389"/>
                    <a:pt x="167" y="2007"/>
                  </a:cubicBezTo>
                  <a:cubicBezTo>
                    <a:pt x="1" y="2173"/>
                    <a:pt x="164" y="2376"/>
                    <a:pt x="332" y="2376"/>
                  </a:cubicBezTo>
                  <a:cubicBezTo>
                    <a:pt x="382" y="2376"/>
                    <a:pt x="433" y="2358"/>
                    <a:pt x="476" y="2315"/>
                  </a:cubicBezTo>
                  <a:cubicBezTo>
                    <a:pt x="1611" y="1058"/>
                    <a:pt x="3165" y="433"/>
                    <a:pt x="4721" y="433"/>
                  </a:cubicBezTo>
                  <a:cubicBezTo>
                    <a:pt x="6297" y="433"/>
                    <a:pt x="7876" y="1073"/>
                    <a:pt x="9024" y="2346"/>
                  </a:cubicBezTo>
                  <a:cubicBezTo>
                    <a:pt x="9070" y="2392"/>
                    <a:pt x="9121" y="2411"/>
                    <a:pt x="9171" y="2411"/>
                  </a:cubicBezTo>
                  <a:cubicBezTo>
                    <a:pt x="9320" y="2411"/>
                    <a:pt x="9449" y="2231"/>
                    <a:pt x="9333" y="2068"/>
                  </a:cubicBezTo>
                  <a:cubicBezTo>
                    <a:pt x="8160" y="772"/>
                    <a:pt x="6494" y="1"/>
                    <a:pt x="4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96"/>
            <p:cNvSpPr/>
            <p:nvPr/>
          </p:nvSpPr>
          <p:spPr>
            <a:xfrm>
              <a:off x="3316725" y="3288375"/>
              <a:ext cx="235275" cy="60025"/>
            </a:xfrm>
            <a:custGeom>
              <a:avLst/>
              <a:gdLst/>
              <a:ahLst/>
              <a:cxnLst/>
              <a:rect l="l" t="t" r="r" b="b"/>
              <a:pathLst>
                <a:path w="9411" h="2401" extrusionOk="0">
                  <a:moveTo>
                    <a:pt x="9148" y="1"/>
                  </a:moveTo>
                  <a:cubicBezTo>
                    <a:pt x="9094" y="1"/>
                    <a:pt x="9040" y="16"/>
                    <a:pt x="9009" y="47"/>
                  </a:cubicBezTo>
                  <a:cubicBezTo>
                    <a:pt x="7861" y="1335"/>
                    <a:pt x="6275" y="1984"/>
                    <a:pt x="4691" y="1984"/>
                  </a:cubicBezTo>
                  <a:cubicBezTo>
                    <a:pt x="3127" y="1984"/>
                    <a:pt x="1565" y="1351"/>
                    <a:pt x="430" y="78"/>
                  </a:cubicBezTo>
                  <a:cubicBezTo>
                    <a:pt x="389" y="44"/>
                    <a:pt x="344" y="29"/>
                    <a:pt x="300" y="29"/>
                  </a:cubicBezTo>
                  <a:cubicBezTo>
                    <a:pt x="143" y="29"/>
                    <a:pt x="1" y="211"/>
                    <a:pt x="121" y="356"/>
                  </a:cubicBezTo>
                  <a:cubicBezTo>
                    <a:pt x="1349" y="1721"/>
                    <a:pt x="3026" y="2400"/>
                    <a:pt x="4703" y="2400"/>
                  </a:cubicBezTo>
                  <a:cubicBezTo>
                    <a:pt x="6398" y="2400"/>
                    <a:pt x="8092" y="1706"/>
                    <a:pt x="9318" y="325"/>
                  </a:cubicBezTo>
                  <a:cubicBezTo>
                    <a:pt x="9411" y="263"/>
                    <a:pt x="9411" y="109"/>
                    <a:pt x="9318" y="47"/>
                  </a:cubicBezTo>
                  <a:lnTo>
                    <a:pt x="9287" y="47"/>
                  </a:lnTo>
                  <a:cubicBezTo>
                    <a:pt x="9256" y="16"/>
                    <a:pt x="9202" y="1"/>
                    <a:pt x="91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0" name="Google Shape;14520;p96"/>
          <p:cNvGrpSpPr/>
          <p:nvPr/>
        </p:nvGrpSpPr>
        <p:grpSpPr>
          <a:xfrm>
            <a:off x="3217659" y="3975199"/>
            <a:ext cx="367050" cy="363225"/>
            <a:chOff x="3252625" y="1904050"/>
            <a:chExt cx="367050" cy="363225"/>
          </a:xfrm>
        </p:grpSpPr>
        <p:sp>
          <p:nvSpPr>
            <p:cNvPr id="14521" name="Google Shape;14521;p96"/>
            <p:cNvSpPr/>
            <p:nvPr/>
          </p:nvSpPr>
          <p:spPr>
            <a:xfrm>
              <a:off x="3542725" y="1925625"/>
              <a:ext cx="37050" cy="67550"/>
            </a:xfrm>
            <a:custGeom>
              <a:avLst/>
              <a:gdLst/>
              <a:ahLst/>
              <a:cxnLst/>
              <a:rect l="l" t="t" r="r" b="b"/>
              <a:pathLst>
                <a:path w="1482" h="2702" extrusionOk="0">
                  <a:moveTo>
                    <a:pt x="710" y="1"/>
                  </a:moveTo>
                  <a:cubicBezTo>
                    <a:pt x="602" y="1"/>
                    <a:pt x="494" y="70"/>
                    <a:pt x="494" y="209"/>
                  </a:cubicBezTo>
                  <a:lnTo>
                    <a:pt x="494" y="394"/>
                  </a:lnTo>
                  <a:cubicBezTo>
                    <a:pt x="247" y="487"/>
                    <a:pt x="62" y="734"/>
                    <a:pt x="124" y="1012"/>
                  </a:cubicBezTo>
                  <a:cubicBezTo>
                    <a:pt x="124" y="1166"/>
                    <a:pt x="216" y="1320"/>
                    <a:pt x="340" y="1413"/>
                  </a:cubicBezTo>
                  <a:cubicBezTo>
                    <a:pt x="463" y="1475"/>
                    <a:pt x="617" y="1505"/>
                    <a:pt x="741" y="1505"/>
                  </a:cubicBezTo>
                  <a:cubicBezTo>
                    <a:pt x="834" y="1536"/>
                    <a:pt x="957" y="1567"/>
                    <a:pt x="988" y="1691"/>
                  </a:cubicBezTo>
                  <a:cubicBezTo>
                    <a:pt x="988" y="1814"/>
                    <a:pt x="895" y="1907"/>
                    <a:pt x="772" y="1938"/>
                  </a:cubicBezTo>
                  <a:cubicBezTo>
                    <a:pt x="756" y="1941"/>
                    <a:pt x="740" y="1942"/>
                    <a:pt x="724" y="1942"/>
                  </a:cubicBezTo>
                  <a:cubicBezTo>
                    <a:pt x="587" y="1942"/>
                    <a:pt x="460" y="1829"/>
                    <a:pt x="432" y="1691"/>
                  </a:cubicBezTo>
                  <a:cubicBezTo>
                    <a:pt x="417" y="1567"/>
                    <a:pt x="309" y="1505"/>
                    <a:pt x="205" y="1505"/>
                  </a:cubicBezTo>
                  <a:cubicBezTo>
                    <a:pt x="101" y="1505"/>
                    <a:pt x="0" y="1567"/>
                    <a:pt x="0" y="1691"/>
                  </a:cubicBezTo>
                  <a:cubicBezTo>
                    <a:pt x="31" y="1968"/>
                    <a:pt x="216" y="2215"/>
                    <a:pt x="494" y="2308"/>
                  </a:cubicBezTo>
                  <a:lnTo>
                    <a:pt x="525" y="2308"/>
                  </a:lnTo>
                  <a:lnTo>
                    <a:pt x="525" y="2493"/>
                  </a:lnTo>
                  <a:cubicBezTo>
                    <a:pt x="525" y="2632"/>
                    <a:pt x="625" y="2701"/>
                    <a:pt x="726" y="2701"/>
                  </a:cubicBezTo>
                  <a:cubicBezTo>
                    <a:pt x="826" y="2701"/>
                    <a:pt x="926" y="2632"/>
                    <a:pt x="926" y="2493"/>
                  </a:cubicBezTo>
                  <a:lnTo>
                    <a:pt x="926" y="2339"/>
                  </a:lnTo>
                  <a:cubicBezTo>
                    <a:pt x="1050" y="2308"/>
                    <a:pt x="1142" y="2246"/>
                    <a:pt x="1204" y="2154"/>
                  </a:cubicBezTo>
                  <a:cubicBezTo>
                    <a:pt x="1482" y="1907"/>
                    <a:pt x="1451" y="1475"/>
                    <a:pt x="1173" y="1259"/>
                  </a:cubicBezTo>
                  <a:cubicBezTo>
                    <a:pt x="1050" y="1166"/>
                    <a:pt x="926" y="1104"/>
                    <a:pt x="772" y="1104"/>
                  </a:cubicBezTo>
                  <a:cubicBezTo>
                    <a:pt x="679" y="1104"/>
                    <a:pt x="556" y="1104"/>
                    <a:pt x="525" y="981"/>
                  </a:cubicBezTo>
                  <a:cubicBezTo>
                    <a:pt x="508" y="849"/>
                    <a:pt x="607" y="787"/>
                    <a:pt x="712" y="787"/>
                  </a:cubicBezTo>
                  <a:cubicBezTo>
                    <a:pt x="802" y="787"/>
                    <a:pt x="897" y="833"/>
                    <a:pt x="926" y="919"/>
                  </a:cubicBezTo>
                  <a:cubicBezTo>
                    <a:pt x="972" y="989"/>
                    <a:pt x="1053" y="1023"/>
                    <a:pt x="1130" y="1023"/>
                  </a:cubicBezTo>
                  <a:cubicBezTo>
                    <a:pt x="1156" y="1023"/>
                    <a:pt x="1181" y="1019"/>
                    <a:pt x="1204" y="1012"/>
                  </a:cubicBezTo>
                  <a:cubicBezTo>
                    <a:pt x="1296" y="919"/>
                    <a:pt x="1327" y="796"/>
                    <a:pt x="1296" y="703"/>
                  </a:cubicBezTo>
                  <a:cubicBezTo>
                    <a:pt x="1204" y="549"/>
                    <a:pt x="1080" y="456"/>
                    <a:pt x="926" y="394"/>
                  </a:cubicBezTo>
                  <a:lnTo>
                    <a:pt x="926" y="209"/>
                  </a:lnTo>
                  <a:cubicBezTo>
                    <a:pt x="926" y="70"/>
                    <a:pt x="818" y="1"/>
                    <a:pt x="7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96"/>
            <p:cNvSpPr/>
            <p:nvPr/>
          </p:nvSpPr>
          <p:spPr>
            <a:xfrm>
              <a:off x="3252625" y="1904050"/>
              <a:ext cx="367050" cy="363225"/>
            </a:xfrm>
            <a:custGeom>
              <a:avLst/>
              <a:gdLst/>
              <a:ahLst/>
              <a:cxnLst/>
              <a:rect l="l" t="t" r="r" b="b"/>
              <a:pathLst>
                <a:path w="14682" h="14529" extrusionOk="0">
                  <a:moveTo>
                    <a:pt x="1435" y="1035"/>
                  </a:moveTo>
                  <a:cubicBezTo>
                    <a:pt x="1471" y="1035"/>
                    <a:pt x="1508" y="1046"/>
                    <a:pt x="1543" y="1072"/>
                  </a:cubicBezTo>
                  <a:cubicBezTo>
                    <a:pt x="1698" y="1165"/>
                    <a:pt x="1790" y="1288"/>
                    <a:pt x="1852" y="1443"/>
                  </a:cubicBezTo>
                  <a:lnTo>
                    <a:pt x="1266" y="1443"/>
                  </a:lnTo>
                  <a:lnTo>
                    <a:pt x="1266" y="1196"/>
                  </a:lnTo>
                  <a:cubicBezTo>
                    <a:pt x="1266" y="1107"/>
                    <a:pt x="1345" y="1035"/>
                    <a:pt x="1435" y="1035"/>
                  </a:cubicBezTo>
                  <a:close/>
                  <a:moveTo>
                    <a:pt x="2951" y="1026"/>
                  </a:moveTo>
                  <a:cubicBezTo>
                    <a:pt x="2986" y="1026"/>
                    <a:pt x="3025" y="1041"/>
                    <a:pt x="3056" y="1072"/>
                  </a:cubicBezTo>
                  <a:cubicBezTo>
                    <a:pt x="3117" y="1072"/>
                    <a:pt x="3148" y="1165"/>
                    <a:pt x="3148" y="1227"/>
                  </a:cubicBezTo>
                  <a:lnTo>
                    <a:pt x="3148" y="1474"/>
                  </a:lnTo>
                  <a:lnTo>
                    <a:pt x="2562" y="1474"/>
                  </a:lnTo>
                  <a:cubicBezTo>
                    <a:pt x="2623" y="1319"/>
                    <a:pt x="2716" y="1196"/>
                    <a:pt x="2870" y="1103"/>
                  </a:cubicBezTo>
                  <a:lnTo>
                    <a:pt x="2870" y="1072"/>
                  </a:lnTo>
                  <a:cubicBezTo>
                    <a:pt x="2886" y="1041"/>
                    <a:pt x="2917" y="1026"/>
                    <a:pt x="2951" y="1026"/>
                  </a:cubicBezTo>
                  <a:close/>
                  <a:moveTo>
                    <a:pt x="1605" y="1875"/>
                  </a:moveTo>
                  <a:lnTo>
                    <a:pt x="1605" y="2523"/>
                  </a:lnTo>
                  <a:lnTo>
                    <a:pt x="494" y="2523"/>
                  </a:lnTo>
                  <a:lnTo>
                    <a:pt x="494" y="1875"/>
                  </a:lnTo>
                  <a:close/>
                  <a:moveTo>
                    <a:pt x="3920" y="1875"/>
                  </a:moveTo>
                  <a:lnTo>
                    <a:pt x="3920" y="2523"/>
                  </a:lnTo>
                  <a:lnTo>
                    <a:pt x="2778" y="2523"/>
                  </a:lnTo>
                  <a:lnTo>
                    <a:pt x="2778" y="1875"/>
                  </a:lnTo>
                  <a:close/>
                  <a:moveTo>
                    <a:pt x="12352" y="455"/>
                  </a:moveTo>
                  <a:cubicBezTo>
                    <a:pt x="13901" y="455"/>
                    <a:pt x="14682" y="2347"/>
                    <a:pt x="13579" y="3449"/>
                  </a:cubicBezTo>
                  <a:cubicBezTo>
                    <a:pt x="13218" y="3820"/>
                    <a:pt x="12771" y="3986"/>
                    <a:pt x="12334" y="3986"/>
                  </a:cubicBezTo>
                  <a:cubicBezTo>
                    <a:pt x="11428" y="3986"/>
                    <a:pt x="10565" y="3276"/>
                    <a:pt x="10586" y="2214"/>
                  </a:cubicBezTo>
                  <a:cubicBezTo>
                    <a:pt x="10586" y="1227"/>
                    <a:pt x="11357" y="455"/>
                    <a:pt x="12345" y="455"/>
                  </a:cubicBezTo>
                  <a:lnTo>
                    <a:pt x="12314" y="455"/>
                  </a:lnTo>
                  <a:cubicBezTo>
                    <a:pt x="12327" y="455"/>
                    <a:pt x="12339" y="455"/>
                    <a:pt x="12352" y="455"/>
                  </a:cubicBezTo>
                  <a:close/>
                  <a:moveTo>
                    <a:pt x="2377" y="1875"/>
                  </a:moveTo>
                  <a:lnTo>
                    <a:pt x="2377" y="4436"/>
                  </a:lnTo>
                  <a:lnTo>
                    <a:pt x="2037" y="4436"/>
                  </a:lnTo>
                  <a:lnTo>
                    <a:pt x="2037" y="3757"/>
                  </a:lnTo>
                  <a:cubicBezTo>
                    <a:pt x="2037" y="3618"/>
                    <a:pt x="1929" y="3549"/>
                    <a:pt x="1821" y="3549"/>
                  </a:cubicBezTo>
                  <a:cubicBezTo>
                    <a:pt x="1713" y="3549"/>
                    <a:pt x="1605" y="3618"/>
                    <a:pt x="1605" y="3757"/>
                  </a:cubicBezTo>
                  <a:lnTo>
                    <a:pt x="1605" y="4436"/>
                  </a:lnTo>
                  <a:lnTo>
                    <a:pt x="803" y="4436"/>
                  </a:lnTo>
                  <a:cubicBezTo>
                    <a:pt x="741" y="4436"/>
                    <a:pt x="710" y="4405"/>
                    <a:pt x="710" y="4375"/>
                  </a:cubicBezTo>
                  <a:lnTo>
                    <a:pt x="710" y="2955"/>
                  </a:lnTo>
                  <a:lnTo>
                    <a:pt x="1821" y="2955"/>
                  </a:lnTo>
                  <a:cubicBezTo>
                    <a:pt x="1914" y="2924"/>
                    <a:pt x="2037" y="2831"/>
                    <a:pt x="2037" y="2708"/>
                  </a:cubicBezTo>
                  <a:lnTo>
                    <a:pt x="2037" y="1875"/>
                  </a:lnTo>
                  <a:close/>
                  <a:moveTo>
                    <a:pt x="3673" y="2955"/>
                  </a:moveTo>
                  <a:lnTo>
                    <a:pt x="3673" y="4375"/>
                  </a:lnTo>
                  <a:cubicBezTo>
                    <a:pt x="3673" y="4405"/>
                    <a:pt x="3642" y="4436"/>
                    <a:pt x="3611" y="4436"/>
                  </a:cubicBezTo>
                  <a:lnTo>
                    <a:pt x="2809" y="4436"/>
                  </a:lnTo>
                  <a:lnTo>
                    <a:pt x="2809" y="2955"/>
                  </a:lnTo>
                  <a:close/>
                  <a:moveTo>
                    <a:pt x="6605" y="5825"/>
                  </a:moveTo>
                  <a:lnTo>
                    <a:pt x="6605" y="6381"/>
                  </a:lnTo>
                  <a:lnTo>
                    <a:pt x="6173" y="6381"/>
                  </a:lnTo>
                  <a:cubicBezTo>
                    <a:pt x="5895" y="6103"/>
                    <a:pt x="5524" y="5918"/>
                    <a:pt x="5154" y="5825"/>
                  </a:cubicBezTo>
                  <a:close/>
                  <a:moveTo>
                    <a:pt x="7268" y="5185"/>
                  </a:moveTo>
                  <a:cubicBezTo>
                    <a:pt x="7376" y="5185"/>
                    <a:pt x="7484" y="5254"/>
                    <a:pt x="7500" y="5393"/>
                  </a:cubicBezTo>
                  <a:lnTo>
                    <a:pt x="7500" y="6381"/>
                  </a:lnTo>
                  <a:lnTo>
                    <a:pt x="7037" y="6381"/>
                  </a:lnTo>
                  <a:lnTo>
                    <a:pt x="7037" y="5393"/>
                  </a:lnTo>
                  <a:cubicBezTo>
                    <a:pt x="7052" y="5254"/>
                    <a:pt x="7160" y="5185"/>
                    <a:pt x="7268" y="5185"/>
                  </a:cubicBezTo>
                  <a:close/>
                  <a:moveTo>
                    <a:pt x="9382" y="5825"/>
                  </a:moveTo>
                  <a:cubicBezTo>
                    <a:pt x="9012" y="5918"/>
                    <a:pt x="8642" y="6103"/>
                    <a:pt x="8364" y="6381"/>
                  </a:cubicBezTo>
                  <a:lnTo>
                    <a:pt x="7932" y="6381"/>
                  </a:lnTo>
                  <a:lnTo>
                    <a:pt x="7932" y="5825"/>
                  </a:lnTo>
                  <a:close/>
                  <a:moveTo>
                    <a:pt x="11018" y="9621"/>
                  </a:moveTo>
                  <a:lnTo>
                    <a:pt x="11018" y="10701"/>
                  </a:lnTo>
                  <a:cubicBezTo>
                    <a:pt x="11018" y="11081"/>
                    <a:pt x="10721" y="11302"/>
                    <a:pt x="10420" y="11302"/>
                  </a:cubicBezTo>
                  <a:cubicBezTo>
                    <a:pt x="10207" y="11302"/>
                    <a:pt x="9991" y="11191"/>
                    <a:pt x="9876" y="10948"/>
                  </a:cubicBezTo>
                  <a:lnTo>
                    <a:pt x="9444" y="9961"/>
                  </a:lnTo>
                  <a:lnTo>
                    <a:pt x="9444" y="9961"/>
                  </a:lnTo>
                  <a:cubicBezTo>
                    <a:pt x="9567" y="9991"/>
                    <a:pt x="9691" y="9991"/>
                    <a:pt x="9845" y="9991"/>
                  </a:cubicBezTo>
                  <a:cubicBezTo>
                    <a:pt x="10246" y="9991"/>
                    <a:pt x="10678" y="9868"/>
                    <a:pt x="11018" y="9621"/>
                  </a:cubicBezTo>
                  <a:close/>
                  <a:moveTo>
                    <a:pt x="3488" y="9621"/>
                  </a:moveTo>
                  <a:cubicBezTo>
                    <a:pt x="3858" y="9868"/>
                    <a:pt x="4259" y="9991"/>
                    <a:pt x="4691" y="10022"/>
                  </a:cubicBezTo>
                  <a:lnTo>
                    <a:pt x="4691" y="9991"/>
                  </a:lnTo>
                  <a:cubicBezTo>
                    <a:pt x="4815" y="9991"/>
                    <a:pt x="4969" y="9991"/>
                    <a:pt x="5092" y="9961"/>
                  </a:cubicBezTo>
                  <a:lnTo>
                    <a:pt x="5092" y="9961"/>
                  </a:lnTo>
                  <a:lnTo>
                    <a:pt x="4629" y="10979"/>
                  </a:lnTo>
                  <a:cubicBezTo>
                    <a:pt x="4516" y="11207"/>
                    <a:pt x="4308" y="11310"/>
                    <a:pt x="4101" y="11310"/>
                  </a:cubicBezTo>
                  <a:cubicBezTo>
                    <a:pt x="3803" y="11310"/>
                    <a:pt x="3506" y="11096"/>
                    <a:pt x="3488" y="10732"/>
                  </a:cubicBezTo>
                  <a:lnTo>
                    <a:pt x="3488" y="9621"/>
                  </a:lnTo>
                  <a:close/>
                  <a:moveTo>
                    <a:pt x="12777" y="5825"/>
                  </a:moveTo>
                  <a:cubicBezTo>
                    <a:pt x="13178" y="5825"/>
                    <a:pt x="13487" y="6165"/>
                    <a:pt x="13487" y="6566"/>
                  </a:cubicBezTo>
                  <a:lnTo>
                    <a:pt x="13549" y="6566"/>
                  </a:lnTo>
                  <a:lnTo>
                    <a:pt x="13549" y="12707"/>
                  </a:lnTo>
                  <a:lnTo>
                    <a:pt x="13116" y="12707"/>
                  </a:lnTo>
                  <a:lnTo>
                    <a:pt x="13116" y="10917"/>
                  </a:lnTo>
                  <a:cubicBezTo>
                    <a:pt x="13116" y="10778"/>
                    <a:pt x="13008" y="10709"/>
                    <a:pt x="12900" y="10709"/>
                  </a:cubicBezTo>
                  <a:cubicBezTo>
                    <a:pt x="12792" y="10709"/>
                    <a:pt x="12684" y="10778"/>
                    <a:pt x="12684" y="10917"/>
                  </a:cubicBezTo>
                  <a:lnTo>
                    <a:pt x="12684" y="12707"/>
                  </a:lnTo>
                  <a:lnTo>
                    <a:pt x="1852" y="12707"/>
                  </a:lnTo>
                  <a:lnTo>
                    <a:pt x="1852" y="6782"/>
                  </a:lnTo>
                  <a:lnTo>
                    <a:pt x="2932" y="6782"/>
                  </a:lnTo>
                  <a:cubicBezTo>
                    <a:pt x="2438" y="7522"/>
                    <a:pt x="2500" y="8541"/>
                    <a:pt x="3086" y="9251"/>
                  </a:cubicBezTo>
                  <a:lnTo>
                    <a:pt x="3086" y="10732"/>
                  </a:lnTo>
                  <a:cubicBezTo>
                    <a:pt x="3104" y="11347"/>
                    <a:pt x="3600" y="11708"/>
                    <a:pt x="4101" y="11708"/>
                  </a:cubicBezTo>
                  <a:cubicBezTo>
                    <a:pt x="4453" y="11708"/>
                    <a:pt x="4808" y="11529"/>
                    <a:pt x="5000" y="11133"/>
                  </a:cubicBezTo>
                  <a:lnTo>
                    <a:pt x="5617" y="9775"/>
                  </a:lnTo>
                  <a:cubicBezTo>
                    <a:pt x="5895" y="9621"/>
                    <a:pt x="6142" y="9436"/>
                    <a:pt x="6327" y="9189"/>
                  </a:cubicBezTo>
                  <a:lnTo>
                    <a:pt x="8179" y="9189"/>
                  </a:lnTo>
                  <a:cubicBezTo>
                    <a:pt x="8364" y="9436"/>
                    <a:pt x="8611" y="9621"/>
                    <a:pt x="8888" y="9775"/>
                  </a:cubicBezTo>
                  <a:lnTo>
                    <a:pt x="9475" y="11164"/>
                  </a:lnTo>
                  <a:cubicBezTo>
                    <a:pt x="9676" y="11542"/>
                    <a:pt x="10032" y="11714"/>
                    <a:pt x="10385" y="11714"/>
                  </a:cubicBezTo>
                  <a:cubicBezTo>
                    <a:pt x="10896" y="11714"/>
                    <a:pt x="11401" y="11353"/>
                    <a:pt x="11419" y="10732"/>
                  </a:cubicBezTo>
                  <a:lnTo>
                    <a:pt x="11419" y="9251"/>
                  </a:lnTo>
                  <a:cubicBezTo>
                    <a:pt x="12005" y="8541"/>
                    <a:pt x="12067" y="7522"/>
                    <a:pt x="11573" y="6782"/>
                  </a:cubicBezTo>
                  <a:lnTo>
                    <a:pt x="12654" y="6782"/>
                  </a:lnTo>
                  <a:lnTo>
                    <a:pt x="12654" y="9744"/>
                  </a:lnTo>
                  <a:cubicBezTo>
                    <a:pt x="12654" y="9883"/>
                    <a:pt x="12754" y="9953"/>
                    <a:pt x="12854" y="9953"/>
                  </a:cubicBezTo>
                  <a:cubicBezTo>
                    <a:pt x="12954" y="9953"/>
                    <a:pt x="13055" y="9883"/>
                    <a:pt x="13055" y="9744"/>
                  </a:cubicBezTo>
                  <a:lnTo>
                    <a:pt x="13055" y="6566"/>
                  </a:lnTo>
                  <a:cubicBezTo>
                    <a:pt x="13055" y="6442"/>
                    <a:pt x="12962" y="6350"/>
                    <a:pt x="12870" y="6350"/>
                  </a:cubicBezTo>
                  <a:lnTo>
                    <a:pt x="11203" y="6350"/>
                  </a:lnTo>
                  <a:cubicBezTo>
                    <a:pt x="10956" y="6103"/>
                    <a:pt x="10617" y="5918"/>
                    <a:pt x="10246" y="5825"/>
                  </a:cubicBezTo>
                  <a:close/>
                  <a:moveTo>
                    <a:pt x="4197" y="5825"/>
                  </a:moveTo>
                  <a:cubicBezTo>
                    <a:pt x="4074" y="5856"/>
                    <a:pt x="4012" y="5979"/>
                    <a:pt x="4043" y="6103"/>
                  </a:cubicBezTo>
                  <a:cubicBezTo>
                    <a:pt x="4070" y="6183"/>
                    <a:pt x="4143" y="6263"/>
                    <a:pt x="4242" y="6263"/>
                  </a:cubicBezTo>
                  <a:cubicBezTo>
                    <a:pt x="4257" y="6263"/>
                    <a:pt x="4273" y="6261"/>
                    <a:pt x="4290" y="6257"/>
                  </a:cubicBezTo>
                  <a:cubicBezTo>
                    <a:pt x="4413" y="6226"/>
                    <a:pt x="4568" y="6195"/>
                    <a:pt x="4691" y="6195"/>
                  </a:cubicBezTo>
                  <a:cubicBezTo>
                    <a:pt x="5185" y="6195"/>
                    <a:pt x="5617" y="6381"/>
                    <a:pt x="5957" y="6751"/>
                  </a:cubicBezTo>
                  <a:cubicBezTo>
                    <a:pt x="5987" y="6782"/>
                    <a:pt x="6049" y="6813"/>
                    <a:pt x="6111" y="6813"/>
                  </a:cubicBezTo>
                  <a:lnTo>
                    <a:pt x="8487" y="6813"/>
                  </a:lnTo>
                  <a:cubicBezTo>
                    <a:pt x="8518" y="6813"/>
                    <a:pt x="8580" y="6782"/>
                    <a:pt x="8611" y="6751"/>
                  </a:cubicBezTo>
                  <a:cubicBezTo>
                    <a:pt x="8950" y="6411"/>
                    <a:pt x="9382" y="6226"/>
                    <a:pt x="9845" y="6226"/>
                  </a:cubicBezTo>
                  <a:cubicBezTo>
                    <a:pt x="12098" y="6226"/>
                    <a:pt x="12098" y="9559"/>
                    <a:pt x="9845" y="9559"/>
                  </a:cubicBezTo>
                  <a:cubicBezTo>
                    <a:pt x="9320" y="9559"/>
                    <a:pt x="8796" y="9312"/>
                    <a:pt x="8487" y="8849"/>
                  </a:cubicBezTo>
                  <a:cubicBezTo>
                    <a:pt x="8456" y="8788"/>
                    <a:pt x="8364" y="8757"/>
                    <a:pt x="8302" y="8757"/>
                  </a:cubicBezTo>
                  <a:lnTo>
                    <a:pt x="6265" y="8757"/>
                  </a:lnTo>
                  <a:cubicBezTo>
                    <a:pt x="6203" y="8757"/>
                    <a:pt x="6142" y="8788"/>
                    <a:pt x="6080" y="8849"/>
                  </a:cubicBezTo>
                  <a:cubicBezTo>
                    <a:pt x="5738" y="9351"/>
                    <a:pt x="5231" y="9575"/>
                    <a:pt x="4729" y="9575"/>
                  </a:cubicBezTo>
                  <a:cubicBezTo>
                    <a:pt x="3871" y="9575"/>
                    <a:pt x="3025" y="8924"/>
                    <a:pt x="3025" y="7893"/>
                  </a:cubicBezTo>
                  <a:cubicBezTo>
                    <a:pt x="3025" y="7461"/>
                    <a:pt x="3210" y="7059"/>
                    <a:pt x="3518" y="6720"/>
                  </a:cubicBezTo>
                  <a:cubicBezTo>
                    <a:pt x="3642" y="6597"/>
                    <a:pt x="3611" y="6350"/>
                    <a:pt x="3395" y="6350"/>
                  </a:cubicBezTo>
                  <a:lnTo>
                    <a:pt x="1667" y="6350"/>
                  </a:lnTo>
                  <a:cubicBezTo>
                    <a:pt x="1543" y="6350"/>
                    <a:pt x="1451" y="6442"/>
                    <a:pt x="1451" y="6566"/>
                  </a:cubicBezTo>
                  <a:lnTo>
                    <a:pt x="1451" y="12738"/>
                  </a:lnTo>
                  <a:lnTo>
                    <a:pt x="1019" y="12738"/>
                  </a:lnTo>
                  <a:lnTo>
                    <a:pt x="1019" y="6566"/>
                  </a:lnTo>
                  <a:cubicBezTo>
                    <a:pt x="1019" y="6165"/>
                    <a:pt x="1327" y="5825"/>
                    <a:pt x="1728" y="5825"/>
                  </a:cubicBezTo>
                  <a:close/>
                  <a:moveTo>
                    <a:pt x="7963" y="13139"/>
                  </a:moveTo>
                  <a:cubicBezTo>
                    <a:pt x="7963" y="13294"/>
                    <a:pt x="7870" y="13417"/>
                    <a:pt x="7716" y="13417"/>
                  </a:cubicBezTo>
                  <a:lnTo>
                    <a:pt x="6821" y="13417"/>
                  </a:lnTo>
                  <a:cubicBezTo>
                    <a:pt x="6666" y="13417"/>
                    <a:pt x="6574" y="13294"/>
                    <a:pt x="6574" y="13139"/>
                  </a:cubicBezTo>
                  <a:close/>
                  <a:moveTo>
                    <a:pt x="12275" y="0"/>
                  </a:moveTo>
                  <a:cubicBezTo>
                    <a:pt x="11269" y="0"/>
                    <a:pt x="10272" y="637"/>
                    <a:pt x="10154" y="1967"/>
                  </a:cubicBezTo>
                  <a:lnTo>
                    <a:pt x="7284" y="1967"/>
                  </a:lnTo>
                  <a:cubicBezTo>
                    <a:pt x="7160" y="1967"/>
                    <a:pt x="7068" y="2060"/>
                    <a:pt x="7068" y="2183"/>
                  </a:cubicBezTo>
                  <a:lnTo>
                    <a:pt x="7068" y="3449"/>
                  </a:lnTo>
                  <a:lnTo>
                    <a:pt x="4105" y="3449"/>
                  </a:lnTo>
                  <a:lnTo>
                    <a:pt x="4105" y="2893"/>
                  </a:lnTo>
                  <a:cubicBezTo>
                    <a:pt x="4259" y="2831"/>
                    <a:pt x="4352" y="2708"/>
                    <a:pt x="4352" y="2554"/>
                  </a:cubicBezTo>
                  <a:lnTo>
                    <a:pt x="4352" y="1875"/>
                  </a:lnTo>
                  <a:cubicBezTo>
                    <a:pt x="4352" y="1659"/>
                    <a:pt x="4167" y="1474"/>
                    <a:pt x="3951" y="1474"/>
                  </a:cubicBezTo>
                  <a:lnTo>
                    <a:pt x="3580" y="1474"/>
                  </a:lnTo>
                  <a:lnTo>
                    <a:pt x="3580" y="1196"/>
                  </a:lnTo>
                  <a:cubicBezTo>
                    <a:pt x="3580" y="837"/>
                    <a:pt x="3286" y="592"/>
                    <a:pt x="2972" y="592"/>
                  </a:cubicBezTo>
                  <a:cubicBezTo>
                    <a:pt x="2854" y="592"/>
                    <a:pt x="2733" y="626"/>
                    <a:pt x="2623" y="702"/>
                  </a:cubicBezTo>
                  <a:cubicBezTo>
                    <a:pt x="2469" y="825"/>
                    <a:pt x="2346" y="980"/>
                    <a:pt x="2253" y="1165"/>
                  </a:cubicBezTo>
                  <a:lnTo>
                    <a:pt x="2222" y="1165"/>
                  </a:lnTo>
                  <a:cubicBezTo>
                    <a:pt x="2130" y="980"/>
                    <a:pt x="2006" y="825"/>
                    <a:pt x="1852" y="702"/>
                  </a:cubicBezTo>
                  <a:cubicBezTo>
                    <a:pt x="1742" y="626"/>
                    <a:pt x="1622" y="592"/>
                    <a:pt x="1504" y="592"/>
                  </a:cubicBezTo>
                  <a:cubicBezTo>
                    <a:pt x="1189" y="592"/>
                    <a:pt x="895" y="837"/>
                    <a:pt x="895" y="1196"/>
                  </a:cubicBezTo>
                  <a:lnTo>
                    <a:pt x="895" y="1474"/>
                  </a:lnTo>
                  <a:lnTo>
                    <a:pt x="494" y="1474"/>
                  </a:lnTo>
                  <a:cubicBezTo>
                    <a:pt x="278" y="1474"/>
                    <a:pt x="124" y="1628"/>
                    <a:pt x="124" y="1844"/>
                  </a:cubicBezTo>
                  <a:lnTo>
                    <a:pt x="124" y="2554"/>
                  </a:lnTo>
                  <a:cubicBezTo>
                    <a:pt x="124" y="2677"/>
                    <a:pt x="216" y="2831"/>
                    <a:pt x="340" y="2893"/>
                  </a:cubicBezTo>
                  <a:lnTo>
                    <a:pt x="340" y="4375"/>
                  </a:lnTo>
                  <a:cubicBezTo>
                    <a:pt x="340" y="4652"/>
                    <a:pt x="556" y="4868"/>
                    <a:pt x="833" y="4868"/>
                  </a:cubicBezTo>
                  <a:lnTo>
                    <a:pt x="3642" y="4868"/>
                  </a:lnTo>
                  <a:cubicBezTo>
                    <a:pt x="3889" y="4868"/>
                    <a:pt x="4136" y="4652"/>
                    <a:pt x="4136" y="4375"/>
                  </a:cubicBezTo>
                  <a:lnTo>
                    <a:pt x="4136" y="3850"/>
                  </a:lnTo>
                  <a:lnTo>
                    <a:pt x="7068" y="3850"/>
                  </a:lnTo>
                  <a:lnTo>
                    <a:pt x="7068" y="4776"/>
                  </a:lnTo>
                  <a:cubicBezTo>
                    <a:pt x="6790" y="4868"/>
                    <a:pt x="6605" y="5115"/>
                    <a:pt x="6605" y="5424"/>
                  </a:cubicBezTo>
                  <a:lnTo>
                    <a:pt x="1728" y="5424"/>
                  </a:lnTo>
                  <a:cubicBezTo>
                    <a:pt x="1080" y="5424"/>
                    <a:pt x="556" y="5948"/>
                    <a:pt x="556" y="6597"/>
                  </a:cubicBezTo>
                  <a:lnTo>
                    <a:pt x="556" y="12769"/>
                  </a:lnTo>
                  <a:lnTo>
                    <a:pt x="216" y="12769"/>
                  </a:lnTo>
                  <a:cubicBezTo>
                    <a:pt x="124" y="12769"/>
                    <a:pt x="31" y="12862"/>
                    <a:pt x="31" y="12954"/>
                  </a:cubicBezTo>
                  <a:lnTo>
                    <a:pt x="31" y="13479"/>
                  </a:lnTo>
                  <a:cubicBezTo>
                    <a:pt x="0" y="14065"/>
                    <a:pt x="494" y="14528"/>
                    <a:pt x="1080" y="14528"/>
                  </a:cubicBezTo>
                  <a:lnTo>
                    <a:pt x="2037" y="14528"/>
                  </a:lnTo>
                  <a:cubicBezTo>
                    <a:pt x="2315" y="14528"/>
                    <a:pt x="2315" y="14096"/>
                    <a:pt x="2037" y="14096"/>
                  </a:cubicBezTo>
                  <a:lnTo>
                    <a:pt x="1080" y="14096"/>
                  </a:lnTo>
                  <a:cubicBezTo>
                    <a:pt x="710" y="14096"/>
                    <a:pt x="432" y="13818"/>
                    <a:pt x="432" y="13479"/>
                  </a:cubicBezTo>
                  <a:lnTo>
                    <a:pt x="432" y="13139"/>
                  </a:lnTo>
                  <a:lnTo>
                    <a:pt x="6142" y="13139"/>
                  </a:lnTo>
                  <a:cubicBezTo>
                    <a:pt x="6142" y="13510"/>
                    <a:pt x="6450" y="13818"/>
                    <a:pt x="6821" y="13818"/>
                  </a:cubicBezTo>
                  <a:lnTo>
                    <a:pt x="7716" y="13818"/>
                  </a:lnTo>
                  <a:cubicBezTo>
                    <a:pt x="8086" y="13818"/>
                    <a:pt x="8395" y="13510"/>
                    <a:pt x="8395" y="13139"/>
                  </a:cubicBezTo>
                  <a:lnTo>
                    <a:pt x="14073" y="13139"/>
                  </a:lnTo>
                  <a:lnTo>
                    <a:pt x="14073" y="13448"/>
                  </a:lnTo>
                  <a:cubicBezTo>
                    <a:pt x="14073" y="13787"/>
                    <a:pt x="13795" y="14065"/>
                    <a:pt x="13456" y="14065"/>
                  </a:cubicBezTo>
                  <a:lnTo>
                    <a:pt x="3241" y="14065"/>
                  </a:lnTo>
                  <a:cubicBezTo>
                    <a:pt x="2963" y="14065"/>
                    <a:pt x="2963" y="14497"/>
                    <a:pt x="3241" y="14497"/>
                  </a:cubicBezTo>
                  <a:lnTo>
                    <a:pt x="13487" y="14497"/>
                  </a:lnTo>
                  <a:cubicBezTo>
                    <a:pt x="14042" y="14497"/>
                    <a:pt x="14536" y="14034"/>
                    <a:pt x="14536" y="13448"/>
                  </a:cubicBezTo>
                  <a:lnTo>
                    <a:pt x="14536" y="12923"/>
                  </a:lnTo>
                  <a:cubicBezTo>
                    <a:pt x="14536" y="12831"/>
                    <a:pt x="14413" y="12738"/>
                    <a:pt x="14320" y="12738"/>
                  </a:cubicBezTo>
                  <a:lnTo>
                    <a:pt x="13950" y="12738"/>
                  </a:lnTo>
                  <a:lnTo>
                    <a:pt x="13950" y="6566"/>
                  </a:lnTo>
                  <a:cubicBezTo>
                    <a:pt x="13950" y="5918"/>
                    <a:pt x="13425" y="5393"/>
                    <a:pt x="12808" y="5393"/>
                  </a:cubicBezTo>
                  <a:lnTo>
                    <a:pt x="7932" y="5393"/>
                  </a:lnTo>
                  <a:cubicBezTo>
                    <a:pt x="7932" y="5115"/>
                    <a:pt x="7747" y="4868"/>
                    <a:pt x="7500" y="4776"/>
                  </a:cubicBezTo>
                  <a:lnTo>
                    <a:pt x="7500" y="2399"/>
                  </a:lnTo>
                  <a:lnTo>
                    <a:pt x="10154" y="2399"/>
                  </a:lnTo>
                  <a:cubicBezTo>
                    <a:pt x="10243" y="3503"/>
                    <a:pt x="11197" y="4347"/>
                    <a:pt x="12292" y="4347"/>
                  </a:cubicBezTo>
                  <a:cubicBezTo>
                    <a:pt x="12330" y="4347"/>
                    <a:pt x="12368" y="4346"/>
                    <a:pt x="12407" y="4344"/>
                  </a:cubicBezTo>
                  <a:cubicBezTo>
                    <a:pt x="13579" y="4282"/>
                    <a:pt x="14474" y="3325"/>
                    <a:pt x="14474" y="2183"/>
                  </a:cubicBezTo>
                  <a:cubicBezTo>
                    <a:pt x="14474" y="753"/>
                    <a:pt x="13369" y="0"/>
                    <a:pt x="12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96"/>
            <p:cNvSpPr/>
            <p:nvPr/>
          </p:nvSpPr>
          <p:spPr>
            <a:xfrm>
              <a:off x="3346750" y="2079950"/>
              <a:ext cx="46325" cy="43625"/>
            </a:xfrm>
            <a:custGeom>
              <a:avLst/>
              <a:gdLst/>
              <a:ahLst/>
              <a:cxnLst/>
              <a:rect l="l" t="t" r="r" b="b"/>
              <a:pathLst>
                <a:path w="1853" h="1745" extrusionOk="0">
                  <a:moveTo>
                    <a:pt x="926" y="0"/>
                  </a:moveTo>
                  <a:cubicBezTo>
                    <a:pt x="818" y="0"/>
                    <a:pt x="710" y="70"/>
                    <a:pt x="710" y="209"/>
                  </a:cubicBezTo>
                  <a:lnTo>
                    <a:pt x="710" y="641"/>
                  </a:lnTo>
                  <a:lnTo>
                    <a:pt x="278" y="641"/>
                  </a:lnTo>
                  <a:cubicBezTo>
                    <a:pt x="0" y="641"/>
                    <a:pt x="0" y="1073"/>
                    <a:pt x="278" y="1073"/>
                  </a:cubicBezTo>
                  <a:lnTo>
                    <a:pt x="278" y="1104"/>
                  </a:lnTo>
                  <a:lnTo>
                    <a:pt x="710" y="1104"/>
                  </a:lnTo>
                  <a:lnTo>
                    <a:pt x="710" y="1536"/>
                  </a:lnTo>
                  <a:cubicBezTo>
                    <a:pt x="710" y="1675"/>
                    <a:pt x="818" y="1744"/>
                    <a:pt x="926" y="1744"/>
                  </a:cubicBezTo>
                  <a:cubicBezTo>
                    <a:pt x="1034" y="1744"/>
                    <a:pt x="1142" y="1675"/>
                    <a:pt x="1142" y="1536"/>
                  </a:cubicBezTo>
                  <a:lnTo>
                    <a:pt x="1142" y="1104"/>
                  </a:lnTo>
                  <a:lnTo>
                    <a:pt x="1574" y="1104"/>
                  </a:lnTo>
                  <a:cubicBezTo>
                    <a:pt x="1852" y="1104"/>
                    <a:pt x="1852" y="672"/>
                    <a:pt x="1574" y="672"/>
                  </a:cubicBezTo>
                  <a:lnTo>
                    <a:pt x="1142" y="672"/>
                  </a:lnTo>
                  <a:lnTo>
                    <a:pt x="1142" y="209"/>
                  </a:lnTo>
                  <a:cubicBezTo>
                    <a:pt x="1142" y="70"/>
                    <a:pt x="1034" y="0"/>
                    <a:pt x="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96"/>
            <p:cNvSpPr/>
            <p:nvPr/>
          </p:nvSpPr>
          <p:spPr>
            <a:xfrm>
              <a:off x="3474825" y="2079950"/>
              <a:ext cx="47075" cy="43625"/>
            </a:xfrm>
            <a:custGeom>
              <a:avLst/>
              <a:gdLst/>
              <a:ahLst/>
              <a:cxnLst/>
              <a:rect l="l" t="t" r="r" b="b"/>
              <a:pathLst>
                <a:path w="1883" h="1745" extrusionOk="0">
                  <a:moveTo>
                    <a:pt x="957" y="0"/>
                  </a:moveTo>
                  <a:cubicBezTo>
                    <a:pt x="849" y="0"/>
                    <a:pt x="741" y="70"/>
                    <a:pt x="741" y="209"/>
                  </a:cubicBezTo>
                  <a:lnTo>
                    <a:pt x="741" y="641"/>
                  </a:lnTo>
                  <a:lnTo>
                    <a:pt x="278" y="641"/>
                  </a:lnTo>
                  <a:cubicBezTo>
                    <a:pt x="0" y="641"/>
                    <a:pt x="0" y="1073"/>
                    <a:pt x="278" y="1073"/>
                  </a:cubicBezTo>
                  <a:lnTo>
                    <a:pt x="278" y="1104"/>
                  </a:lnTo>
                  <a:lnTo>
                    <a:pt x="741" y="1104"/>
                  </a:lnTo>
                  <a:lnTo>
                    <a:pt x="741" y="1536"/>
                  </a:lnTo>
                  <a:cubicBezTo>
                    <a:pt x="741" y="1675"/>
                    <a:pt x="849" y="1744"/>
                    <a:pt x="957" y="1744"/>
                  </a:cubicBezTo>
                  <a:cubicBezTo>
                    <a:pt x="1065" y="1744"/>
                    <a:pt x="1173" y="1675"/>
                    <a:pt x="1173" y="1536"/>
                  </a:cubicBezTo>
                  <a:lnTo>
                    <a:pt x="1173" y="1104"/>
                  </a:lnTo>
                  <a:lnTo>
                    <a:pt x="1605" y="1104"/>
                  </a:lnTo>
                  <a:cubicBezTo>
                    <a:pt x="1883" y="1104"/>
                    <a:pt x="1883" y="672"/>
                    <a:pt x="1605" y="672"/>
                  </a:cubicBezTo>
                  <a:lnTo>
                    <a:pt x="1173" y="672"/>
                  </a:lnTo>
                  <a:lnTo>
                    <a:pt x="1173" y="209"/>
                  </a:lnTo>
                  <a:cubicBezTo>
                    <a:pt x="1173" y="70"/>
                    <a:pt x="1065"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96"/>
            <p:cNvSpPr/>
            <p:nvPr/>
          </p:nvSpPr>
          <p:spPr>
            <a:xfrm>
              <a:off x="3423900" y="2085150"/>
              <a:ext cx="20850" cy="10825"/>
            </a:xfrm>
            <a:custGeom>
              <a:avLst/>
              <a:gdLst/>
              <a:ahLst/>
              <a:cxnLst/>
              <a:rect l="l" t="t" r="r" b="b"/>
              <a:pathLst>
                <a:path w="834" h="433" extrusionOk="0">
                  <a:moveTo>
                    <a:pt x="217" y="1"/>
                  </a:moveTo>
                  <a:cubicBezTo>
                    <a:pt x="93" y="1"/>
                    <a:pt x="1" y="93"/>
                    <a:pt x="1" y="217"/>
                  </a:cubicBezTo>
                  <a:cubicBezTo>
                    <a:pt x="1" y="340"/>
                    <a:pt x="93" y="433"/>
                    <a:pt x="217" y="433"/>
                  </a:cubicBezTo>
                  <a:lnTo>
                    <a:pt x="649" y="433"/>
                  </a:lnTo>
                  <a:cubicBezTo>
                    <a:pt x="741" y="433"/>
                    <a:pt x="834" y="340"/>
                    <a:pt x="834" y="217"/>
                  </a:cubicBezTo>
                  <a:cubicBezTo>
                    <a:pt x="834" y="93"/>
                    <a:pt x="741" y="1"/>
                    <a:pt x="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96"/>
            <p:cNvSpPr/>
            <p:nvPr/>
          </p:nvSpPr>
          <p:spPr>
            <a:xfrm>
              <a:off x="3423900" y="2103550"/>
              <a:ext cx="20850" cy="10175"/>
            </a:xfrm>
            <a:custGeom>
              <a:avLst/>
              <a:gdLst/>
              <a:ahLst/>
              <a:cxnLst/>
              <a:rect l="l" t="t" r="r" b="b"/>
              <a:pathLst>
                <a:path w="834" h="407" extrusionOk="0">
                  <a:moveTo>
                    <a:pt x="678" y="1"/>
                  </a:moveTo>
                  <a:cubicBezTo>
                    <a:pt x="668" y="1"/>
                    <a:pt x="659" y="2"/>
                    <a:pt x="649" y="5"/>
                  </a:cubicBezTo>
                  <a:lnTo>
                    <a:pt x="217" y="5"/>
                  </a:lnTo>
                  <a:cubicBezTo>
                    <a:pt x="93" y="5"/>
                    <a:pt x="1" y="98"/>
                    <a:pt x="1" y="191"/>
                  </a:cubicBezTo>
                  <a:cubicBezTo>
                    <a:pt x="1" y="314"/>
                    <a:pt x="93" y="407"/>
                    <a:pt x="217" y="407"/>
                  </a:cubicBezTo>
                  <a:lnTo>
                    <a:pt x="649" y="407"/>
                  </a:lnTo>
                  <a:cubicBezTo>
                    <a:pt x="741" y="407"/>
                    <a:pt x="834" y="314"/>
                    <a:pt x="834" y="191"/>
                  </a:cubicBezTo>
                  <a:cubicBezTo>
                    <a:pt x="834" y="108"/>
                    <a:pt x="760" y="1"/>
                    <a:pt x="6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27" name="Google Shape;14527;p96"/>
          <p:cNvSpPr txBox="1"/>
          <p:nvPr/>
        </p:nvSpPr>
        <p:spPr>
          <a:xfrm>
            <a:off x="2760900" y="1188000"/>
            <a:ext cx="36222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1"/>
                </a:solidFill>
              </a:rPr>
              <a:t>Digital Marketing</a:t>
            </a:r>
            <a:endParaRPr sz="1600">
              <a:solidFill>
                <a:schemeClr val="lt1"/>
              </a:solidFill>
            </a:endParaRPr>
          </a:p>
        </p:txBody>
      </p:sp>
      <p:sp>
        <p:nvSpPr>
          <p:cNvPr id="14528" name="Google Shape;14528;p9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Icons</a:t>
            </a:r>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14532"/>
        <p:cNvGrpSpPr/>
        <p:nvPr/>
      </p:nvGrpSpPr>
      <p:grpSpPr>
        <a:xfrm>
          <a:off x="0" y="0"/>
          <a:ext cx="0" cy="0"/>
          <a:chOff x="0" y="0"/>
          <a:chExt cx="0" cy="0"/>
        </a:xfrm>
      </p:grpSpPr>
      <p:grpSp>
        <p:nvGrpSpPr>
          <p:cNvPr id="14533" name="Google Shape;14533;p97"/>
          <p:cNvGrpSpPr/>
          <p:nvPr/>
        </p:nvGrpSpPr>
        <p:grpSpPr>
          <a:xfrm>
            <a:off x="1058571" y="1728647"/>
            <a:ext cx="349000" cy="308675"/>
            <a:chOff x="4720050" y="2514000"/>
            <a:chExt cx="349000" cy="308675"/>
          </a:xfrm>
        </p:grpSpPr>
        <p:sp>
          <p:nvSpPr>
            <p:cNvPr id="14534" name="Google Shape;14534;p97"/>
            <p:cNvSpPr/>
            <p:nvPr/>
          </p:nvSpPr>
          <p:spPr>
            <a:xfrm>
              <a:off x="4720050" y="2514000"/>
              <a:ext cx="349000" cy="308675"/>
            </a:xfrm>
            <a:custGeom>
              <a:avLst/>
              <a:gdLst/>
              <a:ahLst/>
              <a:cxnLst/>
              <a:rect l="l" t="t" r="r" b="b"/>
              <a:pathLst>
                <a:path w="13960" h="12347" extrusionOk="0">
                  <a:moveTo>
                    <a:pt x="5057" y="280"/>
                  </a:moveTo>
                  <a:cubicBezTo>
                    <a:pt x="5336" y="280"/>
                    <a:pt x="5615" y="559"/>
                    <a:pt x="5832" y="1055"/>
                  </a:cubicBezTo>
                  <a:cubicBezTo>
                    <a:pt x="5956" y="1303"/>
                    <a:pt x="6049" y="1614"/>
                    <a:pt x="6111" y="1893"/>
                  </a:cubicBezTo>
                  <a:cubicBezTo>
                    <a:pt x="5754" y="1846"/>
                    <a:pt x="5406" y="1823"/>
                    <a:pt x="5057" y="1823"/>
                  </a:cubicBezTo>
                  <a:cubicBezTo>
                    <a:pt x="4708" y="1823"/>
                    <a:pt x="4359" y="1846"/>
                    <a:pt x="4002" y="1893"/>
                  </a:cubicBezTo>
                  <a:cubicBezTo>
                    <a:pt x="4064" y="1614"/>
                    <a:pt x="4157" y="1303"/>
                    <a:pt x="4281" y="1055"/>
                  </a:cubicBezTo>
                  <a:cubicBezTo>
                    <a:pt x="4498" y="559"/>
                    <a:pt x="4777" y="280"/>
                    <a:pt x="5057" y="280"/>
                  </a:cubicBezTo>
                  <a:close/>
                  <a:moveTo>
                    <a:pt x="4188" y="435"/>
                  </a:moveTo>
                  <a:lnTo>
                    <a:pt x="4188" y="435"/>
                  </a:lnTo>
                  <a:cubicBezTo>
                    <a:pt x="4095" y="590"/>
                    <a:pt x="4002" y="745"/>
                    <a:pt x="3940" y="869"/>
                  </a:cubicBezTo>
                  <a:cubicBezTo>
                    <a:pt x="3785" y="1241"/>
                    <a:pt x="3692" y="1583"/>
                    <a:pt x="3630" y="1955"/>
                  </a:cubicBezTo>
                  <a:cubicBezTo>
                    <a:pt x="3382" y="2017"/>
                    <a:pt x="3164" y="2079"/>
                    <a:pt x="2916" y="2141"/>
                  </a:cubicBezTo>
                  <a:cubicBezTo>
                    <a:pt x="2730" y="2203"/>
                    <a:pt x="2575" y="2296"/>
                    <a:pt x="2420" y="2389"/>
                  </a:cubicBezTo>
                  <a:cubicBezTo>
                    <a:pt x="2637" y="1489"/>
                    <a:pt x="3319" y="745"/>
                    <a:pt x="4188" y="435"/>
                  </a:cubicBezTo>
                  <a:close/>
                  <a:moveTo>
                    <a:pt x="5987" y="466"/>
                  </a:moveTo>
                  <a:cubicBezTo>
                    <a:pt x="6887" y="776"/>
                    <a:pt x="7538" y="1489"/>
                    <a:pt x="7786" y="2389"/>
                  </a:cubicBezTo>
                  <a:cubicBezTo>
                    <a:pt x="7600" y="2296"/>
                    <a:pt x="7445" y="2203"/>
                    <a:pt x="7259" y="2172"/>
                  </a:cubicBezTo>
                  <a:cubicBezTo>
                    <a:pt x="7042" y="2079"/>
                    <a:pt x="6794" y="2017"/>
                    <a:pt x="6545" y="1986"/>
                  </a:cubicBezTo>
                  <a:cubicBezTo>
                    <a:pt x="6483" y="1614"/>
                    <a:pt x="6390" y="1241"/>
                    <a:pt x="6235" y="900"/>
                  </a:cubicBezTo>
                  <a:cubicBezTo>
                    <a:pt x="6173" y="745"/>
                    <a:pt x="6080" y="590"/>
                    <a:pt x="5987" y="466"/>
                  </a:cubicBezTo>
                  <a:close/>
                  <a:moveTo>
                    <a:pt x="3537" y="2389"/>
                  </a:moveTo>
                  <a:lnTo>
                    <a:pt x="3537" y="2389"/>
                  </a:lnTo>
                  <a:cubicBezTo>
                    <a:pt x="3506" y="2606"/>
                    <a:pt x="3506" y="2823"/>
                    <a:pt x="3506" y="3040"/>
                  </a:cubicBezTo>
                  <a:cubicBezTo>
                    <a:pt x="3506" y="3258"/>
                    <a:pt x="3506" y="3506"/>
                    <a:pt x="3537" y="3723"/>
                  </a:cubicBezTo>
                  <a:cubicBezTo>
                    <a:pt x="2761" y="3537"/>
                    <a:pt x="2296" y="3258"/>
                    <a:pt x="2296" y="3040"/>
                  </a:cubicBezTo>
                  <a:cubicBezTo>
                    <a:pt x="2296" y="2823"/>
                    <a:pt x="2761" y="2544"/>
                    <a:pt x="3537" y="2389"/>
                  </a:cubicBezTo>
                  <a:close/>
                  <a:moveTo>
                    <a:pt x="6576" y="2389"/>
                  </a:moveTo>
                  <a:lnTo>
                    <a:pt x="6576" y="2389"/>
                  </a:lnTo>
                  <a:cubicBezTo>
                    <a:pt x="7352" y="2544"/>
                    <a:pt x="7817" y="2823"/>
                    <a:pt x="7817" y="3040"/>
                  </a:cubicBezTo>
                  <a:cubicBezTo>
                    <a:pt x="7817" y="3258"/>
                    <a:pt x="7352" y="3537"/>
                    <a:pt x="6576" y="3723"/>
                  </a:cubicBezTo>
                  <a:cubicBezTo>
                    <a:pt x="6608" y="3506"/>
                    <a:pt x="6608" y="3258"/>
                    <a:pt x="6608" y="3040"/>
                  </a:cubicBezTo>
                  <a:cubicBezTo>
                    <a:pt x="6608" y="2823"/>
                    <a:pt x="6608" y="2606"/>
                    <a:pt x="6576" y="2389"/>
                  </a:cubicBezTo>
                  <a:close/>
                  <a:moveTo>
                    <a:pt x="5057" y="2234"/>
                  </a:moveTo>
                  <a:cubicBezTo>
                    <a:pt x="5429" y="2234"/>
                    <a:pt x="5801" y="2234"/>
                    <a:pt x="6173" y="2296"/>
                  </a:cubicBezTo>
                  <a:cubicBezTo>
                    <a:pt x="6204" y="2544"/>
                    <a:pt x="6204" y="2792"/>
                    <a:pt x="6204" y="3040"/>
                  </a:cubicBezTo>
                  <a:cubicBezTo>
                    <a:pt x="6204" y="3289"/>
                    <a:pt x="6204" y="3537"/>
                    <a:pt x="6173" y="3785"/>
                  </a:cubicBezTo>
                  <a:cubicBezTo>
                    <a:pt x="5801" y="3831"/>
                    <a:pt x="5429" y="3855"/>
                    <a:pt x="5057" y="3855"/>
                  </a:cubicBezTo>
                  <a:cubicBezTo>
                    <a:pt x="4684" y="3855"/>
                    <a:pt x="4312" y="3831"/>
                    <a:pt x="3940" y="3785"/>
                  </a:cubicBezTo>
                  <a:cubicBezTo>
                    <a:pt x="3909" y="3537"/>
                    <a:pt x="3909" y="3289"/>
                    <a:pt x="3909" y="3040"/>
                  </a:cubicBezTo>
                  <a:cubicBezTo>
                    <a:pt x="3909" y="2792"/>
                    <a:pt x="3909" y="2544"/>
                    <a:pt x="3940" y="2296"/>
                  </a:cubicBezTo>
                  <a:cubicBezTo>
                    <a:pt x="4312" y="2265"/>
                    <a:pt x="4684" y="2234"/>
                    <a:pt x="5057" y="2234"/>
                  </a:cubicBezTo>
                  <a:close/>
                  <a:moveTo>
                    <a:pt x="2368" y="3729"/>
                  </a:moveTo>
                  <a:cubicBezTo>
                    <a:pt x="2521" y="3819"/>
                    <a:pt x="2703" y="3879"/>
                    <a:pt x="2885" y="3940"/>
                  </a:cubicBezTo>
                  <a:cubicBezTo>
                    <a:pt x="3102" y="4002"/>
                    <a:pt x="3350" y="4064"/>
                    <a:pt x="3568" y="4126"/>
                  </a:cubicBezTo>
                  <a:cubicBezTo>
                    <a:pt x="3630" y="4498"/>
                    <a:pt x="3754" y="4871"/>
                    <a:pt x="3909" y="5212"/>
                  </a:cubicBezTo>
                  <a:cubicBezTo>
                    <a:pt x="3971" y="5367"/>
                    <a:pt x="4033" y="5491"/>
                    <a:pt x="4126" y="5646"/>
                  </a:cubicBezTo>
                  <a:cubicBezTo>
                    <a:pt x="3269" y="5340"/>
                    <a:pt x="2624" y="4612"/>
                    <a:pt x="2368" y="3729"/>
                  </a:cubicBezTo>
                  <a:close/>
                  <a:moveTo>
                    <a:pt x="7755" y="3754"/>
                  </a:moveTo>
                  <a:lnTo>
                    <a:pt x="7755" y="3754"/>
                  </a:lnTo>
                  <a:cubicBezTo>
                    <a:pt x="7538" y="4653"/>
                    <a:pt x="6856" y="5398"/>
                    <a:pt x="5987" y="5708"/>
                  </a:cubicBezTo>
                  <a:cubicBezTo>
                    <a:pt x="6080" y="5553"/>
                    <a:pt x="6142" y="5429"/>
                    <a:pt x="6235" y="5274"/>
                  </a:cubicBezTo>
                  <a:cubicBezTo>
                    <a:pt x="6359" y="4902"/>
                    <a:pt x="6483" y="4529"/>
                    <a:pt x="6545" y="4157"/>
                  </a:cubicBezTo>
                  <a:cubicBezTo>
                    <a:pt x="6794" y="4126"/>
                    <a:pt x="7011" y="4064"/>
                    <a:pt x="7228" y="4002"/>
                  </a:cubicBezTo>
                  <a:cubicBezTo>
                    <a:pt x="7414" y="3940"/>
                    <a:pt x="7600" y="3847"/>
                    <a:pt x="7755" y="3754"/>
                  </a:cubicBezTo>
                  <a:close/>
                  <a:moveTo>
                    <a:pt x="4002" y="4250"/>
                  </a:moveTo>
                  <a:lnTo>
                    <a:pt x="4002" y="4250"/>
                  </a:lnTo>
                  <a:cubicBezTo>
                    <a:pt x="4359" y="4281"/>
                    <a:pt x="4708" y="4297"/>
                    <a:pt x="5057" y="4297"/>
                  </a:cubicBezTo>
                  <a:cubicBezTo>
                    <a:pt x="5406" y="4297"/>
                    <a:pt x="5754" y="4281"/>
                    <a:pt x="6111" y="4250"/>
                  </a:cubicBezTo>
                  <a:lnTo>
                    <a:pt x="6111" y="4250"/>
                  </a:lnTo>
                  <a:cubicBezTo>
                    <a:pt x="6049" y="4529"/>
                    <a:pt x="5956" y="4808"/>
                    <a:pt x="5832" y="5088"/>
                  </a:cubicBezTo>
                  <a:cubicBezTo>
                    <a:pt x="5615" y="5553"/>
                    <a:pt x="5336" y="5832"/>
                    <a:pt x="5057" y="5832"/>
                  </a:cubicBezTo>
                  <a:cubicBezTo>
                    <a:pt x="4777" y="5832"/>
                    <a:pt x="4498" y="5553"/>
                    <a:pt x="4281" y="5088"/>
                  </a:cubicBezTo>
                  <a:cubicBezTo>
                    <a:pt x="4157" y="4808"/>
                    <a:pt x="4064" y="4529"/>
                    <a:pt x="4002" y="4250"/>
                  </a:cubicBezTo>
                  <a:close/>
                  <a:moveTo>
                    <a:pt x="11819" y="4591"/>
                  </a:moveTo>
                  <a:cubicBezTo>
                    <a:pt x="11850" y="4591"/>
                    <a:pt x="11850" y="4591"/>
                    <a:pt x="11850" y="4622"/>
                  </a:cubicBezTo>
                  <a:lnTo>
                    <a:pt x="11850" y="10981"/>
                  </a:lnTo>
                  <a:lnTo>
                    <a:pt x="2172" y="10981"/>
                  </a:lnTo>
                  <a:lnTo>
                    <a:pt x="2172" y="4622"/>
                  </a:lnTo>
                  <a:cubicBezTo>
                    <a:pt x="2172" y="4591"/>
                    <a:pt x="2172" y="4591"/>
                    <a:pt x="2203" y="4591"/>
                  </a:cubicBezTo>
                  <a:lnTo>
                    <a:pt x="2296" y="4591"/>
                  </a:lnTo>
                  <a:cubicBezTo>
                    <a:pt x="2901" y="5693"/>
                    <a:pt x="3994" y="6243"/>
                    <a:pt x="5088" y="6243"/>
                  </a:cubicBezTo>
                  <a:cubicBezTo>
                    <a:pt x="6181" y="6243"/>
                    <a:pt x="7274" y="5693"/>
                    <a:pt x="7879" y="4591"/>
                  </a:cubicBezTo>
                  <a:close/>
                  <a:moveTo>
                    <a:pt x="12408" y="3692"/>
                  </a:moveTo>
                  <a:cubicBezTo>
                    <a:pt x="12563" y="3692"/>
                    <a:pt x="12687" y="3847"/>
                    <a:pt x="12687" y="4002"/>
                  </a:cubicBezTo>
                  <a:lnTo>
                    <a:pt x="12687" y="10981"/>
                  </a:lnTo>
                  <a:lnTo>
                    <a:pt x="12222" y="10981"/>
                  </a:lnTo>
                  <a:lnTo>
                    <a:pt x="12222" y="4591"/>
                  </a:lnTo>
                  <a:cubicBezTo>
                    <a:pt x="12222" y="4374"/>
                    <a:pt x="12036" y="4157"/>
                    <a:pt x="11788" y="4157"/>
                  </a:cubicBezTo>
                  <a:lnTo>
                    <a:pt x="8034" y="4157"/>
                  </a:lnTo>
                  <a:cubicBezTo>
                    <a:pt x="8096" y="4002"/>
                    <a:pt x="8127" y="3847"/>
                    <a:pt x="8158" y="3692"/>
                  </a:cubicBezTo>
                  <a:close/>
                  <a:moveTo>
                    <a:pt x="5584" y="11385"/>
                  </a:moveTo>
                  <a:lnTo>
                    <a:pt x="5584" y="11912"/>
                  </a:lnTo>
                  <a:lnTo>
                    <a:pt x="621" y="11912"/>
                  </a:lnTo>
                  <a:cubicBezTo>
                    <a:pt x="497" y="11912"/>
                    <a:pt x="404" y="11819"/>
                    <a:pt x="404" y="11726"/>
                  </a:cubicBezTo>
                  <a:lnTo>
                    <a:pt x="404" y="11385"/>
                  </a:lnTo>
                  <a:close/>
                  <a:moveTo>
                    <a:pt x="7972" y="11385"/>
                  </a:moveTo>
                  <a:lnTo>
                    <a:pt x="7972" y="11912"/>
                  </a:lnTo>
                  <a:lnTo>
                    <a:pt x="5987" y="11912"/>
                  </a:lnTo>
                  <a:lnTo>
                    <a:pt x="5987" y="11385"/>
                  </a:lnTo>
                  <a:close/>
                  <a:moveTo>
                    <a:pt x="5057" y="1"/>
                  </a:moveTo>
                  <a:cubicBezTo>
                    <a:pt x="3350" y="1"/>
                    <a:pt x="1924" y="1365"/>
                    <a:pt x="1862" y="3071"/>
                  </a:cubicBezTo>
                  <a:lnTo>
                    <a:pt x="1862" y="3320"/>
                  </a:lnTo>
                  <a:lnTo>
                    <a:pt x="1551" y="3320"/>
                  </a:lnTo>
                  <a:cubicBezTo>
                    <a:pt x="1179" y="3320"/>
                    <a:pt x="869" y="3630"/>
                    <a:pt x="869" y="4002"/>
                  </a:cubicBezTo>
                  <a:lnTo>
                    <a:pt x="869" y="7910"/>
                  </a:lnTo>
                  <a:cubicBezTo>
                    <a:pt x="869" y="8050"/>
                    <a:pt x="970" y="8120"/>
                    <a:pt x="1071" y="8120"/>
                  </a:cubicBezTo>
                  <a:cubicBezTo>
                    <a:pt x="1171" y="8120"/>
                    <a:pt x="1272" y="8050"/>
                    <a:pt x="1272" y="7910"/>
                  </a:cubicBezTo>
                  <a:lnTo>
                    <a:pt x="1272" y="4002"/>
                  </a:lnTo>
                  <a:cubicBezTo>
                    <a:pt x="1272" y="3847"/>
                    <a:pt x="1396" y="3692"/>
                    <a:pt x="1551" y="3692"/>
                  </a:cubicBezTo>
                  <a:lnTo>
                    <a:pt x="1955" y="3692"/>
                  </a:lnTo>
                  <a:cubicBezTo>
                    <a:pt x="1986" y="3878"/>
                    <a:pt x="2017" y="4033"/>
                    <a:pt x="2079" y="4188"/>
                  </a:cubicBezTo>
                  <a:cubicBezTo>
                    <a:pt x="1893" y="4219"/>
                    <a:pt x="1737" y="4405"/>
                    <a:pt x="1737" y="4591"/>
                  </a:cubicBezTo>
                  <a:lnTo>
                    <a:pt x="1737" y="10981"/>
                  </a:lnTo>
                  <a:lnTo>
                    <a:pt x="1272" y="10981"/>
                  </a:lnTo>
                  <a:lnTo>
                    <a:pt x="1272" y="8748"/>
                  </a:lnTo>
                  <a:cubicBezTo>
                    <a:pt x="1272" y="8608"/>
                    <a:pt x="1171" y="8539"/>
                    <a:pt x="1071" y="8539"/>
                  </a:cubicBezTo>
                  <a:cubicBezTo>
                    <a:pt x="970" y="8539"/>
                    <a:pt x="869" y="8608"/>
                    <a:pt x="869" y="8748"/>
                  </a:cubicBezTo>
                  <a:lnTo>
                    <a:pt x="869" y="10981"/>
                  </a:lnTo>
                  <a:lnTo>
                    <a:pt x="373" y="10981"/>
                  </a:lnTo>
                  <a:cubicBezTo>
                    <a:pt x="155" y="10981"/>
                    <a:pt x="0" y="11167"/>
                    <a:pt x="0" y="11385"/>
                  </a:cubicBezTo>
                  <a:lnTo>
                    <a:pt x="0" y="11726"/>
                  </a:lnTo>
                  <a:cubicBezTo>
                    <a:pt x="0" y="12067"/>
                    <a:pt x="249" y="12346"/>
                    <a:pt x="590" y="12346"/>
                  </a:cubicBezTo>
                  <a:lnTo>
                    <a:pt x="9647" y="12346"/>
                  </a:lnTo>
                  <a:cubicBezTo>
                    <a:pt x="9927" y="12346"/>
                    <a:pt x="9927" y="11943"/>
                    <a:pt x="9647" y="11943"/>
                  </a:cubicBezTo>
                  <a:lnTo>
                    <a:pt x="8376" y="11943"/>
                  </a:lnTo>
                  <a:lnTo>
                    <a:pt x="8376" y="11385"/>
                  </a:lnTo>
                  <a:lnTo>
                    <a:pt x="13556" y="11385"/>
                  </a:lnTo>
                  <a:lnTo>
                    <a:pt x="13556" y="11726"/>
                  </a:lnTo>
                  <a:cubicBezTo>
                    <a:pt x="13556" y="11819"/>
                    <a:pt x="13463" y="11912"/>
                    <a:pt x="13339" y="11912"/>
                  </a:cubicBezTo>
                  <a:lnTo>
                    <a:pt x="10485" y="11912"/>
                  </a:lnTo>
                  <a:cubicBezTo>
                    <a:pt x="10206" y="11912"/>
                    <a:pt x="10206" y="12315"/>
                    <a:pt x="10485" y="12315"/>
                  </a:cubicBezTo>
                  <a:lnTo>
                    <a:pt x="13339" y="12315"/>
                  </a:lnTo>
                  <a:cubicBezTo>
                    <a:pt x="13680" y="12315"/>
                    <a:pt x="13959" y="12067"/>
                    <a:pt x="13959" y="11726"/>
                  </a:cubicBezTo>
                  <a:lnTo>
                    <a:pt x="13959" y="11354"/>
                  </a:lnTo>
                  <a:cubicBezTo>
                    <a:pt x="13959" y="11136"/>
                    <a:pt x="13773" y="10981"/>
                    <a:pt x="13556" y="10981"/>
                  </a:cubicBezTo>
                  <a:lnTo>
                    <a:pt x="13091" y="10981"/>
                  </a:lnTo>
                  <a:lnTo>
                    <a:pt x="13091" y="4002"/>
                  </a:lnTo>
                  <a:cubicBezTo>
                    <a:pt x="13091" y="3630"/>
                    <a:pt x="12780" y="3320"/>
                    <a:pt x="12408" y="3320"/>
                  </a:cubicBezTo>
                  <a:lnTo>
                    <a:pt x="8221" y="3320"/>
                  </a:lnTo>
                  <a:lnTo>
                    <a:pt x="8221" y="3071"/>
                  </a:lnTo>
                  <a:cubicBezTo>
                    <a:pt x="8158" y="1365"/>
                    <a:pt x="6763" y="1"/>
                    <a:pt x="50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97"/>
            <p:cNvSpPr/>
            <p:nvPr/>
          </p:nvSpPr>
          <p:spPr>
            <a:xfrm>
              <a:off x="4899950" y="2695450"/>
              <a:ext cx="101625" cy="78350"/>
            </a:xfrm>
            <a:custGeom>
              <a:avLst/>
              <a:gdLst/>
              <a:ahLst/>
              <a:cxnLst/>
              <a:rect l="l" t="t" r="r" b="b"/>
              <a:pathLst>
                <a:path w="4065" h="3134" extrusionOk="0">
                  <a:moveTo>
                    <a:pt x="1056" y="404"/>
                  </a:moveTo>
                  <a:lnTo>
                    <a:pt x="1087" y="435"/>
                  </a:lnTo>
                  <a:lnTo>
                    <a:pt x="1118" y="435"/>
                  </a:lnTo>
                  <a:cubicBezTo>
                    <a:pt x="1490" y="435"/>
                    <a:pt x="1800" y="745"/>
                    <a:pt x="1800" y="1087"/>
                  </a:cubicBezTo>
                  <a:lnTo>
                    <a:pt x="1800" y="2141"/>
                  </a:lnTo>
                  <a:cubicBezTo>
                    <a:pt x="1598" y="1971"/>
                    <a:pt x="1350" y="1885"/>
                    <a:pt x="1098" y="1885"/>
                  </a:cubicBezTo>
                  <a:cubicBezTo>
                    <a:pt x="846" y="1885"/>
                    <a:pt x="590" y="1971"/>
                    <a:pt x="373" y="2141"/>
                  </a:cubicBezTo>
                  <a:lnTo>
                    <a:pt x="373" y="1087"/>
                  </a:lnTo>
                  <a:cubicBezTo>
                    <a:pt x="373" y="714"/>
                    <a:pt x="683" y="404"/>
                    <a:pt x="1056" y="404"/>
                  </a:cubicBezTo>
                  <a:close/>
                  <a:moveTo>
                    <a:pt x="2917" y="404"/>
                  </a:moveTo>
                  <a:lnTo>
                    <a:pt x="2917" y="435"/>
                  </a:lnTo>
                  <a:lnTo>
                    <a:pt x="2979" y="435"/>
                  </a:lnTo>
                  <a:cubicBezTo>
                    <a:pt x="3351" y="435"/>
                    <a:pt x="3661" y="745"/>
                    <a:pt x="3661" y="1118"/>
                  </a:cubicBezTo>
                  <a:lnTo>
                    <a:pt x="3661" y="2172"/>
                  </a:lnTo>
                  <a:cubicBezTo>
                    <a:pt x="3444" y="1986"/>
                    <a:pt x="3196" y="1893"/>
                    <a:pt x="2948" y="1893"/>
                  </a:cubicBezTo>
                  <a:cubicBezTo>
                    <a:pt x="2669" y="1893"/>
                    <a:pt x="2420" y="1986"/>
                    <a:pt x="2234" y="2172"/>
                  </a:cubicBezTo>
                  <a:lnTo>
                    <a:pt x="2234" y="1087"/>
                  </a:lnTo>
                  <a:cubicBezTo>
                    <a:pt x="2234" y="714"/>
                    <a:pt x="2544" y="404"/>
                    <a:pt x="2917" y="404"/>
                  </a:cubicBezTo>
                  <a:close/>
                  <a:moveTo>
                    <a:pt x="1102" y="2312"/>
                  </a:moveTo>
                  <a:cubicBezTo>
                    <a:pt x="1358" y="2312"/>
                    <a:pt x="1614" y="2452"/>
                    <a:pt x="1738" y="2731"/>
                  </a:cubicBezTo>
                  <a:lnTo>
                    <a:pt x="466" y="2731"/>
                  </a:lnTo>
                  <a:cubicBezTo>
                    <a:pt x="590" y="2452"/>
                    <a:pt x="846" y="2312"/>
                    <a:pt x="1102" y="2312"/>
                  </a:cubicBezTo>
                  <a:close/>
                  <a:moveTo>
                    <a:pt x="2932" y="2312"/>
                  </a:moveTo>
                  <a:cubicBezTo>
                    <a:pt x="3188" y="2312"/>
                    <a:pt x="3444" y="2452"/>
                    <a:pt x="3568" y="2731"/>
                  </a:cubicBezTo>
                  <a:lnTo>
                    <a:pt x="2296" y="2731"/>
                  </a:lnTo>
                  <a:cubicBezTo>
                    <a:pt x="2420" y="2452"/>
                    <a:pt x="2676" y="2312"/>
                    <a:pt x="2932" y="2312"/>
                  </a:cubicBezTo>
                  <a:close/>
                  <a:moveTo>
                    <a:pt x="1087" y="1"/>
                  </a:moveTo>
                  <a:cubicBezTo>
                    <a:pt x="497" y="1"/>
                    <a:pt x="1" y="497"/>
                    <a:pt x="1" y="1087"/>
                  </a:cubicBezTo>
                  <a:lnTo>
                    <a:pt x="1" y="2917"/>
                  </a:lnTo>
                  <a:cubicBezTo>
                    <a:pt x="1" y="3041"/>
                    <a:pt x="94" y="3134"/>
                    <a:pt x="187" y="3134"/>
                  </a:cubicBezTo>
                  <a:lnTo>
                    <a:pt x="3847" y="3134"/>
                  </a:lnTo>
                  <a:cubicBezTo>
                    <a:pt x="3971" y="3134"/>
                    <a:pt x="4064" y="3041"/>
                    <a:pt x="4064" y="2917"/>
                  </a:cubicBezTo>
                  <a:lnTo>
                    <a:pt x="4064" y="1087"/>
                  </a:lnTo>
                  <a:cubicBezTo>
                    <a:pt x="4064" y="497"/>
                    <a:pt x="3568" y="1"/>
                    <a:pt x="2979" y="1"/>
                  </a:cubicBezTo>
                  <a:lnTo>
                    <a:pt x="2917" y="1"/>
                  </a:lnTo>
                  <a:cubicBezTo>
                    <a:pt x="2575" y="1"/>
                    <a:pt x="2234" y="187"/>
                    <a:pt x="2017" y="466"/>
                  </a:cubicBezTo>
                  <a:cubicBezTo>
                    <a:pt x="1831" y="187"/>
                    <a:pt x="1490" y="1"/>
                    <a:pt x="1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97"/>
            <p:cNvSpPr/>
            <p:nvPr/>
          </p:nvSpPr>
          <p:spPr>
            <a:xfrm>
              <a:off x="4842575" y="2718525"/>
              <a:ext cx="11650" cy="10300"/>
            </a:xfrm>
            <a:custGeom>
              <a:avLst/>
              <a:gdLst/>
              <a:ahLst/>
              <a:cxnLst/>
              <a:rect l="l" t="t" r="r" b="b"/>
              <a:pathLst>
                <a:path w="466" h="412" extrusionOk="0">
                  <a:moveTo>
                    <a:pt x="219" y="1"/>
                  </a:moveTo>
                  <a:cubicBezTo>
                    <a:pt x="198" y="1"/>
                    <a:pt x="177" y="3"/>
                    <a:pt x="156" y="9"/>
                  </a:cubicBezTo>
                  <a:lnTo>
                    <a:pt x="187" y="9"/>
                  </a:lnTo>
                  <a:cubicBezTo>
                    <a:pt x="62" y="40"/>
                    <a:pt x="0" y="164"/>
                    <a:pt x="31" y="257"/>
                  </a:cubicBezTo>
                  <a:cubicBezTo>
                    <a:pt x="62" y="350"/>
                    <a:pt x="125" y="412"/>
                    <a:pt x="218" y="412"/>
                  </a:cubicBezTo>
                  <a:lnTo>
                    <a:pt x="280" y="412"/>
                  </a:lnTo>
                  <a:cubicBezTo>
                    <a:pt x="404" y="381"/>
                    <a:pt x="466" y="257"/>
                    <a:pt x="435" y="164"/>
                  </a:cubicBezTo>
                  <a:cubicBezTo>
                    <a:pt x="409" y="61"/>
                    <a:pt x="319" y="1"/>
                    <a:pt x="2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97"/>
            <p:cNvSpPr/>
            <p:nvPr/>
          </p:nvSpPr>
          <p:spPr>
            <a:xfrm>
              <a:off x="4841950" y="2699300"/>
              <a:ext cx="11500" cy="7500"/>
            </a:xfrm>
            <a:custGeom>
              <a:avLst/>
              <a:gdLst/>
              <a:ahLst/>
              <a:cxnLst/>
              <a:rect l="l" t="t" r="r" b="b"/>
              <a:pathLst>
                <a:path w="460" h="300" extrusionOk="0">
                  <a:moveTo>
                    <a:pt x="217" y="1"/>
                  </a:moveTo>
                  <a:cubicBezTo>
                    <a:pt x="0" y="1"/>
                    <a:pt x="251" y="299"/>
                    <a:pt x="372" y="299"/>
                  </a:cubicBezTo>
                  <a:cubicBezTo>
                    <a:pt x="411" y="299"/>
                    <a:pt x="436" y="269"/>
                    <a:pt x="429" y="188"/>
                  </a:cubicBezTo>
                  <a:lnTo>
                    <a:pt x="429" y="188"/>
                  </a:lnTo>
                  <a:lnTo>
                    <a:pt x="460" y="219"/>
                  </a:lnTo>
                  <a:cubicBezTo>
                    <a:pt x="460" y="95"/>
                    <a:pt x="367" y="2"/>
                    <a:pt x="243" y="2"/>
                  </a:cubicBezTo>
                  <a:cubicBezTo>
                    <a:pt x="233" y="1"/>
                    <a:pt x="2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97"/>
            <p:cNvSpPr/>
            <p:nvPr/>
          </p:nvSpPr>
          <p:spPr>
            <a:xfrm>
              <a:off x="4841225" y="2679175"/>
              <a:ext cx="11450" cy="7900"/>
            </a:xfrm>
            <a:custGeom>
              <a:avLst/>
              <a:gdLst/>
              <a:ahLst/>
              <a:cxnLst/>
              <a:rect l="l" t="t" r="r" b="b"/>
              <a:pathLst>
                <a:path w="458" h="316" extrusionOk="0">
                  <a:moveTo>
                    <a:pt x="241" y="1"/>
                  </a:moveTo>
                  <a:cubicBezTo>
                    <a:pt x="1" y="1"/>
                    <a:pt x="261" y="315"/>
                    <a:pt x="392" y="315"/>
                  </a:cubicBezTo>
                  <a:cubicBezTo>
                    <a:pt x="430" y="315"/>
                    <a:pt x="458" y="288"/>
                    <a:pt x="458" y="218"/>
                  </a:cubicBezTo>
                  <a:cubicBezTo>
                    <a:pt x="458" y="94"/>
                    <a:pt x="365"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97"/>
            <p:cNvSpPr/>
            <p:nvPr/>
          </p:nvSpPr>
          <p:spPr>
            <a:xfrm>
              <a:off x="4856525" y="2731750"/>
              <a:ext cx="11675" cy="10275"/>
            </a:xfrm>
            <a:custGeom>
              <a:avLst/>
              <a:gdLst/>
              <a:ahLst/>
              <a:cxnLst/>
              <a:rect l="l" t="t" r="r" b="b"/>
              <a:pathLst>
                <a:path w="467" h="411" extrusionOk="0">
                  <a:moveTo>
                    <a:pt x="232" y="1"/>
                  </a:moveTo>
                  <a:cubicBezTo>
                    <a:pt x="132" y="1"/>
                    <a:pt x="59" y="81"/>
                    <a:pt x="32" y="162"/>
                  </a:cubicBezTo>
                  <a:cubicBezTo>
                    <a:pt x="1" y="286"/>
                    <a:pt x="94" y="379"/>
                    <a:pt x="187" y="410"/>
                  </a:cubicBezTo>
                  <a:lnTo>
                    <a:pt x="249" y="410"/>
                  </a:lnTo>
                  <a:cubicBezTo>
                    <a:pt x="342" y="410"/>
                    <a:pt x="404" y="348"/>
                    <a:pt x="435" y="255"/>
                  </a:cubicBezTo>
                  <a:cubicBezTo>
                    <a:pt x="466" y="131"/>
                    <a:pt x="404" y="38"/>
                    <a:pt x="280" y="7"/>
                  </a:cubicBezTo>
                  <a:cubicBezTo>
                    <a:pt x="263" y="3"/>
                    <a:pt x="247"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97"/>
            <p:cNvSpPr/>
            <p:nvPr/>
          </p:nvSpPr>
          <p:spPr>
            <a:xfrm>
              <a:off x="4875925" y="2731750"/>
              <a:ext cx="11650" cy="10275"/>
            </a:xfrm>
            <a:custGeom>
              <a:avLst/>
              <a:gdLst/>
              <a:ahLst/>
              <a:cxnLst/>
              <a:rect l="l" t="t" r="r" b="b"/>
              <a:pathLst>
                <a:path w="466" h="411" extrusionOk="0">
                  <a:moveTo>
                    <a:pt x="231" y="1"/>
                  </a:moveTo>
                  <a:cubicBezTo>
                    <a:pt x="132" y="1"/>
                    <a:pt x="58" y="81"/>
                    <a:pt x="31" y="162"/>
                  </a:cubicBezTo>
                  <a:cubicBezTo>
                    <a:pt x="0" y="286"/>
                    <a:pt x="93" y="379"/>
                    <a:pt x="186" y="410"/>
                  </a:cubicBezTo>
                  <a:lnTo>
                    <a:pt x="248" y="410"/>
                  </a:lnTo>
                  <a:cubicBezTo>
                    <a:pt x="341" y="410"/>
                    <a:pt x="404" y="348"/>
                    <a:pt x="435" y="255"/>
                  </a:cubicBezTo>
                  <a:cubicBezTo>
                    <a:pt x="466" y="131"/>
                    <a:pt x="404" y="38"/>
                    <a:pt x="279" y="7"/>
                  </a:cubicBezTo>
                  <a:cubicBezTo>
                    <a:pt x="263" y="3"/>
                    <a:pt x="247"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1" name="Google Shape;14541;p97"/>
          <p:cNvGrpSpPr/>
          <p:nvPr/>
        </p:nvGrpSpPr>
        <p:grpSpPr>
          <a:xfrm>
            <a:off x="1732947" y="1784561"/>
            <a:ext cx="349000" cy="267575"/>
            <a:chOff x="3960075" y="2532600"/>
            <a:chExt cx="349000" cy="267575"/>
          </a:xfrm>
        </p:grpSpPr>
        <p:sp>
          <p:nvSpPr>
            <p:cNvPr id="14542" name="Google Shape;14542;p97"/>
            <p:cNvSpPr/>
            <p:nvPr/>
          </p:nvSpPr>
          <p:spPr>
            <a:xfrm>
              <a:off x="4224900" y="2553550"/>
              <a:ext cx="11275" cy="7900"/>
            </a:xfrm>
            <a:custGeom>
              <a:avLst/>
              <a:gdLst/>
              <a:ahLst/>
              <a:cxnLst/>
              <a:rect l="l" t="t" r="r" b="b"/>
              <a:pathLst>
                <a:path w="451" h="316" extrusionOk="0">
                  <a:moveTo>
                    <a:pt x="264" y="1"/>
                  </a:moveTo>
                  <a:cubicBezTo>
                    <a:pt x="1" y="1"/>
                    <a:pt x="256" y="315"/>
                    <a:pt x="385" y="315"/>
                  </a:cubicBezTo>
                  <a:cubicBezTo>
                    <a:pt x="423" y="315"/>
                    <a:pt x="450" y="288"/>
                    <a:pt x="450" y="218"/>
                  </a:cubicBezTo>
                  <a:cubicBezTo>
                    <a:pt x="450" y="94"/>
                    <a:pt x="357"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97"/>
            <p:cNvSpPr/>
            <p:nvPr/>
          </p:nvSpPr>
          <p:spPr>
            <a:xfrm>
              <a:off x="4245850" y="2553550"/>
              <a:ext cx="12025" cy="7900"/>
            </a:xfrm>
            <a:custGeom>
              <a:avLst/>
              <a:gdLst/>
              <a:ahLst/>
              <a:cxnLst/>
              <a:rect l="l" t="t" r="r" b="b"/>
              <a:pathLst>
                <a:path w="481" h="316" extrusionOk="0">
                  <a:moveTo>
                    <a:pt x="264" y="1"/>
                  </a:moveTo>
                  <a:cubicBezTo>
                    <a:pt x="0" y="1"/>
                    <a:pt x="274" y="315"/>
                    <a:pt x="411" y="315"/>
                  </a:cubicBezTo>
                  <a:cubicBezTo>
                    <a:pt x="452" y="315"/>
                    <a:pt x="481" y="288"/>
                    <a:pt x="481" y="218"/>
                  </a:cubicBezTo>
                  <a:cubicBezTo>
                    <a:pt x="481" y="94"/>
                    <a:pt x="38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97"/>
            <p:cNvSpPr/>
            <p:nvPr/>
          </p:nvSpPr>
          <p:spPr>
            <a:xfrm>
              <a:off x="4267375" y="2553550"/>
              <a:ext cx="11450" cy="7900"/>
            </a:xfrm>
            <a:custGeom>
              <a:avLst/>
              <a:gdLst/>
              <a:ahLst/>
              <a:cxnLst/>
              <a:rect l="l" t="t" r="r" b="b"/>
              <a:pathLst>
                <a:path w="458" h="316" extrusionOk="0">
                  <a:moveTo>
                    <a:pt x="240" y="1"/>
                  </a:moveTo>
                  <a:cubicBezTo>
                    <a:pt x="1" y="1"/>
                    <a:pt x="261" y="315"/>
                    <a:pt x="392" y="315"/>
                  </a:cubicBezTo>
                  <a:cubicBezTo>
                    <a:pt x="430" y="315"/>
                    <a:pt x="457" y="288"/>
                    <a:pt x="457" y="218"/>
                  </a:cubicBezTo>
                  <a:cubicBezTo>
                    <a:pt x="457" y="94"/>
                    <a:pt x="364" y="1"/>
                    <a:pt x="2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97"/>
            <p:cNvSpPr/>
            <p:nvPr/>
          </p:nvSpPr>
          <p:spPr>
            <a:xfrm>
              <a:off x="3960075" y="2532600"/>
              <a:ext cx="349000" cy="267575"/>
            </a:xfrm>
            <a:custGeom>
              <a:avLst/>
              <a:gdLst/>
              <a:ahLst/>
              <a:cxnLst/>
              <a:rect l="l" t="t" r="r" b="b"/>
              <a:pathLst>
                <a:path w="13960" h="10703" extrusionOk="0">
                  <a:moveTo>
                    <a:pt x="13525" y="404"/>
                  </a:moveTo>
                  <a:lnTo>
                    <a:pt x="13525" y="1676"/>
                  </a:lnTo>
                  <a:lnTo>
                    <a:pt x="5243" y="1676"/>
                  </a:lnTo>
                  <a:cubicBezTo>
                    <a:pt x="4964" y="1676"/>
                    <a:pt x="4964" y="2079"/>
                    <a:pt x="5243" y="2079"/>
                  </a:cubicBezTo>
                  <a:lnTo>
                    <a:pt x="7507" y="2079"/>
                  </a:lnTo>
                  <a:lnTo>
                    <a:pt x="7507" y="9090"/>
                  </a:lnTo>
                  <a:lnTo>
                    <a:pt x="404" y="9090"/>
                  </a:lnTo>
                  <a:lnTo>
                    <a:pt x="404" y="2079"/>
                  </a:lnTo>
                  <a:lnTo>
                    <a:pt x="4405" y="2079"/>
                  </a:lnTo>
                  <a:cubicBezTo>
                    <a:pt x="4684" y="2079"/>
                    <a:pt x="4684" y="1676"/>
                    <a:pt x="4405" y="1676"/>
                  </a:cubicBezTo>
                  <a:lnTo>
                    <a:pt x="404" y="1676"/>
                  </a:lnTo>
                  <a:lnTo>
                    <a:pt x="404" y="404"/>
                  </a:lnTo>
                  <a:close/>
                  <a:moveTo>
                    <a:pt x="13556" y="2079"/>
                  </a:moveTo>
                  <a:lnTo>
                    <a:pt x="13556" y="9090"/>
                  </a:lnTo>
                  <a:lnTo>
                    <a:pt x="7941" y="9090"/>
                  </a:lnTo>
                  <a:lnTo>
                    <a:pt x="7941" y="2079"/>
                  </a:lnTo>
                  <a:close/>
                  <a:moveTo>
                    <a:pt x="404" y="1"/>
                  </a:moveTo>
                  <a:cubicBezTo>
                    <a:pt x="187" y="1"/>
                    <a:pt x="0" y="187"/>
                    <a:pt x="0" y="404"/>
                  </a:cubicBezTo>
                  <a:lnTo>
                    <a:pt x="0" y="10299"/>
                  </a:lnTo>
                  <a:cubicBezTo>
                    <a:pt x="0" y="10516"/>
                    <a:pt x="187" y="10703"/>
                    <a:pt x="404" y="10703"/>
                  </a:cubicBezTo>
                  <a:lnTo>
                    <a:pt x="6359" y="10703"/>
                  </a:lnTo>
                  <a:cubicBezTo>
                    <a:pt x="6484" y="10703"/>
                    <a:pt x="6577" y="10610"/>
                    <a:pt x="6577" y="10516"/>
                  </a:cubicBezTo>
                  <a:cubicBezTo>
                    <a:pt x="6577" y="10392"/>
                    <a:pt x="6484" y="10299"/>
                    <a:pt x="6359" y="10299"/>
                  </a:cubicBezTo>
                  <a:lnTo>
                    <a:pt x="404" y="10299"/>
                  </a:lnTo>
                  <a:lnTo>
                    <a:pt x="404" y="9524"/>
                  </a:lnTo>
                  <a:lnTo>
                    <a:pt x="13556" y="9524"/>
                  </a:lnTo>
                  <a:lnTo>
                    <a:pt x="13556" y="10299"/>
                  </a:lnTo>
                  <a:lnTo>
                    <a:pt x="7197" y="10299"/>
                  </a:lnTo>
                  <a:cubicBezTo>
                    <a:pt x="7073" y="10299"/>
                    <a:pt x="6980" y="10392"/>
                    <a:pt x="6980" y="10516"/>
                  </a:cubicBezTo>
                  <a:cubicBezTo>
                    <a:pt x="6980" y="10610"/>
                    <a:pt x="7073" y="10703"/>
                    <a:pt x="7197" y="10703"/>
                  </a:cubicBezTo>
                  <a:lnTo>
                    <a:pt x="13556" y="10703"/>
                  </a:lnTo>
                  <a:cubicBezTo>
                    <a:pt x="13773" y="10703"/>
                    <a:pt x="13959" y="10516"/>
                    <a:pt x="13959" y="10299"/>
                  </a:cubicBezTo>
                  <a:lnTo>
                    <a:pt x="13959" y="404"/>
                  </a:lnTo>
                  <a:cubicBezTo>
                    <a:pt x="13959" y="187"/>
                    <a:pt x="13773" y="1"/>
                    <a:pt x="13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97"/>
            <p:cNvSpPr/>
            <p:nvPr/>
          </p:nvSpPr>
          <p:spPr>
            <a:xfrm>
              <a:off x="3983350" y="2627800"/>
              <a:ext cx="146575" cy="101225"/>
            </a:xfrm>
            <a:custGeom>
              <a:avLst/>
              <a:gdLst/>
              <a:ahLst/>
              <a:cxnLst/>
              <a:rect l="l" t="t" r="r" b="b"/>
              <a:pathLst>
                <a:path w="5863" h="4049" extrusionOk="0">
                  <a:moveTo>
                    <a:pt x="2900" y="396"/>
                  </a:moveTo>
                  <a:cubicBezTo>
                    <a:pt x="2947" y="396"/>
                    <a:pt x="2993" y="412"/>
                    <a:pt x="3040" y="443"/>
                  </a:cubicBezTo>
                  <a:lnTo>
                    <a:pt x="5242" y="1435"/>
                  </a:lnTo>
                  <a:lnTo>
                    <a:pt x="3040" y="2490"/>
                  </a:lnTo>
                  <a:lnTo>
                    <a:pt x="2792" y="2490"/>
                  </a:lnTo>
                  <a:lnTo>
                    <a:pt x="558" y="1435"/>
                  </a:lnTo>
                  <a:lnTo>
                    <a:pt x="2761" y="443"/>
                  </a:lnTo>
                  <a:cubicBezTo>
                    <a:pt x="2807" y="412"/>
                    <a:pt x="2854" y="396"/>
                    <a:pt x="2900" y="396"/>
                  </a:cubicBezTo>
                  <a:close/>
                  <a:moveTo>
                    <a:pt x="4343" y="2335"/>
                  </a:moveTo>
                  <a:lnTo>
                    <a:pt x="4343" y="3327"/>
                  </a:lnTo>
                  <a:lnTo>
                    <a:pt x="4157" y="3389"/>
                  </a:lnTo>
                  <a:cubicBezTo>
                    <a:pt x="3753" y="3545"/>
                    <a:pt x="3335" y="3622"/>
                    <a:pt x="2920" y="3622"/>
                  </a:cubicBezTo>
                  <a:cubicBezTo>
                    <a:pt x="2505" y="3622"/>
                    <a:pt x="2094" y="3545"/>
                    <a:pt x="1706" y="3389"/>
                  </a:cubicBezTo>
                  <a:lnTo>
                    <a:pt x="1520" y="3327"/>
                  </a:lnTo>
                  <a:lnTo>
                    <a:pt x="1520" y="2335"/>
                  </a:lnTo>
                  <a:lnTo>
                    <a:pt x="2637" y="2862"/>
                  </a:lnTo>
                  <a:cubicBezTo>
                    <a:pt x="2714" y="2909"/>
                    <a:pt x="2807" y="2932"/>
                    <a:pt x="2904" y="2932"/>
                  </a:cubicBezTo>
                  <a:cubicBezTo>
                    <a:pt x="3001" y="2932"/>
                    <a:pt x="3102" y="2909"/>
                    <a:pt x="3195" y="2862"/>
                  </a:cubicBezTo>
                  <a:lnTo>
                    <a:pt x="4343" y="2335"/>
                  </a:lnTo>
                  <a:close/>
                  <a:moveTo>
                    <a:pt x="2920" y="1"/>
                  </a:moveTo>
                  <a:cubicBezTo>
                    <a:pt x="2807" y="1"/>
                    <a:pt x="2699" y="24"/>
                    <a:pt x="2606" y="70"/>
                  </a:cubicBezTo>
                  <a:lnTo>
                    <a:pt x="248" y="1156"/>
                  </a:lnTo>
                  <a:cubicBezTo>
                    <a:pt x="0" y="1280"/>
                    <a:pt x="0" y="1652"/>
                    <a:pt x="279" y="1745"/>
                  </a:cubicBezTo>
                  <a:lnTo>
                    <a:pt x="1117" y="2149"/>
                  </a:lnTo>
                  <a:lnTo>
                    <a:pt x="1117" y="3389"/>
                  </a:lnTo>
                  <a:cubicBezTo>
                    <a:pt x="1117" y="3513"/>
                    <a:pt x="1179" y="3607"/>
                    <a:pt x="1303" y="3669"/>
                  </a:cubicBezTo>
                  <a:lnTo>
                    <a:pt x="1582" y="3793"/>
                  </a:lnTo>
                  <a:cubicBezTo>
                    <a:pt x="2016" y="3963"/>
                    <a:pt x="2474" y="4049"/>
                    <a:pt x="2931" y="4049"/>
                  </a:cubicBezTo>
                  <a:cubicBezTo>
                    <a:pt x="3389" y="4049"/>
                    <a:pt x="3846" y="3963"/>
                    <a:pt x="4281" y="3793"/>
                  </a:cubicBezTo>
                  <a:lnTo>
                    <a:pt x="4560" y="3669"/>
                  </a:lnTo>
                  <a:cubicBezTo>
                    <a:pt x="4653" y="3607"/>
                    <a:pt x="4746" y="3513"/>
                    <a:pt x="4746" y="3389"/>
                  </a:cubicBezTo>
                  <a:lnTo>
                    <a:pt x="4746" y="2149"/>
                  </a:lnTo>
                  <a:lnTo>
                    <a:pt x="5584" y="1745"/>
                  </a:lnTo>
                  <a:cubicBezTo>
                    <a:pt x="5832" y="1652"/>
                    <a:pt x="5863" y="1280"/>
                    <a:pt x="5615" y="1156"/>
                  </a:cubicBezTo>
                  <a:lnTo>
                    <a:pt x="3257" y="70"/>
                  </a:lnTo>
                  <a:cubicBezTo>
                    <a:pt x="3149" y="24"/>
                    <a:pt x="3032" y="1"/>
                    <a:pt x="2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97"/>
            <p:cNvSpPr/>
            <p:nvPr/>
          </p:nvSpPr>
          <p:spPr>
            <a:xfrm>
              <a:off x="4177975" y="2608600"/>
              <a:ext cx="10125" cy="10125"/>
            </a:xfrm>
            <a:custGeom>
              <a:avLst/>
              <a:gdLst/>
              <a:ahLst/>
              <a:cxnLst/>
              <a:rect l="l" t="t" r="r" b="b"/>
              <a:pathLst>
                <a:path w="405" h="405" extrusionOk="0">
                  <a:moveTo>
                    <a:pt x="187" y="1"/>
                  </a:moveTo>
                  <a:cubicBezTo>
                    <a:pt x="94" y="1"/>
                    <a:pt x="1" y="94"/>
                    <a:pt x="1" y="218"/>
                  </a:cubicBezTo>
                  <a:cubicBezTo>
                    <a:pt x="1" y="311"/>
                    <a:pt x="94" y="404"/>
                    <a:pt x="187" y="404"/>
                  </a:cubicBezTo>
                  <a:cubicBezTo>
                    <a:pt x="311" y="404"/>
                    <a:pt x="404" y="311"/>
                    <a:pt x="404" y="218"/>
                  </a:cubicBezTo>
                  <a:cubicBezTo>
                    <a:pt x="404" y="94"/>
                    <a:pt x="311"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97"/>
            <p:cNvSpPr/>
            <p:nvPr/>
          </p:nvSpPr>
          <p:spPr>
            <a:xfrm>
              <a:off x="4175650" y="2638075"/>
              <a:ext cx="12450" cy="10875"/>
            </a:xfrm>
            <a:custGeom>
              <a:avLst/>
              <a:gdLst/>
              <a:ahLst/>
              <a:cxnLst/>
              <a:rect l="l" t="t" r="r" b="b"/>
              <a:pathLst>
                <a:path w="498" h="435" extrusionOk="0">
                  <a:moveTo>
                    <a:pt x="280" y="1"/>
                  </a:moveTo>
                  <a:cubicBezTo>
                    <a:pt x="1" y="1"/>
                    <a:pt x="1" y="435"/>
                    <a:pt x="280" y="435"/>
                  </a:cubicBezTo>
                  <a:cubicBezTo>
                    <a:pt x="404" y="435"/>
                    <a:pt x="497" y="342"/>
                    <a:pt x="497" y="218"/>
                  </a:cubicBezTo>
                  <a:cubicBezTo>
                    <a:pt x="497" y="94"/>
                    <a:pt x="404"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97"/>
            <p:cNvSpPr/>
            <p:nvPr/>
          </p:nvSpPr>
          <p:spPr>
            <a:xfrm>
              <a:off x="4177975" y="2668325"/>
              <a:ext cx="10125" cy="10100"/>
            </a:xfrm>
            <a:custGeom>
              <a:avLst/>
              <a:gdLst/>
              <a:ahLst/>
              <a:cxnLst/>
              <a:rect l="l" t="t" r="r" b="b"/>
              <a:pathLst>
                <a:path w="405" h="404" extrusionOk="0">
                  <a:moveTo>
                    <a:pt x="187" y="0"/>
                  </a:moveTo>
                  <a:cubicBezTo>
                    <a:pt x="94" y="0"/>
                    <a:pt x="1" y="93"/>
                    <a:pt x="1" y="186"/>
                  </a:cubicBezTo>
                  <a:cubicBezTo>
                    <a:pt x="1" y="311"/>
                    <a:pt x="94" y="404"/>
                    <a:pt x="187" y="404"/>
                  </a:cubicBezTo>
                  <a:cubicBezTo>
                    <a:pt x="311" y="404"/>
                    <a:pt x="404" y="311"/>
                    <a:pt x="404" y="186"/>
                  </a:cubicBezTo>
                  <a:cubicBezTo>
                    <a:pt x="404" y="93"/>
                    <a:pt x="311"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97"/>
            <p:cNvSpPr/>
            <p:nvPr/>
          </p:nvSpPr>
          <p:spPr>
            <a:xfrm>
              <a:off x="4175650" y="2697800"/>
              <a:ext cx="12450" cy="10100"/>
            </a:xfrm>
            <a:custGeom>
              <a:avLst/>
              <a:gdLst/>
              <a:ahLst/>
              <a:cxnLst/>
              <a:rect l="l" t="t" r="r" b="b"/>
              <a:pathLst>
                <a:path w="498" h="404" extrusionOk="0">
                  <a:moveTo>
                    <a:pt x="280" y="0"/>
                  </a:moveTo>
                  <a:cubicBezTo>
                    <a:pt x="1" y="0"/>
                    <a:pt x="1" y="403"/>
                    <a:pt x="280" y="403"/>
                  </a:cubicBezTo>
                  <a:cubicBezTo>
                    <a:pt x="404" y="403"/>
                    <a:pt x="497" y="310"/>
                    <a:pt x="497" y="217"/>
                  </a:cubicBezTo>
                  <a:cubicBezTo>
                    <a:pt x="497" y="93"/>
                    <a:pt x="404" y="0"/>
                    <a:pt x="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97"/>
            <p:cNvSpPr/>
            <p:nvPr/>
          </p:nvSpPr>
          <p:spPr>
            <a:xfrm>
              <a:off x="4177975" y="2728025"/>
              <a:ext cx="10125" cy="10125"/>
            </a:xfrm>
            <a:custGeom>
              <a:avLst/>
              <a:gdLst/>
              <a:ahLst/>
              <a:cxnLst/>
              <a:rect l="l" t="t" r="r" b="b"/>
              <a:pathLst>
                <a:path w="405" h="405" extrusionOk="0">
                  <a:moveTo>
                    <a:pt x="187" y="1"/>
                  </a:moveTo>
                  <a:cubicBezTo>
                    <a:pt x="94" y="1"/>
                    <a:pt x="1" y="94"/>
                    <a:pt x="1" y="187"/>
                  </a:cubicBezTo>
                  <a:cubicBezTo>
                    <a:pt x="1" y="311"/>
                    <a:pt x="94" y="404"/>
                    <a:pt x="187" y="404"/>
                  </a:cubicBezTo>
                  <a:cubicBezTo>
                    <a:pt x="311" y="404"/>
                    <a:pt x="404" y="311"/>
                    <a:pt x="404" y="187"/>
                  </a:cubicBezTo>
                  <a:cubicBezTo>
                    <a:pt x="404" y="94"/>
                    <a:pt x="311"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97"/>
            <p:cNvSpPr/>
            <p:nvPr/>
          </p:nvSpPr>
          <p:spPr>
            <a:xfrm>
              <a:off x="4196600" y="2608600"/>
              <a:ext cx="81450" cy="10125"/>
            </a:xfrm>
            <a:custGeom>
              <a:avLst/>
              <a:gdLst/>
              <a:ahLst/>
              <a:cxnLst/>
              <a:rect l="l" t="t" r="r" b="b"/>
              <a:pathLst>
                <a:path w="3258" h="405" extrusionOk="0">
                  <a:moveTo>
                    <a:pt x="217" y="1"/>
                  </a:moveTo>
                  <a:cubicBezTo>
                    <a:pt x="93" y="1"/>
                    <a:pt x="0" y="94"/>
                    <a:pt x="0" y="218"/>
                  </a:cubicBezTo>
                  <a:cubicBezTo>
                    <a:pt x="0" y="311"/>
                    <a:pt x="93" y="404"/>
                    <a:pt x="217" y="404"/>
                  </a:cubicBezTo>
                  <a:lnTo>
                    <a:pt x="3071" y="404"/>
                  </a:lnTo>
                  <a:cubicBezTo>
                    <a:pt x="3164" y="404"/>
                    <a:pt x="3257" y="311"/>
                    <a:pt x="3257" y="218"/>
                  </a:cubicBezTo>
                  <a:cubicBezTo>
                    <a:pt x="3257" y="94"/>
                    <a:pt x="3164" y="1"/>
                    <a:pt x="3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97"/>
            <p:cNvSpPr/>
            <p:nvPr/>
          </p:nvSpPr>
          <p:spPr>
            <a:xfrm>
              <a:off x="4195050" y="2638075"/>
              <a:ext cx="85325" cy="10875"/>
            </a:xfrm>
            <a:custGeom>
              <a:avLst/>
              <a:gdLst/>
              <a:ahLst/>
              <a:cxnLst/>
              <a:rect l="l" t="t" r="r" b="b"/>
              <a:pathLst>
                <a:path w="3413" h="435" extrusionOk="0">
                  <a:moveTo>
                    <a:pt x="279" y="1"/>
                  </a:moveTo>
                  <a:cubicBezTo>
                    <a:pt x="0" y="1"/>
                    <a:pt x="0" y="435"/>
                    <a:pt x="279" y="435"/>
                  </a:cubicBezTo>
                  <a:lnTo>
                    <a:pt x="3133" y="435"/>
                  </a:lnTo>
                  <a:cubicBezTo>
                    <a:pt x="3412" y="435"/>
                    <a:pt x="3412" y="1"/>
                    <a:pt x="3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97"/>
            <p:cNvSpPr/>
            <p:nvPr/>
          </p:nvSpPr>
          <p:spPr>
            <a:xfrm>
              <a:off x="4196600" y="2668325"/>
              <a:ext cx="81450" cy="10100"/>
            </a:xfrm>
            <a:custGeom>
              <a:avLst/>
              <a:gdLst/>
              <a:ahLst/>
              <a:cxnLst/>
              <a:rect l="l" t="t" r="r" b="b"/>
              <a:pathLst>
                <a:path w="3258" h="404" extrusionOk="0">
                  <a:moveTo>
                    <a:pt x="217" y="0"/>
                  </a:moveTo>
                  <a:cubicBezTo>
                    <a:pt x="93" y="0"/>
                    <a:pt x="0" y="93"/>
                    <a:pt x="0" y="186"/>
                  </a:cubicBezTo>
                  <a:cubicBezTo>
                    <a:pt x="0" y="311"/>
                    <a:pt x="93" y="404"/>
                    <a:pt x="217" y="404"/>
                  </a:cubicBezTo>
                  <a:lnTo>
                    <a:pt x="3071" y="404"/>
                  </a:lnTo>
                  <a:cubicBezTo>
                    <a:pt x="3164" y="404"/>
                    <a:pt x="3257" y="311"/>
                    <a:pt x="3257" y="186"/>
                  </a:cubicBezTo>
                  <a:cubicBezTo>
                    <a:pt x="3257" y="93"/>
                    <a:pt x="3164"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97"/>
            <p:cNvSpPr/>
            <p:nvPr/>
          </p:nvSpPr>
          <p:spPr>
            <a:xfrm>
              <a:off x="4195050" y="2697800"/>
              <a:ext cx="85325" cy="10100"/>
            </a:xfrm>
            <a:custGeom>
              <a:avLst/>
              <a:gdLst/>
              <a:ahLst/>
              <a:cxnLst/>
              <a:rect l="l" t="t" r="r" b="b"/>
              <a:pathLst>
                <a:path w="3413" h="404" extrusionOk="0">
                  <a:moveTo>
                    <a:pt x="279" y="0"/>
                  </a:moveTo>
                  <a:cubicBezTo>
                    <a:pt x="0" y="0"/>
                    <a:pt x="0" y="403"/>
                    <a:pt x="279" y="403"/>
                  </a:cubicBezTo>
                  <a:lnTo>
                    <a:pt x="3133" y="403"/>
                  </a:lnTo>
                  <a:cubicBezTo>
                    <a:pt x="3412" y="403"/>
                    <a:pt x="3412" y="0"/>
                    <a:pt x="3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97"/>
            <p:cNvSpPr/>
            <p:nvPr/>
          </p:nvSpPr>
          <p:spPr>
            <a:xfrm>
              <a:off x="4196600" y="2728025"/>
              <a:ext cx="81450" cy="10125"/>
            </a:xfrm>
            <a:custGeom>
              <a:avLst/>
              <a:gdLst/>
              <a:ahLst/>
              <a:cxnLst/>
              <a:rect l="l" t="t" r="r" b="b"/>
              <a:pathLst>
                <a:path w="3258" h="405" extrusionOk="0">
                  <a:moveTo>
                    <a:pt x="217" y="1"/>
                  </a:moveTo>
                  <a:cubicBezTo>
                    <a:pt x="93" y="1"/>
                    <a:pt x="0" y="94"/>
                    <a:pt x="0" y="187"/>
                  </a:cubicBezTo>
                  <a:cubicBezTo>
                    <a:pt x="0" y="311"/>
                    <a:pt x="93" y="404"/>
                    <a:pt x="217" y="404"/>
                  </a:cubicBezTo>
                  <a:lnTo>
                    <a:pt x="3071" y="404"/>
                  </a:lnTo>
                  <a:cubicBezTo>
                    <a:pt x="3164" y="404"/>
                    <a:pt x="3257" y="311"/>
                    <a:pt x="3257" y="187"/>
                  </a:cubicBezTo>
                  <a:cubicBezTo>
                    <a:pt x="3257" y="94"/>
                    <a:pt x="3164" y="1"/>
                    <a:pt x="3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57" name="Google Shape;14557;p97"/>
          <p:cNvSpPr/>
          <p:nvPr/>
        </p:nvSpPr>
        <p:spPr>
          <a:xfrm>
            <a:off x="3227597" y="1805474"/>
            <a:ext cx="349000" cy="225750"/>
          </a:xfrm>
          <a:custGeom>
            <a:avLst/>
            <a:gdLst/>
            <a:ahLst/>
            <a:cxnLst/>
            <a:rect l="l" t="t" r="r" b="b"/>
            <a:pathLst>
              <a:path w="13960" h="9030" extrusionOk="0">
                <a:moveTo>
                  <a:pt x="6111" y="2856"/>
                </a:moveTo>
                <a:lnTo>
                  <a:pt x="6111" y="3477"/>
                </a:lnTo>
                <a:lnTo>
                  <a:pt x="5150" y="3477"/>
                </a:lnTo>
                <a:lnTo>
                  <a:pt x="5150" y="2856"/>
                </a:lnTo>
                <a:close/>
                <a:moveTo>
                  <a:pt x="10144" y="2856"/>
                </a:moveTo>
                <a:lnTo>
                  <a:pt x="10144" y="3477"/>
                </a:lnTo>
                <a:lnTo>
                  <a:pt x="9213" y="3477"/>
                </a:lnTo>
                <a:lnTo>
                  <a:pt x="9213" y="2856"/>
                </a:lnTo>
                <a:close/>
                <a:moveTo>
                  <a:pt x="4746" y="3291"/>
                </a:moveTo>
                <a:lnTo>
                  <a:pt x="4746" y="4035"/>
                </a:lnTo>
                <a:lnTo>
                  <a:pt x="3816" y="4035"/>
                </a:lnTo>
                <a:lnTo>
                  <a:pt x="3816" y="3291"/>
                </a:lnTo>
                <a:close/>
                <a:moveTo>
                  <a:pt x="7445" y="3291"/>
                </a:moveTo>
                <a:lnTo>
                  <a:pt x="7445" y="4035"/>
                </a:lnTo>
                <a:lnTo>
                  <a:pt x="6514" y="4035"/>
                </a:lnTo>
                <a:lnTo>
                  <a:pt x="6514" y="3291"/>
                </a:lnTo>
                <a:close/>
                <a:moveTo>
                  <a:pt x="6111" y="3880"/>
                </a:moveTo>
                <a:lnTo>
                  <a:pt x="6111" y="4252"/>
                </a:lnTo>
                <a:lnTo>
                  <a:pt x="5150" y="4252"/>
                </a:lnTo>
                <a:lnTo>
                  <a:pt x="5150" y="3880"/>
                </a:lnTo>
                <a:close/>
                <a:moveTo>
                  <a:pt x="10144" y="3880"/>
                </a:moveTo>
                <a:lnTo>
                  <a:pt x="10144" y="4252"/>
                </a:lnTo>
                <a:lnTo>
                  <a:pt x="9213" y="4252"/>
                </a:lnTo>
                <a:lnTo>
                  <a:pt x="9213" y="3880"/>
                </a:lnTo>
                <a:close/>
                <a:moveTo>
                  <a:pt x="4746" y="4469"/>
                </a:moveTo>
                <a:lnTo>
                  <a:pt x="4746" y="4810"/>
                </a:lnTo>
                <a:lnTo>
                  <a:pt x="3816" y="4810"/>
                </a:lnTo>
                <a:lnTo>
                  <a:pt x="3816" y="4469"/>
                </a:lnTo>
                <a:close/>
                <a:moveTo>
                  <a:pt x="7445" y="4469"/>
                </a:moveTo>
                <a:lnTo>
                  <a:pt x="7445" y="4810"/>
                </a:lnTo>
                <a:lnTo>
                  <a:pt x="6514" y="4810"/>
                </a:lnTo>
                <a:lnTo>
                  <a:pt x="6514" y="4469"/>
                </a:lnTo>
                <a:close/>
                <a:moveTo>
                  <a:pt x="8810" y="4066"/>
                </a:moveTo>
                <a:lnTo>
                  <a:pt x="8810" y="5121"/>
                </a:lnTo>
                <a:lnTo>
                  <a:pt x="7848" y="5121"/>
                </a:lnTo>
                <a:lnTo>
                  <a:pt x="7848" y="4066"/>
                </a:lnTo>
                <a:close/>
                <a:moveTo>
                  <a:pt x="8810" y="5524"/>
                </a:moveTo>
                <a:lnTo>
                  <a:pt x="8810" y="5896"/>
                </a:lnTo>
                <a:lnTo>
                  <a:pt x="7848" y="5896"/>
                </a:lnTo>
                <a:lnTo>
                  <a:pt x="7848" y="5524"/>
                </a:lnTo>
                <a:close/>
                <a:moveTo>
                  <a:pt x="4746" y="5214"/>
                </a:moveTo>
                <a:lnTo>
                  <a:pt x="4746" y="7664"/>
                </a:lnTo>
                <a:lnTo>
                  <a:pt x="3816" y="7664"/>
                </a:lnTo>
                <a:lnTo>
                  <a:pt x="3785" y="5214"/>
                </a:lnTo>
                <a:close/>
                <a:moveTo>
                  <a:pt x="6080" y="4655"/>
                </a:moveTo>
                <a:lnTo>
                  <a:pt x="6080" y="7664"/>
                </a:lnTo>
                <a:lnTo>
                  <a:pt x="5150" y="7664"/>
                </a:lnTo>
                <a:lnTo>
                  <a:pt x="5150" y="4655"/>
                </a:lnTo>
                <a:close/>
                <a:moveTo>
                  <a:pt x="7445" y="5214"/>
                </a:moveTo>
                <a:lnTo>
                  <a:pt x="7445" y="7664"/>
                </a:lnTo>
                <a:lnTo>
                  <a:pt x="6514" y="7664"/>
                </a:lnTo>
                <a:lnTo>
                  <a:pt x="6514" y="5214"/>
                </a:lnTo>
                <a:close/>
                <a:moveTo>
                  <a:pt x="8810" y="6299"/>
                </a:moveTo>
                <a:lnTo>
                  <a:pt x="8810" y="7664"/>
                </a:lnTo>
                <a:lnTo>
                  <a:pt x="7848" y="7664"/>
                </a:lnTo>
                <a:lnTo>
                  <a:pt x="7848" y="6299"/>
                </a:lnTo>
                <a:close/>
                <a:moveTo>
                  <a:pt x="10144" y="4655"/>
                </a:moveTo>
                <a:lnTo>
                  <a:pt x="10144" y="7664"/>
                </a:lnTo>
                <a:lnTo>
                  <a:pt x="9182" y="7664"/>
                </a:lnTo>
                <a:lnTo>
                  <a:pt x="9182" y="4655"/>
                </a:lnTo>
                <a:close/>
                <a:moveTo>
                  <a:pt x="11819" y="1274"/>
                </a:moveTo>
                <a:lnTo>
                  <a:pt x="11819" y="7664"/>
                </a:lnTo>
                <a:lnTo>
                  <a:pt x="10547" y="7664"/>
                </a:lnTo>
                <a:lnTo>
                  <a:pt x="10547" y="2856"/>
                </a:lnTo>
                <a:cubicBezTo>
                  <a:pt x="10547" y="2639"/>
                  <a:pt x="10392" y="2453"/>
                  <a:pt x="10175" y="2453"/>
                </a:cubicBezTo>
                <a:lnTo>
                  <a:pt x="9182" y="2453"/>
                </a:lnTo>
                <a:cubicBezTo>
                  <a:pt x="8965" y="2453"/>
                  <a:pt x="8810" y="2639"/>
                  <a:pt x="8810" y="2856"/>
                </a:cubicBezTo>
                <a:lnTo>
                  <a:pt x="8810" y="3663"/>
                </a:lnTo>
                <a:lnTo>
                  <a:pt x="7848" y="3663"/>
                </a:lnTo>
                <a:lnTo>
                  <a:pt x="7848" y="3260"/>
                </a:lnTo>
                <a:cubicBezTo>
                  <a:pt x="7848" y="3042"/>
                  <a:pt x="7693" y="2887"/>
                  <a:pt x="7476" y="2887"/>
                </a:cubicBezTo>
                <a:lnTo>
                  <a:pt x="6514" y="2887"/>
                </a:lnTo>
                <a:lnTo>
                  <a:pt x="6514" y="2856"/>
                </a:lnTo>
                <a:cubicBezTo>
                  <a:pt x="6514" y="2639"/>
                  <a:pt x="6328" y="2453"/>
                  <a:pt x="6111" y="2453"/>
                </a:cubicBezTo>
                <a:lnTo>
                  <a:pt x="5150" y="2453"/>
                </a:lnTo>
                <a:cubicBezTo>
                  <a:pt x="4932" y="2453"/>
                  <a:pt x="4777" y="2639"/>
                  <a:pt x="4777" y="2856"/>
                </a:cubicBezTo>
                <a:lnTo>
                  <a:pt x="4777" y="2887"/>
                </a:lnTo>
                <a:lnTo>
                  <a:pt x="3816" y="2887"/>
                </a:lnTo>
                <a:cubicBezTo>
                  <a:pt x="3599" y="2887"/>
                  <a:pt x="3413" y="3042"/>
                  <a:pt x="3413" y="3260"/>
                </a:cubicBezTo>
                <a:lnTo>
                  <a:pt x="3413" y="7664"/>
                </a:lnTo>
                <a:lnTo>
                  <a:pt x="2141" y="7664"/>
                </a:lnTo>
                <a:lnTo>
                  <a:pt x="2141" y="1274"/>
                </a:lnTo>
                <a:close/>
                <a:moveTo>
                  <a:pt x="5584" y="8067"/>
                </a:moveTo>
                <a:lnTo>
                  <a:pt x="5584" y="8595"/>
                </a:lnTo>
                <a:lnTo>
                  <a:pt x="590" y="8595"/>
                </a:lnTo>
                <a:cubicBezTo>
                  <a:pt x="497" y="8595"/>
                  <a:pt x="404" y="8502"/>
                  <a:pt x="404" y="8409"/>
                </a:cubicBezTo>
                <a:lnTo>
                  <a:pt x="404" y="8067"/>
                </a:lnTo>
                <a:close/>
                <a:moveTo>
                  <a:pt x="7941" y="8067"/>
                </a:moveTo>
                <a:lnTo>
                  <a:pt x="7972" y="8595"/>
                </a:lnTo>
                <a:lnTo>
                  <a:pt x="5987" y="8595"/>
                </a:lnTo>
                <a:lnTo>
                  <a:pt x="5987" y="8067"/>
                </a:lnTo>
                <a:close/>
                <a:moveTo>
                  <a:pt x="12455" y="1"/>
                </a:moveTo>
                <a:cubicBezTo>
                  <a:pt x="12440" y="1"/>
                  <a:pt x="12424" y="1"/>
                  <a:pt x="12408" y="3"/>
                </a:cubicBezTo>
                <a:lnTo>
                  <a:pt x="1551" y="3"/>
                </a:lnTo>
                <a:cubicBezTo>
                  <a:pt x="1179" y="3"/>
                  <a:pt x="869" y="313"/>
                  <a:pt x="869" y="685"/>
                </a:cubicBezTo>
                <a:lnTo>
                  <a:pt x="869" y="1616"/>
                </a:lnTo>
                <a:cubicBezTo>
                  <a:pt x="822" y="1740"/>
                  <a:pt x="939" y="1802"/>
                  <a:pt x="1055" y="1802"/>
                </a:cubicBezTo>
                <a:cubicBezTo>
                  <a:pt x="1171" y="1802"/>
                  <a:pt x="1288" y="1740"/>
                  <a:pt x="1241" y="1616"/>
                </a:cubicBezTo>
                <a:lnTo>
                  <a:pt x="1241" y="685"/>
                </a:lnTo>
                <a:cubicBezTo>
                  <a:pt x="1241" y="530"/>
                  <a:pt x="1365" y="406"/>
                  <a:pt x="1551" y="406"/>
                </a:cubicBezTo>
                <a:lnTo>
                  <a:pt x="12377" y="406"/>
                </a:lnTo>
                <a:cubicBezTo>
                  <a:pt x="12532" y="406"/>
                  <a:pt x="12656" y="530"/>
                  <a:pt x="12656" y="685"/>
                </a:cubicBezTo>
                <a:lnTo>
                  <a:pt x="12656" y="7664"/>
                </a:lnTo>
                <a:lnTo>
                  <a:pt x="12222" y="7664"/>
                </a:lnTo>
                <a:lnTo>
                  <a:pt x="12222" y="1274"/>
                </a:lnTo>
                <a:cubicBezTo>
                  <a:pt x="12222" y="1057"/>
                  <a:pt x="12036" y="871"/>
                  <a:pt x="11788" y="840"/>
                </a:cubicBezTo>
                <a:lnTo>
                  <a:pt x="2172" y="840"/>
                </a:lnTo>
                <a:cubicBezTo>
                  <a:pt x="1924" y="840"/>
                  <a:pt x="1738" y="1057"/>
                  <a:pt x="1738" y="1274"/>
                </a:cubicBezTo>
                <a:lnTo>
                  <a:pt x="1738" y="7664"/>
                </a:lnTo>
                <a:lnTo>
                  <a:pt x="1272" y="7664"/>
                </a:lnTo>
                <a:lnTo>
                  <a:pt x="1272" y="2422"/>
                </a:lnTo>
                <a:cubicBezTo>
                  <a:pt x="1303" y="2298"/>
                  <a:pt x="1179" y="2236"/>
                  <a:pt x="1059" y="2236"/>
                </a:cubicBezTo>
                <a:cubicBezTo>
                  <a:pt x="939" y="2236"/>
                  <a:pt x="822" y="2298"/>
                  <a:pt x="869" y="2422"/>
                </a:cubicBezTo>
                <a:lnTo>
                  <a:pt x="869" y="7664"/>
                </a:lnTo>
                <a:lnTo>
                  <a:pt x="404" y="7664"/>
                </a:lnTo>
                <a:cubicBezTo>
                  <a:pt x="187" y="7664"/>
                  <a:pt x="0" y="7850"/>
                  <a:pt x="0" y="8067"/>
                </a:cubicBezTo>
                <a:lnTo>
                  <a:pt x="0" y="8409"/>
                </a:lnTo>
                <a:cubicBezTo>
                  <a:pt x="0" y="8750"/>
                  <a:pt x="280" y="9029"/>
                  <a:pt x="621" y="9029"/>
                </a:cubicBezTo>
                <a:lnTo>
                  <a:pt x="11571" y="9029"/>
                </a:lnTo>
                <a:cubicBezTo>
                  <a:pt x="11695" y="9029"/>
                  <a:pt x="11788" y="8936"/>
                  <a:pt x="11788" y="8812"/>
                </a:cubicBezTo>
                <a:cubicBezTo>
                  <a:pt x="11788" y="8688"/>
                  <a:pt x="11695" y="8595"/>
                  <a:pt x="11571" y="8595"/>
                </a:cubicBezTo>
                <a:lnTo>
                  <a:pt x="8376" y="8595"/>
                </a:lnTo>
                <a:lnTo>
                  <a:pt x="8376" y="8067"/>
                </a:lnTo>
                <a:lnTo>
                  <a:pt x="13556" y="8067"/>
                </a:lnTo>
                <a:lnTo>
                  <a:pt x="13556" y="8409"/>
                </a:lnTo>
                <a:cubicBezTo>
                  <a:pt x="13556" y="8502"/>
                  <a:pt x="13463" y="8595"/>
                  <a:pt x="13339" y="8595"/>
                </a:cubicBezTo>
                <a:lnTo>
                  <a:pt x="12377" y="8595"/>
                </a:lnTo>
                <a:cubicBezTo>
                  <a:pt x="12284" y="8595"/>
                  <a:pt x="12191" y="8688"/>
                  <a:pt x="12191" y="8812"/>
                </a:cubicBezTo>
                <a:cubicBezTo>
                  <a:pt x="12191" y="8905"/>
                  <a:pt x="12284" y="8998"/>
                  <a:pt x="12377" y="8998"/>
                </a:cubicBezTo>
                <a:lnTo>
                  <a:pt x="13339" y="8998"/>
                </a:lnTo>
                <a:cubicBezTo>
                  <a:pt x="13680" y="8998"/>
                  <a:pt x="13959" y="8719"/>
                  <a:pt x="13959" y="8409"/>
                </a:cubicBezTo>
                <a:lnTo>
                  <a:pt x="13959" y="8036"/>
                </a:lnTo>
                <a:cubicBezTo>
                  <a:pt x="13959" y="7819"/>
                  <a:pt x="13773" y="7664"/>
                  <a:pt x="13556" y="7664"/>
                </a:cubicBezTo>
                <a:lnTo>
                  <a:pt x="13091" y="7664"/>
                </a:lnTo>
                <a:lnTo>
                  <a:pt x="13091" y="685"/>
                </a:lnTo>
                <a:cubicBezTo>
                  <a:pt x="13091" y="329"/>
                  <a:pt x="12806" y="1"/>
                  <a:pt x="124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58" name="Google Shape;14558;p97"/>
          <p:cNvGrpSpPr/>
          <p:nvPr/>
        </p:nvGrpSpPr>
        <p:grpSpPr>
          <a:xfrm>
            <a:off x="3993516" y="1820248"/>
            <a:ext cx="349775" cy="196200"/>
            <a:chOff x="2443225" y="2532550"/>
            <a:chExt cx="349775" cy="268400"/>
          </a:xfrm>
        </p:grpSpPr>
        <p:sp>
          <p:nvSpPr>
            <p:cNvPr id="14559" name="Google Shape;14559;p97"/>
            <p:cNvSpPr/>
            <p:nvPr/>
          </p:nvSpPr>
          <p:spPr>
            <a:xfrm>
              <a:off x="2443225" y="2532550"/>
              <a:ext cx="349775" cy="268400"/>
            </a:xfrm>
            <a:custGeom>
              <a:avLst/>
              <a:gdLst/>
              <a:ahLst/>
              <a:cxnLst/>
              <a:rect l="l" t="t" r="r" b="b"/>
              <a:pathLst>
                <a:path w="13991" h="10736" extrusionOk="0">
                  <a:moveTo>
                    <a:pt x="3444" y="3012"/>
                  </a:moveTo>
                  <a:lnTo>
                    <a:pt x="3444" y="9402"/>
                  </a:lnTo>
                  <a:lnTo>
                    <a:pt x="2172" y="9402"/>
                  </a:lnTo>
                  <a:lnTo>
                    <a:pt x="2172" y="3012"/>
                  </a:lnTo>
                  <a:close/>
                  <a:moveTo>
                    <a:pt x="10113" y="406"/>
                  </a:moveTo>
                  <a:cubicBezTo>
                    <a:pt x="10144" y="406"/>
                    <a:pt x="10175" y="437"/>
                    <a:pt x="10175" y="468"/>
                  </a:cubicBezTo>
                  <a:lnTo>
                    <a:pt x="10175" y="9402"/>
                  </a:lnTo>
                  <a:lnTo>
                    <a:pt x="3847" y="9402"/>
                  </a:lnTo>
                  <a:lnTo>
                    <a:pt x="3847" y="468"/>
                  </a:lnTo>
                  <a:cubicBezTo>
                    <a:pt x="3847" y="437"/>
                    <a:pt x="3878" y="406"/>
                    <a:pt x="3909" y="406"/>
                  </a:cubicBezTo>
                  <a:close/>
                  <a:moveTo>
                    <a:pt x="11819" y="2981"/>
                  </a:moveTo>
                  <a:cubicBezTo>
                    <a:pt x="11819" y="2981"/>
                    <a:pt x="11850" y="2981"/>
                    <a:pt x="11850" y="3012"/>
                  </a:cubicBezTo>
                  <a:lnTo>
                    <a:pt x="11850" y="9402"/>
                  </a:lnTo>
                  <a:lnTo>
                    <a:pt x="10578" y="9402"/>
                  </a:lnTo>
                  <a:lnTo>
                    <a:pt x="10578" y="2981"/>
                  </a:lnTo>
                  <a:close/>
                  <a:moveTo>
                    <a:pt x="12439" y="2112"/>
                  </a:moveTo>
                  <a:cubicBezTo>
                    <a:pt x="12595" y="2112"/>
                    <a:pt x="12719" y="2236"/>
                    <a:pt x="12719" y="2422"/>
                  </a:cubicBezTo>
                  <a:lnTo>
                    <a:pt x="12719" y="9402"/>
                  </a:lnTo>
                  <a:lnTo>
                    <a:pt x="12284" y="9402"/>
                  </a:lnTo>
                  <a:lnTo>
                    <a:pt x="12284" y="3012"/>
                  </a:lnTo>
                  <a:cubicBezTo>
                    <a:pt x="12253" y="2764"/>
                    <a:pt x="12067" y="2578"/>
                    <a:pt x="11850" y="2578"/>
                  </a:cubicBezTo>
                  <a:lnTo>
                    <a:pt x="10578" y="2578"/>
                  </a:lnTo>
                  <a:lnTo>
                    <a:pt x="10578" y="2112"/>
                  </a:lnTo>
                  <a:close/>
                  <a:moveTo>
                    <a:pt x="5584" y="9805"/>
                  </a:moveTo>
                  <a:lnTo>
                    <a:pt x="5584" y="10332"/>
                  </a:lnTo>
                  <a:lnTo>
                    <a:pt x="621" y="10332"/>
                  </a:lnTo>
                  <a:cubicBezTo>
                    <a:pt x="528" y="10332"/>
                    <a:pt x="435" y="10239"/>
                    <a:pt x="435" y="10115"/>
                  </a:cubicBezTo>
                  <a:lnTo>
                    <a:pt x="435" y="9805"/>
                  </a:lnTo>
                  <a:close/>
                  <a:moveTo>
                    <a:pt x="7973" y="9805"/>
                  </a:moveTo>
                  <a:lnTo>
                    <a:pt x="7973" y="10332"/>
                  </a:lnTo>
                  <a:lnTo>
                    <a:pt x="5987" y="10332"/>
                  </a:lnTo>
                  <a:lnTo>
                    <a:pt x="5987" y="9805"/>
                  </a:lnTo>
                  <a:close/>
                  <a:moveTo>
                    <a:pt x="3856" y="0"/>
                  </a:moveTo>
                  <a:cubicBezTo>
                    <a:pt x="3603" y="0"/>
                    <a:pt x="3415" y="207"/>
                    <a:pt x="3444" y="468"/>
                  </a:cubicBezTo>
                  <a:lnTo>
                    <a:pt x="3444" y="1709"/>
                  </a:lnTo>
                  <a:lnTo>
                    <a:pt x="1583" y="1709"/>
                  </a:lnTo>
                  <a:cubicBezTo>
                    <a:pt x="1210" y="1709"/>
                    <a:pt x="869" y="2019"/>
                    <a:pt x="869" y="2422"/>
                  </a:cubicBezTo>
                  <a:lnTo>
                    <a:pt x="869" y="3353"/>
                  </a:lnTo>
                  <a:cubicBezTo>
                    <a:pt x="869" y="3477"/>
                    <a:pt x="978" y="3539"/>
                    <a:pt x="1086" y="3539"/>
                  </a:cubicBezTo>
                  <a:cubicBezTo>
                    <a:pt x="1195" y="3539"/>
                    <a:pt x="1303" y="3477"/>
                    <a:pt x="1303" y="3353"/>
                  </a:cubicBezTo>
                  <a:lnTo>
                    <a:pt x="1303" y="2422"/>
                  </a:lnTo>
                  <a:cubicBezTo>
                    <a:pt x="1272" y="2236"/>
                    <a:pt x="1428" y="2112"/>
                    <a:pt x="1583" y="2112"/>
                  </a:cubicBezTo>
                  <a:lnTo>
                    <a:pt x="3444" y="2112"/>
                  </a:lnTo>
                  <a:lnTo>
                    <a:pt x="3444" y="2578"/>
                  </a:lnTo>
                  <a:lnTo>
                    <a:pt x="2172" y="2578"/>
                  </a:lnTo>
                  <a:cubicBezTo>
                    <a:pt x="1955" y="2578"/>
                    <a:pt x="1738" y="2764"/>
                    <a:pt x="1738" y="3012"/>
                  </a:cubicBezTo>
                  <a:lnTo>
                    <a:pt x="1738" y="9402"/>
                  </a:lnTo>
                  <a:lnTo>
                    <a:pt x="1303" y="9402"/>
                  </a:lnTo>
                  <a:lnTo>
                    <a:pt x="1303" y="4160"/>
                  </a:lnTo>
                  <a:cubicBezTo>
                    <a:pt x="1303" y="4020"/>
                    <a:pt x="1195" y="3950"/>
                    <a:pt x="1086" y="3950"/>
                  </a:cubicBezTo>
                  <a:cubicBezTo>
                    <a:pt x="978" y="3950"/>
                    <a:pt x="869" y="4020"/>
                    <a:pt x="869" y="4160"/>
                  </a:cubicBezTo>
                  <a:lnTo>
                    <a:pt x="869" y="9402"/>
                  </a:lnTo>
                  <a:lnTo>
                    <a:pt x="404" y="9402"/>
                  </a:lnTo>
                  <a:cubicBezTo>
                    <a:pt x="187" y="9402"/>
                    <a:pt x="1" y="9557"/>
                    <a:pt x="1" y="9774"/>
                  </a:cubicBezTo>
                  <a:lnTo>
                    <a:pt x="1" y="10146"/>
                  </a:lnTo>
                  <a:cubicBezTo>
                    <a:pt x="1" y="10456"/>
                    <a:pt x="280" y="10736"/>
                    <a:pt x="621" y="10736"/>
                  </a:cubicBezTo>
                  <a:lnTo>
                    <a:pt x="11571" y="10736"/>
                  </a:lnTo>
                  <a:cubicBezTo>
                    <a:pt x="11695" y="10736"/>
                    <a:pt x="11788" y="10643"/>
                    <a:pt x="11788" y="10518"/>
                  </a:cubicBezTo>
                  <a:cubicBezTo>
                    <a:pt x="11788" y="10425"/>
                    <a:pt x="11695" y="10332"/>
                    <a:pt x="11571" y="10332"/>
                  </a:cubicBezTo>
                  <a:lnTo>
                    <a:pt x="8376" y="10332"/>
                  </a:lnTo>
                  <a:lnTo>
                    <a:pt x="8376" y="9805"/>
                  </a:lnTo>
                  <a:lnTo>
                    <a:pt x="13556" y="9805"/>
                  </a:lnTo>
                  <a:lnTo>
                    <a:pt x="13556" y="10115"/>
                  </a:lnTo>
                  <a:cubicBezTo>
                    <a:pt x="13556" y="10239"/>
                    <a:pt x="13463" y="10332"/>
                    <a:pt x="13370" y="10332"/>
                  </a:cubicBezTo>
                  <a:lnTo>
                    <a:pt x="12408" y="10332"/>
                  </a:lnTo>
                  <a:cubicBezTo>
                    <a:pt x="12284" y="10332"/>
                    <a:pt x="12191" y="10425"/>
                    <a:pt x="12191" y="10518"/>
                  </a:cubicBezTo>
                  <a:cubicBezTo>
                    <a:pt x="12191" y="10643"/>
                    <a:pt x="12284" y="10736"/>
                    <a:pt x="12408" y="10736"/>
                  </a:cubicBezTo>
                  <a:lnTo>
                    <a:pt x="13370" y="10736"/>
                  </a:lnTo>
                  <a:cubicBezTo>
                    <a:pt x="13711" y="10736"/>
                    <a:pt x="13990" y="10456"/>
                    <a:pt x="13990" y="10115"/>
                  </a:cubicBezTo>
                  <a:lnTo>
                    <a:pt x="13990" y="9774"/>
                  </a:lnTo>
                  <a:cubicBezTo>
                    <a:pt x="13990" y="9557"/>
                    <a:pt x="13804" y="9402"/>
                    <a:pt x="13618" y="9402"/>
                  </a:cubicBezTo>
                  <a:lnTo>
                    <a:pt x="13122" y="9402"/>
                  </a:lnTo>
                  <a:lnTo>
                    <a:pt x="13122" y="2422"/>
                  </a:lnTo>
                  <a:cubicBezTo>
                    <a:pt x="13122" y="2019"/>
                    <a:pt x="12812" y="1709"/>
                    <a:pt x="12439" y="1709"/>
                  </a:cubicBezTo>
                  <a:lnTo>
                    <a:pt x="10578" y="1709"/>
                  </a:lnTo>
                  <a:lnTo>
                    <a:pt x="10578" y="468"/>
                  </a:lnTo>
                  <a:cubicBezTo>
                    <a:pt x="10607" y="207"/>
                    <a:pt x="10419" y="0"/>
                    <a:pt x="10166" y="0"/>
                  </a:cubicBezTo>
                  <a:cubicBezTo>
                    <a:pt x="10148" y="0"/>
                    <a:pt x="10131" y="1"/>
                    <a:pt x="10113" y="3"/>
                  </a:cubicBezTo>
                  <a:lnTo>
                    <a:pt x="3909" y="3"/>
                  </a:lnTo>
                  <a:cubicBezTo>
                    <a:pt x="3891" y="1"/>
                    <a:pt x="3874" y="0"/>
                    <a:pt x="3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97"/>
            <p:cNvSpPr/>
            <p:nvPr/>
          </p:nvSpPr>
          <p:spPr>
            <a:xfrm>
              <a:off x="2555675" y="2562075"/>
              <a:ext cx="31825" cy="31825"/>
            </a:xfrm>
            <a:custGeom>
              <a:avLst/>
              <a:gdLst/>
              <a:ahLst/>
              <a:cxnLst/>
              <a:rect l="l" t="t" r="r" b="b"/>
              <a:pathLst>
                <a:path w="1273" h="1273" extrusionOk="0">
                  <a:moveTo>
                    <a:pt x="869" y="404"/>
                  </a:moveTo>
                  <a:lnTo>
                    <a:pt x="869" y="838"/>
                  </a:lnTo>
                  <a:lnTo>
                    <a:pt x="435" y="838"/>
                  </a:lnTo>
                  <a:lnTo>
                    <a:pt x="435" y="404"/>
                  </a:lnTo>
                  <a:close/>
                  <a:moveTo>
                    <a:pt x="373" y="1"/>
                  </a:moveTo>
                  <a:cubicBezTo>
                    <a:pt x="187" y="1"/>
                    <a:pt x="0" y="156"/>
                    <a:pt x="0" y="342"/>
                  </a:cubicBezTo>
                  <a:lnTo>
                    <a:pt x="0" y="900"/>
                  </a:lnTo>
                  <a:cubicBezTo>
                    <a:pt x="0" y="1086"/>
                    <a:pt x="156" y="1272"/>
                    <a:pt x="373" y="1272"/>
                  </a:cubicBezTo>
                  <a:lnTo>
                    <a:pt x="931" y="1272"/>
                  </a:lnTo>
                  <a:cubicBezTo>
                    <a:pt x="1117" y="1272"/>
                    <a:pt x="1272" y="1086"/>
                    <a:pt x="1272" y="900"/>
                  </a:cubicBezTo>
                  <a:lnTo>
                    <a:pt x="1272" y="342"/>
                  </a:lnTo>
                  <a:cubicBezTo>
                    <a:pt x="1272" y="156"/>
                    <a:pt x="1117"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97"/>
            <p:cNvSpPr/>
            <p:nvPr/>
          </p:nvSpPr>
          <p:spPr>
            <a:xfrm>
              <a:off x="2555675" y="2613950"/>
              <a:ext cx="31825" cy="31900"/>
            </a:xfrm>
            <a:custGeom>
              <a:avLst/>
              <a:gdLst/>
              <a:ahLst/>
              <a:cxnLst/>
              <a:rect l="l" t="t" r="r" b="b"/>
              <a:pathLst>
                <a:path w="1273" h="1276" extrusionOk="0">
                  <a:moveTo>
                    <a:pt x="869" y="407"/>
                  </a:moveTo>
                  <a:lnTo>
                    <a:pt x="869" y="842"/>
                  </a:lnTo>
                  <a:lnTo>
                    <a:pt x="435" y="842"/>
                  </a:lnTo>
                  <a:lnTo>
                    <a:pt x="435" y="407"/>
                  </a:lnTo>
                  <a:close/>
                  <a:moveTo>
                    <a:pt x="972" y="1"/>
                  </a:moveTo>
                  <a:cubicBezTo>
                    <a:pt x="958" y="1"/>
                    <a:pt x="945" y="2"/>
                    <a:pt x="931" y="4"/>
                  </a:cubicBezTo>
                  <a:lnTo>
                    <a:pt x="373" y="4"/>
                  </a:lnTo>
                  <a:cubicBezTo>
                    <a:pt x="156" y="4"/>
                    <a:pt x="0" y="159"/>
                    <a:pt x="0" y="345"/>
                  </a:cubicBezTo>
                  <a:lnTo>
                    <a:pt x="0" y="904"/>
                  </a:lnTo>
                  <a:cubicBezTo>
                    <a:pt x="0" y="1090"/>
                    <a:pt x="156" y="1276"/>
                    <a:pt x="373" y="1276"/>
                  </a:cubicBezTo>
                  <a:lnTo>
                    <a:pt x="931" y="1276"/>
                  </a:lnTo>
                  <a:cubicBezTo>
                    <a:pt x="1117" y="1245"/>
                    <a:pt x="1272" y="1090"/>
                    <a:pt x="1272" y="904"/>
                  </a:cubicBezTo>
                  <a:lnTo>
                    <a:pt x="1272" y="345"/>
                  </a:lnTo>
                  <a:cubicBezTo>
                    <a:pt x="1272" y="173"/>
                    <a:pt x="1139" y="1"/>
                    <a:pt x="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97"/>
            <p:cNvSpPr/>
            <p:nvPr/>
          </p:nvSpPr>
          <p:spPr>
            <a:xfrm>
              <a:off x="2555675" y="2665225"/>
              <a:ext cx="31825" cy="31825"/>
            </a:xfrm>
            <a:custGeom>
              <a:avLst/>
              <a:gdLst/>
              <a:ahLst/>
              <a:cxnLst/>
              <a:rect l="l" t="t" r="r" b="b"/>
              <a:pathLst>
                <a:path w="1273" h="1273" extrusionOk="0">
                  <a:moveTo>
                    <a:pt x="869" y="435"/>
                  </a:moveTo>
                  <a:lnTo>
                    <a:pt x="869" y="869"/>
                  </a:lnTo>
                  <a:lnTo>
                    <a:pt x="435" y="869"/>
                  </a:lnTo>
                  <a:lnTo>
                    <a:pt x="435" y="435"/>
                  </a:lnTo>
                  <a:close/>
                  <a:moveTo>
                    <a:pt x="373" y="0"/>
                  </a:moveTo>
                  <a:cubicBezTo>
                    <a:pt x="156" y="0"/>
                    <a:pt x="0" y="186"/>
                    <a:pt x="0" y="372"/>
                  </a:cubicBezTo>
                  <a:lnTo>
                    <a:pt x="0" y="931"/>
                  </a:lnTo>
                  <a:cubicBezTo>
                    <a:pt x="0" y="1117"/>
                    <a:pt x="187" y="1272"/>
                    <a:pt x="373" y="1272"/>
                  </a:cubicBezTo>
                  <a:lnTo>
                    <a:pt x="931" y="1272"/>
                  </a:lnTo>
                  <a:cubicBezTo>
                    <a:pt x="1117" y="1272"/>
                    <a:pt x="1272" y="1117"/>
                    <a:pt x="1272" y="931"/>
                  </a:cubicBezTo>
                  <a:lnTo>
                    <a:pt x="1272" y="372"/>
                  </a:lnTo>
                  <a:cubicBezTo>
                    <a:pt x="1272" y="186"/>
                    <a:pt x="1117" y="0"/>
                    <a:pt x="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97"/>
            <p:cNvSpPr/>
            <p:nvPr/>
          </p:nvSpPr>
          <p:spPr>
            <a:xfrm>
              <a:off x="2555675" y="2717175"/>
              <a:ext cx="31825" cy="31825"/>
            </a:xfrm>
            <a:custGeom>
              <a:avLst/>
              <a:gdLst/>
              <a:ahLst/>
              <a:cxnLst/>
              <a:rect l="l" t="t" r="r" b="b"/>
              <a:pathLst>
                <a:path w="1273" h="1273" extrusionOk="0">
                  <a:moveTo>
                    <a:pt x="869" y="435"/>
                  </a:moveTo>
                  <a:lnTo>
                    <a:pt x="869" y="869"/>
                  </a:lnTo>
                  <a:lnTo>
                    <a:pt x="435" y="869"/>
                  </a:lnTo>
                  <a:lnTo>
                    <a:pt x="435" y="435"/>
                  </a:lnTo>
                  <a:close/>
                  <a:moveTo>
                    <a:pt x="373" y="1"/>
                  </a:moveTo>
                  <a:cubicBezTo>
                    <a:pt x="156" y="1"/>
                    <a:pt x="0" y="156"/>
                    <a:pt x="0" y="373"/>
                  </a:cubicBezTo>
                  <a:lnTo>
                    <a:pt x="0" y="931"/>
                  </a:lnTo>
                  <a:cubicBezTo>
                    <a:pt x="0" y="1117"/>
                    <a:pt x="156" y="1272"/>
                    <a:pt x="373" y="1272"/>
                  </a:cubicBezTo>
                  <a:lnTo>
                    <a:pt x="931" y="1272"/>
                  </a:lnTo>
                  <a:cubicBezTo>
                    <a:pt x="1117" y="1272"/>
                    <a:pt x="1272" y="1117"/>
                    <a:pt x="1272" y="931"/>
                  </a:cubicBezTo>
                  <a:lnTo>
                    <a:pt x="1272" y="373"/>
                  </a:lnTo>
                  <a:cubicBezTo>
                    <a:pt x="1272" y="187"/>
                    <a:pt x="1117"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97"/>
            <p:cNvSpPr/>
            <p:nvPr/>
          </p:nvSpPr>
          <p:spPr>
            <a:xfrm>
              <a:off x="2596325" y="2563375"/>
              <a:ext cx="87325" cy="10475"/>
            </a:xfrm>
            <a:custGeom>
              <a:avLst/>
              <a:gdLst/>
              <a:ahLst/>
              <a:cxnLst/>
              <a:rect l="l" t="t" r="r" b="b"/>
              <a:pathLst>
                <a:path w="3493" h="419" extrusionOk="0">
                  <a:moveTo>
                    <a:pt x="183" y="0"/>
                  </a:moveTo>
                  <a:cubicBezTo>
                    <a:pt x="0" y="0"/>
                    <a:pt x="5" y="419"/>
                    <a:pt x="198" y="419"/>
                  </a:cubicBezTo>
                  <a:cubicBezTo>
                    <a:pt x="210" y="419"/>
                    <a:pt x="223" y="417"/>
                    <a:pt x="236" y="414"/>
                  </a:cubicBezTo>
                  <a:lnTo>
                    <a:pt x="3338" y="414"/>
                  </a:lnTo>
                  <a:cubicBezTo>
                    <a:pt x="3493" y="321"/>
                    <a:pt x="3493" y="73"/>
                    <a:pt x="3338" y="11"/>
                  </a:cubicBezTo>
                  <a:lnTo>
                    <a:pt x="236" y="11"/>
                  </a:lnTo>
                  <a:cubicBezTo>
                    <a:pt x="216" y="4"/>
                    <a:pt x="199"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97"/>
            <p:cNvSpPr/>
            <p:nvPr/>
          </p:nvSpPr>
          <p:spPr>
            <a:xfrm>
              <a:off x="2595225" y="2583025"/>
              <a:ext cx="33375" cy="10875"/>
            </a:xfrm>
            <a:custGeom>
              <a:avLst/>
              <a:gdLst/>
              <a:ahLst/>
              <a:cxnLst/>
              <a:rect l="l" t="t" r="r" b="b"/>
              <a:pathLst>
                <a:path w="1335" h="435" extrusionOk="0">
                  <a:moveTo>
                    <a:pt x="280" y="0"/>
                  </a:moveTo>
                  <a:cubicBezTo>
                    <a:pt x="0" y="0"/>
                    <a:pt x="0" y="434"/>
                    <a:pt x="280" y="434"/>
                  </a:cubicBezTo>
                  <a:lnTo>
                    <a:pt x="1055" y="434"/>
                  </a:lnTo>
                  <a:cubicBezTo>
                    <a:pt x="1334" y="434"/>
                    <a:pt x="1334"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97"/>
            <p:cNvSpPr/>
            <p:nvPr/>
          </p:nvSpPr>
          <p:spPr>
            <a:xfrm>
              <a:off x="2595225" y="2614825"/>
              <a:ext cx="90750" cy="10100"/>
            </a:xfrm>
            <a:custGeom>
              <a:avLst/>
              <a:gdLst/>
              <a:ahLst/>
              <a:cxnLst/>
              <a:rect l="l" t="t" r="r" b="b"/>
              <a:pathLst>
                <a:path w="3630" h="404" extrusionOk="0">
                  <a:moveTo>
                    <a:pt x="280" y="0"/>
                  </a:moveTo>
                  <a:cubicBezTo>
                    <a:pt x="0" y="0"/>
                    <a:pt x="0" y="403"/>
                    <a:pt x="280" y="403"/>
                  </a:cubicBezTo>
                  <a:lnTo>
                    <a:pt x="3382" y="403"/>
                  </a:lnTo>
                  <a:cubicBezTo>
                    <a:pt x="3630" y="403"/>
                    <a:pt x="3630"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97"/>
            <p:cNvSpPr/>
            <p:nvPr/>
          </p:nvSpPr>
          <p:spPr>
            <a:xfrm>
              <a:off x="2596775" y="2634200"/>
              <a:ext cx="30275" cy="10100"/>
            </a:xfrm>
            <a:custGeom>
              <a:avLst/>
              <a:gdLst/>
              <a:ahLst/>
              <a:cxnLst/>
              <a:rect l="l" t="t" r="r" b="b"/>
              <a:pathLst>
                <a:path w="1211" h="404" extrusionOk="0">
                  <a:moveTo>
                    <a:pt x="218" y="0"/>
                  </a:moveTo>
                  <a:cubicBezTo>
                    <a:pt x="94" y="0"/>
                    <a:pt x="0" y="94"/>
                    <a:pt x="0" y="218"/>
                  </a:cubicBezTo>
                  <a:cubicBezTo>
                    <a:pt x="0" y="311"/>
                    <a:pt x="94" y="404"/>
                    <a:pt x="218" y="404"/>
                  </a:cubicBezTo>
                  <a:lnTo>
                    <a:pt x="993" y="404"/>
                  </a:lnTo>
                  <a:cubicBezTo>
                    <a:pt x="1117" y="404"/>
                    <a:pt x="1210" y="311"/>
                    <a:pt x="1210" y="218"/>
                  </a:cubicBezTo>
                  <a:cubicBezTo>
                    <a:pt x="1210" y="94"/>
                    <a:pt x="1117" y="0"/>
                    <a:pt x="9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97"/>
            <p:cNvSpPr/>
            <p:nvPr/>
          </p:nvSpPr>
          <p:spPr>
            <a:xfrm>
              <a:off x="2596450" y="2666500"/>
              <a:ext cx="87200" cy="9875"/>
            </a:xfrm>
            <a:custGeom>
              <a:avLst/>
              <a:gdLst/>
              <a:ahLst/>
              <a:cxnLst/>
              <a:rect l="l" t="t" r="r" b="b"/>
              <a:pathLst>
                <a:path w="3488" h="395" extrusionOk="0">
                  <a:moveTo>
                    <a:pt x="177" y="1"/>
                  </a:moveTo>
                  <a:cubicBezTo>
                    <a:pt x="0" y="1"/>
                    <a:pt x="0" y="394"/>
                    <a:pt x="177" y="394"/>
                  </a:cubicBezTo>
                  <a:cubicBezTo>
                    <a:pt x="194" y="394"/>
                    <a:pt x="211" y="391"/>
                    <a:pt x="231" y="384"/>
                  </a:cubicBezTo>
                  <a:lnTo>
                    <a:pt x="3333" y="384"/>
                  </a:lnTo>
                  <a:cubicBezTo>
                    <a:pt x="3488" y="321"/>
                    <a:pt x="3488" y="73"/>
                    <a:pt x="3333" y="11"/>
                  </a:cubicBezTo>
                  <a:lnTo>
                    <a:pt x="231" y="11"/>
                  </a:lnTo>
                  <a:cubicBezTo>
                    <a:pt x="211" y="4"/>
                    <a:pt x="194"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97"/>
            <p:cNvSpPr/>
            <p:nvPr/>
          </p:nvSpPr>
          <p:spPr>
            <a:xfrm>
              <a:off x="2595225" y="2686150"/>
              <a:ext cx="33375" cy="10125"/>
            </a:xfrm>
            <a:custGeom>
              <a:avLst/>
              <a:gdLst/>
              <a:ahLst/>
              <a:cxnLst/>
              <a:rect l="l" t="t" r="r" b="b"/>
              <a:pathLst>
                <a:path w="1335" h="405" extrusionOk="0">
                  <a:moveTo>
                    <a:pt x="280" y="1"/>
                  </a:moveTo>
                  <a:cubicBezTo>
                    <a:pt x="0" y="1"/>
                    <a:pt x="0" y="404"/>
                    <a:pt x="280" y="404"/>
                  </a:cubicBezTo>
                  <a:lnTo>
                    <a:pt x="1055" y="404"/>
                  </a:lnTo>
                  <a:cubicBezTo>
                    <a:pt x="1334" y="404"/>
                    <a:pt x="1334" y="1"/>
                    <a:pt x="1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97"/>
            <p:cNvSpPr/>
            <p:nvPr/>
          </p:nvSpPr>
          <p:spPr>
            <a:xfrm>
              <a:off x="2596775" y="2718725"/>
              <a:ext cx="87650" cy="10100"/>
            </a:xfrm>
            <a:custGeom>
              <a:avLst/>
              <a:gdLst/>
              <a:ahLst/>
              <a:cxnLst/>
              <a:rect l="l" t="t" r="r" b="b"/>
              <a:pathLst>
                <a:path w="3506" h="404" extrusionOk="0">
                  <a:moveTo>
                    <a:pt x="218" y="1"/>
                  </a:moveTo>
                  <a:cubicBezTo>
                    <a:pt x="94" y="1"/>
                    <a:pt x="0" y="94"/>
                    <a:pt x="0" y="218"/>
                  </a:cubicBezTo>
                  <a:cubicBezTo>
                    <a:pt x="0" y="311"/>
                    <a:pt x="94" y="404"/>
                    <a:pt x="218" y="404"/>
                  </a:cubicBezTo>
                  <a:lnTo>
                    <a:pt x="3320" y="404"/>
                  </a:lnTo>
                  <a:cubicBezTo>
                    <a:pt x="3413" y="404"/>
                    <a:pt x="3506" y="311"/>
                    <a:pt x="3506" y="218"/>
                  </a:cubicBezTo>
                  <a:cubicBezTo>
                    <a:pt x="3506" y="94"/>
                    <a:pt x="3413" y="1"/>
                    <a:pt x="33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97"/>
            <p:cNvSpPr/>
            <p:nvPr/>
          </p:nvSpPr>
          <p:spPr>
            <a:xfrm>
              <a:off x="2597550" y="2738125"/>
              <a:ext cx="29500" cy="10100"/>
            </a:xfrm>
            <a:custGeom>
              <a:avLst/>
              <a:gdLst/>
              <a:ahLst/>
              <a:cxnLst/>
              <a:rect l="l" t="t" r="r" b="b"/>
              <a:pathLst>
                <a:path w="1180" h="404" extrusionOk="0">
                  <a:moveTo>
                    <a:pt x="187" y="0"/>
                  </a:moveTo>
                  <a:cubicBezTo>
                    <a:pt x="94" y="0"/>
                    <a:pt x="1" y="93"/>
                    <a:pt x="1" y="217"/>
                  </a:cubicBezTo>
                  <a:cubicBezTo>
                    <a:pt x="1" y="310"/>
                    <a:pt x="94" y="403"/>
                    <a:pt x="187" y="403"/>
                  </a:cubicBezTo>
                  <a:lnTo>
                    <a:pt x="962" y="403"/>
                  </a:lnTo>
                  <a:cubicBezTo>
                    <a:pt x="1086" y="403"/>
                    <a:pt x="1179" y="310"/>
                    <a:pt x="1179" y="217"/>
                  </a:cubicBezTo>
                  <a:cubicBezTo>
                    <a:pt x="1179" y="93"/>
                    <a:pt x="1086" y="0"/>
                    <a:pt x="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2" name="Google Shape;14572;p97"/>
          <p:cNvGrpSpPr/>
          <p:nvPr/>
        </p:nvGrpSpPr>
        <p:grpSpPr>
          <a:xfrm>
            <a:off x="4725466" y="1769449"/>
            <a:ext cx="349000" cy="297800"/>
            <a:chOff x="1680925" y="2517875"/>
            <a:chExt cx="349000" cy="297800"/>
          </a:xfrm>
        </p:grpSpPr>
        <p:sp>
          <p:nvSpPr>
            <p:cNvPr id="14573" name="Google Shape;14573;p97"/>
            <p:cNvSpPr/>
            <p:nvPr/>
          </p:nvSpPr>
          <p:spPr>
            <a:xfrm>
              <a:off x="1946525" y="2568275"/>
              <a:ext cx="11275" cy="7900"/>
            </a:xfrm>
            <a:custGeom>
              <a:avLst/>
              <a:gdLst/>
              <a:ahLst/>
              <a:cxnLst/>
              <a:rect l="l" t="t" r="r" b="b"/>
              <a:pathLst>
                <a:path w="451" h="316" extrusionOk="0">
                  <a:moveTo>
                    <a:pt x="264" y="1"/>
                  </a:moveTo>
                  <a:cubicBezTo>
                    <a:pt x="1" y="1"/>
                    <a:pt x="256" y="316"/>
                    <a:pt x="385" y="316"/>
                  </a:cubicBezTo>
                  <a:cubicBezTo>
                    <a:pt x="423" y="316"/>
                    <a:pt x="451" y="288"/>
                    <a:pt x="451" y="218"/>
                  </a:cubicBezTo>
                  <a:cubicBezTo>
                    <a:pt x="451" y="94"/>
                    <a:pt x="35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97"/>
            <p:cNvSpPr/>
            <p:nvPr/>
          </p:nvSpPr>
          <p:spPr>
            <a:xfrm>
              <a:off x="1967075" y="2568275"/>
              <a:ext cx="11675" cy="10125"/>
            </a:xfrm>
            <a:custGeom>
              <a:avLst/>
              <a:gdLst/>
              <a:ahLst/>
              <a:cxnLst/>
              <a:rect l="l" t="t" r="r" b="b"/>
              <a:pathLst>
                <a:path w="467" h="405" extrusionOk="0">
                  <a:moveTo>
                    <a:pt x="280" y="1"/>
                  </a:moveTo>
                  <a:cubicBezTo>
                    <a:pt x="1" y="1"/>
                    <a:pt x="1" y="404"/>
                    <a:pt x="280" y="404"/>
                  </a:cubicBezTo>
                  <a:cubicBezTo>
                    <a:pt x="373" y="404"/>
                    <a:pt x="466" y="311"/>
                    <a:pt x="466" y="218"/>
                  </a:cubicBezTo>
                  <a:cubicBezTo>
                    <a:pt x="466" y="94"/>
                    <a:pt x="373"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97"/>
            <p:cNvSpPr/>
            <p:nvPr/>
          </p:nvSpPr>
          <p:spPr>
            <a:xfrm>
              <a:off x="1989000" y="2568275"/>
              <a:ext cx="11450" cy="7900"/>
            </a:xfrm>
            <a:custGeom>
              <a:avLst/>
              <a:gdLst/>
              <a:ahLst/>
              <a:cxnLst/>
              <a:rect l="l" t="t" r="r" b="b"/>
              <a:pathLst>
                <a:path w="458" h="316" extrusionOk="0">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97"/>
            <p:cNvSpPr/>
            <p:nvPr/>
          </p:nvSpPr>
          <p:spPr>
            <a:xfrm>
              <a:off x="1680925" y="2517875"/>
              <a:ext cx="349000" cy="297800"/>
            </a:xfrm>
            <a:custGeom>
              <a:avLst/>
              <a:gdLst/>
              <a:ahLst/>
              <a:cxnLst/>
              <a:rect l="l" t="t" r="r" b="b"/>
              <a:pathLst>
                <a:path w="13960" h="11912" extrusionOk="0">
                  <a:moveTo>
                    <a:pt x="4592" y="404"/>
                  </a:moveTo>
                  <a:cubicBezTo>
                    <a:pt x="4747" y="404"/>
                    <a:pt x="4871" y="528"/>
                    <a:pt x="4871" y="683"/>
                  </a:cubicBezTo>
                  <a:lnTo>
                    <a:pt x="4871" y="1179"/>
                  </a:lnTo>
                  <a:lnTo>
                    <a:pt x="435" y="1179"/>
                  </a:lnTo>
                  <a:lnTo>
                    <a:pt x="435" y="683"/>
                  </a:lnTo>
                  <a:cubicBezTo>
                    <a:pt x="435" y="528"/>
                    <a:pt x="559" y="404"/>
                    <a:pt x="714" y="404"/>
                  </a:cubicBezTo>
                  <a:close/>
                  <a:moveTo>
                    <a:pt x="13587" y="3258"/>
                  </a:moveTo>
                  <a:lnTo>
                    <a:pt x="13587" y="11478"/>
                  </a:lnTo>
                  <a:lnTo>
                    <a:pt x="7197" y="11478"/>
                  </a:lnTo>
                  <a:lnTo>
                    <a:pt x="7197" y="3258"/>
                  </a:lnTo>
                  <a:close/>
                  <a:moveTo>
                    <a:pt x="714" y="1"/>
                  </a:moveTo>
                  <a:cubicBezTo>
                    <a:pt x="311" y="1"/>
                    <a:pt x="32" y="280"/>
                    <a:pt x="32" y="683"/>
                  </a:cubicBezTo>
                  <a:lnTo>
                    <a:pt x="32" y="11478"/>
                  </a:lnTo>
                  <a:cubicBezTo>
                    <a:pt x="1" y="11726"/>
                    <a:pt x="187" y="11912"/>
                    <a:pt x="435" y="11912"/>
                  </a:cubicBezTo>
                  <a:lnTo>
                    <a:pt x="3754" y="11912"/>
                  </a:lnTo>
                  <a:cubicBezTo>
                    <a:pt x="3847" y="11912"/>
                    <a:pt x="3940" y="11819"/>
                    <a:pt x="3940" y="11726"/>
                  </a:cubicBezTo>
                  <a:cubicBezTo>
                    <a:pt x="3940" y="11602"/>
                    <a:pt x="3847" y="11509"/>
                    <a:pt x="3754" y="11509"/>
                  </a:cubicBezTo>
                  <a:lnTo>
                    <a:pt x="435" y="11509"/>
                  </a:lnTo>
                  <a:lnTo>
                    <a:pt x="435" y="3258"/>
                  </a:lnTo>
                  <a:lnTo>
                    <a:pt x="6794" y="3258"/>
                  </a:lnTo>
                  <a:lnTo>
                    <a:pt x="6794" y="11478"/>
                  </a:lnTo>
                  <a:lnTo>
                    <a:pt x="4561" y="11478"/>
                  </a:lnTo>
                  <a:cubicBezTo>
                    <a:pt x="4436" y="11478"/>
                    <a:pt x="4343" y="11571"/>
                    <a:pt x="4343" y="11695"/>
                  </a:cubicBezTo>
                  <a:cubicBezTo>
                    <a:pt x="4312" y="11819"/>
                    <a:pt x="4436" y="11912"/>
                    <a:pt x="4561" y="11912"/>
                  </a:cubicBezTo>
                  <a:lnTo>
                    <a:pt x="13556" y="11912"/>
                  </a:lnTo>
                  <a:cubicBezTo>
                    <a:pt x="13773" y="11912"/>
                    <a:pt x="13959" y="11726"/>
                    <a:pt x="13959" y="11509"/>
                  </a:cubicBezTo>
                  <a:lnTo>
                    <a:pt x="13959" y="1583"/>
                  </a:lnTo>
                  <a:cubicBezTo>
                    <a:pt x="13959" y="1365"/>
                    <a:pt x="13773" y="1179"/>
                    <a:pt x="13556" y="1179"/>
                  </a:cubicBezTo>
                  <a:lnTo>
                    <a:pt x="9275" y="1179"/>
                  </a:lnTo>
                  <a:cubicBezTo>
                    <a:pt x="9267" y="1178"/>
                    <a:pt x="9260" y="1178"/>
                    <a:pt x="9252" y="1178"/>
                  </a:cubicBezTo>
                  <a:cubicBezTo>
                    <a:pt x="9035" y="1178"/>
                    <a:pt x="9035" y="1584"/>
                    <a:pt x="9252" y="1584"/>
                  </a:cubicBezTo>
                  <a:cubicBezTo>
                    <a:pt x="9260" y="1584"/>
                    <a:pt x="9267" y="1584"/>
                    <a:pt x="9275" y="1583"/>
                  </a:cubicBezTo>
                  <a:lnTo>
                    <a:pt x="13556" y="1583"/>
                  </a:lnTo>
                  <a:lnTo>
                    <a:pt x="13556" y="2854"/>
                  </a:lnTo>
                  <a:lnTo>
                    <a:pt x="435" y="2854"/>
                  </a:lnTo>
                  <a:lnTo>
                    <a:pt x="435" y="1583"/>
                  </a:lnTo>
                  <a:lnTo>
                    <a:pt x="8438" y="1583"/>
                  </a:lnTo>
                  <a:cubicBezTo>
                    <a:pt x="8446" y="1584"/>
                    <a:pt x="8454" y="1584"/>
                    <a:pt x="8461" y="1584"/>
                  </a:cubicBezTo>
                  <a:cubicBezTo>
                    <a:pt x="8678" y="1584"/>
                    <a:pt x="8678" y="1178"/>
                    <a:pt x="8461" y="1178"/>
                  </a:cubicBezTo>
                  <a:cubicBezTo>
                    <a:pt x="8454" y="1178"/>
                    <a:pt x="8446" y="1178"/>
                    <a:pt x="8438" y="1179"/>
                  </a:cubicBezTo>
                  <a:lnTo>
                    <a:pt x="5274" y="1179"/>
                  </a:lnTo>
                  <a:lnTo>
                    <a:pt x="5274" y="683"/>
                  </a:lnTo>
                  <a:cubicBezTo>
                    <a:pt x="5274" y="280"/>
                    <a:pt x="4964" y="1"/>
                    <a:pt x="45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97"/>
            <p:cNvSpPr/>
            <p:nvPr/>
          </p:nvSpPr>
          <p:spPr>
            <a:xfrm>
              <a:off x="1708850" y="2623350"/>
              <a:ext cx="124875" cy="32600"/>
            </a:xfrm>
            <a:custGeom>
              <a:avLst/>
              <a:gdLst/>
              <a:ahLst/>
              <a:cxnLst/>
              <a:rect l="l" t="t" r="r" b="b"/>
              <a:pathLst>
                <a:path w="4995" h="1304" extrusionOk="0">
                  <a:moveTo>
                    <a:pt x="4149" y="433"/>
                  </a:moveTo>
                  <a:cubicBezTo>
                    <a:pt x="4397" y="433"/>
                    <a:pt x="4397" y="901"/>
                    <a:pt x="4149" y="901"/>
                  </a:cubicBezTo>
                  <a:cubicBezTo>
                    <a:pt x="4142" y="901"/>
                    <a:pt x="4134" y="901"/>
                    <a:pt x="4126" y="900"/>
                  </a:cubicBezTo>
                  <a:lnTo>
                    <a:pt x="838" y="900"/>
                  </a:lnTo>
                  <a:cubicBezTo>
                    <a:pt x="559" y="838"/>
                    <a:pt x="559" y="466"/>
                    <a:pt x="838" y="434"/>
                  </a:cubicBezTo>
                  <a:lnTo>
                    <a:pt x="4126" y="434"/>
                  </a:lnTo>
                  <a:cubicBezTo>
                    <a:pt x="4134" y="434"/>
                    <a:pt x="4142" y="433"/>
                    <a:pt x="4149" y="433"/>
                  </a:cubicBezTo>
                  <a:close/>
                  <a:moveTo>
                    <a:pt x="838" y="0"/>
                  </a:moveTo>
                  <a:cubicBezTo>
                    <a:pt x="0" y="0"/>
                    <a:pt x="0" y="1303"/>
                    <a:pt x="838" y="1303"/>
                  </a:cubicBezTo>
                  <a:lnTo>
                    <a:pt x="4126" y="1303"/>
                  </a:lnTo>
                  <a:cubicBezTo>
                    <a:pt x="4994" y="1303"/>
                    <a:pt x="4994" y="0"/>
                    <a:pt x="4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97"/>
            <p:cNvSpPr/>
            <p:nvPr/>
          </p:nvSpPr>
          <p:spPr>
            <a:xfrm>
              <a:off x="1715825" y="2670650"/>
              <a:ext cx="111700" cy="10100"/>
            </a:xfrm>
            <a:custGeom>
              <a:avLst/>
              <a:gdLst/>
              <a:ahLst/>
              <a:cxnLst/>
              <a:rect l="l" t="t" r="r" b="b"/>
              <a:pathLst>
                <a:path w="4468" h="404" extrusionOk="0">
                  <a:moveTo>
                    <a:pt x="280" y="0"/>
                  </a:moveTo>
                  <a:cubicBezTo>
                    <a:pt x="1" y="0"/>
                    <a:pt x="1" y="404"/>
                    <a:pt x="280" y="404"/>
                  </a:cubicBezTo>
                  <a:lnTo>
                    <a:pt x="4188" y="404"/>
                  </a:lnTo>
                  <a:cubicBezTo>
                    <a:pt x="4467" y="404"/>
                    <a:pt x="4467" y="0"/>
                    <a:pt x="4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97"/>
            <p:cNvSpPr/>
            <p:nvPr/>
          </p:nvSpPr>
          <p:spPr>
            <a:xfrm>
              <a:off x="1718150" y="2695200"/>
              <a:ext cx="108275" cy="10500"/>
            </a:xfrm>
            <a:custGeom>
              <a:avLst/>
              <a:gdLst/>
              <a:ahLst/>
              <a:cxnLst/>
              <a:rect l="l" t="t" r="r" b="b"/>
              <a:pathLst>
                <a:path w="4331" h="420" extrusionOk="0">
                  <a:moveTo>
                    <a:pt x="4148" y="1"/>
                  </a:moveTo>
                  <a:cubicBezTo>
                    <a:pt x="4132" y="1"/>
                    <a:pt x="4114" y="4"/>
                    <a:pt x="4095" y="11"/>
                  </a:cubicBezTo>
                  <a:lnTo>
                    <a:pt x="187" y="11"/>
                  </a:lnTo>
                  <a:cubicBezTo>
                    <a:pt x="1" y="73"/>
                    <a:pt x="1" y="352"/>
                    <a:pt x="187" y="414"/>
                  </a:cubicBezTo>
                  <a:lnTo>
                    <a:pt x="4095" y="414"/>
                  </a:lnTo>
                  <a:cubicBezTo>
                    <a:pt x="4108" y="418"/>
                    <a:pt x="4121" y="419"/>
                    <a:pt x="4132" y="419"/>
                  </a:cubicBezTo>
                  <a:cubicBezTo>
                    <a:pt x="4325" y="419"/>
                    <a:pt x="4331" y="1"/>
                    <a:pt x="41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97"/>
            <p:cNvSpPr/>
            <p:nvPr/>
          </p:nvSpPr>
          <p:spPr>
            <a:xfrm>
              <a:off x="1715825" y="2720275"/>
              <a:ext cx="111700" cy="10875"/>
            </a:xfrm>
            <a:custGeom>
              <a:avLst/>
              <a:gdLst/>
              <a:ahLst/>
              <a:cxnLst/>
              <a:rect l="l" t="t" r="r" b="b"/>
              <a:pathLst>
                <a:path w="4468" h="435" extrusionOk="0">
                  <a:moveTo>
                    <a:pt x="280" y="1"/>
                  </a:moveTo>
                  <a:cubicBezTo>
                    <a:pt x="1" y="1"/>
                    <a:pt x="1" y="435"/>
                    <a:pt x="280" y="435"/>
                  </a:cubicBezTo>
                  <a:lnTo>
                    <a:pt x="4188" y="435"/>
                  </a:lnTo>
                  <a:cubicBezTo>
                    <a:pt x="4467" y="435"/>
                    <a:pt x="4467" y="1"/>
                    <a:pt x="4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97"/>
            <p:cNvSpPr/>
            <p:nvPr/>
          </p:nvSpPr>
          <p:spPr>
            <a:xfrm>
              <a:off x="1877125" y="2623350"/>
              <a:ext cx="125650" cy="32600"/>
            </a:xfrm>
            <a:custGeom>
              <a:avLst/>
              <a:gdLst/>
              <a:ahLst/>
              <a:cxnLst/>
              <a:rect l="l" t="t" r="r" b="b"/>
              <a:pathLst>
                <a:path w="5026" h="1304" extrusionOk="0">
                  <a:moveTo>
                    <a:pt x="846" y="433"/>
                  </a:moveTo>
                  <a:cubicBezTo>
                    <a:pt x="853" y="433"/>
                    <a:pt x="861" y="434"/>
                    <a:pt x="869" y="434"/>
                  </a:cubicBezTo>
                  <a:lnTo>
                    <a:pt x="4157" y="434"/>
                  </a:lnTo>
                  <a:cubicBezTo>
                    <a:pt x="4436" y="466"/>
                    <a:pt x="4436" y="838"/>
                    <a:pt x="4157" y="900"/>
                  </a:cubicBezTo>
                  <a:lnTo>
                    <a:pt x="869" y="900"/>
                  </a:lnTo>
                  <a:cubicBezTo>
                    <a:pt x="861" y="901"/>
                    <a:pt x="853" y="901"/>
                    <a:pt x="846" y="901"/>
                  </a:cubicBezTo>
                  <a:cubicBezTo>
                    <a:pt x="598" y="901"/>
                    <a:pt x="598" y="433"/>
                    <a:pt x="846" y="433"/>
                  </a:cubicBezTo>
                  <a:close/>
                  <a:moveTo>
                    <a:pt x="869" y="0"/>
                  </a:moveTo>
                  <a:cubicBezTo>
                    <a:pt x="1" y="0"/>
                    <a:pt x="1" y="1303"/>
                    <a:pt x="869" y="1303"/>
                  </a:cubicBezTo>
                  <a:lnTo>
                    <a:pt x="4157" y="1303"/>
                  </a:lnTo>
                  <a:cubicBezTo>
                    <a:pt x="5026" y="1303"/>
                    <a:pt x="5026" y="0"/>
                    <a:pt x="4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97"/>
            <p:cNvSpPr/>
            <p:nvPr/>
          </p:nvSpPr>
          <p:spPr>
            <a:xfrm>
              <a:off x="1877125" y="2748200"/>
              <a:ext cx="125650" cy="31825"/>
            </a:xfrm>
            <a:custGeom>
              <a:avLst/>
              <a:gdLst/>
              <a:ahLst/>
              <a:cxnLst/>
              <a:rect l="l" t="t" r="r" b="b"/>
              <a:pathLst>
                <a:path w="5026" h="1273" extrusionOk="0">
                  <a:moveTo>
                    <a:pt x="4157" y="404"/>
                  </a:moveTo>
                  <a:cubicBezTo>
                    <a:pt x="4281" y="404"/>
                    <a:pt x="4405" y="497"/>
                    <a:pt x="4405" y="621"/>
                  </a:cubicBezTo>
                  <a:cubicBezTo>
                    <a:pt x="4405" y="745"/>
                    <a:pt x="4281" y="869"/>
                    <a:pt x="4157" y="869"/>
                  </a:cubicBezTo>
                  <a:lnTo>
                    <a:pt x="869" y="869"/>
                  </a:lnTo>
                  <a:cubicBezTo>
                    <a:pt x="745" y="869"/>
                    <a:pt x="621" y="745"/>
                    <a:pt x="621" y="621"/>
                  </a:cubicBezTo>
                  <a:cubicBezTo>
                    <a:pt x="621" y="497"/>
                    <a:pt x="745" y="404"/>
                    <a:pt x="869" y="404"/>
                  </a:cubicBezTo>
                  <a:close/>
                  <a:moveTo>
                    <a:pt x="869" y="0"/>
                  </a:moveTo>
                  <a:cubicBezTo>
                    <a:pt x="1" y="0"/>
                    <a:pt x="1" y="1272"/>
                    <a:pt x="869" y="1272"/>
                  </a:cubicBezTo>
                  <a:lnTo>
                    <a:pt x="4157" y="1272"/>
                  </a:lnTo>
                  <a:cubicBezTo>
                    <a:pt x="5026" y="1272"/>
                    <a:pt x="5026" y="0"/>
                    <a:pt x="4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97"/>
            <p:cNvSpPr/>
            <p:nvPr/>
          </p:nvSpPr>
          <p:spPr>
            <a:xfrm>
              <a:off x="1709625" y="2748200"/>
              <a:ext cx="124875" cy="31825"/>
            </a:xfrm>
            <a:custGeom>
              <a:avLst/>
              <a:gdLst/>
              <a:ahLst/>
              <a:cxnLst/>
              <a:rect l="l" t="t" r="r" b="b"/>
              <a:pathLst>
                <a:path w="4995" h="1273" extrusionOk="0">
                  <a:moveTo>
                    <a:pt x="4157" y="404"/>
                  </a:moveTo>
                  <a:cubicBezTo>
                    <a:pt x="4281" y="404"/>
                    <a:pt x="4374" y="497"/>
                    <a:pt x="4374" y="652"/>
                  </a:cubicBezTo>
                  <a:cubicBezTo>
                    <a:pt x="4374" y="776"/>
                    <a:pt x="4281" y="869"/>
                    <a:pt x="4157" y="869"/>
                  </a:cubicBezTo>
                  <a:lnTo>
                    <a:pt x="838" y="869"/>
                  </a:lnTo>
                  <a:cubicBezTo>
                    <a:pt x="714" y="869"/>
                    <a:pt x="621" y="776"/>
                    <a:pt x="621" y="652"/>
                  </a:cubicBezTo>
                  <a:cubicBezTo>
                    <a:pt x="621" y="497"/>
                    <a:pt x="714" y="404"/>
                    <a:pt x="838" y="404"/>
                  </a:cubicBezTo>
                  <a:close/>
                  <a:moveTo>
                    <a:pt x="838" y="0"/>
                  </a:moveTo>
                  <a:cubicBezTo>
                    <a:pt x="0" y="0"/>
                    <a:pt x="0" y="1272"/>
                    <a:pt x="838" y="1272"/>
                  </a:cubicBezTo>
                  <a:lnTo>
                    <a:pt x="4157" y="1272"/>
                  </a:lnTo>
                  <a:cubicBezTo>
                    <a:pt x="4994" y="1272"/>
                    <a:pt x="4994" y="0"/>
                    <a:pt x="4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97"/>
            <p:cNvSpPr/>
            <p:nvPr/>
          </p:nvSpPr>
          <p:spPr>
            <a:xfrm>
              <a:off x="1884875" y="2670650"/>
              <a:ext cx="111700" cy="10100"/>
            </a:xfrm>
            <a:custGeom>
              <a:avLst/>
              <a:gdLst/>
              <a:ahLst/>
              <a:cxnLst/>
              <a:rect l="l" t="t" r="r" b="b"/>
              <a:pathLst>
                <a:path w="4468" h="404" extrusionOk="0">
                  <a:moveTo>
                    <a:pt x="280" y="0"/>
                  </a:moveTo>
                  <a:cubicBezTo>
                    <a:pt x="1" y="0"/>
                    <a:pt x="1" y="404"/>
                    <a:pt x="280" y="404"/>
                  </a:cubicBezTo>
                  <a:lnTo>
                    <a:pt x="4188" y="404"/>
                  </a:lnTo>
                  <a:cubicBezTo>
                    <a:pt x="4468" y="404"/>
                    <a:pt x="4468" y="0"/>
                    <a:pt x="4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97"/>
            <p:cNvSpPr/>
            <p:nvPr/>
          </p:nvSpPr>
          <p:spPr>
            <a:xfrm>
              <a:off x="1886100" y="2695975"/>
              <a:ext cx="109250" cy="9850"/>
            </a:xfrm>
            <a:custGeom>
              <a:avLst/>
              <a:gdLst/>
              <a:ahLst/>
              <a:cxnLst/>
              <a:rect l="l" t="t" r="r" b="b"/>
              <a:pathLst>
                <a:path w="4370" h="394" extrusionOk="0">
                  <a:moveTo>
                    <a:pt x="178" y="1"/>
                  </a:moveTo>
                  <a:cubicBezTo>
                    <a:pt x="0" y="1"/>
                    <a:pt x="0" y="394"/>
                    <a:pt x="178" y="394"/>
                  </a:cubicBezTo>
                  <a:cubicBezTo>
                    <a:pt x="194" y="394"/>
                    <a:pt x="212" y="390"/>
                    <a:pt x="231" y="383"/>
                  </a:cubicBezTo>
                  <a:lnTo>
                    <a:pt x="4139" y="383"/>
                  </a:lnTo>
                  <a:cubicBezTo>
                    <a:pt x="4159" y="390"/>
                    <a:pt x="4176" y="394"/>
                    <a:pt x="4193" y="394"/>
                  </a:cubicBezTo>
                  <a:cubicBezTo>
                    <a:pt x="4370" y="394"/>
                    <a:pt x="4370" y="1"/>
                    <a:pt x="4193" y="1"/>
                  </a:cubicBezTo>
                  <a:cubicBezTo>
                    <a:pt x="4176" y="1"/>
                    <a:pt x="4159" y="4"/>
                    <a:pt x="4139" y="11"/>
                  </a:cubicBezTo>
                  <a:lnTo>
                    <a:pt x="231" y="11"/>
                  </a:lnTo>
                  <a:cubicBezTo>
                    <a:pt x="212" y="4"/>
                    <a:pt x="194"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97"/>
            <p:cNvSpPr/>
            <p:nvPr/>
          </p:nvSpPr>
          <p:spPr>
            <a:xfrm>
              <a:off x="1884875" y="2720275"/>
              <a:ext cx="111700" cy="10875"/>
            </a:xfrm>
            <a:custGeom>
              <a:avLst/>
              <a:gdLst/>
              <a:ahLst/>
              <a:cxnLst/>
              <a:rect l="l" t="t" r="r" b="b"/>
              <a:pathLst>
                <a:path w="4468" h="435" extrusionOk="0">
                  <a:moveTo>
                    <a:pt x="280" y="1"/>
                  </a:moveTo>
                  <a:cubicBezTo>
                    <a:pt x="1" y="1"/>
                    <a:pt x="1" y="435"/>
                    <a:pt x="280" y="435"/>
                  </a:cubicBezTo>
                  <a:lnTo>
                    <a:pt x="4188" y="435"/>
                  </a:lnTo>
                  <a:cubicBezTo>
                    <a:pt x="4468" y="435"/>
                    <a:pt x="4468" y="1"/>
                    <a:pt x="4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7" name="Google Shape;14587;p97"/>
          <p:cNvGrpSpPr/>
          <p:nvPr/>
        </p:nvGrpSpPr>
        <p:grpSpPr>
          <a:xfrm>
            <a:off x="6275159" y="1767599"/>
            <a:ext cx="348975" cy="301500"/>
            <a:chOff x="7719625" y="3086300"/>
            <a:chExt cx="348975" cy="301500"/>
          </a:xfrm>
        </p:grpSpPr>
        <p:sp>
          <p:nvSpPr>
            <p:cNvPr id="14588" name="Google Shape;14588;p97"/>
            <p:cNvSpPr/>
            <p:nvPr/>
          </p:nvSpPr>
          <p:spPr>
            <a:xfrm>
              <a:off x="7719625" y="3086300"/>
              <a:ext cx="348975" cy="301500"/>
            </a:xfrm>
            <a:custGeom>
              <a:avLst/>
              <a:gdLst/>
              <a:ahLst/>
              <a:cxnLst/>
              <a:rect l="l" t="t" r="r" b="b"/>
              <a:pathLst>
                <a:path w="13959" h="12060" extrusionOk="0">
                  <a:moveTo>
                    <a:pt x="5584" y="404"/>
                  </a:moveTo>
                  <a:cubicBezTo>
                    <a:pt x="5615" y="404"/>
                    <a:pt x="5646" y="435"/>
                    <a:pt x="5646" y="466"/>
                  </a:cubicBezTo>
                  <a:lnTo>
                    <a:pt x="5646" y="3847"/>
                  </a:lnTo>
                  <a:lnTo>
                    <a:pt x="5460" y="3754"/>
                  </a:lnTo>
                  <a:cubicBezTo>
                    <a:pt x="5413" y="3723"/>
                    <a:pt x="5359" y="3707"/>
                    <a:pt x="5308" y="3707"/>
                  </a:cubicBezTo>
                  <a:cubicBezTo>
                    <a:pt x="5258" y="3707"/>
                    <a:pt x="5211" y="3723"/>
                    <a:pt x="5180" y="3754"/>
                  </a:cubicBezTo>
                  <a:lnTo>
                    <a:pt x="4932" y="3878"/>
                  </a:lnTo>
                  <a:lnTo>
                    <a:pt x="4932" y="466"/>
                  </a:lnTo>
                  <a:cubicBezTo>
                    <a:pt x="4932" y="435"/>
                    <a:pt x="4932" y="404"/>
                    <a:pt x="4963" y="404"/>
                  </a:cubicBezTo>
                  <a:close/>
                  <a:moveTo>
                    <a:pt x="6297" y="1117"/>
                  </a:moveTo>
                  <a:cubicBezTo>
                    <a:pt x="6545" y="1117"/>
                    <a:pt x="6762" y="1334"/>
                    <a:pt x="6762" y="1583"/>
                  </a:cubicBezTo>
                  <a:lnTo>
                    <a:pt x="6762" y="8283"/>
                  </a:lnTo>
                  <a:cubicBezTo>
                    <a:pt x="6638" y="8190"/>
                    <a:pt x="6452" y="8128"/>
                    <a:pt x="6297" y="8128"/>
                  </a:cubicBezTo>
                  <a:lnTo>
                    <a:pt x="6297" y="8159"/>
                  </a:lnTo>
                  <a:lnTo>
                    <a:pt x="2047" y="8159"/>
                  </a:lnTo>
                  <a:cubicBezTo>
                    <a:pt x="1830" y="8159"/>
                    <a:pt x="1675" y="7973"/>
                    <a:pt x="1675" y="7786"/>
                  </a:cubicBezTo>
                  <a:lnTo>
                    <a:pt x="1675" y="1490"/>
                  </a:lnTo>
                  <a:cubicBezTo>
                    <a:pt x="1675" y="1272"/>
                    <a:pt x="1830" y="1117"/>
                    <a:pt x="2047" y="1117"/>
                  </a:cubicBezTo>
                  <a:lnTo>
                    <a:pt x="4498" y="1117"/>
                  </a:lnTo>
                  <a:lnTo>
                    <a:pt x="4498" y="4064"/>
                  </a:lnTo>
                  <a:cubicBezTo>
                    <a:pt x="4498" y="4157"/>
                    <a:pt x="4560" y="4281"/>
                    <a:pt x="4653" y="4312"/>
                  </a:cubicBezTo>
                  <a:cubicBezTo>
                    <a:pt x="4684" y="4343"/>
                    <a:pt x="4746" y="4374"/>
                    <a:pt x="4808" y="4374"/>
                  </a:cubicBezTo>
                  <a:cubicBezTo>
                    <a:pt x="4839" y="4374"/>
                    <a:pt x="4901" y="4343"/>
                    <a:pt x="4963" y="4312"/>
                  </a:cubicBezTo>
                  <a:lnTo>
                    <a:pt x="5304" y="4126"/>
                  </a:lnTo>
                  <a:lnTo>
                    <a:pt x="5615" y="4312"/>
                  </a:lnTo>
                  <a:cubicBezTo>
                    <a:pt x="5646" y="4343"/>
                    <a:pt x="5692" y="4359"/>
                    <a:pt x="5743" y="4359"/>
                  </a:cubicBezTo>
                  <a:cubicBezTo>
                    <a:pt x="5793" y="4359"/>
                    <a:pt x="5847" y="4343"/>
                    <a:pt x="5894" y="4312"/>
                  </a:cubicBezTo>
                  <a:cubicBezTo>
                    <a:pt x="5987" y="4250"/>
                    <a:pt x="6049" y="4157"/>
                    <a:pt x="6049" y="4064"/>
                  </a:cubicBezTo>
                  <a:lnTo>
                    <a:pt x="6049" y="1117"/>
                  </a:lnTo>
                  <a:close/>
                  <a:moveTo>
                    <a:pt x="10981" y="9430"/>
                  </a:moveTo>
                  <a:lnTo>
                    <a:pt x="12687" y="9741"/>
                  </a:lnTo>
                  <a:lnTo>
                    <a:pt x="12718" y="9741"/>
                  </a:lnTo>
                  <a:cubicBezTo>
                    <a:pt x="12718" y="9772"/>
                    <a:pt x="12718" y="9772"/>
                    <a:pt x="12718" y="9772"/>
                  </a:cubicBezTo>
                  <a:lnTo>
                    <a:pt x="12470" y="10051"/>
                  </a:lnTo>
                  <a:cubicBezTo>
                    <a:pt x="12408" y="10082"/>
                    <a:pt x="12377" y="10144"/>
                    <a:pt x="12377" y="10206"/>
                  </a:cubicBezTo>
                  <a:cubicBezTo>
                    <a:pt x="12377" y="10268"/>
                    <a:pt x="12408" y="10330"/>
                    <a:pt x="12470" y="10392"/>
                  </a:cubicBezTo>
                  <a:lnTo>
                    <a:pt x="13183" y="11136"/>
                  </a:lnTo>
                  <a:lnTo>
                    <a:pt x="12656" y="11633"/>
                  </a:lnTo>
                  <a:lnTo>
                    <a:pt x="11943" y="10888"/>
                  </a:lnTo>
                  <a:cubicBezTo>
                    <a:pt x="11881" y="10842"/>
                    <a:pt x="11819" y="10819"/>
                    <a:pt x="11760" y="10819"/>
                  </a:cubicBezTo>
                  <a:cubicBezTo>
                    <a:pt x="11702" y="10819"/>
                    <a:pt x="11648" y="10842"/>
                    <a:pt x="11601" y="10888"/>
                  </a:cubicBezTo>
                  <a:lnTo>
                    <a:pt x="11322" y="11167"/>
                  </a:lnTo>
                  <a:lnTo>
                    <a:pt x="11291" y="11167"/>
                  </a:lnTo>
                  <a:lnTo>
                    <a:pt x="11291" y="11136"/>
                  </a:lnTo>
                  <a:lnTo>
                    <a:pt x="10981" y="9430"/>
                  </a:lnTo>
                  <a:close/>
                  <a:moveTo>
                    <a:pt x="4963" y="1"/>
                  </a:moveTo>
                  <a:cubicBezTo>
                    <a:pt x="4715" y="1"/>
                    <a:pt x="4498" y="218"/>
                    <a:pt x="4498" y="466"/>
                  </a:cubicBezTo>
                  <a:lnTo>
                    <a:pt x="4498" y="714"/>
                  </a:lnTo>
                  <a:lnTo>
                    <a:pt x="2047" y="714"/>
                  </a:lnTo>
                  <a:cubicBezTo>
                    <a:pt x="1644" y="714"/>
                    <a:pt x="1303" y="1024"/>
                    <a:pt x="1272" y="1427"/>
                  </a:cubicBezTo>
                  <a:lnTo>
                    <a:pt x="683" y="1427"/>
                  </a:lnTo>
                  <a:cubicBezTo>
                    <a:pt x="310" y="1427"/>
                    <a:pt x="0" y="1738"/>
                    <a:pt x="0" y="2110"/>
                  </a:cubicBezTo>
                  <a:lnTo>
                    <a:pt x="0" y="9275"/>
                  </a:lnTo>
                  <a:cubicBezTo>
                    <a:pt x="0" y="9679"/>
                    <a:pt x="310" y="9958"/>
                    <a:pt x="683" y="9958"/>
                  </a:cubicBezTo>
                  <a:lnTo>
                    <a:pt x="2358" y="9958"/>
                  </a:lnTo>
                  <a:cubicBezTo>
                    <a:pt x="2606" y="9958"/>
                    <a:pt x="2606" y="9554"/>
                    <a:pt x="2358" y="9554"/>
                  </a:cubicBezTo>
                  <a:lnTo>
                    <a:pt x="683" y="9554"/>
                  </a:lnTo>
                  <a:cubicBezTo>
                    <a:pt x="527" y="9554"/>
                    <a:pt x="403" y="9430"/>
                    <a:pt x="403" y="9275"/>
                  </a:cubicBezTo>
                  <a:lnTo>
                    <a:pt x="403" y="2110"/>
                  </a:lnTo>
                  <a:cubicBezTo>
                    <a:pt x="403" y="1971"/>
                    <a:pt x="503" y="1857"/>
                    <a:pt x="635" y="1857"/>
                  </a:cubicBezTo>
                  <a:cubicBezTo>
                    <a:pt x="651" y="1857"/>
                    <a:pt x="666" y="1859"/>
                    <a:pt x="683" y="1862"/>
                  </a:cubicBezTo>
                  <a:lnTo>
                    <a:pt x="1272" y="1862"/>
                  </a:lnTo>
                  <a:lnTo>
                    <a:pt x="1272" y="7786"/>
                  </a:lnTo>
                  <a:cubicBezTo>
                    <a:pt x="1272" y="8221"/>
                    <a:pt x="1613" y="8562"/>
                    <a:pt x="2047" y="8562"/>
                  </a:cubicBezTo>
                  <a:lnTo>
                    <a:pt x="6297" y="8562"/>
                  </a:lnTo>
                  <a:cubicBezTo>
                    <a:pt x="6545" y="8562"/>
                    <a:pt x="6762" y="8748"/>
                    <a:pt x="6793" y="8996"/>
                  </a:cubicBezTo>
                  <a:cubicBezTo>
                    <a:pt x="6793" y="9089"/>
                    <a:pt x="6886" y="9182"/>
                    <a:pt x="6979" y="9182"/>
                  </a:cubicBezTo>
                  <a:cubicBezTo>
                    <a:pt x="7073" y="9182"/>
                    <a:pt x="7166" y="9089"/>
                    <a:pt x="7197" y="8996"/>
                  </a:cubicBezTo>
                  <a:cubicBezTo>
                    <a:pt x="7197" y="8748"/>
                    <a:pt x="7414" y="8562"/>
                    <a:pt x="7662" y="8562"/>
                  </a:cubicBezTo>
                  <a:lnTo>
                    <a:pt x="11943" y="8562"/>
                  </a:lnTo>
                  <a:cubicBezTo>
                    <a:pt x="12346" y="8562"/>
                    <a:pt x="12718" y="8221"/>
                    <a:pt x="12718" y="7786"/>
                  </a:cubicBezTo>
                  <a:lnTo>
                    <a:pt x="12718" y="1862"/>
                  </a:lnTo>
                  <a:lnTo>
                    <a:pt x="13276" y="1862"/>
                  </a:lnTo>
                  <a:cubicBezTo>
                    <a:pt x="13432" y="1862"/>
                    <a:pt x="13556" y="1986"/>
                    <a:pt x="13556" y="2141"/>
                  </a:cubicBezTo>
                  <a:lnTo>
                    <a:pt x="13556" y="9306"/>
                  </a:lnTo>
                  <a:cubicBezTo>
                    <a:pt x="13556" y="9430"/>
                    <a:pt x="13432" y="9554"/>
                    <a:pt x="13276" y="9554"/>
                  </a:cubicBezTo>
                  <a:lnTo>
                    <a:pt x="13059" y="9554"/>
                  </a:lnTo>
                  <a:cubicBezTo>
                    <a:pt x="12966" y="9430"/>
                    <a:pt x="12873" y="9368"/>
                    <a:pt x="12749" y="9337"/>
                  </a:cubicBezTo>
                  <a:lnTo>
                    <a:pt x="10950" y="9027"/>
                  </a:lnTo>
                  <a:cubicBezTo>
                    <a:pt x="10921" y="9020"/>
                    <a:pt x="10892" y="9016"/>
                    <a:pt x="10864" y="9016"/>
                  </a:cubicBezTo>
                  <a:cubicBezTo>
                    <a:pt x="10655" y="9016"/>
                    <a:pt x="10492" y="9211"/>
                    <a:pt x="10547" y="9430"/>
                  </a:cubicBezTo>
                  <a:lnTo>
                    <a:pt x="10547" y="9554"/>
                  </a:lnTo>
                  <a:lnTo>
                    <a:pt x="3164" y="9554"/>
                  </a:lnTo>
                  <a:cubicBezTo>
                    <a:pt x="2885" y="9554"/>
                    <a:pt x="2885" y="9958"/>
                    <a:pt x="3164" y="9958"/>
                  </a:cubicBezTo>
                  <a:lnTo>
                    <a:pt x="10640" y="9958"/>
                  </a:lnTo>
                  <a:lnTo>
                    <a:pt x="10857" y="11199"/>
                  </a:lnTo>
                  <a:cubicBezTo>
                    <a:pt x="10897" y="11439"/>
                    <a:pt x="11092" y="11576"/>
                    <a:pt x="11292" y="11576"/>
                  </a:cubicBezTo>
                  <a:cubicBezTo>
                    <a:pt x="11402" y="11576"/>
                    <a:pt x="11513" y="11535"/>
                    <a:pt x="11601" y="11447"/>
                  </a:cubicBezTo>
                  <a:lnTo>
                    <a:pt x="11725" y="11292"/>
                  </a:lnTo>
                  <a:lnTo>
                    <a:pt x="12408" y="11943"/>
                  </a:lnTo>
                  <a:cubicBezTo>
                    <a:pt x="12470" y="12021"/>
                    <a:pt x="12563" y="12059"/>
                    <a:pt x="12660" y="12059"/>
                  </a:cubicBezTo>
                  <a:cubicBezTo>
                    <a:pt x="12757" y="12059"/>
                    <a:pt x="12858" y="12021"/>
                    <a:pt x="12935" y="11943"/>
                  </a:cubicBezTo>
                  <a:lnTo>
                    <a:pt x="13494" y="11416"/>
                  </a:lnTo>
                  <a:cubicBezTo>
                    <a:pt x="13556" y="11323"/>
                    <a:pt x="13587" y="11230"/>
                    <a:pt x="13587" y="11136"/>
                  </a:cubicBezTo>
                  <a:cubicBezTo>
                    <a:pt x="13587" y="11043"/>
                    <a:pt x="13556" y="10950"/>
                    <a:pt x="13494" y="10857"/>
                  </a:cubicBezTo>
                  <a:lnTo>
                    <a:pt x="12811" y="10206"/>
                  </a:lnTo>
                  <a:lnTo>
                    <a:pt x="12966" y="10082"/>
                  </a:lnTo>
                  <a:cubicBezTo>
                    <a:pt x="12997" y="10051"/>
                    <a:pt x="13028" y="10020"/>
                    <a:pt x="13028" y="9958"/>
                  </a:cubicBezTo>
                  <a:lnTo>
                    <a:pt x="13276" y="9958"/>
                  </a:lnTo>
                  <a:cubicBezTo>
                    <a:pt x="13649" y="9958"/>
                    <a:pt x="13959" y="9679"/>
                    <a:pt x="13959" y="9275"/>
                  </a:cubicBezTo>
                  <a:lnTo>
                    <a:pt x="13959" y="2110"/>
                  </a:lnTo>
                  <a:cubicBezTo>
                    <a:pt x="13959" y="1738"/>
                    <a:pt x="13649" y="1427"/>
                    <a:pt x="13276" y="1427"/>
                  </a:cubicBezTo>
                  <a:lnTo>
                    <a:pt x="12718" y="1427"/>
                  </a:lnTo>
                  <a:cubicBezTo>
                    <a:pt x="12687" y="1024"/>
                    <a:pt x="12346" y="714"/>
                    <a:pt x="11943" y="714"/>
                  </a:cubicBezTo>
                  <a:lnTo>
                    <a:pt x="9988" y="714"/>
                  </a:lnTo>
                  <a:cubicBezTo>
                    <a:pt x="9802" y="776"/>
                    <a:pt x="9802" y="1024"/>
                    <a:pt x="9988" y="1117"/>
                  </a:cubicBezTo>
                  <a:lnTo>
                    <a:pt x="11943" y="1117"/>
                  </a:lnTo>
                  <a:cubicBezTo>
                    <a:pt x="12129" y="1117"/>
                    <a:pt x="12284" y="1272"/>
                    <a:pt x="12284" y="1459"/>
                  </a:cubicBezTo>
                  <a:lnTo>
                    <a:pt x="12284" y="7786"/>
                  </a:lnTo>
                  <a:cubicBezTo>
                    <a:pt x="12284" y="7973"/>
                    <a:pt x="12129" y="8159"/>
                    <a:pt x="11943" y="8159"/>
                  </a:cubicBezTo>
                  <a:lnTo>
                    <a:pt x="7662" y="8159"/>
                  </a:lnTo>
                  <a:cubicBezTo>
                    <a:pt x="7507" y="8159"/>
                    <a:pt x="7321" y="8190"/>
                    <a:pt x="7197" y="8283"/>
                  </a:cubicBezTo>
                  <a:lnTo>
                    <a:pt x="7197" y="1583"/>
                  </a:lnTo>
                  <a:cubicBezTo>
                    <a:pt x="7197" y="1334"/>
                    <a:pt x="7414" y="1117"/>
                    <a:pt x="7662" y="1117"/>
                  </a:cubicBezTo>
                  <a:lnTo>
                    <a:pt x="9182" y="1117"/>
                  </a:lnTo>
                  <a:cubicBezTo>
                    <a:pt x="9193" y="1121"/>
                    <a:pt x="9204" y="1122"/>
                    <a:pt x="9214" y="1122"/>
                  </a:cubicBezTo>
                  <a:cubicBezTo>
                    <a:pt x="9383" y="1122"/>
                    <a:pt x="9388" y="704"/>
                    <a:pt x="9228" y="704"/>
                  </a:cubicBezTo>
                  <a:cubicBezTo>
                    <a:pt x="9214" y="704"/>
                    <a:pt x="9199" y="707"/>
                    <a:pt x="9182" y="714"/>
                  </a:cubicBezTo>
                  <a:lnTo>
                    <a:pt x="7662" y="714"/>
                  </a:lnTo>
                  <a:cubicBezTo>
                    <a:pt x="7491" y="931"/>
                    <a:pt x="7235" y="1040"/>
                    <a:pt x="6979" y="1040"/>
                  </a:cubicBezTo>
                  <a:cubicBezTo>
                    <a:pt x="6724" y="1040"/>
                    <a:pt x="6468" y="931"/>
                    <a:pt x="6297" y="714"/>
                  </a:cubicBezTo>
                  <a:lnTo>
                    <a:pt x="6049" y="714"/>
                  </a:lnTo>
                  <a:lnTo>
                    <a:pt x="6049" y="466"/>
                  </a:lnTo>
                  <a:cubicBezTo>
                    <a:pt x="6049" y="218"/>
                    <a:pt x="5832" y="1"/>
                    <a:pt x="5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97"/>
            <p:cNvSpPr/>
            <p:nvPr/>
          </p:nvSpPr>
          <p:spPr>
            <a:xfrm>
              <a:off x="7778550" y="3139800"/>
              <a:ext cx="40350" cy="10900"/>
            </a:xfrm>
            <a:custGeom>
              <a:avLst/>
              <a:gdLst/>
              <a:ahLst/>
              <a:cxnLst/>
              <a:rect l="l" t="t" r="r" b="b"/>
              <a:pathLst>
                <a:path w="1614" h="436" extrusionOk="0">
                  <a:moveTo>
                    <a:pt x="280" y="1"/>
                  </a:moveTo>
                  <a:cubicBezTo>
                    <a:pt x="1" y="1"/>
                    <a:pt x="1" y="435"/>
                    <a:pt x="280" y="435"/>
                  </a:cubicBezTo>
                  <a:lnTo>
                    <a:pt x="1365" y="435"/>
                  </a:lnTo>
                  <a:cubicBezTo>
                    <a:pt x="1614" y="435"/>
                    <a:pt x="1614" y="1"/>
                    <a:pt x="13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97"/>
            <p:cNvSpPr/>
            <p:nvPr/>
          </p:nvSpPr>
          <p:spPr>
            <a:xfrm>
              <a:off x="7780875" y="3163600"/>
              <a:ext cx="36875" cy="9850"/>
            </a:xfrm>
            <a:custGeom>
              <a:avLst/>
              <a:gdLst/>
              <a:ahLst/>
              <a:cxnLst/>
              <a:rect l="l" t="t" r="r" b="b"/>
              <a:pathLst>
                <a:path w="1475" h="394" extrusionOk="0">
                  <a:moveTo>
                    <a:pt x="1319" y="0"/>
                  </a:moveTo>
                  <a:cubicBezTo>
                    <a:pt x="1305" y="0"/>
                    <a:pt x="1289" y="3"/>
                    <a:pt x="1272" y="11"/>
                  </a:cubicBezTo>
                  <a:lnTo>
                    <a:pt x="187" y="11"/>
                  </a:lnTo>
                  <a:cubicBezTo>
                    <a:pt x="1" y="73"/>
                    <a:pt x="1" y="321"/>
                    <a:pt x="187" y="383"/>
                  </a:cubicBezTo>
                  <a:lnTo>
                    <a:pt x="1272" y="383"/>
                  </a:lnTo>
                  <a:cubicBezTo>
                    <a:pt x="1289" y="390"/>
                    <a:pt x="1305" y="393"/>
                    <a:pt x="1319" y="393"/>
                  </a:cubicBezTo>
                  <a:cubicBezTo>
                    <a:pt x="1474" y="393"/>
                    <a:pt x="1474" y="0"/>
                    <a:pt x="1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97"/>
            <p:cNvSpPr/>
            <p:nvPr/>
          </p:nvSpPr>
          <p:spPr>
            <a:xfrm>
              <a:off x="7778550" y="3186350"/>
              <a:ext cx="40350" cy="10875"/>
            </a:xfrm>
            <a:custGeom>
              <a:avLst/>
              <a:gdLst/>
              <a:ahLst/>
              <a:cxnLst/>
              <a:rect l="l" t="t" r="r" b="b"/>
              <a:pathLst>
                <a:path w="1614" h="435" extrusionOk="0">
                  <a:moveTo>
                    <a:pt x="280" y="0"/>
                  </a:moveTo>
                  <a:cubicBezTo>
                    <a:pt x="1" y="0"/>
                    <a:pt x="1" y="434"/>
                    <a:pt x="280" y="434"/>
                  </a:cubicBezTo>
                  <a:lnTo>
                    <a:pt x="1365" y="434"/>
                  </a:lnTo>
                  <a:cubicBezTo>
                    <a:pt x="1614" y="434"/>
                    <a:pt x="1614" y="0"/>
                    <a:pt x="1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97"/>
            <p:cNvSpPr/>
            <p:nvPr/>
          </p:nvSpPr>
          <p:spPr>
            <a:xfrm>
              <a:off x="7778550" y="3210375"/>
              <a:ext cx="96950" cy="10100"/>
            </a:xfrm>
            <a:custGeom>
              <a:avLst/>
              <a:gdLst/>
              <a:ahLst/>
              <a:cxnLst/>
              <a:rect l="l" t="t" r="r" b="b"/>
              <a:pathLst>
                <a:path w="3878" h="404" extrusionOk="0">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97"/>
            <p:cNvSpPr/>
            <p:nvPr/>
          </p:nvSpPr>
          <p:spPr>
            <a:xfrm>
              <a:off x="7778550" y="3235200"/>
              <a:ext cx="96950" cy="10100"/>
            </a:xfrm>
            <a:custGeom>
              <a:avLst/>
              <a:gdLst/>
              <a:ahLst/>
              <a:cxnLst/>
              <a:rect l="l" t="t" r="r" b="b"/>
              <a:pathLst>
                <a:path w="3878" h="404" extrusionOk="0">
                  <a:moveTo>
                    <a:pt x="280" y="0"/>
                  </a:moveTo>
                  <a:cubicBezTo>
                    <a:pt x="1" y="0"/>
                    <a:pt x="1" y="404"/>
                    <a:pt x="280" y="404"/>
                  </a:cubicBezTo>
                  <a:lnTo>
                    <a:pt x="3599" y="404"/>
                  </a:lnTo>
                  <a:cubicBezTo>
                    <a:pt x="3878" y="404"/>
                    <a:pt x="3878" y="0"/>
                    <a:pt x="3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97"/>
            <p:cNvSpPr/>
            <p:nvPr/>
          </p:nvSpPr>
          <p:spPr>
            <a:xfrm>
              <a:off x="7778550" y="3260000"/>
              <a:ext cx="96950" cy="10125"/>
            </a:xfrm>
            <a:custGeom>
              <a:avLst/>
              <a:gdLst/>
              <a:ahLst/>
              <a:cxnLst/>
              <a:rect l="l" t="t" r="r" b="b"/>
              <a:pathLst>
                <a:path w="3878" h="405" extrusionOk="0">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97"/>
            <p:cNvSpPr/>
            <p:nvPr/>
          </p:nvSpPr>
          <p:spPr>
            <a:xfrm>
              <a:off x="7917375" y="3210375"/>
              <a:ext cx="97725" cy="10100"/>
            </a:xfrm>
            <a:custGeom>
              <a:avLst/>
              <a:gdLst/>
              <a:ahLst/>
              <a:cxnLst/>
              <a:rect l="l" t="t" r="r" b="b"/>
              <a:pathLst>
                <a:path w="3909" h="404" extrusionOk="0">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97"/>
            <p:cNvSpPr/>
            <p:nvPr/>
          </p:nvSpPr>
          <p:spPr>
            <a:xfrm>
              <a:off x="7917375" y="3235200"/>
              <a:ext cx="97725" cy="10100"/>
            </a:xfrm>
            <a:custGeom>
              <a:avLst/>
              <a:gdLst/>
              <a:ahLst/>
              <a:cxnLst/>
              <a:rect l="l" t="t" r="r" b="b"/>
              <a:pathLst>
                <a:path w="3909" h="404" extrusionOk="0">
                  <a:moveTo>
                    <a:pt x="279" y="0"/>
                  </a:moveTo>
                  <a:cubicBezTo>
                    <a:pt x="0" y="0"/>
                    <a:pt x="0" y="404"/>
                    <a:pt x="279" y="404"/>
                  </a:cubicBezTo>
                  <a:lnTo>
                    <a:pt x="3629" y="404"/>
                  </a:lnTo>
                  <a:cubicBezTo>
                    <a:pt x="3909" y="404"/>
                    <a:pt x="3909" y="0"/>
                    <a:pt x="3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97"/>
            <p:cNvSpPr/>
            <p:nvPr/>
          </p:nvSpPr>
          <p:spPr>
            <a:xfrm>
              <a:off x="7917375" y="3260000"/>
              <a:ext cx="97725" cy="10125"/>
            </a:xfrm>
            <a:custGeom>
              <a:avLst/>
              <a:gdLst/>
              <a:ahLst/>
              <a:cxnLst/>
              <a:rect l="l" t="t" r="r" b="b"/>
              <a:pathLst>
                <a:path w="3909" h="405" extrusionOk="0">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97"/>
            <p:cNvSpPr/>
            <p:nvPr/>
          </p:nvSpPr>
          <p:spPr>
            <a:xfrm>
              <a:off x="7921250" y="3132050"/>
              <a:ext cx="89975" cy="63625"/>
            </a:xfrm>
            <a:custGeom>
              <a:avLst/>
              <a:gdLst/>
              <a:ahLst/>
              <a:cxnLst/>
              <a:rect l="l" t="t" r="r" b="b"/>
              <a:pathLst>
                <a:path w="3599" h="2545" extrusionOk="0">
                  <a:moveTo>
                    <a:pt x="3133" y="404"/>
                  </a:moveTo>
                  <a:cubicBezTo>
                    <a:pt x="3164" y="404"/>
                    <a:pt x="3195" y="435"/>
                    <a:pt x="3195" y="466"/>
                  </a:cubicBezTo>
                  <a:lnTo>
                    <a:pt x="3195" y="2079"/>
                  </a:lnTo>
                  <a:cubicBezTo>
                    <a:pt x="3195" y="2110"/>
                    <a:pt x="3164" y="2110"/>
                    <a:pt x="3133" y="2110"/>
                  </a:cubicBezTo>
                  <a:lnTo>
                    <a:pt x="465" y="2110"/>
                  </a:lnTo>
                  <a:cubicBezTo>
                    <a:pt x="434" y="2110"/>
                    <a:pt x="403" y="2110"/>
                    <a:pt x="403" y="2079"/>
                  </a:cubicBezTo>
                  <a:lnTo>
                    <a:pt x="403" y="466"/>
                  </a:lnTo>
                  <a:cubicBezTo>
                    <a:pt x="403" y="435"/>
                    <a:pt x="434" y="404"/>
                    <a:pt x="465" y="404"/>
                  </a:cubicBezTo>
                  <a:close/>
                  <a:moveTo>
                    <a:pt x="465" y="1"/>
                  </a:moveTo>
                  <a:cubicBezTo>
                    <a:pt x="217" y="1"/>
                    <a:pt x="0" y="187"/>
                    <a:pt x="0" y="466"/>
                  </a:cubicBezTo>
                  <a:lnTo>
                    <a:pt x="0" y="2079"/>
                  </a:lnTo>
                  <a:cubicBezTo>
                    <a:pt x="0" y="2327"/>
                    <a:pt x="217" y="2544"/>
                    <a:pt x="465" y="2544"/>
                  </a:cubicBezTo>
                  <a:lnTo>
                    <a:pt x="3133" y="2544"/>
                  </a:lnTo>
                  <a:cubicBezTo>
                    <a:pt x="3381" y="2544"/>
                    <a:pt x="3598" y="2327"/>
                    <a:pt x="3598" y="2079"/>
                  </a:cubicBezTo>
                  <a:lnTo>
                    <a:pt x="3598" y="466"/>
                  </a:lnTo>
                  <a:cubicBezTo>
                    <a:pt x="3598" y="218"/>
                    <a:pt x="3381" y="1"/>
                    <a:pt x="3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9" name="Google Shape;14599;p97"/>
          <p:cNvGrpSpPr/>
          <p:nvPr/>
        </p:nvGrpSpPr>
        <p:grpSpPr>
          <a:xfrm>
            <a:off x="7745342" y="1769836"/>
            <a:ext cx="349000" cy="297025"/>
            <a:chOff x="6217500" y="3088625"/>
            <a:chExt cx="349000" cy="297025"/>
          </a:xfrm>
        </p:grpSpPr>
        <p:sp>
          <p:nvSpPr>
            <p:cNvPr id="14600" name="Google Shape;14600;p97"/>
            <p:cNvSpPr/>
            <p:nvPr/>
          </p:nvSpPr>
          <p:spPr>
            <a:xfrm>
              <a:off x="6484275" y="3139025"/>
              <a:ext cx="9325" cy="10125"/>
            </a:xfrm>
            <a:custGeom>
              <a:avLst/>
              <a:gdLst/>
              <a:ahLst/>
              <a:cxnLst/>
              <a:rect l="l" t="t" r="r" b="b"/>
              <a:pathLst>
                <a:path w="373" h="405" extrusionOk="0">
                  <a:moveTo>
                    <a:pt x="186" y="1"/>
                  </a:moveTo>
                  <a:cubicBezTo>
                    <a:pt x="0" y="63"/>
                    <a:pt x="0" y="342"/>
                    <a:pt x="186" y="404"/>
                  </a:cubicBezTo>
                  <a:cubicBezTo>
                    <a:pt x="276" y="404"/>
                    <a:pt x="365" y="319"/>
                    <a:pt x="372" y="203"/>
                  </a:cubicBezTo>
                  <a:lnTo>
                    <a:pt x="372" y="203"/>
                  </a:lnTo>
                  <a:cubicBezTo>
                    <a:pt x="372" y="208"/>
                    <a:pt x="373" y="213"/>
                    <a:pt x="373" y="218"/>
                  </a:cubicBezTo>
                  <a:lnTo>
                    <a:pt x="373" y="187"/>
                  </a:lnTo>
                  <a:cubicBezTo>
                    <a:pt x="373" y="192"/>
                    <a:pt x="372" y="197"/>
                    <a:pt x="372" y="203"/>
                  </a:cubicBezTo>
                  <a:cubicBezTo>
                    <a:pt x="365" y="86"/>
                    <a:pt x="27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97"/>
            <p:cNvSpPr/>
            <p:nvPr/>
          </p:nvSpPr>
          <p:spPr>
            <a:xfrm>
              <a:off x="6504000" y="3139025"/>
              <a:ext cx="11325" cy="7550"/>
            </a:xfrm>
            <a:custGeom>
              <a:avLst/>
              <a:gdLst/>
              <a:ahLst/>
              <a:cxnLst/>
              <a:rect l="l" t="t" r="r" b="b"/>
              <a:pathLst>
                <a:path w="453" h="302" extrusionOk="0">
                  <a:moveTo>
                    <a:pt x="235" y="1"/>
                  </a:moveTo>
                  <a:cubicBezTo>
                    <a:pt x="1" y="1"/>
                    <a:pt x="244" y="302"/>
                    <a:pt x="378" y="302"/>
                  </a:cubicBezTo>
                  <a:cubicBezTo>
                    <a:pt x="421" y="302"/>
                    <a:pt x="452" y="270"/>
                    <a:pt x="452" y="187"/>
                  </a:cubicBezTo>
                  <a:cubicBezTo>
                    <a:pt x="452" y="94"/>
                    <a:pt x="35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97"/>
            <p:cNvSpPr/>
            <p:nvPr/>
          </p:nvSpPr>
          <p:spPr>
            <a:xfrm>
              <a:off x="6524950" y="3139025"/>
              <a:ext cx="11300" cy="7550"/>
            </a:xfrm>
            <a:custGeom>
              <a:avLst/>
              <a:gdLst/>
              <a:ahLst/>
              <a:cxnLst/>
              <a:rect l="l" t="t" r="r" b="b"/>
              <a:pathLst>
                <a:path w="452" h="302" extrusionOk="0">
                  <a:moveTo>
                    <a:pt x="235" y="1"/>
                  </a:moveTo>
                  <a:cubicBezTo>
                    <a:pt x="0" y="1"/>
                    <a:pt x="244" y="302"/>
                    <a:pt x="377" y="302"/>
                  </a:cubicBezTo>
                  <a:cubicBezTo>
                    <a:pt x="420" y="302"/>
                    <a:pt x="452" y="270"/>
                    <a:pt x="452" y="187"/>
                  </a:cubicBezTo>
                  <a:cubicBezTo>
                    <a:pt x="452" y="94"/>
                    <a:pt x="35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97"/>
            <p:cNvSpPr/>
            <p:nvPr/>
          </p:nvSpPr>
          <p:spPr>
            <a:xfrm>
              <a:off x="6217500" y="3088625"/>
              <a:ext cx="349000" cy="297025"/>
            </a:xfrm>
            <a:custGeom>
              <a:avLst/>
              <a:gdLst/>
              <a:ahLst/>
              <a:cxnLst/>
              <a:rect l="l" t="t" r="r" b="b"/>
              <a:pathLst>
                <a:path w="13960" h="11881" extrusionOk="0">
                  <a:moveTo>
                    <a:pt x="4561" y="404"/>
                  </a:moveTo>
                  <a:cubicBezTo>
                    <a:pt x="4716" y="404"/>
                    <a:pt x="4840" y="528"/>
                    <a:pt x="4840" y="652"/>
                  </a:cubicBezTo>
                  <a:lnTo>
                    <a:pt x="4840" y="1179"/>
                  </a:lnTo>
                  <a:lnTo>
                    <a:pt x="404" y="1179"/>
                  </a:lnTo>
                  <a:lnTo>
                    <a:pt x="404" y="652"/>
                  </a:lnTo>
                  <a:cubicBezTo>
                    <a:pt x="404" y="528"/>
                    <a:pt x="528" y="404"/>
                    <a:pt x="683" y="404"/>
                  </a:cubicBezTo>
                  <a:close/>
                  <a:moveTo>
                    <a:pt x="13525" y="1583"/>
                  </a:moveTo>
                  <a:lnTo>
                    <a:pt x="13525" y="2823"/>
                  </a:lnTo>
                  <a:lnTo>
                    <a:pt x="404" y="2823"/>
                  </a:lnTo>
                  <a:lnTo>
                    <a:pt x="404" y="1583"/>
                  </a:lnTo>
                  <a:close/>
                  <a:moveTo>
                    <a:pt x="13556" y="3258"/>
                  </a:moveTo>
                  <a:lnTo>
                    <a:pt x="13556" y="11478"/>
                  </a:lnTo>
                  <a:lnTo>
                    <a:pt x="404" y="11478"/>
                  </a:lnTo>
                  <a:lnTo>
                    <a:pt x="404" y="3258"/>
                  </a:lnTo>
                  <a:close/>
                  <a:moveTo>
                    <a:pt x="683" y="1"/>
                  </a:moveTo>
                  <a:cubicBezTo>
                    <a:pt x="280" y="1"/>
                    <a:pt x="1" y="280"/>
                    <a:pt x="1" y="652"/>
                  </a:cubicBezTo>
                  <a:lnTo>
                    <a:pt x="1" y="11478"/>
                  </a:lnTo>
                  <a:cubicBezTo>
                    <a:pt x="1" y="11695"/>
                    <a:pt x="187" y="11881"/>
                    <a:pt x="404"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64" y="1"/>
                    <a:pt x="45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97"/>
            <p:cNvSpPr/>
            <p:nvPr/>
          </p:nvSpPr>
          <p:spPr>
            <a:xfrm>
              <a:off x="6274900" y="3185575"/>
              <a:ext cx="233425" cy="79900"/>
            </a:xfrm>
            <a:custGeom>
              <a:avLst/>
              <a:gdLst/>
              <a:ahLst/>
              <a:cxnLst/>
              <a:rect l="l" t="t" r="r" b="b"/>
              <a:pathLst>
                <a:path w="9337" h="3196" extrusionOk="0">
                  <a:moveTo>
                    <a:pt x="2978" y="403"/>
                  </a:moveTo>
                  <a:lnTo>
                    <a:pt x="2978" y="2792"/>
                  </a:lnTo>
                  <a:lnTo>
                    <a:pt x="434" y="2792"/>
                  </a:lnTo>
                  <a:lnTo>
                    <a:pt x="434" y="403"/>
                  </a:lnTo>
                  <a:close/>
                  <a:moveTo>
                    <a:pt x="403" y="0"/>
                  </a:moveTo>
                  <a:cubicBezTo>
                    <a:pt x="186" y="0"/>
                    <a:pt x="0" y="155"/>
                    <a:pt x="0" y="372"/>
                  </a:cubicBezTo>
                  <a:lnTo>
                    <a:pt x="0" y="2823"/>
                  </a:lnTo>
                  <a:cubicBezTo>
                    <a:pt x="0" y="3040"/>
                    <a:pt x="186" y="3195"/>
                    <a:pt x="403" y="3195"/>
                  </a:cubicBezTo>
                  <a:lnTo>
                    <a:pt x="8965" y="3195"/>
                  </a:lnTo>
                  <a:cubicBezTo>
                    <a:pt x="9182" y="3195"/>
                    <a:pt x="9337" y="3040"/>
                    <a:pt x="9337" y="2823"/>
                  </a:cubicBezTo>
                  <a:lnTo>
                    <a:pt x="9337" y="372"/>
                  </a:lnTo>
                  <a:cubicBezTo>
                    <a:pt x="9337" y="155"/>
                    <a:pt x="9182" y="0"/>
                    <a:pt x="8965" y="0"/>
                  </a:cubicBezTo>
                  <a:lnTo>
                    <a:pt x="6514" y="0"/>
                  </a:lnTo>
                  <a:cubicBezTo>
                    <a:pt x="6235" y="0"/>
                    <a:pt x="6235" y="403"/>
                    <a:pt x="6514" y="403"/>
                  </a:cubicBezTo>
                  <a:lnTo>
                    <a:pt x="8965" y="403"/>
                  </a:lnTo>
                  <a:lnTo>
                    <a:pt x="8965" y="2792"/>
                  </a:lnTo>
                  <a:lnTo>
                    <a:pt x="3381" y="2792"/>
                  </a:lnTo>
                  <a:lnTo>
                    <a:pt x="3381" y="403"/>
                  </a:lnTo>
                  <a:lnTo>
                    <a:pt x="5708" y="403"/>
                  </a:lnTo>
                  <a:cubicBezTo>
                    <a:pt x="5956" y="403"/>
                    <a:pt x="5956" y="0"/>
                    <a:pt x="57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97"/>
            <p:cNvSpPr/>
            <p:nvPr/>
          </p:nvSpPr>
          <p:spPr>
            <a:xfrm>
              <a:off x="6274900" y="3279400"/>
              <a:ext cx="233425" cy="80675"/>
            </a:xfrm>
            <a:custGeom>
              <a:avLst/>
              <a:gdLst/>
              <a:ahLst/>
              <a:cxnLst/>
              <a:rect l="l" t="t" r="r" b="b"/>
              <a:pathLst>
                <a:path w="9337" h="3227" extrusionOk="0">
                  <a:moveTo>
                    <a:pt x="8934" y="435"/>
                  </a:moveTo>
                  <a:lnTo>
                    <a:pt x="8965" y="2823"/>
                  </a:lnTo>
                  <a:lnTo>
                    <a:pt x="6390" y="2823"/>
                  </a:lnTo>
                  <a:lnTo>
                    <a:pt x="6390" y="435"/>
                  </a:lnTo>
                  <a:close/>
                  <a:moveTo>
                    <a:pt x="403" y="0"/>
                  </a:moveTo>
                  <a:cubicBezTo>
                    <a:pt x="186" y="0"/>
                    <a:pt x="0" y="186"/>
                    <a:pt x="0" y="404"/>
                  </a:cubicBezTo>
                  <a:lnTo>
                    <a:pt x="0" y="2823"/>
                  </a:lnTo>
                  <a:cubicBezTo>
                    <a:pt x="0" y="3040"/>
                    <a:pt x="186" y="3226"/>
                    <a:pt x="403" y="3226"/>
                  </a:cubicBezTo>
                  <a:lnTo>
                    <a:pt x="1551" y="3226"/>
                  </a:lnTo>
                  <a:cubicBezTo>
                    <a:pt x="1830" y="3226"/>
                    <a:pt x="1830" y="2792"/>
                    <a:pt x="1551" y="2792"/>
                  </a:cubicBezTo>
                  <a:lnTo>
                    <a:pt x="403" y="2792"/>
                  </a:lnTo>
                  <a:lnTo>
                    <a:pt x="403" y="404"/>
                  </a:lnTo>
                  <a:lnTo>
                    <a:pt x="5987" y="404"/>
                  </a:lnTo>
                  <a:lnTo>
                    <a:pt x="5987" y="2792"/>
                  </a:lnTo>
                  <a:lnTo>
                    <a:pt x="2389" y="2792"/>
                  </a:lnTo>
                  <a:cubicBezTo>
                    <a:pt x="2109" y="2792"/>
                    <a:pt x="2109" y="3226"/>
                    <a:pt x="2389" y="3226"/>
                  </a:cubicBezTo>
                  <a:lnTo>
                    <a:pt x="8965" y="3226"/>
                  </a:lnTo>
                  <a:cubicBezTo>
                    <a:pt x="9182" y="3226"/>
                    <a:pt x="9337" y="3040"/>
                    <a:pt x="9337" y="2823"/>
                  </a:cubicBezTo>
                  <a:lnTo>
                    <a:pt x="9337" y="404"/>
                  </a:lnTo>
                  <a:cubicBezTo>
                    <a:pt x="9337" y="186"/>
                    <a:pt x="9182" y="0"/>
                    <a:pt x="8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97"/>
            <p:cNvSpPr/>
            <p:nvPr/>
          </p:nvSpPr>
          <p:spPr>
            <a:xfrm>
              <a:off x="6447050" y="3297225"/>
              <a:ext cx="38800" cy="45000"/>
            </a:xfrm>
            <a:custGeom>
              <a:avLst/>
              <a:gdLst/>
              <a:ahLst/>
              <a:cxnLst/>
              <a:rect l="l" t="t" r="r" b="b"/>
              <a:pathLst>
                <a:path w="1552" h="1800" extrusionOk="0">
                  <a:moveTo>
                    <a:pt x="776" y="745"/>
                  </a:moveTo>
                  <a:lnTo>
                    <a:pt x="900" y="1055"/>
                  </a:lnTo>
                  <a:lnTo>
                    <a:pt x="652" y="1055"/>
                  </a:lnTo>
                  <a:lnTo>
                    <a:pt x="776" y="745"/>
                  </a:lnTo>
                  <a:close/>
                  <a:moveTo>
                    <a:pt x="776" y="1"/>
                  </a:moveTo>
                  <a:cubicBezTo>
                    <a:pt x="683" y="1"/>
                    <a:pt x="590" y="63"/>
                    <a:pt x="559" y="156"/>
                  </a:cubicBezTo>
                  <a:lnTo>
                    <a:pt x="31" y="1521"/>
                  </a:lnTo>
                  <a:cubicBezTo>
                    <a:pt x="0" y="1614"/>
                    <a:pt x="62" y="1738"/>
                    <a:pt x="156" y="1769"/>
                  </a:cubicBezTo>
                  <a:lnTo>
                    <a:pt x="156" y="1800"/>
                  </a:lnTo>
                  <a:lnTo>
                    <a:pt x="249" y="1800"/>
                  </a:lnTo>
                  <a:cubicBezTo>
                    <a:pt x="311" y="1800"/>
                    <a:pt x="404" y="1738"/>
                    <a:pt x="435" y="1645"/>
                  </a:cubicBezTo>
                  <a:lnTo>
                    <a:pt x="497" y="1459"/>
                  </a:lnTo>
                  <a:lnTo>
                    <a:pt x="1055" y="1459"/>
                  </a:lnTo>
                  <a:lnTo>
                    <a:pt x="1148" y="1645"/>
                  </a:lnTo>
                  <a:cubicBezTo>
                    <a:pt x="1172" y="1740"/>
                    <a:pt x="1250" y="1780"/>
                    <a:pt x="1327" y="1780"/>
                  </a:cubicBezTo>
                  <a:cubicBezTo>
                    <a:pt x="1351" y="1780"/>
                    <a:pt x="1374" y="1776"/>
                    <a:pt x="1396" y="1769"/>
                  </a:cubicBezTo>
                  <a:cubicBezTo>
                    <a:pt x="1520" y="1738"/>
                    <a:pt x="1551" y="1614"/>
                    <a:pt x="1520" y="1521"/>
                  </a:cubicBezTo>
                  <a:lnTo>
                    <a:pt x="993" y="156"/>
                  </a:lnTo>
                  <a:cubicBezTo>
                    <a:pt x="962" y="63"/>
                    <a:pt x="869" y="1"/>
                    <a:pt x="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97"/>
            <p:cNvSpPr/>
            <p:nvPr/>
          </p:nvSpPr>
          <p:spPr>
            <a:xfrm>
              <a:off x="6285750" y="3202125"/>
              <a:ext cx="59975" cy="45500"/>
            </a:xfrm>
            <a:custGeom>
              <a:avLst/>
              <a:gdLst/>
              <a:ahLst/>
              <a:cxnLst/>
              <a:rect l="l" t="t" r="r" b="b"/>
              <a:pathLst>
                <a:path w="2399" h="1820" extrusionOk="0">
                  <a:moveTo>
                    <a:pt x="1183" y="421"/>
                  </a:moveTo>
                  <a:cubicBezTo>
                    <a:pt x="1202" y="421"/>
                    <a:pt x="1221" y="422"/>
                    <a:pt x="1241" y="424"/>
                  </a:cubicBezTo>
                  <a:cubicBezTo>
                    <a:pt x="1520" y="424"/>
                    <a:pt x="1737" y="641"/>
                    <a:pt x="1737" y="920"/>
                  </a:cubicBezTo>
                  <a:cubicBezTo>
                    <a:pt x="1737" y="951"/>
                    <a:pt x="1706" y="1013"/>
                    <a:pt x="1706" y="1075"/>
                  </a:cubicBezTo>
                  <a:lnTo>
                    <a:pt x="1644" y="1013"/>
                  </a:lnTo>
                  <a:cubicBezTo>
                    <a:pt x="1601" y="970"/>
                    <a:pt x="1551" y="952"/>
                    <a:pt x="1503" y="952"/>
                  </a:cubicBezTo>
                  <a:cubicBezTo>
                    <a:pt x="1343" y="952"/>
                    <a:pt x="1199" y="1149"/>
                    <a:pt x="1365" y="1292"/>
                  </a:cubicBezTo>
                  <a:lnTo>
                    <a:pt x="1427" y="1354"/>
                  </a:lnTo>
                  <a:cubicBezTo>
                    <a:pt x="1365" y="1385"/>
                    <a:pt x="1303" y="1385"/>
                    <a:pt x="1241" y="1385"/>
                  </a:cubicBezTo>
                  <a:cubicBezTo>
                    <a:pt x="1221" y="1387"/>
                    <a:pt x="1202" y="1388"/>
                    <a:pt x="1183" y="1388"/>
                  </a:cubicBezTo>
                  <a:cubicBezTo>
                    <a:pt x="547" y="1388"/>
                    <a:pt x="547" y="421"/>
                    <a:pt x="1183" y="421"/>
                  </a:cubicBezTo>
                  <a:close/>
                  <a:moveTo>
                    <a:pt x="1241" y="0"/>
                  </a:moveTo>
                  <a:cubicBezTo>
                    <a:pt x="1100" y="0"/>
                    <a:pt x="952" y="35"/>
                    <a:pt x="807" y="114"/>
                  </a:cubicBezTo>
                  <a:cubicBezTo>
                    <a:pt x="0" y="579"/>
                    <a:pt x="311" y="1789"/>
                    <a:pt x="1241" y="1820"/>
                  </a:cubicBezTo>
                  <a:cubicBezTo>
                    <a:pt x="1396" y="1820"/>
                    <a:pt x="1582" y="1758"/>
                    <a:pt x="1706" y="1664"/>
                  </a:cubicBezTo>
                  <a:lnTo>
                    <a:pt x="1800" y="1727"/>
                  </a:lnTo>
                  <a:cubicBezTo>
                    <a:pt x="1831" y="1789"/>
                    <a:pt x="1862" y="1789"/>
                    <a:pt x="1924" y="1789"/>
                  </a:cubicBezTo>
                  <a:cubicBezTo>
                    <a:pt x="1986" y="1789"/>
                    <a:pt x="2048" y="1789"/>
                    <a:pt x="2079" y="1727"/>
                  </a:cubicBezTo>
                  <a:cubicBezTo>
                    <a:pt x="2141" y="1664"/>
                    <a:pt x="2141" y="1540"/>
                    <a:pt x="2079" y="1447"/>
                  </a:cubicBezTo>
                  <a:lnTo>
                    <a:pt x="2017" y="1385"/>
                  </a:lnTo>
                  <a:cubicBezTo>
                    <a:pt x="2398" y="724"/>
                    <a:pt x="1883" y="0"/>
                    <a:pt x="1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97"/>
            <p:cNvSpPr/>
            <p:nvPr/>
          </p:nvSpPr>
          <p:spPr>
            <a:xfrm>
              <a:off x="6371825" y="3208825"/>
              <a:ext cx="113250" cy="10100"/>
            </a:xfrm>
            <a:custGeom>
              <a:avLst/>
              <a:gdLst/>
              <a:ahLst/>
              <a:cxnLst/>
              <a:rect l="l" t="t" r="r" b="b"/>
              <a:pathLst>
                <a:path w="4530" h="404" extrusionOk="0">
                  <a:moveTo>
                    <a:pt x="280" y="1"/>
                  </a:moveTo>
                  <a:cubicBezTo>
                    <a:pt x="1" y="1"/>
                    <a:pt x="1" y="404"/>
                    <a:pt x="280" y="404"/>
                  </a:cubicBezTo>
                  <a:lnTo>
                    <a:pt x="4312" y="404"/>
                  </a:lnTo>
                  <a:cubicBezTo>
                    <a:pt x="4436" y="404"/>
                    <a:pt x="4529" y="311"/>
                    <a:pt x="4529" y="187"/>
                  </a:cubicBezTo>
                  <a:cubicBezTo>
                    <a:pt x="4529" y="94"/>
                    <a:pt x="4436" y="1"/>
                    <a:pt x="4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97"/>
            <p:cNvSpPr/>
            <p:nvPr/>
          </p:nvSpPr>
          <p:spPr>
            <a:xfrm>
              <a:off x="6371825" y="3232100"/>
              <a:ext cx="40350" cy="10100"/>
            </a:xfrm>
            <a:custGeom>
              <a:avLst/>
              <a:gdLst/>
              <a:ahLst/>
              <a:cxnLst/>
              <a:rect l="l" t="t" r="r" b="b"/>
              <a:pathLst>
                <a:path w="1614" h="404" extrusionOk="0">
                  <a:moveTo>
                    <a:pt x="280" y="0"/>
                  </a:moveTo>
                  <a:cubicBezTo>
                    <a:pt x="1" y="0"/>
                    <a:pt x="1" y="403"/>
                    <a:pt x="280" y="403"/>
                  </a:cubicBezTo>
                  <a:lnTo>
                    <a:pt x="1334" y="403"/>
                  </a:lnTo>
                  <a:cubicBezTo>
                    <a:pt x="1614" y="403"/>
                    <a:pt x="1614"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97"/>
            <p:cNvSpPr/>
            <p:nvPr/>
          </p:nvSpPr>
          <p:spPr>
            <a:xfrm>
              <a:off x="6299875" y="3304175"/>
              <a:ext cx="111350" cy="10175"/>
            </a:xfrm>
            <a:custGeom>
              <a:avLst/>
              <a:gdLst/>
              <a:ahLst/>
              <a:cxnLst/>
              <a:rect l="l" t="t" r="r" b="b"/>
              <a:pathLst>
                <a:path w="4454" h="407" extrusionOk="0">
                  <a:moveTo>
                    <a:pt x="191" y="0"/>
                  </a:moveTo>
                  <a:cubicBezTo>
                    <a:pt x="1" y="0"/>
                    <a:pt x="1" y="407"/>
                    <a:pt x="191" y="407"/>
                  </a:cubicBezTo>
                  <a:cubicBezTo>
                    <a:pt x="197" y="407"/>
                    <a:pt x="204" y="406"/>
                    <a:pt x="211" y="405"/>
                  </a:cubicBezTo>
                  <a:lnTo>
                    <a:pt x="4243" y="405"/>
                  </a:lnTo>
                  <a:cubicBezTo>
                    <a:pt x="4250" y="406"/>
                    <a:pt x="4257" y="407"/>
                    <a:pt x="4264" y="407"/>
                  </a:cubicBezTo>
                  <a:cubicBezTo>
                    <a:pt x="4454" y="407"/>
                    <a:pt x="4454" y="0"/>
                    <a:pt x="4264" y="0"/>
                  </a:cubicBezTo>
                  <a:cubicBezTo>
                    <a:pt x="4257" y="0"/>
                    <a:pt x="4250" y="1"/>
                    <a:pt x="4243" y="2"/>
                  </a:cubicBezTo>
                  <a:lnTo>
                    <a:pt x="211" y="2"/>
                  </a:lnTo>
                  <a:cubicBezTo>
                    <a:pt x="204" y="1"/>
                    <a:pt x="19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97"/>
            <p:cNvSpPr/>
            <p:nvPr/>
          </p:nvSpPr>
          <p:spPr>
            <a:xfrm>
              <a:off x="6374150" y="3327475"/>
              <a:ext cx="37250" cy="10100"/>
            </a:xfrm>
            <a:custGeom>
              <a:avLst/>
              <a:gdLst/>
              <a:ahLst/>
              <a:cxnLst/>
              <a:rect l="l" t="t" r="r" b="b"/>
              <a:pathLst>
                <a:path w="1490" h="404" extrusionOk="0">
                  <a:moveTo>
                    <a:pt x="218" y="1"/>
                  </a:moveTo>
                  <a:cubicBezTo>
                    <a:pt x="94" y="1"/>
                    <a:pt x="1" y="94"/>
                    <a:pt x="1" y="187"/>
                  </a:cubicBezTo>
                  <a:cubicBezTo>
                    <a:pt x="1" y="311"/>
                    <a:pt x="94" y="404"/>
                    <a:pt x="218" y="404"/>
                  </a:cubicBezTo>
                  <a:lnTo>
                    <a:pt x="1272" y="404"/>
                  </a:lnTo>
                  <a:cubicBezTo>
                    <a:pt x="1396" y="404"/>
                    <a:pt x="1490" y="311"/>
                    <a:pt x="1490" y="187"/>
                  </a:cubicBezTo>
                  <a:cubicBezTo>
                    <a:pt x="1490" y="94"/>
                    <a:pt x="1396" y="1"/>
                    <a:pt x="1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2" name="Google Shape;14612;p97"/>
          <p:cNvGrpSpPr/>
          <p:nvPr/>
        </p:nvGrpSpPr>
        <p:grpSpPr>
          <a:xfrm>
            <a:off x="7826379" y="2261379"/>
            <a:ext cx="186925" cy="348975"/>
            <a:chOff x="7051925" y="1923875"/>
            <a:chExt cx="186925" cy="348975"/>
          </a:xfrm>
        </p:grpSpPr>
        <p:sp>
          <p:nvSpPr>
            <p:cNvPr id="14613" name="Google Shape;14613;p97"/>
            <p:cNvSpPr/>
            <p:nvPr/>
          </p:nvSpPr>
          <p:spPr>
            <a:xfrm>
              <a:off x="7051925" y="1923875"/>
              <a:ext cx="186925" cy="348975"/>
            </a:xfrm>
            <a:custGeom>
              <a:avLst/>
              <a:gdLst/>
              <a:ahLst/>
              <a:cxnLst/>
              <a:rect l="l" t="t" r="r" b="b"/>
              <a:pathLst>
                <a:path w="7477" h="13959" extrusionOk="0">
                  <a:moveTo>
                    <a:pt x="6825" y="403"/>
                  </a:moveTo>
                  <a:cubicBezTo>
                    <a:pt x="6949" y="403"/>
                    <a:pt x="7073" y="527"/>
                    <a:pt x="7073" y="651"/>
                  </a:cubicBezTo>
                  <a:lnTo>
                    <a:pt x="7073" y="1427"/>
                  </a:lnTo>
                  <a:lnTo>
                    <a:pt x="435" y="1427"/>
                  </a:lnTo>
                  <a:lnTo>
                    <a:pt x="435" y="651"/>
                  </a:lnTo>
                  <a:cubicBezTo>
                    <a:pt x="435" y="527"/>
                    <a:pt x="528" y="403"/>
                    <a:pt x="652" y="403"/>
                  </a:cubicBezTo>
                  <a:close/>
                  <a:moveTo>
                    <a:pt x="652" y="0"/>
                  </a:moveTo>
                  <a:cubicBezTo>
                    <a:pt x="311" y="0"/>
                    <a:pt x="1" y="279"/>
                    <a:pt x="1" y="651"/>
                  </a:cubicBezTo>
                  <a:lnTo>
                    <a:pt x="1" y="3350"/>
                  </a:lnTo>
                  <a:cubicBezTo>
                    <a:pt x="1" y="3474"/>
                    <a:pt x="94" y="3567"/>
                    <a:pt x="218" y="3567"/>
                  </a:cubicBezTo>
                  <a:cubicBezTo>
                    <a:pt x="342" y="3567"/>
                    <a:pt x="435" y="3474"/>
                    <a:pt x="404" y="3350"/>
                  </a:cubicBezTo>
                  <a:lnTo>
                    <a:pt x="404" y="1830"/>
                  </a:lnTo>
                  <a:lnTo>
                    <a:pt x="7042" y="1830"/>
                  </a:lnTo>
                  <a:lnTo>
                    <a:pt x="7042" y="12128"/>
                  </a:lnTo>
                  <a:lnTo>
                    <a:pt x="4591" y="12128"/>
                  </a:lnTo>
                  <a:cubicBezTo>
                    <a:pt x="4467" y="12128"/>
                    <a:pt x="4374" y="12222"/>
                    <a:pt x="4374" y="12315"/>
                  </a:cubicBezTo>
                  <a:cubicBezTo>
                    <a:pt x="4374" y="12439"/>
                    <a:pt x="4467" y="12532"/>
                    <a:pt x="4591" y="12532"/>
                  </a:cubicBezTo>
                  <a:lnTo>
                    <a:pt x="7042" y="12532"/>
                  </a:lnTo>
                  <a:lnTo>
                    <a:pt x="7042" y="13307"/>
                  </a:lnTo>
                  <a:cubicBezTo>
                    <a:pt x="7042" y="13431"/>
                    <a:pt x="6949" y="13555"/>
                    <a:pt x="6825" y="13555"/>
                  </a:cubicBezTo>
                  <a:lnTo>
                    <a:pt x="652" y="13555"/>
                  </a:lnTo>
                  <a:cubicBezTo>
                    <a:pt x="528" y="13555"/>
                    <a:pt x="404" y="13431"/>
                    <a:pt x="404" y="13307"/>
                  </a:cubicBezTo>
                  <a:lnTo>
                    <a:pt x="404" y="12532"/>
                  </a:lnTo>
                  <a:lnTo>
                    <a:pt x="3754" y="12532"/>
                  </a:lnTo>
                  <a:cubicBezTo>
                    <a:pt x="3878" y="12532"/>
                    <a:pt x="3971" y="12439"/>
                    <a:pt x="3971" y="12315"/>
                  </a:cubicBezTo>
                  <a:cubicBezTo>
                    <a:pt x="3971" y="12222"/>
                    <a:pt x="3878" y="12128"/>
                    <a:pt x="3754" y="12128"/>
                  </a:cubicBezTo>
                  <a:lnTo>
                    <a:pt x="404" y="12128"/>
                  </a:lnTo>
                  <a:lnTo>
                    <a:pt x="404" y="4157"/>
                  </a:lnTo>
                  <a:cubicBezTo>
                    <a:pt x="404" y="4064"/>
                    <a:pt x="342" y="3970"/>
                    <a:pt x="218" y="3970"/>
                  </a:cubicBezTo>
                  <a:cubicBezTo>
                    <a:pt x="94" y="3970"/>
                    <a:pt x="1" y="4064"/>
                    <a:pt x="1" y="4157"/>
                  </a:cubicBezTo>
                  <a:lnTo>
                    <a:pt x="1" y="13307"/>
                  </a:lnTo>
                  <a:cubicBezTo>
                    <a:pt x="1" y="13679"/>
                    <a:pt x="311" y="13959"/>
                    <a:pt x="652" y="13959"/>
                  </a:cubicBezTo>
                  <a:lnTo>
                    <a:pt x="6825" y="13959"/>
                  </a:lnTo>
                  <a:cubicBezTo>
                    <a:pt x="7166" y="13959"/>
                    <a:pt x="7476" y="13679"/>
                    <a:pt x="7476" y="13307"/>
                  </a:cubicBezTo>
                  <a:lnTo>
                    <a:pt x="7476" y="651"/>
                  </a:lnTo>
                  <a:cubicBezTo>
                    <a:pt x="7476" y="279"/>
                    <a:pt x="7166" y="0"/>
                    <a:pt x="68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97"/>
            <p:cNvSpPr/>
            <p:nvPr/>
          </p:nvSpPr>
          <p:spPr>
            <a:xfrm>
              <a:off x="7082175" y="1992875"/>
              <a:ext cx="126425" cy="216775"/>
            </a:xfrm>
            <a:custGeom>
              <a:avLst/>
              <a:gdLst/>
              <a:ahLst/>
              <a:cxnLst/>
              <a:rect l="l" t="t" r="r" b="b"/>
              <a:pathLst>
                <a:path w="5057" h="8671" extrusionOk="0">
                  <a:moveTo>
                    <a:pt x="4622" y="404"/>
                  </a:moveTo>
                  <a:cubicBezTo>
                    <a:pt x="4622" y="404"/>
                    <a:pt x="4622" y="435"/>
                    <a:pt x="4622" y="435"/>
                  </a:cubicBezTo>
                  <a:lnTo>
                    <a:pt x="4622" y="6763"/>
                  </a:lnTo>
                  <a:cubicBezTo>
                    <a:pt x="4622" y="6794"/>
                    <a:pt x="4622" y="6794"/>
                    <a:pt x="4622" y="6794"/>
                  </a:cubicBezTo>
                  <a:lnTo>
                    <a:pt x="3319" y="6794"/>
                  </a:lnTo>
                  <a:lnTo>
                    <a:pt x="3319" y="6329"/>
                  </a:lnTo>
                  <a:cubicBezTo>
                    <a:pt x="3319" y="6142"/>
                    <a:pt x="3164" y="5987"/>
                    <a:pt x="2978" y="5987"/>
                  </a:cubicBezTo>
                  <a:lnTo>
                    <a:pt x="2079" y="5987"/>
                  </a:lnTo>
                  <a:cubicBezTo>
                    <a:pt x="1892" y="5987"/>
                    <a:pt x="1737" y="6142"/>
                    <a:pt x="1737" y="6329"/>
                  </a:cubicBezTo>
                  <a:lnTo>
                    <a:pt x="1737" y="6794"/>
                  </a:lnTo>
                  <a:lnTo>
                    <a:pt x="404" y="6794"/>
                  </a:lnTo>
                  <a:cubicBezTo>
                    <a:pt x="372" y="6794"/>
                    <a:pt x="372" y="6794"/>
                    <a:pt x="372" y="6763"/>
                  </a:cubicBezTo>
                  <a:lnTo>
                    <a:pt x="372" y="435"/>
                  </a:lnTo>
                  <a:cubicBezTo>
                    <a:pt x="372" y="435"/>
                    <a:pt x="372" y="404"/>
                    <a:pt x="404" y="404"/>
                  </a:cubicBezTo>
                  <a:close/>
                  <a:moveTo>
                    <a:pt x="2916" y="6391"/>
                  </a:moveTo>
                  <a:lnTo>
                    <a:pt x="2916" y="6980"/>
                  </a:lnTo>
                  <a:cubicBezTo>
                    <a:pt x="2916" y="7104"/>
                    <a:pt x="3009" y="7197"/>
                    <a:pt x="3164" y="7197"/>
                  </a:cubicBezTo>
                  <a:lnTo>
                    <a:pt x="3226" y="7197"/>
                  </a:lnTo>
                  <a:lnTo>
                    <a:pt x="2544" y="8190"/>
                  </a:lnTo>
                  <a:lnTo>
                    <a:pt x="1830" y="7197"/>
                  </a:lnTo>
                  <a:lnTo>
                    <a:pt x="1923" y="7197"/>
                  </a:lnTo>
                  <a:cubicBezTo>
                    <a:pt x="2048" y="7197"/>
                    <a:pt x="2141" y="7104"/>
                    <a:pt x="2141" y="6980"/>
                  </a:cubicBezTo>
                  <a:lnTo>
                    <a:pt x="2141" y="6391"/>
                  </a:lnTo>
                  <a:close/>
                  <a:moveTo>
                    <a:pt x="435" y="1"/>
                  </a:moveTo>
                  <a:cubicBezTo>
                    <a:pt x="186" y="1"/>
                    <a:pt x="0" y="218"/>
                    <a:pt x="0" y="435"/>
                  </a:cubicBezTo>
                  <a:lnTo>
                    <a:pt x="0" y="6763"/>
                  </a:lnTo>
                  <a:cubicBezTo>
                    <a:pt x="0" y="7011"/>
                    <a:pt x="186" y="7197"/>
                    <a:pt x="435" y="7197"/>
                  </a:cubicBezTo>
                  <a:lnTo>
                    <a:pt x="1365" y="7197"/>
                  </a:lnTo>
                  <a:cubicBezTo>
                    <a:pt x="1365" y="7228"/>
                    <a:pt x="1396" y="7228"/>
                    <a:pt x="1396" y="7259"/>
                  </a:cubicBezTo>
                  <a:lnTo>
                    <a:pt x="2265" y="8531"/>
                  </a:lnTo>
                  <a:cubicBezTo>
                    <a:pt x="2327" y="8624"/>
                    <a:pt x="2428" y="8671"/>
                    <a:pt x="2528" y="8671"/>
                  </a:cubicBezTo>
                  <a:cubicBezTo>
                    <a:pt x="2629" y="8671"/>
                    <a:pt x="2730" y="8624"/>
                    <a:pt x="2792" y="8531"/>
                  </a:cubicBezTo>
                  <a:lnTo>
                    <a:pt x="3692" y="7259"/>
                  </a:lnTo>
                  <a:cubicBezTo>
                    <a:pt x="3692" y="7259"/>
                    <a:pt x="3723" y="7228"/>
                    <a:pt x="3723" y="7197"/>
                  </a:cubicBezTo>
                  <a:lnTo>
                    <a:pt x="4622" y="7197"/>
                  </a:lnTo>
                  <a:cubicBezTo>
                    <a:pt x="4870" y="7197"/>
                    <a:pt x="5056" y="7011"/>
                    <a:pt x="5056" y="6763"/>
                  </a:cubicBezTo>
                  <a:lnTo>
                    <a:pt x="5056" y="435"/>
                  </a:lnTo>
                  <a:cubicBezTo>
                    <a:pt x="5056" y="218"/>
                    <a:pt x="4870" y="1"/>
                    <a:pt x="4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97"/>
            <p:cNvSpPr/>
            <p:nvPr/>
          </p:nvSpPr>
          <p:spPr>
            <a:xfrm>
              <a:off x="7106975" y="2021575"/>
              <a:ext cx="39575" cy="10875"/>
            </a:xfrm>
            <a:custGeom>
              <a:avLst/>
              <a:gdLst/>
              <a:ahLst/>
              <a:cxnLst/>
              <a:rect l="l" t="t" r="r" b="b"/>
              <a:pathLst>
                <a:path w="1583" h="435" extrusionOk="0">
                  <a:moveTo>
                    <a:pt x="280" y="0"/>
                  </a:moveTo>
                  <a:cubicBezTo>
                    <a:pt x="1" y="0"/>
                    <a:pt x="1" y="435"/>
                    <a:pt x="280" y="435"/>
                  </a:cubicBezTo>
                  <a:lnTo>
                    <a:pt x="1304" y="435"/>
                  </a:lnTo>
                  <a:cubicBezTo>
                    <a:pt x="1583" y="435"/>
                    <a:pt x="1583" y="0"/>
                    <a:pt x="13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97"/>
            <p:cNvSpPr/>
            <p:nvPr/>
          </p:nvSpPr>
          <p:spPr>
            <a:xfrm>
              <a:off x="7106975" y="2044825"/>
              <a:ext cx="76800" cy="10125"/>
            </a:xfrm>
            <a:custGeom>
              <a:avLst/>
              <a:gdLst/>
              <a:ahLst/>
              <a:cxnLst/>
              <a:rect l="l" t="t" r="r" b="b"/>
              <a:pathLst>
                <a:path w="3072" h="405" extrusionOk="0">
                  <a:moveTo>
                    <a:pt x="280" y="1"/>
                  </a:moveTo>
                  <a:cubicBezTo>
                    <a:pt x="1" y="1"/>
                    <a:pt x="1" y="404"/>
                    <a:pt x="280" y="404"/>
                  </a:cubicBezTo>
                  <a:lnTo>
                    <a:pt x="2793" y="404"/>
                  </a:lnTo>
                  <a:cubicBezTo>
                    <a:pt x="3072" y="404"/>
                    <a:pt x="3072" y="1"/>
                    <a:pt x="27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97"/>
            <p:cNvSpPr/>
            <p:nvPr/>
          </p:nvSpPr>
          <p:spPr>
            <a:xfrm>
              <a:off x="7108525" y="2067325"/>
              <a:ext cx="73700" cy="10100"/>
            </a:xfrm>
            <a:custGeom>
              <a:avLst/>
              <a:gdLst/>
              <a:ahLst/>
              <a:cxnLst/>
              <a:rect l="l" t="t" r="r" b="b"/>
              <a:pathLst>
                <a:path w="2948" h="404" extrusionOk="0">
                  <a:moveTo>
                    <a:pt x="218" y="1"/>
                  </a:moveTo>
                  <a:cubicBezTo>
                    <a:pt x="94" y="1"/>
                    <a:pt x="1" y="94"/>
                    <a:pt x="1" y="218"/>
                  </a:cubicBezTo>
                  <a:cubicBezTo>
                    <a:pt x="1" y="311"/>
                    <a:pt x="94" y="404"/>
                    <a:pt x="218" y="404"/>
                  </a:cubicBezTo>
                  <a:lnTo>
                    <a:pt x="2731" y="404"/>
                  </a:lnTo>
                  <a:cubicBezTo>
                    <a:pt x="2855" y="404"/>
                    <a:pt x="2948" y="311"/>
                    <a:pt x="2948" y="218"/>
                  </a:cubicBezTo>
                  <a:cubicBezTo>
                    <a:pt x="2948" y="94"/>
                    <a:pt x="2855" y="1"/>
                    <a:pt x="2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97"/>
            <p:cNvSpPr/>
            <p:nvPr/>
          </p:nvSpPr>
          <p:spPr>
            <a:xfrm>
              <a:off x="7107950" y="2089775"/>
              <a:ext cx="74850" cy="10175"/>
            </a:xfrm>
            <a:custGeom>
              <a:avLst/>
              <a:gdLst/>
              <a:ahLst/>
              <a:cxnLst/>
              <a:rect l="l" t="t" r="r" b="b"/>
              <a:pathLst>
                <a:path w="2994" h="407" extrusionOk="0">
                  <a:moveTo>
                    <a:pt x="218" y="1"/>
                  </a:moveTo>
                  <a:cubicBezTo>
                    <a:pt x="1" y="1"/>
                    <a:pt x="1" y="407"/>
                    <a:pt x="218" y="407"/>
                  </a:cubicBezTo>
                  <a:cubicBezTo>
                    <a:pt x="225" y="407"/>
                    <a:pt x="233" y="406"/>
                    <a:pt x="241" y="405"/>
                  </a:cubicBezTo>
                  <a:lnTo>
                    <a:pt x="2754" y="405"/>
                  </a:lnTo>
                  <a:cubicBezTo>
                    <a:pt x="2762" y="406"/>
                    <a:pt x="2769" y="407"/>
                    <a:pt x="2777" y="407"/>
                  </a:cubicBezTo>
                  <a:cubicBezTo>
                    <a:pt x="2994" y="407"/>
                    <a:pt x="2994" y="1"/>
                    <a:pt x="2777" y="1"/>
                  </a:cubicBezTo>
                  <a:cubicBezTo>
                    <a:pt x="2769" y="1"/>
                    <a:pt x="2762" y="1"/>
                    <a:pt x="2754" y="2"/>
                  </a:cubicBezTo>
                  <a:lnTo>
                    <a:pt x="241" y="2"/>
                  </a:lnTo>
                  <a:cubicBezTo>
                    <a:pt x="233" y="1"/>
                    <a:pt x="225"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97"/>
            <p:cNvSpPr/>
            <p:nvPr/>
          </p:nvSpPr>
          <p:spPr>
            <a:xfrm>
              <a:off x="7107950" y="2112950"/>
              <a:ext cx="74875" cy="10275"/>
            </a:xfrm>
            <a:custGeom>
              <a:avLst/>
              <a:gdLst/>
              <a:ahLst/>
              <a:cxnLst/>
              <a:rect l="l" t="t" r="r" b="b"/>
              <a:pathLst>
                <a:path w="2995" h="411" extrusionOk="0">
                  <a:moveTo>
                    <a:pt x="200" y="0"/>
                  </a:moveTo>
                  <a:cubicBezTo>
                    <a:pt x="0" y="0"/>
                    <a:pt x="7" y="410"/>
                    <a:pt x="219" y="410"/>
                  </a:cubicBezTo>
                  <a:cubicBezTo>
                    <a:pt x="226" y="410"/>
                    <a:pt x="234" y="410"/>
                    <a:pt x="241" y="409"/>
                  </a:cubicBezTo>
                  <a:lnTo>
                    <a:pt x="2754" y="409"/>
                  </a:lnTo>
                  <a:cubicBezTo>
                    <a:pt x="2761" y="410"/>
                    <a:pt x="2768" y="410"/>
                    <a:pt x="2776" y="410"/>
                  </a:cubicBezTo>
                  <a:cubicBezTo>
                    <a:pt x="2988" y="410"/>
                    <a:pt x="2994" y="0"/>
                    <a:pt x="2795" y="0"/>
                  </a:cubicBezTo>
                  <a:cubicBezTo>
                    <a:pt x="2782" y="0"/>
                    <a:pt x="2768" y="2"/>
                    <a:pt x="2754" y="6"/>
                  </a:cubicBezTo>
                  <a:lnTo>
                    <a:pt x="241" y="6"/>
                  </a:lnTo>
                  <a:cubicBezTo>
                    <a:pt x="226" y="2"/>
                    <a:pt x="213"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0" name="Google Shape;14620;p97"/>
          <p:cNvGrpSpPr/>
          <p:nvPr/>
        </p:nvGrpSpPr>
        <p:grpSpPr>
          <a:xfrm>
            <a:off x="7009897" y="2293141"/>
            <a:ext cx="348225" cy="285450"/>
            <a:chOff x="5452875" y="3094050"/>
            <a:chExt cx="348225" cy="285450"/>
          </a:xfrm>
        </p:grpSpPr>
        <p:sp>
          <p:nvSpPr>
            <p:cNvPr id="14621" name="Google Shape;14621;p97"/>
            <p:cNvSpPr/>
            <p:nvPr/>
          </p:nvSpPr>
          <p:spPr>
            <a:xfrm>
              <a:off x="5452875" y="3094050"/>
              <a:ext cx="348225" cy="285450"/>
            </a:xfrm>
            <a:custGeom>
              <a:avLst/>
              <a:gdLst/>
              <a:ahLst/>
              <a:cxnLst/>
              <a:rect l="l" t="t" r="r" b="b"/>
              <a:pathLst>
                <a:path w="13929" h="11418" extrusionOk="0">
                  <a:moveTo>
                    <a:pt x="4188" y="404"/>
                  </a:moveTo>
                  <a:lnTo>
                    <a:pt x="4188" y="4437"/>
                  </a:lnTo>
                  <a:lnTo>
                    <a:pt x="404" y="4437"/>
                  </a:lnTo>
                  <a:lnTo>
                    <a:pt x="404" y="745"/>
                  </a:lnTo>
                  <a:cubicBezTo>
                    <a:pt x="404" y="559"/>
                    <a:pt x="528" y="404"/>
                    <a:pt x="714" y="404"/>
                  </a:cubicBezTo>
                  <a:close/>
                  <a:moveTo>
                    <a:pt x="11726" y="5925"/>
                  </a:moveTo>
                  <a:cubicBezTo>
                    <a:pt x="11881" y="5925"/>
                    <a:pt x="12005" y="6050"/>
                    <a:pt x="12005" y="6205"/>
                  </a:cubicBezTo>
                  <a:cubicBezTo>
                    <a:pt x="12005" y="6267"/>
                    <a:pt x="11974" y="6298"/>
                    <a:pt x="11943" y="6360"/>
                  </a:cubicBezTo>
                  <a:lnTo>
                    <a:pt x="11292" y="6236"/>
                  </a:lnTo>
                  <a:cubicBezTo>
                    <a:pt x="11199" y="6236"/>
                    <a:pt x="11106" y="6267"/>
                    <a:pt x="11013" y="6329"/>
                  </a:cubicBezTo>
                  <a:cubicBezTo>
                    <a:pt x="10981" y="6360"/>
                    <a:pt x="10950" y="6422"/>
                    <a:pt x="10950" y="6453"/>
                  </a:cubicBezTo>
                  <a:lnTo>
                    <a:pt x="10795" y="6453"/>
                  </a:lnTo>
                  <a:cubicBezTo>
                    <a:pt x="10454" y="6453"/>
                    <a:pt x="10454" y="5925"/>
                    <a:pt x="10795" y="5925"/>
                  </a:cubicBezTo>
                  <a:close/>
                  <a:moveTo>
                    <a:pt x="13215" y="435"/>
                  </a:moveTo>
                  <a:cubicBezTo>
                    <a:pt x="13401" y="435"/>
                    <a:pt x="13556" y="559"/>
                    <a:pt x="13556" y="745"/>
                  </a:cubicBezTo>
                  <a:lnTo>
                    <a:pt x="13556" y="4437"/>
                  </a:lnTo>
                  <a:lnTo>
                    <a:pt x="8903" y="4437"/>
                  </a:lnTo>
                  <a:cubicBezTo>
                    <a:pt x="8624" y="4437"/>
                    <a:pt x="8624" y="4840"/>
                    <a:pt x="8903" y="4840"/>
                  </a:cubicBezTo>
                  <a:lnTo>
                    <a:pt x="13556" y="4840"/>
                  </a:lnTo>
                  <a:lnTo>
                    <a:pt x="13556" y="7569"/>
                  </a:lnTo>
                  <a:lnTo>
                    <a:pt x="13122" y="7569"/>
                  </a:lnTo>
                  <a:lnTo>
                    <a:pt x="12719" y="7166"/>
                  </a:lnTo>
                  <a:lnTo>
                    <a:pt x="12781" y="7104"/>
                  </a:lnTo>
                  <a:cubicBezTo>
                    <a:pt x="12874" y="7011"/>
                    <a:pt x="12905" y="6856"/>
                    <a:pt x="12843" y="6732"/>
                  </a:cubicBezTo>
                  <a:cubicBezTo>
                    <a:pt x="12812" y="6577"/>
                    <a:pt x="12719" y="6484"/>
                    <a:pt x="12563" y="6453"/>
                  </a:cubicBezTo>
                  <a:lnTo>
                    <a:pt x="12377" y="6422"/>
                  </a:lnTo>
                  <a:cubicBezTo>
                    <a:pt x="12408" y="6360"/>
                    <a:pt x="12408" y="6267"/>
                    <a:pt x="12408" y="6174"/>
                  </a:cubicBezTo>
                  <a:cubicBezTo>
                    <a:pt x="12408" y="5801"/>
                    <a:pt x="12098" y="5491"/>
                    <a:pt x="11726" y="5491"/>
                  </a:cubicBezTo>
                  <a:lnTo>
                    <a:pt x="10826" y="5491"/>
                  </a:lnTo>
                  <a:cubicBezTo>
                    <a:pt x="9958" y="5553"/>
                    <a:pt x="9958" y="6794"/>
                    <a:pt x="10826" y="6856"/>
                  </a:cubicBezTo>
                  <a:lnTo>
                    <a:pt x="10981" y="6856"/>
                  </a:lnTo>
                  <a:lnTo>
                    <a:pt x="11106" y="7569"/>
                  </a:lnTo>
                  <a:lnTo>
                    <a:pt x="404" y="7569"/>
                  </a:lnTo>
                  <a:lnTo>
                    <a:pt x="404" y="4809"/>
                  </a:lnTo>
                  <a:lnTo>
                    <a:pt x="8097" y="4809"/>
                  </a:lnTo>
                  <a:cubicBezTo>
                    <a:pt x="8376" y="4809"/>
                    <a:pt x="8376" y="4406"/>
                    <a:pt x="8097" y="4406"/>
                  </a:cubicBezTo>
                  <a:lnTo>
                    <a:pt x="4592" y="4406"/>
                  </a:lnTo>
                  <a:lnTo>
                    <a:pt x="4592" y="435"/>
                  </a:lnTo>
                  <a:close/>
                  <a:moveTo>
                    <a:pt x="11354" y="6670"/>
                  </a:moveTo>
                  <a:lnTo>
                    <a:pt x="12408" y="6856"/>
                  </a:lnTo>
                  <a:lnTo>
                    <a:pt x="12284" y="7011"/>
                  </a:lnTo>
                  <a:cubicBezTo>
                    <a:pt x="12191" y="7104"/>
                    <a:pt x="12191" y="7228"/>
                    <a:pt x="12284" y="7321"/>
                  </a:cubicBezTo>
                  <a:lnTo>
                    <a:pt x="12781" y="7818"/>
                  </a:lnTo>
                  <a:lnTo>
                    <a:pt x="12501" y="8097"/>
                  </a:lnTo>
                  <a:lnTo>
                    <a:pt x="12005" y="7600"/>
                  </a:lnTo>
                  <a:cubicBezTo>
                    <a:pt x="11974" y="7569"/>
                    <a:pt x="11912" y="7538"/>
                    <a:pt x="11850" y="7538"/>
                  </a:cubicBezTo>
                  <a:cubicBezTo>
                    <a:pt x="11788" y="7538"/>
                    <a:pt x="11726" y="7569"/>
                    <a:pt x="11695" y="7600"/>
                  </a:cubicBezTo>
                  <a:lnTo>
                    <a:pt x="11540" y="7725"/>
                  </a:lnTo>
                  <a:lnTo>
                    <a:pt x="11354" y="6670"/>
                  </a:lnTo>
                  <a:close/>
                  <a:moveTo>
                    <a:pt x="8252" y="9462"/>
                  </a:moveTo>
                  <a:lnTo>
                    <a:pt x="8469" y="11013"/>
                  </a:lnTo>
                  <a:lnTo>
                    <a:pt x="5460" y="11013"/>
                  </a:lnTo>
                  <a:lnTo>
                    <a:pt x="5677" y="9462"/>
                  </a:lnTo>
                  <a:close/>
                  <a:moveTo>
                    <a:pt x="745" y="1"/>
                  </a:moveTo>
                  <a:cubicBezTo>
                    <a:pt x="342" y="1"/>
                    <a:pt x="1" y="342"/>
                    <a:pt x="1" y="745"/>
                  </a:cubicBezTo>
                  <a:lnTo>
                    <a:pt x="1" y="8717"/>
                  </a:lnTo>
                  <a:cubicBezTo>
                    <a:pt x="1" y="9120"/>
                    <a:pt x="342" y="9462"/>
                    <a:pt x="745" y="9462"/>
                  </a:cubicBezTo>
                  <a:lnTo>
                    <a:pt x="2265" y="9462"/>
                  </a:lnTo>
                  <a:cubicBezTo>
                    <a:pt x="2544" y="9462"/>
                    <a:pt x="2544" y="9027"/>
                    <a:pt x="2265" y="9027"/>
                  </a:cubicBezTo>
                  <a:lnTo>
                    <a:pt x="745" y="9027"/>
                  </a:lnTo>
                  <a:cubicBezTo>
                    <a:pt x="559" y="9027"/>
                    <a:pt x="404" y="8903"/>
                    <a:pt x="404" y="8717"/>
                  </a:cubicBezTo>
                  <a:lnTo>
                    <a:pt x="404" y="7973"/>
                  </a:lnTo>
                  <a:lnTo>
                    <a:pt x="11199" y="7973"/>
                  </a:lnTo>
                  <a:cubicBezTo>
                    <a:pt x="11261" y="8066"/>
                    <a:pt x="11323" y="8128"/>
                    <a:pt x="11416" y="8190"/>
                  </a:cubicBezTo>
                  <a:cubicBezTo>
                    <a:pt x="11455" y="8198"/>
                    <a:pt x="11491" y="8201"/>
                    <a:pt x="11527" y="8201"/>
                  </a:cubicBezTo>
                  <a:cubicBezTo>
                    <a:pt x="11633" y="8201"/>
                    <a:pt x="11726" y="8167"/>
                    <a:pt x="11819" y="8097"/>
                  </a:cubicBezTo>
                  <a:lnTo>
                    <a:pt x="11881" y="8035"/>
                  </a:lnTo>
                  <a:lnTo>
                    <a:pt x="12315" y="8438"/>
                  </a:lnTo>
                  <a:cubicBezTo>
                    <a:pt x="12377" y="8500"/>
                    <a:pt x="12455" y="8531"/>
                    <a:pt x="12532" y="8531"/>
                  </a:cubicBezTo>
                  <a:cubicBezTo>
                    <a:pt x="12610" y="8531"/>
                    <a:pt x="12688" y="8500"/>
                    <a:pt x="12750" y="8438"/>
                  </a:cubicBezTo>
                  <a:lnTo>
                    <a:pt x="13153" y="8066"/>
                  </a:lnTo>
                  <a:cubicBezTo>
                    <a:pt x="13184" y="8035"/>
                    <a:pt x="13184" y="8004"/>
                    <a:pt x="13215" y="8004"/>
                  </a:cubicBezTo>
                  <a:lnTo>
                    <a:pt x="13556" y="8004"/>
                  </a:lnTo>
                  <a:lnTo>
                    <a:pt x="13556" y="8717"/>
                  </a:lnTo>
                  <a:cubicBezTo>
                    <a:pt x="13556" y="8903"/>
                    <a:pt x="13401" y="9058"/>
                    <a:pt x="13215" y="9058"/>
                  </a:cubicBezTo>
                  <a:lnTo>
                    <a:pt x="3072" y="9058"/>
                  </a:lnTo>
                  <a:cubicBezTo>
                    <a:pt x="2792" y="9058"/>
                    <a:pt x="2792" y="9462"/>
                    <a:pt x="3072" y="9462"/>
                  </a:cubicBezTo>
                  <a:lnTo>
                    <a:pt x="5274" y="9462"/>
                  </a:lnTo>
                  <a:lnTo>
                    <a:pt x="5057" y="11013"/>
                  </a:lnTo>
                  <a:lnTo>
                    <a:pt x="4405" y="11013"/>
                  </a:lnTo>
                  <a:cubicBezTo>
                    <a:pt x="4397" y="11012"/>
                    <a:pt x="4390" y="11011"/>
                    <a:pt x="4382" y="11011"/>
                  </a:cubicBezTo>
                  <a:cubicBezTo>
                    <a:pt x="4165" y="11011"/>
                    <a:pt x="4165" y="11417"/>
                    <a:pt x="4382" y="11417"/>
                  </a:cubicBezTo>
                  <a:cubicBezTo>
                    <a:pt x="4390" y="11417"/>
                    <a:pt x="4397" y="11417"/>
                    <a:pt x="4405" y="11416"/>
                  </a:cubicBezTo>
                  <a:lnTo>
                    <a:pt x="9555" y="11416"/>
                  </a:lnTo>
                  <a:cubicBezTo>
                    <a:pt x="9562" y="11417"/>
                    <a:pt x="9568" y="11417"/>
                    <a:pt x="9575" y="11417"/>
                  </a:cubicBezTo>
                  <a:cubicBezTo>
                    <a:pt x="9765" y="11417"/>
                    <a:pt x="9765" y="11011"/>
                    <a:pt x="9575" y="11011"/>
                  </a:cubicBezTo>
                  <a:cubicBezTo>
                    <a:pt x="9568" y="11011"/>
                    <a:pt x="9562" y="11012"/>
                    <a:pt x="9555" y="11013"/>
                  </a:cubicBezTo>
                  <a:lnTo>
                    <a:pt x="8872" y="11013"/>
                  </a:lnTo>
                  <a:lnTo>
                    <a:pt x="8655" y="9462"/>
                  </a:lnTo>
                  <a:lnTo>
                    <a:pt x="13184" y="9462"/>
                  </a:lnTo>
                  <a:cubicBezTo>
                    <a:pt x="13618" y="9462"/>
                    <a:pt x="13928" y="9120"/>
                    <a:pt x="13928" y="8717"/>
                  </a:cubicBezTo>
                  <a:lnTo>
                    <a:pt x="13928" y="745"/>
                  </a:lnTo>
                  <a:cubicBezTo>
                    <a:pt x="13928" y="342"/>
                    <a:pt x="13618" y="1"/>
                    <a:pt x="13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97"/>
            <p:cNvSpPr/>
            <p:nvPr/>
          </p:nvSpPr>
          <p:spPr>
            <a:xfrm>
              <a:off x="5483125" y="3132025"/>
              <a:ext cx="51975" cy="44250"/>
            </a:xfrm>
            <a:custGeom>
              <a:avLst/>
              <a:gdLst/>
              <a:ahLst/>
              <a:cxnLst/>
              <a:rect l="l" t="t" r="r" b="b"/>
              <a:pathLst>
                <a:path w="2079" h="1770" extrusionOk="0">
                  <a:moveTo>
                    <a:pt x="1179" y="405"/>
                  </a:moveTo>
                  <a:cubicBezTo>
                    <a:pt x="1489" y="405"/>
                    <a:pt x="1737" y="746"/>
                    <a:pt x="1644" y="1056"/>
                  </a:cubicBezTo>
                  <a:lnTo>
                    <a:pt x="1396" y="808"/>
                  </a:lnTo>
                  <a:cubicBezTo>
                    <a:pt x="1365" y="777"/>
                    <a:pt x="1311" y="762"/>
                    <a:pt x="1257" y="762"/>
                  </a:cubicBezTo>
                  <a:cubicBezTo>
                    <a:pt x="1202" y="762"/>
                    <a:pt x="1148" y="777"/>
                    <a:pt x="1117" y="808"/>
                  </a:cubicBezTo>
                  <a:cubicBezTo>
                    <a:pt x="1024" y="901"/>
                    <a:pt x="1024" y="1025"/>
                    <a:pt x="1117" y="1118"/>
                  </a:cubicBezTo>
                  <a:lnTo>
                    <a:pt x="1365" y="1336"/>
                  </a:lnTo>
                  <a:cubicBezTo>
                    <a:pt x="1303" y="1367"/>
                    <a:pt x="1241" y="1367"/>
                    <a:pt x="1179" y="1367"/>
                  </a:cubicBezTo>
                  <a:cubicBezTo>
                    <a:pt x="559" y="1367"/>
                    <a:pt x="559" y="405"/>
                    <a:pt x="1179" y="405"/>
                  </a:cubicBezTo>
                  <a:close/>
                  <a:moveTo>
                    <a:pt x="1192" y="1"/>
                  </a:moveTo>
                  <a:cubicBezTo>
                    <a:pt x="970" y="1"/>
                    <a:pt x="742" y="87"/>
                    <a:pt x="559" y="281"/>
                  </a:cubicBezTo>
                  <a:cubicBezTo>
                    <a:pt x="0" y="839"/>
                    <a:pt x="373" y="1770"/>
                    <a:pt x="1179" y="1770"/>
                  </a:cubicBezTo>
                  <a:cubicBezTo>
                    <a:pt x="1334" y="1770"/>
                    <a:pt x="1520" y="1739"/>
                    <a:pt x="1644" y="1646"/>
                  </a:cubicBezTo>
                  <a:lnTo>
                    <a:pt x="1737" y="1708"/>
                  </a:lnTo>
                  <a:cubicBezTo>
                    <a:pt x="1769" y="1739"/>
                    <a:pt x="1800" y="1770"/>
                    <a:pt x="1862" y="1770"/>
                  </a:cubicBezTo>
                  <a:cubicBezTo>
                    <a:pt x="1924" y="1770"/>
                    <a:pt x="1986" y="1739"/>
                    <a:pt x="2017" y="1708"/>
                  </a:cubicBezTo>
                  <a:cubicBezTo>
                    <a:pt x="2079" y="1646"/>
                    <a:pt x="2079" y="1491"/>
                    <a:pt x="2017" y="1429"/>
                  </a:cubicBezTo>
                  <a:lnTo>
                    <a:pt x="1955" y="1367"/>
                  </a:lnTo>
                  <a:cubicBezTo>
                    <a:pt x="2017" y="1211"/>
                    <a:pt x="2079" y="1056"/>
                    <a:pt x="2079" y="901"/>
                  </a:cubicBezTo>
                  <a:cubicBezTo>
                    <a:pt x="2079" y="360"/>
                    <a:pt x="1646" y="1"/>
                    <a:pt x="1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97"/>
            <p:cNvSpPr/>
            <p:nvPr/>
          </p:nvSpPr>
          <p:spPr>
            <a:xfrm>
              <a:off x="5487000" y="3231325"/>
              <a:ext cx="65175" cy="34925"/>
            </a:xfrm>
            <a:custGeom>
              <a:avLst/>
              <a:gdLst/>
              <a:ahLst/>
              <a:cxnLst/>
              <a:rect l="l" t="t" r="r" b="b"/>
              <a:pathLst>
                <a:path w="2607" h="1397" extrusionOk="0">
                  <a:moveTo>
                    <a:pt x="1769" y="434"/>
                  </a:moveTo>
                  <a:cubicBezTo>
                    <a:pt x="2141" y="434"/>
                    <a:pt x="2141" y="962"/>
                    <a:pt x="1769" y="962"/>
                  </a:cubicBezTo>
                  <a:lnTo>
                    <a:pt x="838" y="962"/>
                  </a:lnTo>
                  <a:cubicBezTo>
                    <a:pt x="466" y="962"/>
                    <a:pt x="466" y="434"/>
                    <a:pt x="838" y="434"/>
                  </a:cubicBezTo>
                  <a:close/>
                  <a:moveTo>
                    <a:pt x="838" y="0"/>
                  </a:moveTo>
                  <a:cubicBezTo>
                    <a:pt x="1" y="62"/>
                    <a:pt x="1" y="1303"/>
                    <a:pt x="838" y="1396"/>
                  </a:cubicBezTo>
                  <a:lnTo>
                    <a:pt x="1769" y="1396"/>
                  </a:lnTo>
                  <a:cubicBezTo>
                    <a:pt x="2606" y="1303"/>
                    <a:pt x="2606" y="62"/>
                    <a:pt x="1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97"/>
            <p:cNvSpPr/>
            <p:nvPr/>
          </p:nvSpPr>
          <p:spPr>
            <a:xfrm>
              <a:off x="5555725" y="3231275"/>
              <a:ext cx="71175" cy="35000"/>
            </a:xfrm>
            <a:custGeom>
              <a:avLst/>
              <a:gdLst/>
              <a:ahLst/>
              <a:cxnLst/>
              <a:rect l="l" t="t" r="r" b="b"/>
              <a:pathLst>
                <a:path w="2847" h="1400" extrusionOk="0">
                  <a:moveTo>
                    <a:pt x="1873" y="436"/>
                  </a:moveTo>
                  <a:cubicBezTo>
                    <a:pt x="2246" y="436"/>
                    <a:pt x="2246" y="964"/>
                    <a:pt x="1873" y="964"/>
                  </a:cubicBezTo>
                  <a:lnTo>
                    <a:pt x="974" y="964"/>
                  </a:lnTo>
                  <a:cubicBezTo>
                    <a:pt x="602" y="964"/>
                    <a:pt x="602" y="436"/>
                    <a:pt x="974" y="436"/>
                  </a:cubicBezTo>
                  <a:close/>
                  <a:moveTo>
                    <a:pt x="915" y="0"/>
                  </a:moveTo>
                  <a:cubicBezTo>
                    <a:pt x="1" y="0"/>
                    <a:pt x="1" y="1400"/>
                    <a:pt x="915" y="1400"/>
                  </a:cubicBezTo>
                  <a:cubicBezTo>
                    <a:pt x="935" y="1400"/>
                    <a:pt x="954" y="1399"/>
                    <a:pt x="974" y="1398"/>
                  </a:cubicBezTo>
                  <a:lnTo>
                    <a:pt x="1873" y="1398"/>
                  </a:lnTo>
                  <a:cubicBezTo>
                    <a:pt x="1893" y="1399"/>
                    <a:pt x="1913" y="1400"/>
                    <a:pt x="1932" y="1400"/>
                  </a:cubicBezTo>
                  <a:cubicBezTo>
                    <a:pt x="2847" y="1400"/>
                    <a:pt x="2847" y="0"/>
                    <a:pt x="1932" y="0"/>
                  </a:cubicBezTo>
                  <a:cubicBezTo>
                    <a:pt x="1913" y="0"/>
                    <a:pt x="1893" y="1"/>
                    <a:pt x="1873" y="2"/>
                  </a:cubicBezTo>
                  <a:lnTo>
                    <a:pt x="974" y="2"/>
                  </a:lnTo>
                  <a:cubicBezTo>
                    <a:pt x="954" y="1"/>
                    <a:pt x="935" y="0"/>
                    <a:pt x="9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97"/>
            <p:cNvSpPr/>
            <p:nvPr/>
          </p:nvSpPr>
          <p:spPr>
            <a:xfrm>
              <a:off x="5627825" y="3231275"/>
              <a:ext cx="67800" cy="35000"/>
            </a:xfrm>
            <a:custGeom>
              <a:avLst/>
              <a:gdLst/>
              <a:ahLst/>
              <a:cxnLst/>
              <a:rect l="l" t="t" r="r" b="b"/>
              <a:pathLst>
                <a:path w="2712" h="1400" extrusionOk="0">
                  <a:moveTo>
                    <a:pt x="1874" y="436"/>
                  </a:moveTo>
                  <a:cubicBezTo>
                    <a:pt x="2246" y="436"/>
                    <a:pt x="2246" y="964"/>
                    <a:pt x="1874" y="964"/>
                  </a:cubicBezTo>
                  <a:lnTo>
                    <a:pt x="944" y="964"/>
                  </a:lnTo>
                  <a:cubicBezTo>
                    <a:pt x="571" y="964"/>
                    <a:pt x="571" y="436"/>
                    <a:pt x="944" y="436"/>
                  </a:cubicBezTo>
                  <a:close/>
                  <a:moveTo>
                    <a:pt x="887" y="0"/>
                  </a:moveTo>
                  <a:cubicBezTo>
                    <a:pt x="1" y="0"/>
                    <a:pt x="1" y="1400"/>
                    <a:pt x="887" y="1400"/>
                  </a:cubicBezTo>
                  <a:cubicBezTo>
                    <a:pt x="906" y="1400"/>
                    <a:pt x="924" y="1399"/>
                    <a:pt x="944" y="1398"/>
                  </a:cubicBezTo>
                  <a:lnTo>
                    <a:pt x="1874" y="1398"/>
                  </a:lnTo>
                  <a:cubicBezTo>
                    <a:pt x="2712" y="1305"/>
                    <a:pt x="2712" y="64"/>
                    <a:pt x="1874" y="2"/>
                  </a:cubicBezTo>
                  <a:lnTo>
                    <a:pt x="944" y="2"/>
                  </a:lnTo>
                  <a:cubicBezTo>
                    <a:pt x="924" y="1"/>
                    <a:pt x="906" y="0"/>
                    <a:pt x="8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97"/>
            <p:cNvSpPr/>
            <p:nvPr/>
          </p:nvSpPr>
          <p:spPr>
            <a:xfrm>
              <a:off x="5594025" y="3126625"/>
              <a:ext cx="174500" cy="10100"/>
            </a:xfrm>
            <a:custGeom>
              <a:avLst/>
              <a:gdLst/>
              <a:ahLst/>
              <a:cxnLst/>
              <a:rect l="l" t="t" r="r" b="b"/>
              <a:pathLst>
                <a:path w="6980" h="404" extrusionOk="0">
                  <a:moveTo>
                    <a:pt x="279" y="1"/>
                  </a:moveTo>
                  <a:cubicBezTo>
                    <a:pt x="0" y="1"/>
                    <a:pt x="0" y="404"/>
                    <a:pt x="279" y="404"/>
                  </a:cubicBezTo>
                  <a:lnTo>
                    <a:pt x="6700" y="404"/>
                  </a:lnTo>
                  <a:cubicBezTo>
                    <a:pt x="6980" y="404"/>
                    <a:pt x="6980" y="1"/>
                    <a:pt x="6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97"/>
            <p:cNvSpPr/>
            <p:nvPr/>
          </p:nvSpPr>
          <p:spPr>
            <a:xfrm>
              <a:off x="5595575" y="3149900"/>
              <a:ext cx="171400" cy="10100"/>
            </a:xfrm>
            <a:custGeom>
              <a:avLst/>
              <a:gdLst/>
              <a:ahLst/>
              <a:cxnLst/>
              <a:rect l="l" t="t" r="r" b="b"/>
              <a:pathLst>
                <a:path w="6856" h="404" extrusionOk="0">
                  <a:moveTo>
                    <a:pt x="217" y="0"/>
                  </a:moveTo>
                  <a:cubicBezTo>
                    <a:pt x="93" y="0"/>
                    <a:pt x="0" y="93"/>
                    <a:pt x="0" y="217"/>
                  </a:cubicBezTo>
                  <a:cubicBezTo>
                    <a:pt x="0" y="310"/>
                    <a:pt x="93" y="403"/>
                    <a:pt x="217" y="403"/>
                  </a:cubicBezTo>
                  <a:lnTo>
                    <a:pt x="6638" y="403"/>
                  </a:lnTo>
                  <a:cubicBezTo>
                    <a:pt x="6762" y="403"/>
                    <a:pt x="6855" y="310"/>
                    <a:pt x="6855" y="217"/>
                  </a:cubicBezTo>
                  <a:cubicBezTo>
                    <a:pt x="6855" y="93"/>
                    <a:pt x="6762" y="0"/>
                    <a:pt x="66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97"/>
            <p:cNvSpPr/>
            <p:nvPr/>
          </p:nvSpPr>
          <p:spPr>
            <a:xfrm>
              <a:off x="5594025" y="3173150"/>
              <a:ext cx="59725" cy="10900"/>
            </a:xfrm>
            <a:custGeom>
              <a:avLst/>
              <a:gdLst/>
              <a:ahLst/>
              <a:cxnLst/>
              <a:rect l="l" t="t" r="r" b="b"/>
              <a:pathLst>
                <a:path w="2389" h="436" extrusionOk="0">
                  <a:moveTo>
                    <a:pt x="279" y="1"/>
                  </a:moveTo>
                  <a:cubicBezTo>
                    <a:pt x="0" y="1"/>
                    <a:pt x="0" y="435"/>
                    <a:pt x="279" y="435"/>
                  </a:cubicBezTo>
                  <a:lnTo>
                    <a:pt x="2109" y="435"/>
                  </a:lnTo>
                  <a:cubicBezTo>
                    <a:pt x="2389" y="435"/>
                    <a:pt x="2389" y="1"/>
                    <a:pt x="2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9" name="Google Shape;14629;p97"/>
          <p:cNvGrpSpPr/>
          <p:nvPr/>
        </p:nvGrpSpPr>
        <p:grpSpPr>
          <a:xfrm>
            <a:off x="7009509" y="1769836"/>
            <a:ext cx="349000" cy="297025"/>
            <a:chOff x="6971275" y="3088625"/>
            <a:chExt cx="349000" cy="297025"/>
          </a:xfrm>
        </p:grpSpPr>
        <p:sp>
          <p:nvSpPr>
            <p:cNvPr id="14630" name="Google Shape;14630;p97"/>
            <p:cNvSpPr/>
            <p:nvPr/>
          </p:nvSpPr>
          <p:spPr>
            <a:xfrm>
              <a:off x="7055025" y="3176525"/>
              <a:ext cx="199325" cy="185100"/>
            </a:xfrm>
            <a:custGeom>
              <a:avLst/>
              <a:gdLst/>
              <a:ahLst/>
              <a:cxnLst/>
              <a:rect l="l" t="t" r="r" b="b"/>
              <a:pathLst>
                <a:path w="7973" h="7404" extrusionOk="0">
                  <a:moveTo>
                    <a:pt x="6825" y="393"/>
                  </a:moveTo>
                  <a:cubicBezTo>
                    <a:pt x="7290" y="393"/>
                    <a:pt x="7538" y="982"/>
                    <a:pt x="7197" y="1324"/>
                  </a:cubicBezTo>
                  <a:cubicBezTo>
                    <a:pt x="7087" y="1434"/>
                    <a:pt x="6955" y="1482"/>
                    <a:pt x="6825" y="1482"/>
                  </a:cubicBezTo>
                  <a:cubicBezTo>
                    <a:pt x="6554" y="1482"/>
                    <a:pt x="6298" y="1267"/>
                    <a:pt x="6298" y="951"/>
                  </a:cubicBezTo>
                  <a:cubicBezTo>
                    <a:pt x="6298" y="641"/>
                    <a:pt x="6515" y="393"/>
                    <a:pt x="6825" y="393"/>
                  </a:cubicBezTo>
                  <a:close/>
                  <a:moveTo>
                    <a:pt x="5894" y="1075"/>
                  </a:moveTo>
                  <a:cubicBezTo>
                    <a:pt x="5925" y="1510"/>
                    <a:pt x="6266" y="1820"/>
                    <a:pt x="6701" y="1882"/>
                  </a:cubicBezTo>
                  <a:lnTo>
                    <a:pt x="6701" y="5666"/>
                  </a:lnTo>
                  <a:cubicBezTo>
                    <a:pt x="6701" y="5666"/>
                    <a:pt x="6670" y="5697"/>
                    <a:pt x="6639" y="5697"/>
                  </a:cubicBezTo>
                  <a:lnTo>
                    <a:pt x="4716" y="5697"/>
                  </a:lnTo>
                  <a:cubicBezTo>
                    <a:pt x="4591" y="5697"/>
                    <a:pt x="4467" y="5759"/>
                    <a:pt x="4374" y="5852"/>
                  </a:cubicBezTo>
                  <a:lnTo>
                    <a:pt x="3444" y="7000"/>
                  </a:lnTo>
                  <a:lnTo>
                    <a:pt x="3413" y="7000"/>
                  </a:lnTo>
                  <a:lnTo>
                    <a:pt x="2451" y="5852"/>
                  </a:lnTo>
                  <a:cubicBezTo>
                    <a:pt x="2358" y="5759"/>
                    <a:pt x="2234" y="5697"/>
                    <a:pt x="2110" y="5697"/>
                  </a:cubicBezTo>
                  <a:lnTo>
                    <a:pt x="466" y="5697"/>
                  </a:lnTo>
                  <a:cubicBezTo>
                    <a:pt x="435" y="5697"/>
                    <a:pt x="404" y="5666"/>
                    <a:pt x="404" y="5666"/>
                  </a:cubicBezTo>
                  <a:lnTo>
                    <a:pt x="404" y="1138"/>
                  </a:lnTo>
                  <a:cubicBezTo>
                    <a:pt x="404" y="1107"/>
                    <a:pt x="435" y="1075"/>
                    <a:pt x="466" y="1075"/>
                  </a:cubicBezTo>
                  <a:close/>
                  <a:moveTo>
                    <a:pt x="6813" y="0"/>
                  </a:moveTo>
                  <a:cubicBezTo>
                    <a:pt x="6416" y="0"/>
                    <a:pt x="6031" y="253"/>
                    <a:pt x="5894" y="703"/>
                  </a:cubicBezTo>
                  <a:lnTo>
                    <a:pt x="435" y="703"/>
                  </a:lnTo>
                  <a:cubicBezTo>
                    <a:pt x="187" y="703"/>
                    <a:pt x="1" y="889"/>
                    <a:pt x="1" y="1138"/>
                  </a:cubicBezTo>
                  <a:lnTo>
                    <a:pt x="1" y="5666"/>
                  </a:lnTo>
                  <a:cubicBezTo>
                    <a:pt x="1" y="5914"/>
                    <a:pt x="187" y="6101"/>
                    <a:pt x="435" y="6101"/>
                  </a:cubicBezTo>
                  <a:lnTo>
                    <a:pt x="2141" y="6101"/>
                  </a:lnTo>
                  <a:lnTo>
                    <a:pt x="3071" y="7248"/>
                  </a:lnTo>
                  <a:cubicBezTo>
                    <a:pt x="3134" y="7341"/>
                    <a:pt x="3289" y="7403"/>
                    <a:pt x="3413" y="7403"/>
                  </a:cubicBezTo>
                  <a:cubicBezTo>
                    <a:pt x="3537" y="7403"/>
                    <a:pt x="3661" y="7341"/>
                    <a:pt x="3754" y="7248"/>
                  </a:cubicBezTo>
                  <a:lnTo>
                    <a:pt x="4684" y="6101"/>
                  </a:lnTo>
                  <a:lnTo>
                    <a:pt x="6639" y="6101"/>
                  </a:lnTo>
                  <a:cubicBezTo>
                    <a:pt x="6887" y="6101"/>
                    <a:pt x="7104" y="5914"/>
                    <a:pt x="7104" y="5666"/>
                  </a:cubicBezTo>
                  <a:lnTo>
                    <a:pt x="7104" y="1851"/>
                  </a:lnTo>
                  <a:cubicBezTo>
                    <a:pt x="7786" y="1634"/>
                    <a:pt x="7973" y="765"/>
                    <a:pt x="7476" y="269"/>
                  </a:cubicBezTo>
                  <a:cubicBezTo>
                    <a:pt x="7282" y="86"/>
                    <a:pt x="7045" y="0"/>
                    <a:pt x="6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97"/>
            <p:cNvSpPr/>
            <p:nvPr/>
          </p:nvSpPr>
          <p:spPr>
            <a:xfrm>
              <a:off x="7081400" y="3218900"/>
              <a:ext cx="45000" cy="10125"/>
            </a:xfrm>
            <a:custGeom>
              <a:avLst/>
              <a:gdLst/>
              <a:ahLst/>
              <a:cxnLst/>
              <a:rect l="l" t="t" r="r" b="b"/>
              <a:pathLst>
                <a:path w="1800" h="405" extrusionOk="0">
                  <a:moveTo>
                    <a:pt x="279" y="1"/>
                  </a:moveTo>
                  <a:cubicBezTo>
                    <a:pt x="0" y="1"/>
                    <a:pt x="0" y="404"/>
                    <a:pt x="279" y="404"/>
                  </a:cubicBezTo>
                  <a:lnTo>
                    <a:pt x="1520" y="404"/>
                  </a:lnTo>
                  <a:cubicBezTo>
                    <a:pt x="1799" y="404"/>
                    <a:pt x="1799" y="1"/>
                    <a:pt x="15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97"/>
            <p:cNvSpPr/>
            <p:nvPr/>
          </p:nvSpPr>
          <p:spPr>
            <a:xfrm>
              <a:off x="7082950" y="3242950"/>
              <a:ext cx="118675" cy="10875"/>
            </a:xfrm>
            <a:custGeom>
              <a:avLst/>
              <a:gdLst/>
              <a:ahLst/>
              <a:cxnLst/>
              <a:rect l="l" t="t" r="r" b="b"/>
              <a:pathLst>
                <a:path w="4747" h="435" extrusionOk="0">
                  <a:moveTo>
                    <a:pt x="217" y="0"/>
                  </a:moveTo>
                  <a:cubicBezTo>
                    <a:pt x="93" y="0"/>
                    <a:pt x="0" y="94"/>
                    <a:pt x="0" y="218"/>
                  </a:cubicBezTo>
                  <a:cubicBezTo>
                    <a:pt x="0" y="342"/>
                    <a:pt x="93" y="435"/>
                    <a:pt x="217" y="435"/>
                  </a:cubicBezTo>
                  <a:lnTo>
                    <a:pt x="4529" y="435"/>
                  </a:lnTo>
                  <a:cubicBezTo>
                    <a:pt x="4653" y="435"/>
                    <a:pt x="4746" y="342"/>
                    <a:pt x="4746" y="218"/>
                  </a:cubicBezTo>
                  <a:cubicBezTo>
                    <a:pt x="4746" y="94"/>
                    <a:pt x="4653" y="0"/>
                    <a:pt x="4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97"/>
            <p:cNvSpPr/>
            <p:nvPr/>
          </p:nvSpPr>
          <p:spPr>
            <a:xfrm>
              <a:off x="7081400" y="3267775"/>
              <a:ext cx="121775" cy="10100"/>
            </a:xfrm>
            <a:custGeom>
              <a:avLst/>
              <a:gdLst/>
              <a:ahLst/>
              <a:cxnLst/>
              <a:rect l="l" t="t" r="r" b="b"/>
              <a:pathLst>
                <a:path w="4871" h="404" extrusionOk="0">
                  <a:moveTo>
                    <a:pt x="279" y="0"/>
                  </a:moveTo>
                  <a:cubicBezTo>
                    <a:pt x="0" y="0"/>
                    <a:pt x="0" y="403"/>
                    <a:pt x="279" y="403"/>
                  </a:cubicBezTo>
                  <a:lnTo>
                    <a:pt x="4591" y="403"/>
                  </a:lnTo>
                  <a:cubicBezTo>
                    <a:pt x="4870" y="403"/>
                    <a:pt x="4870" y="0"/>
                    <a:pt x="4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97"/>
            <p:cNvSpPr/>
            <p:nvPr/>
          </p:nvSpPr>
          <p:spPr>
            <a:xfrm>
              <a:off x="7082475" y="3291550"/>
              <a:ext cx="119600" cy="10475"/>
            </a:xfrm>
            <a:custGeom>
              <a:avLst/>
              <a:gdLst/>
              <a:ahLst/>
              <a:cxnLst/>
              <a:rect l="l" t="t" r="r" b="b"/>
              <a:pathLst>
                <a:path w="4784" h="419" extrusionOk="0">
                  <a:moveTo>
                    <a:pt x="183" y="0"/>
                  </a:moveTo>
                  <a:cubicBezTo>
                    <a:pt x="1" y="0"/>
                    <a:pt x="6" y="419"/>
                    <a:pt x="199" y="419"/>
                  </a:cubicBezTo>
                  <a:cubicBezTo>
                    <a:pt x="211" y="419"/>
                    <a:pt x="223" y="417"/>
                    <a:pt x="236" y="414"/>
                  </a:cubicBezTo>
                  <a:lnTo>
                    <a:pt x="4548" y="414"/>
                  </a:lnTo>
                  <a:cubicBezTo>
                    <a:pt x="4561" y="417"/>
                    <a:pt x="4574" y="419"/>
                    <a:pt x="4585" y="419"/>
                  </a:cubicBezTo>
                  <a:cubicBezTo>
                    <a:pt x="4778" y="419"/>
                    <a:pt x="4784" y="0"/>
                    <a:pt x="4601" y="0"/>
                  </a:cubicBezTo>
                  <a:cubicBezTo>
                    <a:pt x="4585" y="0"/>
                    <a:pt x="4567" y="3"/>
                    <a:pt x="4548" y="11"/>
                  </a:cubicBezTo>
                  <a:lnTo>
                    <a:pt x="236" y="11"/>
                  </a:lnTo>
                  <a:cubicBezTo>
                    <a:pt x="217" y="3"/>
                    <a:pt x="20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97"/>
            <p:cNvSpPr/>
            <p:nvPr/>
          </p:nvSpPr>
          <p:spPr>
            <a:xfrm>
              <a:off x="6971275" y="3088625"/>
              <a:ext cx="349000" cy="297025"/>
            </a:xfrm>
            <a:custGeom>
              <a:avLst/>
              <a:gdLst/>
              <a:ahLst/>
              <a:cxnLst/>
              <a:rect l="l" t="t" r="r" b="b"/>
              <a:pathLst>
                <a:path w="13960" h="11881" extrusionOk="0">
                  <a:moveTo>
                    <a:pt x="4560" y="404"/>
                  </a:moveTo>
                  <a:cubicBezTo>
                    <a:pt x="4715" y="404"/>
                    <a:pt x="4840" y="497"/>
                    <a:pt x="4840" y="652"/>
                  </a:cubicBezTo>
                  <a:lnTo>
                    <a:pt x="4840" y="1179"/>
                  </a:lnTo>
                  <a:lnTo>
                    <a:pt x="404" y="1179"/>
                  </a:lnTo>
                  <a:lnTo>
                    <a:pt x="404" y="652"/>
                  </a:lnTo>
                  <a:cubicBezTo>
                    <a:pt x="404" y="497"/>
                    <a:pt x="497" y="404"/>
                    <a:pt x="652" y="404"/>
                  </a:cubicBezTo>
                  <a:close/>
                  <a:moveTo>
                    <a:pt x="652" y="1"/>
                  </a:moveTo>
                  <a:cubicBezTo>
                    <a:pt x="280" y="1"/>
                    <a:pt x="0" y="280"/>
                    <a:pt x="0" y="652"/>
                  </a:cubicBezTo>
                  <a:lnTo>
                    <a:pt x="0" y="11478"/>
                  </a:lnTo>
                  <a:cubicBezTo>
                    <a:pt x="0" y="11695"/>
                    <a:pt x="156" y="11881"/>
                    <a:pt x="404" y="11881"/>
                  </a:cubicBezTo>
                  <a:lnTo>
                    <a:pt x="9337" y="11881"/>
                  </a:lnTo>
                  <a:cubicBezTo>
                    <a:pt x="9461" y="11881"/>
                    <a:pt x="9554" y="11788"/>
                    <a:pt x="9554" y="11695"/>
                  </a:cubicBezTo>
                  <a:cubicBezTo>
                    <a:pt x="9554" y="11571"/>
                    <a:pt x="9461" y="11478"/>
                    <a:pt x="9337" y="11478"/>
                  </a:cubicBezTo>
                  <a:lnTo>
                    <a:pt x="404" y="11478"/>
                  </a:lnTo>
                  <a:lnTo>
                    <a:pt x="404" y="3258"/>
                  </a:lnTo>
                  <a:lnTo>
                    <a:pt x="3754" y="3258"/>
                  </a:lnTo>
                  <a:cubicBezTo>
                    <a:pt x="4033" y="3258"/>
                    <a:pt x="4033" y="2854"/>
                    <a:pt x="3754" y="2854"/>
                  </a:cubicBezTo>
                  <a:lnTo>
                    <a:pt x="404" y="2854"/>
                  </a:lnTo>
                  <a:lnTo>
                    <a:pt x="404" y="1583"/>
                  </a:lnTo>
                  <a:lnTo>
                    <a:pt x="13556" y="1583"/>
                  </a:lnTo>
                  <a:lnTo>
                    <a:pt x="13556" y="2854"/>
                  </a:lnTo>
                  <a:lnTo>
                    <a:pt x="4560" y="2854"/>
                  </a:lnTo>
                  <a:cubicBezTo>
                    <a:pt x="4281" y="2854"/>
                    <a:pt x="4281" y="3258"/>
                    <a:pt x="4560" y="3258"/>
                  </a:cubicBezTo>
                  <a:lnTo>
                    <a:pt x="13525" y="3258"/>
                  </a:lnTo>
                  <a:lnTo>
                    <a:pt x="13525" y="11478"/>
                  </a:lnTo>
                  <a:lnTo>
                    <a:pt x="10175" y="11478"/>
                  </a:lnTo>
                  <a:cubicBezTo>
                    <a:pt x="10051" y="11478"/>
                    <a:pt x="9958" y="11571"/>
                    <a:pt x="9958" y="11695"/>
                  </a:cubicBezTo>
                  <a:cubicBezTo>
                    <a:pt x="9958" y="11788"/>
                    <a:pt x="10051" y="11881"/>
                    <a:pt x="10175"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33" y="1"/>
                    <a:pt x="4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97"/>
            <p:cNvSpPr/>
            <p:nvPr/>
          </p:nvSpPr>
          <p:spPr>
            <a:xfrm>
              <a:off x="7236425" y="3139000"/>
              <a:ext cx="10950" cy="7475"/>
            </a:xfrm>
            <a:custGeom>
              <a:avLst/>
              <a:gdLst/>
              <a:ahLst/>
              <a:cxnLst/>
              <a:rect l="l" t="t" r="r" b="b"/>
              <a:pathLst>
                <a:path w="438" h="299" extrusionOk="0">
                  <a:moveTo>
                    <a:pt x="197" y="1"/>
                  </a:moveTo>
                  <a:cubicBezTo>
                    <a:pt x="1" y="1"/>
                    <a:pt x="240" y="299"/>
                    <a:pt x="367" y="299"/>
                  </a:cubicBezTo>
                  <a:cubicBezTo>
                    <a:pt x="408" y="299"/>
                    <a:pt x="437" y="268"/>
                    <a:pt x="437" y="188"/>
                  </a:cubicBezTo>
                  <a:cubicBezTo>
                    <a:pt x="437" y="95"/>
                    <a:pt x="344" y="2"/>
                    <a:pt x="220" y="2"/>
                  </a:cubicBezTo>
                  <a:cubicBezTo>
                    <a:pt x="212" y="1"/>
                    <a:pt x="204"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97"/>
            <p:cNvSpPr/>
            <p:nvPr/>
          </p:nvSpPr>
          <p:spPr>
            <a:xfrm>
              <a:off x="7257550" y="3139000"/>
              <a:ext cx="10750" cy="7475"/>
            </a:xfrm>
            <a:custGeom>
              <a:avLst/>
              <a:gdLst/>
              <a:ahLst/>
              <a:cxnLst/>
              <a:rect l="l" t="t" r="r" b="b"/>
              <a:pathLst>
                <a:path w="430" h="299" extrusionOk="0">
                  <a:moveTo>
                    <a:pt x="218" y="1"/>
                  </a:moveTo>
                  <a:cubicBezTo>
                    <a:pt x="0" y="1"/>
                    <a:pt x="234" y="299"/>
                    <a:pt x="360" y="299"/>
                  </a:cubicBezTo>
                  <a:cubicBezTo>
                    <a:pt x="401" y="299"/>
                    <a:pt x="430" y="268"/>
                    <a:pt x="430" y="188"/>
                  </a:cubicBezTo>
                  <a:cubicBezTo>
                    <a:pt x="430" y="95"/>
                    <a:pt x="337" y="2"/>
                    <a:pt x="244" y="2"/>
                  </a:cubicBezTo>
                  <a:cubicBezTo>
                    <a:pt x="234" y="1"/>
                    <a:pt x="226"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97"/>
            <p:cNvSpPr/>
            <p:nvPr/>
          </p:nvSpPr>
          <p:spPr>
            <a:xfrm>
              <a:off x="7278125" y="3139025"/>
              <a:ext cx="11900" cy="7550"/>
            </a:xfrm>
            <a:custGeom>
              <a:avLst/>
              <a:gdLst/>
              <a:ahLst/>
              <a:cxnLst/>
              <a:rect l="l" t="t" r="r" b="b"/>
              <a:pathLst>
                <a:path w="476" h="302" extrusionOk="0">
                  <a:moveTo>
                    <a:pt x="258" y="1"/>
                  </a:moveTo>
                  <a:cubicBezTo>
                    <a:pt x="1" y="1"/>
                    <a:pt x="256" y="302"/>
                    <a:pt x="397" y="302"/>
                  </a:cubicBezTo>
                  <a:cubicBezTo>
                    <a:pt x="442" y="302"/>
                    <a:pt x="475" y="270"/>
                    <a:pt x="475" y="187"/>
                  </a:cubicBezTo>
                  <a:cubicBezTo>
                    <a:pt x="475" y="63"/>
                    <a:pt x="382"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9" name="Google Shape;14639;p97"/>
          <p:cNvGrpSpPr/>
          <p:nvPr/>
        </p:nvGrpSpPr>
        <p:grpSpPr>
          <a:xfrm>
            <a:off x="6286397" y="2261366"/>
            <a:ext cx="326500" cy="349000"/>
            <a:chOff x="6982900" y="2492275"/>
            <a:chExt cx="326500" cy="349000"/>
          </a:xfrm>
        </p:grpSpPr>
        <p:sp>
          <p:nvSpPr>
            <p:cNvPr id="14640" name="Google Shape;14640;p97"/>
            <p:cNvSpPr/>
            <p:nvPr/>
          </p:nvSpPr>
          <p:spPr>
            <a:xfrm>
              <a:off x="6983675" y="2682275"/>
              <a:ext cx="228025" cy="159000"/>
            </a:xfrm>
            <a:custGeom>
              <a:avLst/>
              <a:gdLst/>
              <a:ahLst/>
              <a:cxnLst/>
              <a:rect l="l" t="t" r="r" b="b"/>
              <a:pathLst>
                <a:path w="9121" h="6360" extrusionOk="0">
                  <a:moveTo>
                    <a:pt x="590" y="1"/>
                  </a:moveTo>
                  <a:cubicBezTo>
                    <a:pt x="249" y="1"/>
                    <a:pt x="1" y="280"/>
                    <a:pt x="1" y="590"/>
                  </a:cubicBezTo>
                  <a:lnTo>
                    <a:pt x="1" y="5770"/>
                  </a:lnTo>
                  <a:cubicBezTo>
                    <a:pt x="1" y="6080"/>
                    <a:pt x="249" y="6360"/>
                    <a:pt x="590" y="6360"/>
                  </a:cubicBezTo>
                  <a:lnTo>
                    <a:pt x="8903" y="6360"/>
                  </a:lnTo>
                  <a:cubicBezTo>
                    <a:pt x="9027" y="6360"/>
                    <a:pt x="9120" y="6267"/>
                    <a:pt x="9120" y="6142"/>
                  </a:cubicBezTo>
                  <a:cubicBezTo>
                    <a:pt x="9120" y="6018"/>
                    <a:pt x="9027" y="5925"/>
                    <a:pt x="8903" y="5925"/>
                  </a:cubicBezTo>
                  <a:lnTo>
                    <a:pt x="590" y="5925"/>
                  </a:lnTo>
                  <a:cubicBezTo>
                    <a:pt x="466" y="5925"/>
                    <a:pt x="404" y="5863"/>
                    <a:pt x="404" y="5770"/>
                  </a:cubicBezTo>
                  <a:lnTo>
                    <a:pt x="404" y="590"/>
                  </a:lnTo>
                  <a:cubicBezTo>
                    <a:pt x="404" y="497"/>
                    <a:pt x="466" y="435"/>
                    <a:pt x="590" y="435"/>
                  </a:cubicBezTo>
                  <a:lnTo>
                    <a:pt x="3475" y="435"/>
                  </a:lnTo>
                  <a:cubicBezTo>
                    <a:pt x="3754" y="435"/>
                    <a:pt x="3754" y="1"/>
                    <a:pt x="34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97"/>
            <p:cNvSpPr/>
            <p:nvPr/>
          </p:nvSpPr>
          <p:spPr>
            <a:xfrm>
              <a:off x="6982900" y="2492275"/>
              <a:ext cx="326500" cy="349000"/>
            </a:xfrm>
            <a:custGeom>
              <a:avLst/>
              <a:gdLst/>
              <a:ahLst/>
              <a:cxnLst/>
              <a:rect l="l" t="t" r="r" b="b"/>
              <a:pathLst>
                <a:path w="13060" h="13960" extrusionOk="0">
                  <a:moveTo>
                    <a:pt x="3487" y="396"/>
                  </a:moveTo>
                  <a:cubicBezTo>
                    <a:pt x="3552" y="396"/>
                    <a:pt x="3615" y="420"/>
                    <a:pt x="3661" y="466"/>
                  </a:cubicBezTo>
                  <a:lnTo>
                    <a:pt x="6546" y="1738"/>
                  </a:lnTo>
                  <a:lnTo>
                    <a:pt x="3630" y="3072"/>
                  </a:lnTo>
                  <a:cubicBezTo>
                    <a:pt x="3584" y="3103"/>
                    <a:pt x="3529" y="3118"/>
                    <a:pt x="3475" y="3118"/>
                  </a:cubicBezTo>
                  <a:cubicBezTo>
                    <a:pt x="3421" y="3118"/>
                    <a:pt x="3366" y="3103"/>
                    <a:pt x="3320" y="3072"/>
                  </a:cubicBezTo>
                  <a:lnTo>
                    <a:pt x="435" y="1738"/>
                  </a:lnTo>
                  <a:lnTo>
                    <a:pt x="3289" y="466"/>
                  </a:lnTo>
                  <a:cubicBezTo>
                    <a:pt x="3351" y="420"/>
                    <a:pt x="3421" y="396"/>
                    <a:pt x="3487" y="396"/>
                  </a:cubicBezTo>
                  <a:close/>
                  <a:moveTo>
                    <a:pt x="5274" y="2762"/>
                  </a:moveTo>
                  <a:lnTo>
                    <a:pt x="5274" y="4096"/>
                  </a:lnTo>
                  <a:lnTo>
                    <a:pt x="4995" y="4220"/>
                  </a:lnTo>
                  <a:cubicBezTo>
                    <a:pt x="4514" y="4406"/>
                    <a:pt x="4002" y="4499"/>
                    <a:pt x="3487" y="4499"/>
                  </a:cubicBezTo>
                  <a:cubicBezTo>
                    <a:pt x="2971" y="4499"/>
                    <a:pt x="2451" y="4406"/>
                    <a:pt x="1955" y="4220"/>
                  </a:cubicBezTo>
                  <a:lnTo>
                    <a:pt x="1676" y="4096"/>
                  </a:lnTo>
                  <a:lnTo>
                    <a:pt x="1676" y="2762"/>
                  </a:lnTo>
                  <a:lnTo>
                    <a:pt x="3134" y="3444"/>
                  </a:lnTo>
                  <a:cubicBezTo>
                    <a:pt x="3258" y="3506"/>
                    <a:pt x="3351" y="3506"/>
                    <a:pt x="3475" y="3506"/>
                  </a:cubicBezTo>
                  <a:cubicBezTo>
                    <a:pt x="3599" y="3506"/>
                    <a:pt x="3723" y="3506"/>
                    <a:pt x="3816" y="3444"/>
                  </a:cubicBezTo>
                  <a:lnTo>
                    <a:pt x="5274" y="2762"/>
                  </a:lnTo>
                  <a:close/>
                  <a:moveTo>
                    <a:pt x="3494" y="1"/>
                  </a:moveTo>
                  <a:cubicBezTo>
                    <a:pt x="3366" y="1"/>
                    <a:pt x="3242" y="32"/>
                    <a:pt x="3134" y="94"/>
                  </a:cubicBezTo>
                  <a:lnTo>
                    <a:pt x="187" y="1397"/>
                  </a:lnTo>
                  <a:cubicBezTo>
                    <a:pt x="63" y="1459"/>
                    <a:pt x="1" y="1614"/>
                    <a:pt x="1" y="1738"/>
                  </a:cubicBezTo>
                  <a:cubicBezTo>
                    <a:pt x="1" y="1893"/>
                    <a:pt x="94" y="2017"/>
                    <a:pt x="218" y="2079"/>
                  </a:cubicBezTo>
                  <a:lnTo>
                    <a:pt x="1304" y="2576"/>
                  </a:lnTo>
                  <a:lnTo>
                    <a:pt x="1304" y="4158"/>
                  </a:lnTo>
                  <a:cubicBezTo>
                    <a:pt x="1273" y="4282"/>
                    <a:pt x="1366" y="4406"/>
                    <a:pt x="1490" y="4437"/>
                  </a:cubicBezTo>
                  <a:lnTo>
                    <a:pt x="1831" y="4592"/>
                  </a:lnTo>
                  <a:cubicBezTo>
                    <a:pt x="2358" y="4809"/>
                    <a:pt x="2917" y="4902"/>
                    <a:pt x="3506" y="4902"/>
                  </a:cubicBezTo>
                  <a:cubicBezTo>
                    <a:pt x="4095" y="4902"/>
                    <a:pt x="4654" y="4809"/>
                    <a:pt x="5181" y="4592"/>
                  </a:cubicBezTo>
                  <a:lnTo>
                    <a:pt x="5522" y="4437"/>
                  </a:lnTo>
                  <a:cubicBezTo>
                    <a:pt x="5646" y="4406"/>
                    <a:pt x="5708" y="4282"/>
                    <a:pt x="5708" y="4158"/>
                  </a:cubicBezTo>
                  <a:lnTo>
                    <a:pt x="5708" y="4033"/>
                  </a:lnTo>
                  <a:lnTo>
                    <a:pt x="7787" y="4033"/>
                  </a:lnTo>
                  <a:cubicBezTo>
                    <a:pt x="8407" y="4064"/>
                    <a:pt x="8407" y="4964"/>
                    <a:pt x="7787" y="5026"/>
                  </a:cubicBezTo>
                  <a:lnTo>
                    <a:pt x="5398" y="5026"/>
                  </a:lnTo>
                  <a:cubicBezTo>
                    <a:pt x="4250" y="5026"/>
                    <a:pt x="4250" y="6763"/>
                    <a:pt x="5398" y="6763"/>
                  </a:cubicBezTo>
                  <a:lnTo>
                    <a:pt x="6577" y="6763"/>
                  </a:lnTo>
                  <a:cubicBezTo>
                    <a:pt x="6701" y="6763"/>
                    <a:pt x="6794" y="6856"/>
                    <a:pt x="6794" y="6980"/>
                  </a:cubicBezTo>
                  <a:lnTo>
                    <a:pt x="6794" y="7601"/>
                  </a:lnTo>
                  <a:lnTo>
                    <a:pt x="4375" y="7601"/>
                  </a:lnTo>
                  <a:cubicBezTo>
                    <a:pt x="4095" y="7601"/>
                    <a:pt x="4095" y="8004"/>
                    <a:pt x="4375" y="8004"/>
                  </a:cubicBezTo>
                  <a:lnTo>
                    <a:pt x="12471" y="7942"/>
                  </a:lnTo>
                  <a:cubicBezTo>
                    <a:pt x="12564" y="7942"/>
                    <a:pt x="12626" y="8035"/>
                    <a:pt x="12626" y="8128"/>
                  </a:cubicBezTo>
                  <a:lnTo>
                    <a:pt x="12626" y="13370"/>
                  </a:lnTo>
                  <a:cubicBezTo>
                    <a:pt x="12626" y="13463"/>
                    <a:pt x="12564" y="13525"/>
                    <a:pt x="12471" y="13525"/>
                  </a:cubicBezTo>
                  <a:lnTo>
                    <a:pt x="9803" y="13525"/>
                  </a:lnTo>
                  <a:cubicBezTo>
                    <a:pt x="9679" y="13525"/>
                    <a:pt x="9586" y="13618"/>
                    <a:pt x="9586" y="13742"/>
                  </a:cubicBezTo>
                  <a:cubicBezTo>
                    <a:pt x="9586" y="13867"/>
                    <a:pt x="9679" y="13960"/>
                    <a:pt x="9803" y="13960"/>
                  </a:cubicBezTo>
                  <a:lnTo>
                    <a:pt x="12471" y="13960"/>
                  </a:lnTo>
                  <a:cubicBezTo>
                    <a:pt x="12781" y="13960"/>
                    <a:pt x="13060" y="13680"/>
                    <a:pt x="13060" y="13370"/>
                  </a:cubicBezTo>
                  <a:lnTo>
                    <a:pt x="13060" y="8159"/>
                  </a:lnTo>
                  <a:cubicBezTo>
                    <a:pt x="13060" y="7818"/>
                    <a:pt x="12781" y="7570"/>
                    <a:pt x="12471" y="7570"/>
                  </a:cubicBezTo>
                  <a:lnTo>
                    <a:pt x="7166" y="7570"/>
                  </a:lnTo>
                  <a:lnTo>
                    <a:pt x="7166" y="7011"/>
                  </a:lnTo>
                  <a:cubicBezTo>
                    <a:pt x="7166" y="6639"/>
                    <a:pt x="6887" y="6360"/>
                    <a:pt x="6546" y="6360"/>
                  </a:cubicBezTo>
                  <a:lnTo>
                    <a:pt x="5398" y="6360"/>
                  </a:lnTo>
                  <a:cubicBezTo>
                    <a:pt x="4778" y="6360"/>
                    <a:pt x="4778" y="5429"/>
                    <a:pt x="5398" y="5429"/>
                  </a:cubicBezTo>
                  <a:lnTo>
                    <a:pt x="7756" y="5429"/>
                  </a:lnTo>
                  <a:cubicBezTo>
                    <a:pt x="8965" y="5429"/>
                    <a:pt x="8965" y="3630"/>
                    <a:pt x="7756" y="3630"/>
                  </a:cubicBezTo>
                  <a:lnTo>
                    <a:pt x="5677" y="3630"/>
                  </a:lnTo>
                  <a:lnTo>
                    <a:pt x="5677" y="2576"/>
                  </a:lnTo>
                  <a:lnTo>
                    <a:pt x="6763" y="2079"/>
                  </a:lnTo>
                  <a:cubicBezTo>
                    <a:pt x="6887" y="2017"/>
                    <a:pt x="6980" y="1893"/>
                    <a:pt x="6980" y="1738"/>
                  </a:cubicBezTo>
                  <a:cubicBezTo>
                    <a:pt x="6980" y="1614"/>
                    <a:pt x="6918" y="1459"/>
                    <a:pt x="6794" y="1397"/>
                  </a:cubicBezTo>
                  <a:lnTo>
                    <a:pt x="3878" y="94"/>
                  </a:lnTo>
                  <a:cubicBezTo>
                    <a:pt x="3754" y="32"/>
                    <a:pt x="3622" y="1"/>
                    <a:pt x="3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97"/>
            <p:cNvSpPr/>
            <p:nvPr/>
          </p:nvSpPr>
          <p:spPr>
            <a:xfrm>
              <a:off x="7009275" y="2704775"/>
              <a:ext cx="31050" cy="31025"/>
            </a:xfrm>
            <a:custGeom>
              <a:avLst/>
              <a:gdLst/>
              <a:ahLst/>
              <a:cxnLst/>
              <a:rect l="l" t="t" r="r" b="b"/>
              <a:pathLst>
                <a:path w="1242" h="1241" extrusionOk="0">
                  <a:moveTo>
                    <a:pt x="807" y="434"/>
                  </a:moveTo>
                  <a:lnTo>
                    <a:pt x="807" y="807"/>
                  </a:lnTo>
                  <a:lnTo>
                    <a:pt x="404" y="807"/>
                  </a:lnTo>
                  <a:lnTo>
                    <a:pt x="404" y="434"/>
                  </a:lnTo>
                  <a:close/>
                  <a:moveTo>
                    <a:pt x="435" y="0"/>
                  </a:moveTo>
                  <a:cubicBezTo>
                    <a:pt x="187" y="0"/>
                    <a:pt x="0" y="186"/>
                    <a:pt x="0" y="434"/>
                  </a:cubicBezTo>
                  <a:lnTo>
                    <a:pt x="0" y="807"/>
                  </a:lnTo>
                  <a:cubicBezTo>
                    <a:pt x="0" y="1055"/>
                    <a:pt x="187" y="1241"/>
                    <a:pt x="404" y="1241"/>
                  </a:cubicBezTo>
                  <a:lnTo>
                    <a:pt x="807" y="1241"/>
                  </a:lnTo>
                  <a:cubicBezTo>
                    <a:pt x="1024" y="1241"/>
                    <a:pt x="1210" y="1055"/>
                    <a:pt x="1210" y="838"/>
                  </a:cubicBezTo>
                  <a:lnTo>
                    <a:pt x="1241" y="434"/>
                  </a:lnTo>
                  <a:cubicBezTo>
                    <a:pt x="1241" y="186"/>
                    <a:pt x="1055"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97"/>
            <p:cNvSpPr/>
            <p:nvPr/>
          </p:nvSpPr>
          <p:spPr>
            <a:xfrm>
              <a:off x="7049600" y="2704775"/>
              <a:ext cx="31050" cy="31025"/>
            </a:xfrm>
            <a:custGeom>
              <a:avLst/>
              <a:gdLst/>
              <a:ahLst/>
              <a:cxnLst/>
              <a:rect l="l" t="t" r="r" b="b"/>
              <a:pathLst>
                <a:path w="1242" h="1241" extrusionOk="0">
                  <a:moveTo>
                    <a:pt x="807" y="434"/>
                  </a:moveTo>
                  <a:lnTo>
                    <a:pt x="838" y="807"/>
                  </a:lnTo>
                  <a:lnTo>
                    <a:pt x="404" y="807"/>
                  </a:lnTo>
                  <a:lnTo>
                    <a:pt x="404" y="434"/>
                  </a:lnTo>
                  <a:close/>
                  <a:moveTo>
                    <a:pt x="404" y="0"/>
                  </a:moveTo>
                  <a:cubicBezTo>
                    <a:pt x="187" y="0"/>
                    <a:pt x="0" y="186"/>
                    <a:pt x="0" y="434"/>
                  </a:cubicBezTo>
                  <a:lnTo>
                    <a:pt x="0" y="807"/>
                  </a:lnTo>
                  <a:cubicBezTo>
                    <a:pt x="0" y="1055"/>
                    <a:pt x="187" y="1241"/>
                    <a:pt x="404" y="1241"/>
                  </a:cubicBezTo>
                  <a:lnTo>
                    <a:pt x="807" y="1241"/>
                  </a:lnTo>
                  <a:cubicBezTo>
                    <a:pt x="1055" y="1210"/>
                    <a:pt x="1241" y="1055"/>
                    <a:pt x="1241" y="807"/>
                  </a:cubicBezTo>
                  <a:lnTo>
                    <a:pt x="1241" y="434"/>
                  </a:lnTo>
                  <a:cubicBezTo>
                    <a:pt x="1241" y="186"/>
                    <a:pt x="1055"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97"/>
            <p:cNvSpPr/>
            <p:nvPr/>
          </p:nvSpPr>
          <p:spPr>
            <a:xfrm>
              <a:off x="7089925" y="2705550"/>
              <a:ext cx="30275" cy="30250"/>
            </a:xfrm>
            <a:custGeom>
              <a:avLst/>
              <a:gdLst/>
              <a:ahLst/>
              <a:cxnLst/>
              <a:rect l="l" t="t" r="r" b="b"/>
              <a:pathLst>
                <a:path w="1211" h="1210" extrusionOk="0">
                  <a:moveTo>
                    <a:pt x="807" y="403"/>
                  </a:moveTo>
                  <a:lnTo>
                    <a:pt x="807" y="776"/>
                  </a:lnTo>
                  <a:lnTo>
                    <a:pt x="404" y="776"/>
                  </a:lnTo>
                  <a:lnTo>
                    <a:pt x="435" y="403"/>
                  </a:lnTo>
                  <a:close/>
                  <a:moveTo>
                    <a:pt x="435" y="0"/>
                  </a:moveTo>
                  <a:cubicBezTo>
                    <a:pt x="187" y="0"/>
                    <a:pt x="0" y="186"/>
                    <a:pt x="0" y="403"/>
                  </a:cubicBezTo>
                  <a:lnTo>
                    <a:pt x="0" y="807"/>
                  </a:lnTo>
                  <a:cubicBezTo>
                    <a:pt x="0" y="1024"/>
                    <a:pt x="187" y="1210"/>
                    <a:pt x="435"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97"/>
            <p:cNvSpPr/>
            <p:nvPr/>
          </p:nvSpPr>
          <p:spPr>
            <a:xfrm>
              <a:off x="7130250" y="2705550"/>
              <a:ext cx="31050" cy="30250"/>
            </a:xfrm>
            <a:custGeom>
              <a:avLst/>
              <a:gdLst/>
              <a:ahLst/>
              <a:cxnLst/>
              <a:rect l="l" t="t" r="r" b="b"/>
              <a:pathLst>
                <a:path w="1242" h="1210" extrusionOk="0">
                  <a:moveTo>
                    <a:pt x="838" y="403"/>
                  </a:moveTo>
                  <a:lnTo>
                    <a:pt x="838" y="776"/>
                  </a:lnTo>
                  <a:lnTo>
                    <a:pt x="404" y="776"/>
                  </a:lnTo>
                  <a:lnTo>
                    <a:pt x="435" y="403"/>
                  </a:lnTo>
                  <a:close/>
                  <a:moveTo>
                    <a:pt x="435" y="0"/>
                  </a:moveTo>
                  <a:cubicBezTo>
                    <a:pt x="187" y="0"/>
                    <a:pt x="0" y="186"/>
                    <a:pt x="0" y="403"/>
                  </a:cubicBezTo>
                  <a:lnTo>
                    <a:pt x="0" y="807"/>
                  </a:lnTo>
                  <a:cubicBezTo>
                    <a:pt x="0" y="1024"/>
                    <a:pt x="187" y="1210"/>
                    <a:pt x="435" y="1210"/>
                  </a:cubicBezTo>
                  <a:lnTo>
                    <a:pt x="838" y="1210"/>
                  </a:lnTo>
                  <a:cubicBezTo>
                    <a:pt x="1055" y="1210"/>
                    <a:pt x="1241" y="1024"/>
                    <a:pt x="1241" y="807"/>
                  </a:cubicBezTo>
                  <a:lnTo>
                    <a:pt x="1241" y="403"/>
                  </a:lnTo>
                  <a:cubicBezTo>
                    <a:pt x="1241" y="186"/>
                    <a:pt x="1055" y="0"/>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97"/>
            <p:cNvSpPr/>
            <p:nvPr/>
          </p:nvSpPr>
          <p:spPr>
            <a:xfrm>
              <a:off x="7171350" y="2705550"/>
              <a:ext cx="30275" cy="30250"/>
            </a:xfrm>
            <a:custGeom>
              <a:avLst/>
              <a:gdLst/>
              <a:ahLst/>
              <a:cxnLst/>
              <a:rect l="l" t="t" r="r" b="b"/>
              <a:pathLst>
                <a:path w="1211" h="1210" extrusionOk="0">
                  <a:moveTo>
                    <a:pt x="807" y="403"/>
                  </a:moveTo>
                  <a:lnTo>
                    <a:pt x="807" y="776"/>
                  </a:lnTo>
                  <a:lnTo>
                    <a:pt x="373" y="776"/>
                  </a:lnTo>
                  <a:lnTo>
                    <a:pt x="404" y="403"/>
                  </a:lnTo>
                  <a:close/>
                  <a:moveTo>
                    <a:pt x="404" y="0"/>
                  </a:moveTo>
                  <a:cubicBezTo>
                    <a:pt x="187" y="0"/>
                    <a:pt x="0" y="186"/>
                    <a:pt x="0" y="403"/>
                  </a:cubicBezTo>
                  <a:lnTo>
                    <a:pt x="0" y="807"/>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97"/>
            <p:cNvSpPr/>
            <p:nvPr/>
          </p:nvSpPr>
          <p:spPr>
            <a:xfrm>
              <a:off x="7211675" y="2704775"/>
              <a:ext cx="31050" cy="31025"/>
            </a:xfrm>
            <a:custGeom>
              <a:avLst/>
              <a:gdLst/>
              <a:ahLst/>
              <a:cxnLst/>
              <a:rect l="l" t="t" r="r" b="b"/>
              <a:pathLst>
                <a:path w="1242" h="1241" extrusionOk="0">
                  <a:moveTo>
                    <a:pt x="838" y="434"/>
                  </a:moveTo>
                  <a:lnTo>
                    <a:pt x="838" y="807"/>
                  </a:lnTo>
                  <a:lnTo>
                    <a:pt x="435" y="807"/>
                  </a:lnTo>
                  <a:lnTo>
                    <a:pt x="404" y="434"/>
                  </a:lnTo>
                  <a:close/>
                  <a:moveTo>
                    <a:pt x="404" y="0"/>
                  </a:moveTo>
                  <a:cubicBezTo>
                    <a:pt x="187" y="0"/>
                    <a:pt x="0" y="186"/>
                    <a:pt x="0" y="434"/>
                  </a:cubicBezTo>
                  <a:lnTo>
                    <a:pt x="0" y="807"/>
                  </a:lnTo>
                  <a:cubicBezTo>
                    <a:pt x="0" y="1055"/>
                    <a:pt x="187" y="1210"/>
                    <a:pt x="404" y="1210"/>
                  </a:cubicBezTo>
                  <a:lnTo>
                    <a:pt x="404" y="1241"/>
                  </a:lnTo>
                  <a:lnTo>
                    <a:pt x="838" y="1241"/>
                  </a:lnTo>
                  <a:cubicBezTo>
                    <a:pt x="1055" y="1241"/>
                    <a:pt x="1241" y="1055"/>
                    <a:pt x="1241" y="838"/>
                  </a:cubicBezTo>
                  <a:lnTo>
                    <a:pt x="1241" y="434"/>
                  </a:lnTo>
                  <a:cubicBezTo>
                    <a:pt x="1241" y="217"/>
                    <a:pt x="1055" y="31"/>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97"/>
            <p:cNvSpPr/>
            <p:nvPr/>
          </p:nvSpPr>
          <p:spPr>
            <a:xfrm>
              <a:off x="7252000" y="2705550"/>
              <a:ext cx="30275" cy="30250"/>
            </a:xfrm>
            <a:custGeom>
              <a:avLst/>
              <a:gdLst/>
              <a:ahLst/>
              <a:cxnLst/>
              <a:rect l="l" t="t" r="r" b="b"/>
              <a:pathLst>
                <a:path w="1211" h="1210" extrusionOk="0">
                  <a:moveTo>
                    <a:pt x="807" y="403"/>
                  </a:moveTo>
                  <a:lnTo>
                    <a:pt x="807" y="776"/>
                  </a:lnTo>
                  <a:lnTo>
                    <a:pt x="404" y="776"/>
                  </a:lnTo>
                  <a:lnTo>
                    <a:pt x="435" y="403"/>
                  </a:lnTo>
                  <a:close/>
                  <a:moveTo>
                    <a:pt x="435" y="0"/>
                  </a:moveTo>
                  <a:cubicBezTo>
                    <a:pt x="187" y="0"/>
                    <a:pt x="0" y="155"/>
                    <a:pt x="0" y="403"/>
                  </a:cubicBezTo>
                  <a:lnTo>
                    <a:pt x="0" y="776"/>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97"/>
            <p:cNvSpPr/>
            <p:nvPr/>
          </p:nvSpPr>
          <p:spPr>
            <a:xfrm>
              <a:off x="7009275" y="2745875"/>
              <a:ext cx="31050" cy="31025"/>
            </a:xfrm>
            <a:custGeom>
              <a:avLst/>
              <a:gdLst/>
              <a:ahLst/>
              <a:cxnLst/>
              <a:rect l="l" t="t" r="r" b="b"/>
              <a:pathLst>
                <a:path w="1242" h="1241" extrusionOk="0">
                  <a:moveTo>
                    <a:pt x="807" y="403"/>
                  </a:moveTo>
                  <a:lnTo>
                    <a:pt x="807" y="807"/>
                  </a:lnTo>
                  <a:lnTo>
                    <a:pt x="435" y="807"/>
                  </a:lnTo>
                  <a:lnTo>
                    <a:pt x="435" y="403"/>
                  </a:lnTo>
                  <a:close/>
                  <a:moveTo>
                    <a:pt x="435" y="0"/>
                  </a:moveTo>
                  <a:cubicBezTo>
                    <a:pt x="187" y="0"/>
                    <a:pt x="0" y="186"/>
                    <a:pt x="0" y="403"/>
                  </a:cubicBezTo>
                  <a:lnTo>
                    <a:pt x="0" y="807"/>
                  </a:lnTo>
                  <a:cubicBezTo>
                    <a:pt x="0" y="1024"/>
                    <a:pt x="156" y="1241"/>
                    <a:pt x="404" y="1241"/>
                  </a:cubicBezTo>
                  <a:lnTo>
                    <a:pt x="807" y="1241"/>
                  </a:lnTo>
                  <a:cubicBezTo>
                    <a:pt x="1024" y="1241"/>
                    <a:pt x="1210" y="1055"/>
                    <a:pt x="1210" y="838"/>
                  </a:cubicBezTo>
                  <a:lnTo>
                    <a:pt x="1241" y="403"/>
                  </a:lnTo>
                  <a:cubicBezTo>
                    <a:pt x="1241" y="186"/>
                    <a:pt x="1055"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97"/>
            <p:cNvSpPr/>
            <p:nvPr/>
          </p:nvSpPr>
          <p:spPr>
            <a:xfrm>
              <a:off x="7048825" y="2745875"/>
              <a:ext cx="31825" cy="31025"/>
            </a:xfrm>
            <a:custGeom>
              <a:avLst/>
              <a:gdLst/>
              <a:ahLst/>
              <a:cxnLst/>
              <a:rect l="l" t="t" r="r" b="b"/>
              <a:pathLst>
                <a:path w="1273" h="1241" extrusionOk="0">
                  <a:moveTo>
                    <a:pt x="869" y="403"/>
                  </a:moveTo>
                  <a:lnTo>
                    <a:pt x="869" y="807"/>
                  </a:lnTo>
                  <a:lnTo>
                    <a:pt x="435" y="807"/>
                  </a:lnTo>
                  <a:lnTo>
                    <a:pt x="435" y="403"/>
                  </a:lnTo>
                  <a:close/>
                  <a:moveTo>
                    <a:pt x="435" y="0"/>
                  </a:moveTo>
                  <a:cubicBezTo>
                    <a:pt x="218" y="0"/>
                    <a:pt x="31" y="186"/>
                    <a:pt x="31" y="403"/>
                  </a:cubicBezTo>
                  <a:lnTo>
                    <a:pt x="31" y="807"/>
                  </a:lnTo>
                  <a:cubicBezTo>
                    <a:pt x="0" y="1024"/>
                    <a:pt x="187" y="1241"/>
                    <a:pt x="435" y="1241"/>
                  </a:cubicBezTo>
                  <a:lnTo>
                    <a:pt x="838" y="1241"/>
                  </a:lnTo>
                  <a:cubicBezTo>
                    <a:pt x="1086" y="1241"/>
                    <a:pt x="1272" y="1055"/>
                    <a:pt x="1272" y="838"/>
                  </a:cubicBezTo>
                  <a:lnTo>
                    <a:pt x="1272" y="403"/>
                  </a:lnTo>
                  <a:cubicBezTo>
                    <a:pt x="1272" y="186"/>
                    <a:pt x="1086" y="0"/>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97"/>
            <p:cNvSpPr/>
            <p:nvPr/>
          </p:nvSpPr>
          <p:spPr>
            <a:xfrm>
              <a:off x="7089925" y="2746575"/>
              <a:ext cx="30275" cy="30325"/>
            </a:xfrm>
            <a:custGeom>
              <a:avLst/>
              <a:gdLst/>
              <a:ahLst/>
              <a:cxnLst/>
              <a:rect l="l" t="t" r="r" b="b"/>
              <a:pathLst>
                <a:path w="1211" h="1213" extrusionOk="0">
                  <a:moveTo>
                    <a:pt x="807" y="407"/>
                  </a:moveTo>
                  <a:lnTo>
                    <a:pt x="807" y="779"/>
                  </a:lnTo>
                  <a:lnTo>
                    <a:pt x="404" y="779"/>
                  </a:lnTo>
                  <a:lnTo>
                    <a:pt x="404" y="407"/>
                  </a:lnTo>
                  <a:close/>
                  <a:moveTo>
                    <a:pt x="387" y="0"/>
                  </a:moveTo>
                  <a:cubicBezTo>
                    <a:pt x="163" y="0"/>
                    <a:pt x="0" y="203"/>
                    <a:pt x="0" y="407"/>
                  </a:cubicBezTo>
                  <a:lnTo>
                    <a:pt x="0" y="779"/>
                  </a:lnTo>
                  <a:cubicBezTo>
                    <a:pt x="0" y="1027"/>
                    <a:pt x="187" y="1213"/>
                    <a:pt x="435" y="1213"/>
                  </a:cubicBezTo>
                  <a:lnTo>
                    <a:pt x="807" y="1213"/>
                  </a:lnTo>
                  <a:cubicBezTo>
                    <a:pt x="1024" y="1213"/>
                    <a:pt x="1210" y="1027"/>
                    <a:pt x="1210" y="810"/>
                  </a:cubicBezTo>
                  <a:lnTo>
                    <a:pt x="1210" y="407"/>
                  </a:lnTo>
                  <a:cubicBezTo>
                    <a:pt x="1210" y="203"/>
                    <a:pt x="1047" y="0"/>
                    <a:pt x="849" y="0"/>
                  </a:cubicBezTo>
                  <a:cubicBezTo>
                    <a:pt x="835" y="0"/>
                    <a:pt x="821" y="1"/>
                    <a:pt x="807" y="3"/>
                  </a:cubicBezTo>
                  <a:lnTo>
                    <a:pt x="435" y="3"/>
                  </a:lnTo>
                  <a:cubicBezTo>
                    <a:pt x="419" y="1"/>
                    <a:pt x="403"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97"/>
            <p:cNvSpPr/>
            <p:nvPr/>
          </p:nvSpPr>
          <p:spPr>
            <a:xfrm>
              <a:off x="7130250" y="2746575"/>
              <a:ext cx="31050" cy="30325"/>
            </a:xfrm>
            <a:custGeom>
              <a:avLst/>
              <a:gdLst/>
              <a:ahLst/>
              <a:cxnLst/>
              <a:rect l="l" t="t" r="r" b="b"/>
              <a:pathLst>
                <a:path w="1242" h="1213" extrusionOk="0">
                  <a:moveTo>
                    <a:pt x="838" y="407"/>
                  </a:moveTo>
                  <a:lnTo>
                    <a:pt x="838" y="779"/>
                  </a:lnTo>
                  <a:lnTo>
                    <a:pt x="435" y="779"/>
                  </a:lnTo>
                  <a:lnTo>
                    <a:pt x="435" y="407"/>
                  </a:lnTo>
                  <a:close/>
                  <a:moveTo>
                    <a:pt x="387" y="0"/>
                  </a:moveTo>
                  <a:cubicBezTo>
                    <a:pt x="163" y="0"/>
                    <a:pt x="0" y="203"/>
                    <a:pt x="0" y="407"/>
                  </a:cubicBezTo>
                  <a:lnTo>
                    <a:pt x="0"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19" y="1"/>
                    <a:pt x="403"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97"/>
            <p:cNvSpPr/>
            <p:nvPr/>
          </p:nvSpPr>
          <p:spPr>
            <a:xfrm>
              <a:off x="7170575" y="2746575"/>
              <a:ext cx="31050" cy="30325"/>
            </a:xfrm>
            <a:custGeom>
              <a:avLst/>
              <a:gdLst/>
              <a:ahLst/>
              <a:cxnLst/>
              <a:rect l="l" t="t" r="r" b="b"/>
              <a:pathLst>
                <a:path w="1242" h="1213" extrusionOk="0">
                  <a:moveTo>
                    <a:pt x="807" y="407"/>
                  </a:moveTo>
                  <a:lnTo>
                    <a:pt x="807" y="779"/>
                  </a:lnTo>
                  <a:lnTo>
                    <a:pt x="435" y="779"/>
                  </a:lnTo>
                  <a:lnTo>
                    <a:pt x="435" y="407"/>
                  </a:lnTo>
                  <a:close/>
                  <a:moveTo>
                    <a:pt x="393" y="0"/>
                  </a:moveTo>
                  <a:cubicBezTo>
                    <a:pt x="194" y="0"/>
                    <a:pt x="31" y="203"/>
                    <a:pt x="31" y="407"/>
                  </a:cubicBezTo>
                  <a:lnTo>
                    <a:pt x="31"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21" y="1"/>
                    <a:pt x="407" y="0"/>
                    <a:pt x="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97"/>
            <p:cNvSpPr/>
            <p:nvPr/>
          </p:nvSpPr>
          <p:spPr>
            <a:xfrm>
              <a:off x="7211675" y="2745875"/>
              <a:ext cx="31050" cy="31025"/>
            </a:xfrm>
            <a:custGeom>
              <a:avLst/>
              <a:gdLst/>
              <a:ahLst/>
              <a:cxnLst/>
              <a:rect l="l" t="t" r="r" b="b"/>
              <a:pathLst>
                <a:path w="1242" h="1241" extrusionOk="0">
                  <a:moveTo>
                    <a:pt x="838" y="435"/>
                  </a:moveTo>
                  <a:lnTo>
                    <a:pt x="838" y="807"/>
                  </a:lnTo>
                  <a:lnTo>
                    <a:pt x="404" y="807"/>
                  </a:lnTo>
                  <a:lnTo>
                    <a:pt x="404" y="435"/>
                  </a:lnTo>
                  <a:close/>
                  <a:moveTo>
                    <a:pt x="404" y="0"/>
                  </a:moveTo>
                  <a:cubicBezTo>
                    <a:pt x="187" y="0"/>
                    <a:pt x="0" y="186"/>
                    <a:pt x="0" y="403"/>
                  </a:cubicBezTo>
                  <a:lnTo>
                    <a:pt x="0" y="807"/>
                  </a:lnTo>
                  <a:cubicBezTo>
                    <a:pt x="0" y="1055"/>
                    <a:pt x="187" y="1241"/>
                    <a:pt x="404" y="1241"/>
                  </a:cubicBezTo>
                  <a:lnTo>
                    <a:pt x="838" y="1241"/>
                  </a:lnTo>
                  <a:cubicBezTo>
                    <a:pt x="1055" y="1210"/>
                    <a:pt x="1241" y="1024"/>
                    <a:pt x="1241" y="807"/>
                  </a:cubicBezTo>
                  <a:lnTo>
                    <a:pt x="1241" y="435"/>
                  </a:lnTo>
                  <a:cubicBezTo>
                    <a:pt x="1241" y="186"/>
                    <a:pt x="1055" y="0"/>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97"/>
            <p:cNvSpPr/>
            <p:nvPr/>
          </p:nvSpPr>
          <p:spPr>
            <a:xfrm>
              <a:off x="7252000" y="2746550"/>
              <a:ext cx="30275" cy="30350"/>
            </a:xfrm>
            <a:custGeom>
              <a:avLst/>
              <a:gdLst/>
              <a:ahLst/>
              <a:cxnLst/>
              <a:rect l="l" t="t" r="r" b="b"/>
              <a:pathLst>
                <a:path w="1211" h="1214" extrusionOk="0">
                  <a:moveTo>
                    <a:pt x="807" y="408"/>
                  </a:moveTo>
                  <a:lnTo>
                    <a:pt x="807" y="780"/>
                  </a:lnTo>
                  <a:lnTo>
                    <a:pt x="404" y="780"/>
                  </a:lnTo>
                  <a:lnTo>
                    <a:pt x="404" y="408"/>
                  </a:lnTo>
                  <a:close/>
                  <a:moveTo>
                    <a:pt x="381" y="1"/>
                  </a:moveTo>
                  <a:cubicBezTo>
                    <a:pt x="160" y="1"/>
                    <a:pt x="0" y="175"/>
                    <a:pt x="0" y="376"/>
                  </a:cubicBezTo>
                  <a:lnTo>
                    <a:pt x="0" y="780"/>
                  </a:lnTo>
                  <a:cubicBezTo>
                    <a:pt x="0" y="1028"/>
                    <a:pt x="187" y="1214"/>
                    <a:pt x="435" y="1214"/>
                  </a:cubicBezTo>
                  <a:lnTo>
                    <a:pt x="807" y="1214"/>
                  </a:lnTo>
                  <a:cubicBezTo>
                    <a:pt x="1024" y="1214"/>
                    <a:pt x="1210" y="1028"/>
                    <a:pt x="1210" y="811"/>
                  </a:cubicBezTo>
                  <a:lnTo>
                    <a:pt x="1210" y="408"/>
                  </a:lnTo>
                  <a:cubicBezTo>
                    <a:pt x="1210" y="204"/>
                    <a:pt x="1047" y="1"/>
                    <a:pt x="849" y="1"/>
                  </a:cubicBezTo>
                  <a:cubicBezTo>
                    <a:pt x="835" y="1"/>
                    <a:pt x="821" y="2"/>
                    <a:pt x="807" y="4"/>
                  </a:cubicBezTo>
                  <a:lnTo>
                    <a:pt x="435" y="4"/>
                  </a:lnTo>
                  <a:cubicBezTo>
                    <a:pt x="416" y="2"/>
                    <a:pt x="398"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97"/>
            <p:cNvSpPr/>
            <p:nvPr/>
          </p:nvSpPr>
          <p:spPr>
            <a:xfrm>
              <a:off x="7008500" y="2786875"/>
              <a:ext cx="31050" cy="30350"/>
            </a:xfrm>
            <a:custGeom>
              <a:avLst/>
              <a:gdLst/>
              <a:ahLst/>
              <a:cxnLst/>
              <a:rect l="l" t="t" r="r" b="b"/>
              <a:pathLst>
                <a:path w="1242" h="1214" extrusionOk="0">
                  <a:moveTo>
                    <a:pt x="838" y="376"/>
                  </a:moveTo>
                  <a:lnTo>
                    <a:pt x="838" y="811"/>
                  </a:lnTo>
                  <a:lnTo>
                    <a:pt x="435" y="811"/>
                  </a:lnTo>
                  <a:lnTo>
                    <a:pt x="435" y="376"/>
                  </a:lnTo>
                  <a:close/>
                  <a:moveTo>
                    <a:pt x="412" y="1"/>
                  </a:moveTo>
                  <a:cubicBezTo>
                    <a:pt x="191" y="1"/>
                    <a:pt x="31" y="175"/>
                    <a:pt x="31" y="376"/>
                  </a:cubicBezTo>
                  <a:lnTo>
                    <a:pt x="31" y="780"/>
                  </a:lnTo>
                  <a:cubicBezTo>
                    <a:pt x="0" y="997"/>
                    <a:pt x="187" y="1214"/>
                    <a:pt x="435" y="1214"/>
                  </a:cubicBezTo>
                  <a:lnTo>
                    <a:pt x="838" y="1214"/>
                  </a:lnTo>
                  <a:cubicBezTo>
                    <a:pt x="1055" y="1214"/>
                    <a:pt x="1241" y="1028"/>
                    <a:pt x="1241" y="811"/>
                  </a:cubicBezTo>
                  <a:lnTo>
                    <a:pt x="1241" y="376"/>
                  </a:lnTo>
                  <a:cubicBezTo>
                    <a:pt x="1210" y="159"/>
                    <a:pt x="1055" y="4"/>
                    <a:pt x="838" y="4"/>
                  </a:cubicBezTo>
                  <a:lnTo>
                    <a:pt x="466" y="4"/>
                  </a:lnTo>
                  <a:cubicBezTo>
                    <a:pt x="447" y="2"/>
                    <a:pt x="429" y="1"/>
                    <a:pt x="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97"/>
            <p:cNvSpPr/>
            <p:nvPr/>
          </p:nvSpPr>
          <p:spPr>
            <a:xfrm>
              <a:off x="7049600" y="2786875"/>
              <a:ext cx="31050" cy="29575"/>
            </a:xfrm>
            <a:custGeom>
              <a:avLst/>
              <a:gdLst/>
              <a:ahLst/>
              <a:cxnLst/>
              <a:rect l="l" t="t" r="r" b="b"/>
              <a:pathLst>
                <a:path w="1242" h="1183" extrusionOk="0">
                  <a:moveTo>
                    <a:pt x="807" y="376"/>
                  </a:moveTo>
                  <a:lnTo>
                    <a:pt x="807" y="811"/>
                  </a:lnTo>
                  <a:lnTo>
                    <a:pt x="404" y="811"/>
                  </a:lnTo>
                  <a:lnTo>
                    <a:pt x="404" y="376"/>
                  </a:lnTo>
                  <a:close/>
                  <a:moveTo>
                    <a:pt x="356" y="1"/>
                  </a:moveTo>
                  <a:cubicBezTo>
                    <a:pt x="160" y="1"/>
                    <a:pt x="0" y="175"/>
                    <a:pt x="0" y="376"/>
                  </a:cubicBezTo>
                  <a:lnTo>
                    <a:pt x="0" y="780"/>
                  </a:lnTo>
                  <a:cubicBezTo>
                    <a:pt x="0" y="997"/>
                    <a:pt x="187" y="1183"/>
                    <a:pt x="404" y="1183"/>
                  </a:cubicBezTo>
                  <a:lnTo>
                    <a:pt x="807" y="1183"/>
                  </a:lnTo>
                  <a:cubicBezTo>
                    <a:pt x="1055" y="1183"/>
                    <a:pt x="1241" y="997"/>
                    <a:pt x="1241" y="780"/>
                  </a:cubicBezTo>
                  <a:lnTo>
                    <a:pt x="1241" y="376"/>
                  </a:lnTo>
                  <a:cubicBezTo>
                    <a:pt x="1212" y="175"/>
                    <a:pt x="1051" y="1"/>
                    <a:pt x="854" y="1"/>
                  </a:cubicBezTo>
                  <a:cubicBezTo>
                    <a:pt x="839" y="1"/>
                    <a:pt x="823" y="2"/>
                    <a:pt x="807" y="4"/>
                  </a:cubicBezTo>
                  <a:lnTo>
                    <a:pt x="404" y="4"/>
                  </a:lnTo>
                  <a:cubicBezTo>
                    <a:pt x="388" y="2"/>
                    <a:pt x="372" y="1"/>
                    <a:pt x="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97"/>
            <p:cNvSpPr/>
            <p:nvPr/>
          </p:nvSpPr>
          <p:spPr>
            <a:xfrm>
              <a:off x="7089925" y="2786875"/>
              <a:ext cx="110925" cy="30350"/>
            </a:xfrm>
            <a:custGeom>
              <a:avLst/>
              <a:gdLst/>
              <a:ahLst/>
              <a:cxnLst/>
              <a:rect l="l" t="t" r="r" b="b"/>
              <a:pathLst>
                <a:path w="4437" h="1214" extrusionOk="0">
                  <a:moveTo>
                    <a:pt x="4033" y="407"/>
                  </a:moveTo>
                  <a:lnTo>
                    <a:pt x="4033" y="811"/>
                  </a:lnTo>
                  <a:lnTo>
                    <a:pt x="404" y="811"/>
                  </a:lnTo>
                  <a:lnTo>
                    <a:pt x="404" y="407"/>
                  </a:lnTo>
                  <a:close/>
                  <a:moveTo>
                    <a:pt x="381" y="1"/>
                  </a:moveTo>
                  <a:cubicBezTo>
                    <a:pt x="164" y="1"/>
                    <a:pt x="29" y="175"/>
                    <a:pt x="0" y="376"/>
                  </a:cubicBezTo>
                  <a:lnTo>
                    <a:pt x="0" y="811"/>
                  </a:lnTo>
                  <a:cubicBezTo>
                    <a:pt x="0" y="1028"/>
                    <a:pt x="187" y="1214"/>
                    <a:pt x="435" y="1214"/>
                  </a:cubicBezTo>
                  <a:lnTo>
                    <a:pt x="4033" y="1214"/>
                  </a:lnTo>
                  <a:cubicBezTo>
                    <a:pt x="4250" y="1214"/>
                    <a:pt x="4436" y="1028"/>
                    <a:pt x="4436" y="811"/>
                  </a:cubicBezTo>
                  <a:lnTo>
                    <a:pt x="4436" y="376"/>
                  </a:lnTo>
                  <a:cubicBezTo>
                    <a:pt x="4436" y="175"/>
                    <a:pt x="4277" y="1"/>
                    <a:pt x="4080" y="1"/>
                  </a:cubicBezTo>
                  <a:cubicBezTo>
                    <a:pt x="4065" y="1"/>
                    <a:pt x="4049" y="2"/>
                    <a:pt x="4033" y="4"/>
                  </a:cubicBezTo>
                  <a:lnTo>
                    <a:pt x="435" y="4"/>
                  </a:lnTo>
                  <a:cubicBezTo>
                    <a:pt x="416" y="2"/>
                    <a:pt x="399"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97"/>
            <p:cNvSpPr/>
            <p:nvPr/>
          </p:nvSpPr>
          <p:spPr>
            <a:xfrm>
              <a:off x="7211675" y="2786875"/>
              <a:ext cx="31050" cy="30350"/>
            </a:xfrm>
            <a:custGeom>
              <a:avLst/>
              <a:gdLst/>
              <a:ahLst/>
              <a:cxnLst/>
              <a:rect l="l" t="t" r="r" b="b"/>
              <a:pathLst>
                <a:path w="1242" h="1214" extrusionOk="0">
                  <a:moveTo>
                    <a:pt x="838" y="376"/>
                  </a:moveTo>
                  <a:lnTo>
                    <a:pt x="838" y="780"/>
                  </a:lnTo>
                  <a:lnTo>
                    <a:pt x="435" y="780"/>
                  </a:lnTo>
                  <a:lnTo>
                    <a:pt x="435" y="376"/>
                  </a:lnTo>
                  <a:close/>
                  <a:moveTo>
                    <a:pt x="356" y="1"/>
                  </a:moveTo>
                  <a:cubicBezTo>
                    <a:pt x="160" y="1"/>
                    <a:pt x="0" y="175"/>
                    <a:pt x="0" y="376"/>
                  </a:cubicBezTo>
                  <a:lnTo>
                    <a:pt x="0" y="780"/>
                  </a:lnTo>
                  <a:cubicBezTo>
                    <a:pt x="0" y="997"/>
                    <a:pt x="187" y="1183"/>
                    <a:pt x="404" y="1183"/>
                  </a:cubicBezTo>
                  <a:lnTo>
                    <a:pt x="838" y="1214"/>
                  </a:lnTo>
                  <a:cubicBezTo>
                    <a:pt x="1055" y="1214"/>
                    <a:pt x="1241" y="1028"/>
                    <a:pt x="1241" y="811"/>
                  </a:cubicBezTo>
                  <a:lnTo>
                    <a:pt x="1241" y="376"/>
                  </a:lnTo>
                  <a:cubicBezTo>
                    <a:pt x="1210" y="159"/>
                    <a:pt x="1055" y="4"/>
                    <a:pt x="838" y="4"/>
                  </a:cubicBezTo>
                  <a:lnTo>
                    <a:pt x="404" y="4"/>
                  </a:lnTo>
                  <a:cubicBezTo>
                    <a:pt x="388" y="2"/>
                    <a:pt x="372" y="1"/>
                    <a:pt x="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97"/>
            <p:cNvSpPr/>
            <p:nvPr/>
          </p:nvSpPr>
          <p:spPr>
            <a:xfrm>
              <a:off x="7252000" y="2786875"/>
              <a:ext cx="30275" cy="30350"/>
            </a:xfrm>
            <a:custGeom>
              <a:avLst/>
              <a:gdLst/>
              <a:ahLst/>
              <a:cxnLst/>
              <a:rect l="l" t="t" r="r" b="b"/>
              <a:pathLst>
                <a:path w="1211" h="1214" extrusionOk="0">
                  <a:moveTo>
                    <a:pt x="807" y="407"/>
                  </a:moveTo>
                  <a:lnTo>
                    <a:pt x="807" y="811"/>
                  </a:lnTo>
                  <a:lnTo>
                    <a:pt x="373" y="811"/>
                  </a:lnTo>
                  <a:lnTo>
                    <a:pt x="404" y="407"/>
                  </a:lnTo>
                  <a:close/>
                  <a:moveTo>
                    <a:pt x="387" y="1"/>
                  </a:moveTo>
                  <a:cubicBezTo>
                    <a:pt x="187" y="1"/>
                    <a:pt x="0" y="175"/>
                    <a:pt x="0" y="376"/>
                  </a:cubicBezTo>
                  <a:lnTo>
                    <a:pt x="0" y="811"/>
                  </a:lnTo>
                  <a:cubicBezTo>
                    <a:pt x="0" y="1028"/>
                    <a:pt x="187" y="1214"/>
                    <a:pt x="404" y="1214"/>
                  </a:cubicBezTo>
                  <a:lnTo>
                    <a:pt x="807" y="1214"/>
                  </a:lnTo>
                  <a:cubicBezTo>
                    <a:pt x="1024" y="1214"/>
                    <a:pt x="1210" y="1028"/>
                    <a:pt x="1210" y="811"/>
                  </a:cubicBezTo>
                  <a:lnTo>
                    <a:pt x="1210" y="376"/>
                  </a:lnTo>
                  <a:cubicBezTo>
                    <a:pt x="1210" y="159"/>
                    <a:pt x="1024" y="4"/>
                    <a:pt x="838" y="4"/>
                  </a:cubicBezTo>
                  <a:lnTo>
                    <a:pt x="435" y="4"/>
                  </a:lnTo>
                  <a:cubicBezTo>
                    <a:pt x="419" y="2"/>
                    <a:pt x="403" y="1"/>
                    <a:pt x="3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1" name="Google Shape;14661;p97"/>
          <p:cNvGrpSpPr/>
          <p:nvPr/>
        </p:nvGrpSpPr>
        <p:grpSpPr>
          <a:xfrm>
            <a:off x="5563056" y="2261241"/>
            <a:ext cx="239650" cy="349250"/>
            <a:chOff x="4775100" y="1923875"/>
            <a:chExt cx="239650" cy="349250"/>
          </a:xfrm>
        </p:grpSpPr>
        <p:sp>
          <p:nvSpPr>
            <p:cNvPr id="14662" name="Google Shape;14662;p97"/>
            <p:cNvSpPr/>
            <p:nvPr/>
          </p:nvSpPr>
          <p:spPr>
            <a:xfrm>
              <a:off x="4775100" y="1923875"/>
              <a:ext cx="239650" cy="349250"/>
            </a:xfrm>
            <a:custGeom>
              <a:avLst/>
              <a:gdLst/>
              <a:ahLst/>
              <a:cxnLst/>
              <a:rect l="l" t="t" r="r" b="b"/>
              <a:pathLst>
                <a:path w="9586" h="13970" extrusionOk="0">
                  <a:moveTo>
                    <a:pt x="8128" y="403"/>
                  </a:moveTo>
                  <a:cubicBezTo>
                    <a:pt x="8221" y="403"/>
                    <a:pt x="8314" y="496"/>
                    <a:pt x="8314" y="589"/>
                  </a:cubicBezTo>
                  <a:lnTo>
                    <a:pt x="8314" y="4839"/>
                  </a:lnTo>
                  <a:cubicBezTo>
                    <a:pt x="8314" y="4963"/>
                    <a:pt x="8221" y="5025"/>
                    <a:pt x="8128" y="5025"/>
                  </a:cubicBezTo>
                  <a:lnTo>
                    <a:pt x="5243" y="5025"/>
                  </a:lnTo>
                  <a:cubicBezTo>
                    <a:pt x="5150" y="5025"/>
                    <a:pt x="5057" y="5056"/>
                    <a:pt x="4995" y="5087"/>
                  </a:cubicBezTo>
                  <a:lnTo>
                    <a:pt x="4995" y="682"/>
                  </a:lnTo>
                  <a:cubicBezTo>
                    <a:pt x="4995" y="527"/>
                    <a:pt x="5088" y="403"/>
                    <a:pt x="5243" y="403"/>
                  </a:cubicBezTo>
                  <a:close/>
                  <a:moveTo>
                    <a:pt x="4782" y="10337"/>
                  </a:moveTo>
                  <a:cubicBezTo>
                    <a:pt x="5088" y="10337"/>
                    <a:pt x="5398" y="10531"/>
                    <a:pt x="5460" y="10919"/>
                  </a:cubicBezTo>
                  <a:lnTo>
                    <a:pt x="5615" y="12315"/>
                  </a:lnTo>
                  <a:cubicBezTo>
                    <a:pt x="5367" y="12128"/>
                    <a:pt x="5088" y="12035"/>
                    <a:pt x="4778" y="12035"/>
                  </a:cubicBezTo>
                  <a:cubicBezTo>
                    <a:pt x="4468" y="12035"/>
                    <a:pt x="4188" y="12128"/>
                    <a:pt x="3940" y="12315"/>
                  </a:cubicBezTo>
                  <a:lnTo>
                    <a:pt x="4126" y="10919"/>
                  </a:lnTo>
                  <a:cubicBezTo>
                    <a:pt x="4173" y="10531"/>
                    <a:pt x="4475" y="10337"/>
                    <a:pt x="4782" y="10337"/>
                  </a:cubicBezTo>
                  <a:close/>
                  <a:moveTo>
                    <a:pt x="4751" y="12469"/>
                  </a:moveTo>
                  <a:cubicBezTo>
                    <a:pt x="5078" y="12469"/>
                    <a:pt x="5408" y="12617"/>
                    <a:pt x="5615" y="12904"/>
                  </a:cubicBezTo>
                  <a:cubicBezTo>
                    <a:pt x="5584" y="13028"/>
                    <a:pt x="5522" y="13152"/>
                    <a:pt x="5429" y="13245"/>
                  </a:cubicBezTo>
                  <a:cubicBezTo>
                    <a:pt x="5274" y="13462"/>
                    <a:pt x="5026" y="13555"/>
                    <a:pt x="4778" y="13555"/>
                  </a:cubicBezTo>
                  <a:cubicBezTo>
                    <a:pt x="4530" y="13555"/>
                    <a:pt x="4281" y="13431"/>
                    <a:pt x="4126" y="13245"/>
                  </a:cubicBezTo>
                  <a:cubicBezTo>
                    <a:pt x="4033" y="13152"/>
                    <a:pt x="3971" y="13028"/>
                    <a:pt x="3940" y="12873"/>
                  </a:cubicBezTo>
                  <a:cubicBezTo>
                    <a:pt x="4136" y="12602"/>
                    <a:pt x="4442" y="12469"/>
                    <a:pt x="4751" y="12469"/>
                  </a:cubicBezTo>
                  <a:close/>
                  <a:moveTo>
                    <a:pt x="1428" y="0"/>
                  </a:moveTo>
                  <a:cubicBezTo>
                    <a:pt x="1148" y="0"/>
                    <a:pt x="900" y="217"/>
                    <a:pt x="869" y="496"/>
                  </a:cubicBezTo>
                  <a:lnTo>
                    <a:pt x="652" y="496"/>
                  </a:lnTo>
                  <a:cubicBezTo>
                    <a:pt x="280" y="496"/>
                    <a:pt x="1" y="775"/>
                    <a:pt x="1" y="1148"/>
                  </a:cubicBezTo>
                  <a:lnTo>
                    <a:pt x="1" y="5645"/>
                  </a:lnTo>
                  <a:cubicBezTo>
                    <a:pt x="1" y="5987"/>
                    <a:pt x="280" y="6297"/>
                    <a:pt x="652" y="6297"/>
                  </a:cubicBezTo>
                  <a:lnTo>
                    <a:pt x="3785" y="6297"/>
                  </a:lnTo>
                  <a:cubicBezTo>
                    <a:pt x="3940" y="6607"/>
                    <a:pt x="4219" y="6855"/>
                    <a:pt x="4592" y="6917"/>
                  </a:cubicBezTo>
                  <a:lnTo>
                    <a:pt x="4592" y="7445"/>
                  </a:lnTo>
                  <a:cubicBezTo>
                    <a:pt x="4561" y="7755"/>
                    <a:pt x="4809" y="8003"/>
                    <a:pt x="5119" y="8003"/>
                  </a:cubicBezTo>
                  <a:lnTo>
                    <a:pt x="7942" y="8003"/>
                  </a:lnTo>
                  <a:cubicBezTo>
                    <a:pt x="8314" y="8034"/>
                    <a:pt x="8314" y="8561"/>
                    <a:pt x="7942" y="8623"/>
                  </a:cubicBezTo>
                  <a:lnTo>
                    <a:pt x="5119" y="8623"/>
                  </a:lnTo>
                  <a:cubicBezTo>
                    <a:pt x="4809" y="8623"/>
                    <a:pt x="4561" y="8840"/>
                    <a:pt x="4592" y="9151"/>
                  </a:cubicBezTo>
                  <a:lnTo>
                    <a:pt x="4592" y="9926"/>
                  </a:lnTo>
                  <a:cubicBezTo>
                    <a:pt x="4095" y="10019"/>
                    <a:pt x="3754" y="10391"/>
                    <a:pt x="3692" y="10857"/>
                  </a:cubicBezTo>
                  <a:lnTo>
                    <a:pt x="3475" y="12501"/>
                  </a:lnTo>
                  <a:cubicBezTo>
                    <a:pt x="3370" y="13364"/>
                    <a:pt x="4064" y="13969"/>
                    <a:pt x="4783" y="13969"/>
                  </a:cubicBezTo>
                  <a:cubicBezTo>
                    <a:pt x="5124" y="13969"/>
                    <a:pt x="5470" y="13833"/>
                    <a:pt x="5739" y="13524"/>
                  </a:cubicBezTo>
                  <a:cubicBezTo>
                    <a:pt x="5987" y="13214"/>
                    <a:pt x="6112" y="12842"/>
                    <a:pt x="6050" y="12501"/>
                  </a:cubicBezTo>
                  <a:lnTo>
                    <a:pt x="5832" y="10857"/>
                  </a:lnTo>
                  <a:cubicBezTo>
                    <a:pt x="5770" y="10391"/>
                    <a:pt x="5429" y="10019"/>
                    <a:pt x="4964" y="9926"/>
                  </a:cubicBezTo>
                  <a:lnTo>
                    <a:pt x="4964" y="9151"/>
                  </a:lnTo>
                  <a:cubicBezTo>
                    <a:pt x="4964" y="9089"/>
                    <a:pt x="5026" y="9027"/>
                    <a:pt x="5088" y="9027"/>
                  </a:cubicBezTo>
                  <a:lnTo>
                    <a:pt x="7911" y="9027"/>
                  </a:lnTo>
                  <a:cubicBezTo>
                    <a:pt x="8810" y="8965"/>
                    <a:pt x="8810" y="7662"/>
                    <a:pt x="7911" y="7600"/>
                  </a:cubicBezTo>
                  <a:lnTo>
                    <a:pt x="5088" y="7600"/>
                  </a:lnTo>
                  <a:cubicBezTo>
                    <a:pt x="5026" y="7600"/>
                    <a:pt x="4964" y="7538"/>
                    <a:pt x="4964" y="7476"/>
                  </a:cubicBezTo>
                  <a:lnTo>
                    <a:pt x="4964" y="6917"/>
                  </a:lnTo>
                  <a:cubicBezTo>
                    <a:pt x="5305" y="6855"/>
                    <a:pt x="5615" y="6638"/>
                    <a:pt x="5770" y="6297"/>
                  </a:cubicBezTo>
                  <a:lnTo>
                    <a:pt x="7694" y="6297"/>
                  </a:lnTo>
                  <a:cubicBezTo>
                    <a:pt x="7787" y="6297"/>
                    <a:pt x="7880" y="6204"/>
                    <a:pt x="7880" y="6111"/>
                  </a:cubicBezTo>
                  <a:cubicBezTo>
                    <a:pt x="7880" y="5987"/>
                    <a:pt x="7787" y="5894"/>
                    <a:pt x="7694" y="5894"/>
                  </a:cubicBezTo>
                  <a:lnTo>
                    <a:pt x="5708" y="5894"/>
                  </a:lnTo>
                  <a:cubicBezTo>
                    <a:pt x="5584" y="5894"/>
                    <a:pt x="5460" y="5956"/>
                    <a:pt x="5429" y="6080"/>
                  </a:cubicBezTo>
                  <a:cubicBezTo>
                    <a:pt x="5305" y="6374"/>
                    <a:pt x="5034" y="6522"/>
                    <a:pt x="4762" y="6522"/>
                  </a:cubicBezTo>
                  <a:cubicBezTo>
                    <a:pt x="4491" y="6522"/>
                    <a:pt x="4219" y="6374"/>
                    <a:pt x="4095" y="6080"/>
                  </a:cubicBezTo>
                  <a:cubicBezTo>
                    <a:pt x="4064" y="5956"/>
                    <a:pt x="3940" y="5894"/>
                    <a:pt x="3816" y="5894"/>
                  </a:cubicBezTo>
                  <a:lnTo>
                    <a:pt x="621" y="5894"/>
                  </a:lnTo>
                  <a:cubicBezTo>
                    <a:pt x="497" y="5894"/>
                    <a:pt x="373" y="5770"/>
                    <a:pt x="373" y="5645"/>
                  </a:cubicBezTo>
                  <a:lnTo>
                    <a:pt x="373" y="1179"/>
                  </a:lnTo>
                  <a:cubicBezTo>
                    <a:pt x="373" y="1024"/>
                    <a:pt x="497" y="931"/>
                    <a:pt x="621" y="931"/>
                  </a:cubicBezTo>
                  <a:lnTo>
                    <a:pt x="838" y="931"/>
                  </a:lnTo>
                  <a:lnTo>
                    <a:pt x="838" y="4839"/>
                  </a:lnTo>
                  <a:cubicBezTo>
                    <a:pt x="838" y="5180"/>
                    <a:pt x="1117" y="5428"/>
                    <a:pt x="1428" y="5428"/>
                  </a:cubicBezTo>
                  <a:lnTo>
                    <a:pt x="4312" y="5428"/>
                  </a:lnTo>
                  <a:cubicBezTo>
                    <a:pt x="4437" y="5428"/>
                    <a:pt x="4561" y="5521"/>
                    <a:pt x="4561" y="5676"/>
                  </a:cubicBezTo>
                  <a:cubicBezTo>
                    <a:pt x="4592" y="5770"/>
                    <a:pt x="4685" y="5832"/>
                    <a:pt x="4778" y="5863"/>
                  </a:cubicBezTo>
                  <a:cubicBezTo>
                    <a:pt x="4871" y="5832"/>
                    <a:pt x="4964" y="5770"/>
                    <a:pt x="4995" y="5676"/>
                  </a:cubicBezTo>
                  <a:cubicBezTo>
                    <a:pt x="4995" y="5521"/>
                    <a:pt x="5119" y="5428"/>
                    <a:pt x="5243" y="5428"/>
                  </a:cubicBezTo>
                  <a:lnTo>
                    <a:pt x="8128" y="5428"/>
                  </a:lnTo>
                  <a:cubicBezTo>
                    <a:pt x="8469" y="5428"/>
                    <a:pt x="8717" y="5180"/>
                    <a:pt x="8748" y="4839"/>
                  </a:cubicBezTo>
                  <a:lnTo>
                    <a:pt x="8748" y="900"/>
                  </a:lnTo>
                  <a:lnTo>
                    <a:pt x="8934" y="900"/>
                  </a:lnTo>
                  <a:cubicBezTo>
                    <a:pt x="9058" y="900"/>
                    <a:pt x="9182" y="1024"/>
                    <a:pt x="9182" y="1148"/>
                  </a:cubicBezTo>
                  <a:lnTo>
                    <a:pt x="9182" y="5645"/>
                  </a:lnTo>
                  <a:cubicBezTo>
                    <a:pt x="9182" y="5770"/>
                    <a:pt x="9058" y="5894"/>
                    <a:pt x="8934" y="5894"/>
                  </a:cubicBezTo>
                  <a:lnTo>
                    <a:pt x="8531" y="5894"/>
                  </a:lnTo>
                  <a:cubicBezTo>
                    <a:pt x="8438" y="5894"/>
                    <a:pt x="8345" y="5987"/>
                    <a:pt x="8345" y="6080"/>
                  </a:cubicBezTo>
                  <a:cubicBezTo>
                    <a:pt x="8345" y="6204"/>
                    <a:pt x="8438" y="6297"/>
                    <a:pt x="8531" y="6297"/>
                  </a:cubicBezTo>
                  <a:lnTo>
                    <a:pt x="8934" y="6297"/>
                  </a:lnTo>
                  <a:cubicBezTo>
                    <a:pt x="9307" y="6297"/>
                    <a:pt x="9586" y="5987"/>
                    <a:pt x="9586" y="5645"/>
                  </a:cubicBezTo>
                  <a:lnTo>
                    <a:pt x="9586" y="1179"/>
                  </a:lnTo>
                  <a:cubicBezTo>
                    <a:pt x="9586" y="806"/>
                    <a:pt x="9307" y="496"/>
                    <a:pt x="8934" y="496"/>
                  </a:cubicBezTo>
                  <a:lnTo>
                    <a:pt x="8717" y="496"/>
                  </a:lnTo>
                  <a:cubicBezTo>
                    <a:pt x="8655" y="217"/>
                    <a:pt x="8407" y="0"/>
                    <a:pt x="8128" y="0"/>
                  </a:cubicBezTo>
                  <a:lnTo>
                    <a:pt x="5243" y="0"/>
                  </a:lnTo>
                  <a:cubicBezTo>
                    <a:pt x="5057" y="0"/>
                    <a:pt x="4902" y="62"/>
                    <a:pt x="4778" y="186"/>
                  </a:cubicBezTo>
                  <a:cubicBezTo>
                    <a:pt x="4654" y="62"/>
                    <a:pt x="4499" y="0"/>
                    <a:pt x="4312" y="0"/>
                  </a:cubicBezTo>
                  <a:lnTo>
                    <a:pt x="3723" y="0"/>
                  </a:lnTo>
                  <a:cubicBezTo>
                    <a:pt x="3630" y="0"/>
                    <a:pt x="3537" y="93"/>
                    <a:pt x="3537" y="217"/>
                  </a:cubicBezTo>
                  <a:cubicBezTo>
                    <a:pt x="3537" y="310"/>
                    <a:pt x="3630" y="403"/>
                    <a:pt x="3723" y="403"/>
                  </a:cubicBezTo>
                  <a:lnTo>
                    <a:pt x="4312" y="403"/>
                  </a:lnTo>
                  <a:cubicBezTo>
                    <a:pt x="4468" y="403"/>
                    <a:pt x="4561" y="527"/>
                    <a:pt x="4561" y="682"/>
                  </a:cubicBezTo>
                  <a:lnTo>
                    <a:pt x="4561" y="5087"/>
                  </a:lnTo>
                  <a:cubicBezTo>
                    <a:pt x="4499" y="5056"/>
                    <a:pt x="4406" y="5025"/>
                    <a:pt x="4312" y="5025"/>
                  </a:cubicBezTo>
                  <a:lnTo>
                    <a:pt x="1428" y="5025"/>
                  </a:lnTo>
                  <a:cubicBezTo>
                    <a:pt x="1335" y="5025"/>
                    <a:pt x="1242" y="4963"/>
                    <a:pt x="1242" y="4839"/>
                  </a:cubicBezTo>
                  <a:lnTo>
                    <a:pt x="1242" y="589"/>
                  </a:lnTo>
                  <a:cubicBezTo>
                    <a:pt x="1242" y="496"/>
                    <a:pt x="1335" y="403"/>
                    <a:pt x="1428" y="403"/>
                  </a:cubicBezTo>
                  <a:lnTo>
                    <a:pt x="2917" y="403"/>
                  </a:lnTo>
                  <a:cubicBezTo>
                    <a:pt x="3041" y="403"/>
                    <a:pt x="3134" y="310"/>
                    <a:pt x="3134" y="186"/>
                  </a:cubicBezTo>
                  <a:cubicBezTo>
                    <a:pt x="3103" y="93"/>
                    <a:pt x="3041"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97"/>
            <p:cNvSpPr/>
            <p:nvPr/>
          </p:nvSpPr>
          <p:spPr>
            <a:xfrm>
              <a:off x="4816200" y="1951775"/>
              <a:ext cx="63625" cy="10100"/>
            </a:xfrm>
            <a:custGeom>
              <a:avLst/>
              <a:gdLst/>
              <a:ahLst/>
              <a:cxnLst/>
              <a:rect l="l" t="t" r="r" b="b"/>
              <a:pathLst>
                <a:path w="2545" h="404" extrusionOk="0">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97"/>
            <p:cNvSpPr/>
            <p:nvPr/>
          </p:nvSpPr>
          <p:spPr>
            <a:xfrm>
              <a:off x="4816200" y="1975050"/>
              <a:ext cx="63625" cy="10100"/>
            </a:xfrm>
            <a:custGeom>
              <a:avLst/>
              <a:gdLst/>
              <a:ahLst/>
              <a:cxnLst/>
              <a:rect l="l" t="t" r="r" b="b"/>
              <a:pathLst>
                <a:path w="2545" h="404" extrusionOk="0">
                  <a:moveTo>
                    <a:pt x="280" y="0"/>
                  </a:moveTo>
                  <a:cubicBezTo>
                    <a:pt x="1" y="0"/>
                    <a:pt x="1" y="404"/>
                    <a:pt x="280" y="404"/>
                  </a:cubicBezTo>
                  <a:lnTo>
                    <a:pt x="2296" y="404"/>
                  </a:lnTo>
                  <a:cubicBezTo>
                    <a:pt x="2544" y="404"/>
                    <a:pt x="2544" y="0"/>
                    <a:pt x="2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97"/>
            <p:cNvSpPr/>
            <p:nvPr/>
          </p:nvSpPr>
          <p:spPr>
            <a:xfrm>
              <a:off x="4816200" y="1998300"/>
              <a:ext cx="63625" cy="10125"/>
            </a:xfrm>
            <a:custGeom>
              <a:avLst/>
              <a:gdLst/>
              <a:ahLst/>
              <a:cxnLst/>
              <a:rect l="l" t="t" r="r" b="b"/>
              <a:pathLst>
                <a:path w="2545" h="405" extrusionOk="0">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97"/>
            <p:cNvSpPr/>
            <p:nvPr/>
          </p:nvSpPr>
          <p:spPr>
            <a:xfrm>
              <a:off x="4817750" y="2021575"/>
              <a:ext cx="60525" cy="10100"/>
            </a:xfrm>
            <a:custGeom>
              <a:avLst/>
              <a:gdLst/>
              <a:ahLst/>
              <a:cxnLst/>
              <a:rect l="l" t="t" r="r" b="b"/>
              <a:pathLst>
                <a:path w="2421" h="404" extrusionOk="0">
                  <a:moveTo>
                    <a:pt x="218" y="0"/>
                  </a:moveTo>
                  <a:cubicBezTo>
                    <a:pt x="94" y="0"/>
                    <a:pt x="1" y="93"/>
                    <a:pt x="1" y="187"/>
                  </a:cubicBezTo>
                  <a:cubicBezTo>
                    <a:pt x="1" y="311"/>
                    <a:pt x="94" y="404"/>
                    <a:pt x="218" y="404"/>
                  </a:cubicBezTo>
                  <a:lnTo>
                    <a:pt x="2234" y="404"/>
                  </a:lnTo>
                  <a:cubicBezTo>
                    <a:pt x="2327" y="404"/>
                    <a:pt x="2420" y="311"/>
                    <a:pt x="2420" y="187"/>
                  </a:cubicBezTo>
                  <a:cubicBezTo>
                    <a:pt x="2420" y="93"/>
                    <a:pt x="2327" y="0"/>
                    <a:pt x="2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97"/>
            <p:cNvSpPr/>
            <p:nvPr/>
          </p:nvSpPr>
          <p:spPr>
            <a:xfrm>
              <a:off x="4910825" y="1951775"/>
              <a:ext cx="63600" cy="10100"/>
            </a:xfrm>
            <a:custGeom>
              <a:avLst/>
              <a:gdLst/>
              <a:ahLst/>
              <a:cxnLst/>
              <a:rect l="l" t="t" r="r" b="b"/>
              <a:pathLst>
                <a:path w="2544" h="404" extrusionOk="0">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97"/>
            <p:cNvSpPr/>
            <p:nvPr/>
          </p:nvSpPr>
          <p:spPr>
            <a:xfrm>
              <a:off x="4910825" y="1975050"/>
              <a:ext cx="63600" cy="10100"/>
            </a:xfrm>
            <a:custGeom>
              <a:avLst/>
              <a:gdLst/>
              <a:ahLst/>
              <a:cxnLst/>
              <a:rect l="l" t="t" r="r" b="b"/>
              <a:pathLst>
                <a:path w="2544" h="404" extrusionOk="0">
                  <a:moveTo>
                    <a:pt x="248" y="0"/>
                  </a:moveTo>
                  <a:cubicBezTo>
                    <a:pt x="0" y="0"/>
                    <a:pt x="0" y="404"/>
                    <a:pt x="248" y="404"/>
                  </a:cubicBezTo>
                  <a:lnTo>
                    <a:pt x="2265" y="404"/>
                  </a:lnTo>
                  <a:cubicBezTo>
                    <a:pt x="2544" y="404"/>
                    <a:pt x="2544" y="0"/>
                    <a:pt x="2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97"/>
            <p:cNvSpPr/>
            <p:nvPr/>
          </p:nvSpPr>
          <p:spPr>
            <a:xfrm>
              <a:off x="4910825" y="1998300"/>
              <a:ext cx="63600" cy="10125"/>
            </a:xfrm>
            <a:custGeom>
              <a:avLst/>
              <a:gdLst/>
              <a:ahLst/>
              <a:cxnLst/>
              <a:rect l="l" t="t" r="r" b="b"/>
              <a:pathLst>
                <a:path w="2544" h="405" extrusionOk="0">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97"/>
            <p:cNvSpPr/>
            <p:nvPr/>
          </p:nvSpPr>
          <p:spPr>
            <a:xfrm>
              <a:off x="4912375" y="2021575"/>
              <a:ext cx="60500" cy="10100"/>
            </a:xfrm>
            <a:custGeom>
              <a:avLst/>
              <a:gdLst/>
              <a:ahLst/>
              <a:cxnLst/>
              <a:rect l="l" t="t" r="r" b="b"/>
              <a:pathLst>
                <a:path w="2420" h="404" extrusionOk="0">
                  <a:moveTo>
                    <a:pt x="186" y="0"/>
                  </a:moveTo>
                  <a:cubicBezTo>
                    <a:pt x="93" y="0"/>
                    <a:pt x="0" y="93"/>
                    <a:pt x="0" y="187"/>
                  </a:cubicBezTo>
                  <a:cubicBezTo>
                    <a:pt x="0" y="311"/>
                    <a:pt x="93" y="404"/>
                    <a:pt x="186" y="404"/>
                  </a:cubicBezTo>
                  <a:lnTo>
                    <a:pt x="2203" y="404"/>
                  </a:lnTo>
                  <a:cubicBezTo>
                    <a:pt x="2327" y="404"/>
                    <a:pt x="2420" y="311"/>
                    <a:pt x="2420" y="187"/>
                  </a:cubicBezTo>
                  <a:cubicBezTo>
                    <a:pt x="2420" y="93"/>
                    <a:pt x="2327"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97"/>
            <p:cNvSpPr/>
            <p:nvPr/>
          </p:nvSpPr>
          <p:spPr>
            <a:xfrm>
              <a:off x="4889100" y="2191400"/>
              <a:ext cx="10875" cy="13975"/>
            </a:xfrm>
            <a:custGeom>
              <a:avLst/>
              <a:gdLst/>
              <a:ahLst/>
              <a:cxnLst/>
              <a:rect l="l" t="t" r="r" b="b"/>
              <a:pathLst>
                <a:path w="435" h="559" extrusionOk="0">
                  <a:moveTo>
                    <a:pt x="218" y="1"/>
                  </a:moveTo>
                  <a:cubicBezTo>
                    <a:pt x="94" y="1"/>
                    <a:pt x="1" y="94"/>
                    <a:pt x="1" y="187"/>
                  </a:cubicBezTo>
                  <a:lnTo>
                    <a:pt x="1" y="373"/>
                  </a:lnTo>
                  <a:cubicBezTo>
                    <a:pt x="1" y="466"/>
                    <a:pt x="94" y="559"/>
                    <a:pt x="218" y="559"/>
                  </a:cubicBezTo>
                  <a:cubicBezTo>
                    <a:pt x="342" y="559"/>
                    <a:pt x="435" y="466"/>
                    <a:pt x="435" y="373"/>
                  </a:cubicBezTo>
                  <a:lnTo>
                    <a:pt x="435" y="187"/>
                  </a:lnTo>
                  <a:cubicBezTo>
                    <a:pt x="435" y="94"/>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2" name="Google Shape;14672;p97"/>
          <p:cNvGrpSpPr/>
          <p:nvPr/>
        </p:nvGrpSpPr>
        <p:grpSpPr>
          <a:xfrm>
            <a:off x="4725466" y="2293141"/>
            <a:ext cx="349000" cy="285450"/>
            <a:chOff x="4720050" y="3094050"/>
            <a:chExt cx="349000" cy="285450"/>
          </a:xfrm>
        </p:grpSpPr>
        <p:sp>
          <p:nvSpPr>
            <p:cNvPr id="14673" name="Google Shape;14673;p97"/>
            <p:cNvSpPr/>
            <p:nvPr/>
          </p:nvSpPr>
          <p:spPr>
            <a:xfrm>
              <a:off x="4783625" y="3198550"/>
              <a:ext cx="11675" cy="10300"/>
            </a:xfrm>
            <a:custGeom>
              <a:avLst/>
              <a:gdLst/>
              <a:ahLst/>
              <a:cxnLst/>
              <a:rect l="l" t="t" r="r" b="b"/>
              <a:pathLst>
                <a:path w="467" h="412" extrusionOk="0">
                  <a:moveTo>
                    <a:pt x="219" y="0"/>
                  </a:moveTo>
                  <a:cubicBezTo>
                    <a:pt x="126" y="0"/>
                    <a:pt x="58" y="61"/>
                    <a:pt x="32" y="163"/>
                  </a:cubicBezTo>
                  <a:cubicBezTo>
                    <a:pt x="1" y="257"/>
                    <a:pt x="63" y="381"/>
                    <a:pt x="187" y="412"/>
                  </a:cubicBezTo>
                  <a:cubicBezTo>
                    <a:pt x="404" y="412"/>
                    <a:pt x="466" y="101"/>
                    <a:pt x="280" y="8"/>
                  </a:cubicBezTo>
                  <a:cubicBezTo>
                    <a:pt x="259" y="3"/>
                    <a:pt x="238"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97"/>
            <p:cNvSpPr/>
            <p:nvPr/>
          </p:nvSpPr>
          <p:spPr>
            <a:xfrm>
              <a:off x="4720050" y="3094050"/>
              <a:ext cx="349000" cy="285450"/>
            </a:xfrm>
            <a:custGeom>
              <a:avLst/>
              <a:gdLst/>
              <a:ahLst/>
              <a:cxnLst/>
              <a:rect l="l" t="t" r="r" b="b"/>
              <a:pathLst>
                <a:path w="13960" h="11418" extrusionOk="0">
                  <a:moveTo>
                    <a:pt x="4002" y="1521"/>
                  </a:moveTo>
                  <a:cubicBezTo>
                    <a:pt x="4095" y="1521"/>
                    <a:pt x="4157" y="1583"/>
                    <a:pt x="4157" y="1676"/>
                  </a:cubicBezTo>
                  <a:lnTo>
                    <a:pt x="4157" y="1986"/>
                  </a:lnTo>
                  <a:lnTo>
                    <a:pt x="1769" y="1986"/>
                  </a:lnTo>
                  <a:lnTo>
                    <a:pt x="1769" y="1676"/>
                  </a:lnTo>
                  <a:cubicBezTo>
                    <a:pt x="1769" y="1583"/>
                    <a:pt x="1831" y="1521"/>
                    <a:pt x="1893" y="1521"/>
                  </a:cubicBezTo>
                  <a:close/>
                  <a:moveTo>
                    <a:pt x="3009" y="3878"/>
                  </a:moveTo>
                  <a:cubicBezTo>
                    <a:pt x="3506" y="3878"/>
                    <a:pt x="3878" y="4250"/>
                    <a:pt x="3878" y="4747"/>
                  </a:cubicBezTo>
                  <a:lnTo>
                    <a:pt x="3878" y="5305"/>
                  </a:lnTo>
                  <a:cubicBezTo>
                    <a:pt x="3878" y="5801"/>
                    <a:pt x="3506" y="6174"/>
                    <a:pt x="3009" y="6174"/>
                  </a:cubicBezTo>
                  <a:lnTo>
                    <a:pt x="1769" y="6174"/>
                  </a:lnTo>
                  <a:lnTo>
                    <a:pt x="1769" y="3878"/>
                  </a:lnTo>
                  <a:close/>
                  <a:moveTo>
                    <a:pt x="13215" y="435"/>
                  </a:moveTo>
                  <a:cubicBezTo>
                    <a:pt x="13401" y="435"/>
                    <a:pt x="13556" y="559"/>
                    <a:pt x="13556" y="745"/>
                  </a:cubicBezTo>
                  <a:lnTo>
                    <a:pt x="13556" y="7569"/>
                  </a:lnTo>
                  <a:lnTo>
                    <a:pt x="12439" y="7569"/>
                  </a:lnTo>
                  <a:lnTo>
                    <a:pt x="12439" y="2544"/>
                  </a:lnTo>
                  <a:cubicBezTo>
                    <a:pt x="12439" y="2234"/>
                    <a:pt x="12191" y="1986"/>
                    <a:pt x="11881" y="1986"/>
                  </a:cubicBezTo>
                  <a:lnTo>
                    <a:pt x="8252" y="1986"/>
                  </a:lnTo>
                  <a:cubicBezTo>
                    <a:pt x="8238" y="1983"/>
                    <a:pt x="8226" y="1981"/>
                    <a:pt x="8214" y="1981"/>
                  </a:cubicBezTo>
                  <a:cubicBezTo>
                    <a:pt x="8021" y="1981"/>
                    <a:pt x="8016" y="2400"/>
                    <a:pt x="8198" y="2400"/>
                  </a:cubicBezTo>
                  <a:cubicBezTo>
                    <a:pt x="8215" y="2400"/>
                    <a:pt x="8232" y="2396"/>
                    <a:pt x="8252" y="2389"/>
                  </a:cubicBezTo>
                  <a:lnTo>
                    <a:pt x="11881" y="2389"/>
                  </a:lnTo>
                  <a:cubicBezTo>
                    <a:pt x="11974" y="2389"/>
                    <a:pt x="12036" y="2451"/>
                    <a:pt x="12036" y="2513"/>
                  </a:cubicBezTo>
                  <a:lnTo>
                    <a:pt x="12036" y="7569"/>
                  </a:lnTo>
                  <a:lnTo>
                    <a:pt x="1769" y="7569"/>
                  </a:lnTo>
                  <a:lnTo>
                    <a:pt x="1769" y="6577"/>
                  </a:lnTo>
                  <a:lnTo>
                    <a:pt x="3009" y="6577"/>
                  </a:lnTo>
                  <a:cubicBezTo>
                    <a:pt x="3723" y="6577"/>
                    <a:pt x="4281" y="5987"/>
                    <a:pt x="4281" y="5305"/>
                  </a:cubicBezTo>
                  <a:lnTo>
                    <a:pt x="4281" y="4716"/>
                  </a:lnTo>
                  <a:cubicBezTo>
                    <a:pt x="4281" y="4002"/>
                    <a:pt x="3723" y="3444"/>
                    <a:pt x="3009" y="3444"/>
                  </a:cubicBezTo>
                  <a:lnTo>
                    <a:pt x="1769" y="3444"/>
                  </a:lnTo>
                  <a:lnTo>
                    <a:pt x="1769" y="2358"/>
                  </a:lnTo>
                  <a:lnTo>
                    <a:pt x="7445" y="2358"/>
                  </a:lnTo>
                  <a:cubicBezTo>
                    <a:pt x="7464" y="2365"/>
                    <a:pt x="7482" y="2369"/>
                    <a:pt x="7498" y="2369"/>
                  </a:cubicBezTo>
                  <a:cubicBezTo>
                    <a:pt x="7675" y="2369"/>
                    <a:pt x="7675" y="1976"/>
                    <a:pt x="7498" y="1976"/>
                  </a:cubicBezTo>
                  <a:cubicBezTo>
                    <a:pt x="7482" y="1976"/>
                    <a:pt x="7464" y="1979"/>
                    <a:pt x="7445" y="1986"/>
                  </a:cubicBezTo>
                  <a:lnTo>
                    <a:pt x="4560" y="1986"/>
                  </a:lnTo>
                  <a:lnTo>
                    <a:pt x="4560" y="1676"/>
                  </a:lnTo>
                  <a:cubicBezTo>
                    <a:pt x="4560" y="1366"/>
                    <a:pt x="4312" y="1086"/>
                    <a:pt x="4002" y="1086"/>
                  </a:cubicBezTo>
                  <a:lnTo>
                    <a:pt x="1893" y="1086"/>
                  </a:lnTo>
                  <a:cubicBezTo>
                    <a:pt x="1582" y="1086"/>
                    <a:pt x="1334" y="1366"/>
                    <a:pt x="1334" y="1676"/>
                  </a:cubicBezTo>
                  <a:lnTo>
                    <a:pt x="1334" y="7600"/>
                  </a:lnTo>
                  <a:lnTo>
                    <a:pt x="404" y="7600"/>
                  </a:lnTo>
                  <a:lnTo>
                    <a:pt x="404" y="745"/>
                  </a:lnTo>
                  <a:cubicBezTo>
                    <a:pt x="404" y="559"/>
                    <a:pt x="559" y="435"/>
                    <a:pt x="745" y="435"/>
                  </a:cubicBezTo>
                  <a:close/>
                  <a:moveTo>
                    <a:pt x="8283" y="9462"/>
                  </a:moveTo>
                  <a:lnTo>
                    <a:pt x="8500" y="11013"/>
                  </a:lnTo>
                  <a:lnTo>
                    <a:pt x="5491" y="11013"/>
                  </a:lnTo>
                  <a:lnTo>
                    <a:pt x="5708" y="9462"/>
                  </a:lnTo>
                  <a:close/>
                  <a:moveTo>
                    <a:pt x="745" y="1"/>
                  </a:moveTo>
                  <a:cubicBezTo>
                    <a:pt x="342" y="1"/>
                    <a:pt x="0" y="342"/>
                    <a:pt x="0" y="745"/>
                  </a:cubicBezTo>
                  <a:lnTo>
                    <a:pt x="0" y="8717"/>
                  </a:lnTo>
                  <a:cubicBezTo>
                    <a:pt x="0" y="9120"/>
                    <a:pt x="342" y="9462"/>
                    <a:pt x="745" y="9462"/>
                  </a:cubicBezTo>
                  <a:lnTo>
                    <a:pt x="2327" y="9462"/>
                  </a:lnTo>
                  <a:cubicBezTo>
                    <a:pt x="2606" y="9462"/>
                    <a:pt x="2606" y="9027"/>
                    <a:pt x="2327" y="9027"/>
                  </a:cubicBezTo>
                  <a:lnTo>
                    <a:pt x="745" y="9027"/>
                  </a:lnTo>
                  <a:cubicBezTo>
                    <a:pt x="559" y="9027"/>
                    <a:pt x="404" y="8903"/>
                    <a:pt x="404" y="8717"/>
                  </a:cubicBezTo>
                  <a:lnTo>
                    <a:pt x="404" y="7973"/>
                  </a:lnTo>
                  <a:lnTo>
                    <a:pt x="13556" y="7973"/>
                  </a:lnTo>
                  <a:lnTo>
                    <a:pt x="13556" y="8717"/>
                  </a:lnTo>
                  <a:cubicBezTo>
                    <a:pt x="13556" y="8903"/>
                    <a:pt x="13401" y="9027"/>
                    <a:pt x="13215" y="9027"/>
                  </a:cubicBezTo>
                  <a:lnTo>
                    <a:pt x="3164" y="9027"/>
                  </a:lnTo>
                  <a:cubicBezTo>
                    <a:pt x="2885" y="9027"/>
                    <a:pt x="2885" y="9462"/>
                    <a:pt x="3164" y="9462"/>
                  </a:cubicBezTo>
                  <a:lnTo>
                    <a:pt x="5274" y="9462"/>
                  </a:lnTo>
                  <a:lnTo>
                    <a:pt x="5057" y="11013"/>
                  </a:lnTo>
                  <a:lnTo>
                    <a:pt x="4405" y="11013"/>
                  </a:lnTo>
                  <a:cubicBezTo>
                    <a:pt x="4397" y="11012"/>
                    <a:pt x="4389" y="11011"/>
                    <a:pt x="4382" y="11011"/>
                  </a:cubicBezTo>
                  <a:cubicBezTo>
                    <a:pt x="4165" y="11011"/>
                    <a:pt x="4165" y="11417"/>
                    <a:pt x="4382" y="11417"/>
                  </a:cubicBezTo>
                  <a:cubicBezTo>
                    <a:pt x="4389" y="11417"/>
                    <a:pt x="4397" y="11417"/>
                    <a:pt x="4405" y="11416"/>
                  </a:cubicBezTo>
                  <a:lnTo>
                    <a:pt x="9554" y="11416"/>
                  </a:lnTo>
                  <a:cubicBezTo>
                    <a:pt x="9803" y="11385"/>
                    <a:pt x="9803" y="11044"/>
                    <a:pt x="9554" y="11013"/>
                  </a:cubicBezTo>
                  <a:lnTo>
                    <a:pt x="8903" y="11013"/>
                  </a:lnTo>
                  <a:lnTo>
                    <a:pt x="8686" y="9462"/>
                  </a:lnTo>
                  <a:lnTo>
                    <a:pt x="13215" y="9462"/>
                  </a:lnTo>
                  <a:cubicBezTo>
                    <a:pt x="13618" y="9462"/>
                    <a:pt x="13959" y="9120"/>
                    <a:pt x="13959" y="8717"/>
                  </a:cubicBezTo>
                  <a:lnTo>
                    <a:pt x="13959" y="745"/>
                  </a:lnTo>
                  <a:cubicBezTo>
                    <a:pt x="13959" y="342"/>
                    <a:pt x="13618" y="1"/>
                    <a:pt x="13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97"/>
            <p:cNvSpPr/>
            <p:nvPr/>
          </p:nvSpPr>
          <p:spPr>
            <a:xfrm>
              <a:off x="4784425" y="3215800"/>
              <a:ext cx="10100" cy="22325"/>
            </a:xfrm>
            <a:custGeom>
              <a:avLst/>
              <a:gdLst/>
              <a:ahLst/>
              <a:cxnLst/>
              <a:rect l="l" t="t" r="r" b="b"/>
              <a:pathLst>
                <a:path w="404" h="893" extrusionOk="0">
                  <a:moveTo>
                    <a:pt x="186" y="1"/>
                  </a:moveTo>
                  <a:cubicBezTo>
                    <a:pt x="93" y="1"/>
                    <a:pt x="0" y="94"/>
                    <a:pt x="0" y="218"/>
                  </a:cubicBezTo>
                  <a:lnTo>
                    <a:pt x="0" y="683"/>
                  </a:lnTo>
                  <a:cubicBezTo>
                    <a:pt x="0" y="823"/>
                    <a:pt x="101" y="893"/>
                    <a:pt x="202" y="893"/>
                  </a:cubicBezTo>
                  <a:cubicBezTo>
                    <a:pt x="302" y="893"/>
                    <a:pt x="403" y="823"/>
                    <a:pt x="403" y="683"/>
                  </a:cubicBezTo>
                  <a:lnTo>
                    <a:pt x="403" y="218"/>
                  </a:lnTo>
                  <a:cubicBezTo>
                    <a:pt x="403" y="94"/>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97"/>
            <p:cNvSpPr/>
            <p:nvPr/>
          </p:nvSpPr>
          <p:spPr>
            <a:xfrm>
              <a:off x="4851100" y="3180125"/>
              <a:ext cx="52750" cy="10900"/>
            </a:xfrm>
            <a:custGeom>
              <a:avLst/>
              <a:gdLst/>
              <a:ahLst/>
              <a:cxnLst/>
              <a:rect l="l" t="t" r="r" b="b"/>
              <a:pathLst>
                <a:path w="2110" h="436" extrusionOk="0">
                  <a:moveTo>
                    <a:pt x="280" y="1"/>
                  </a:moveTo>
                  <a:cubicBezTo>
                    <a:pt x="1" y="1"/>
                    <a:pt x="1" y="435"/>
                    <a:pt x="280" y="435"/>
                  </a:cubicBezTo>
                  <a:lnTo>
                    <a:pt x="1831" y="435"/>
                  </a:lnTo>
                  <a:cubicBezTo>
                    <a:pt x="2110" y="435"/>
                    <a:pt x="2110" y="1"/>
                    <a:pt x="18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97"/>
            <p:cNvSpPr/>
            <p:nvPr/>
          </p:nvSpPr>
          <p:spPr>
            <a:xfrm>
              <a:off x="4852650" y="3204175"/>
              <a:ext cx="138075" cy="10100"/>
            </a:xfrm>
            <a:custGeom>
              <a:avLst/>
              <a:gdLst/>
              <a:ahLst/>
              <a:cxnLst/>
              <a:rect l="l" t="t" r="r" b="b"/>
              <a:pathLst>
                <a:path w="5523" h="404" extrusionOk="0">
                  <a:moveTo>
                    <a:pt x="218" y="1"/>
                  </a:moveTo>
                  <a:cubicBezTo>
                    <a:pt x="94" y="1"/>
                    <a:pt x="1" y="94"/>
                    <a:pt x="1" y="187"/>
                  </a:cubicBezTo>
                  <a:cubicBezTo>
                    <a:pt x="1" y="311"/>
                    <a:pt x="94" y="404"/>
                    <a:pt x="218" y="404"/>
                  </a:cubicBezTo>
                  <a:lnTo>
                    <a:pt x="5305" y="404"/>
                  </a:lnTo>
                  <a:cubicBezTo>
                    <a:pt x="5522" y="373"/>
                    <a:pt x="5522" y="32"/>
                    <a:pt x="5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97"/>
            <p:cNvSpPr/>
            <p:nvPr/>
          </p:nvSpPr>
          <p:spPr>
            <a:xfrm>
              <a:off x="4852650" y="3225900"/>
              <a:ext cx="137300" cy="10100"/>
            </a:xfrm>
            <a:custGeom>
              <a:avLst/>
              <a:gdLst/>
              <a:ahLst/>
              <a:cxnLst/>
              <a:rect l="l" t="t" r="r" b="b"/>
              <a:pathLst>
                <a:path w="5492" h="404" extrusionOk="0">
                  <a:moveTo>
                    <a:pt x="218" y="0"/>
                  </a:moveTo>
                  <a:cubicBezTo>
                    <a:pt x="94" y="0"/>
                    <a:pt x="1" y="93"/>
                    <a:pt x="1" y="217"/>
                  </a:cubicBezTo>
                  <a:cubicBezTo>
                    <a:pt x="1" y="310"/>
                    <a:pt x="94" y="403"/>
                    <a:pt x="218" y="403"/>
                  </a:cubicBezTo>
                  <a:lnTo>
                    <a:pt x="5305" y="403"/>
                  </a:lnTo>
                  <a:cubicBezTo>
                    <a:pt x="5398" y="403"/>
                    <a:pt x="5491" y="310"/>
                    <a:pt x="5491" y="217"/>
                  </a:cubicBezTo>
                  <a:cubicBezTo>
                    <a:pt x="5491" y="93"/>
                    <a:pt x="5398" y="0"/>
                    <a:pt x="5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97"/>
            <p:cNvSpPr/>
            <p:nvPr/>
          </p:nvSpPr>
          <p:spPr>
            <a:xfrm>
              <a:off x="4851100" y="3247600"/>
              <a:ext cx="140400" cy="10875"/>
            </a:xfrm>
            <a:custGeom>
              <a:avLst/>
              <a:gdLst/>
              <a:ahLst/>
              <a:cxnLst/>
              <a:rect l="l" t="t" r="r" b="b"/>
              <a:pathLst>
                <a:path w="5616" h="435" extrusionOk="0">
                  <a:moveTo>
                    <a:pt x="280" y="1"/>
                  </a:moveTo>
                  <a:cubicBezTo>
                    <a:pt x="1" y="1"/>
                    <a:pt x="1" y="435"/>
                    <a:pt x="280" y="435"/>
                  </a:cubicBezTo>
                  <a:lnTo>
                    <a:pt x="5367" y="435"/>
                  </a:lnTo>
                  <a:cubicBezTo>
                    <a:pt x="5615" y="435"/>
                    <a:pt x="5615" y="1"/>
                    <a:pt x="5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0" name="Google Shape;14680;p97"/>
          <p:cNvGrpSpPr/>
          <p:nvPr/>
        </p:nvGrpSpPr>
        <p:grpSpPr>
          <a:xfrm>
            <a:off x="3227597" y="2293141"/>
            <a:ext cx="349000" cy="285450"/>
            <a:chOff x="3195450" y="3094050"/>
            <a:chExt cx="349000" cy="285450"/>
          </a:xfrm>
        </p:grpSpPr>
        <p:sp>
          <p:nvSpPr>
            <p:cNvPr id="14681" name="Google Shape;14681;p97"/>
            <p:cNvSpPr/>
            <p:nvPr/>
          </p:nvSpPr>
          <p:spPr>
            <a:xfrm>
              <a:off x="3392175" y="3132825"/>
              <a:ext cx="11900" cy="7550"/>
            </a:xfrm>
            <a:custGeom>
              <a:avLst/>
              <a:gdLst/>
              <a:ahLst/>
              <a:cxnLst/>
              <a:rect l="l" t="t" r="r" b="b"/>
              <a:pathLst>
                <a:path w="476" h="302" extrusionOk="0">
                  <a:moveTo>
                    <a:pt x="258" y="1"/>
                  </a:moveTo>
                  <a:cubicBezTo>
                    <a:pt x="1" y="1"/>
                    <a:pt x="256" y="302"/>
                    <a:pt x="397" y="302"/>
                  </a:cubicBezTo>
                  <a:cubicBezTo>
                    <a:pt x="442" y="302"/>
                    <a:pt x="476" y="270"/>
                    <a:pt x="476" y="187"/>
                  </a:cubicBezTo>
                  <a:cubicBezTo>
                    <a:pt x="476" y="94"/>
                    <a:pt x="383"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97"/>
            <p:cNvSpPr/>
            <p:nvPr/>
          </p:nvSpPr>
          <p:spPr>
            <a:xfrm>
              <a:off x="3392025" y="3179350"/>
              <a:ext cx="12050" cy="7900"/>
            </a:xfrm>
            <a:custGeom>
              <a:avLst/>
              <a:gdLst/>
              <a:ahLst/>
              <a:cxnLst/>
              <a:rect l="l" t="t" r="r" b="b"/>
              <a:pathLst>
                <a:path w="482" h="316" extrusionOk="0">
                  <a:moveTo>
                    <a:pt x="264" y="1"/>
                  </a:moveTo>
                  <a:cubicBezTo>
                    <a:pt x="1" y="1"/>
                    <a:pt x="274" y="316"/>
                    <a:pt x="412" y="316"/>
                  </a:cubicBezTo>
                  <a:cubicBezTo>
                    <a:pt x="453" y="316"/>
                    <a:pt x="482" y="289"/>
                    <a:pt x="482" y="218"/>
                  </a:cubicBezTo>
                  <a:cubicBezTo>
                    <a:pt x="482" y="94"/>
                    <a:pt x="389"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97"/>
            <p:cNvSpPr/>
            <p:nvPr/>
          </p:nvSpPr>
          <p:spPr>
            <a:xfrm>
              <a:off x="3392175" y="3226675"/>
              <a:ext cx="11900" cy="7550"/>
            </a:xfrm>
            <a:custGeom>
              <a:avLst/>
              <a:gdLst/>
              <a:ahLst/>
              <a:cxnLst/>
              <a:rect l="l" t="t" r="r" b="b"/>
              <a:pathLst>
                <a:path w="476" h="302" extrusionOk="0">
                  <a:moveTo>
                    <a:pt x="258" y="0"/>
                  </a:moveTo>
                  <a:cubicBezTo>
                    <a:pt x="1" y="0"/>
                    <a:pt x="239" y="301"/>
                    <a:pt x="384" y="301"/>
                  </a:cubicBezTo>
                  <a:cubicBezTo>
                    <a:pt x="431" y="301"/>
                    <a:pt x="468" y="270"/>
                    <a:pt x="476" y="186"/>
                  </a:cubicBezTo>
                  <a:cubicBezTo>
                    <a:pt x="476" y="93"/>
                    <a:pt x="383" y="0"/>
                    <a:pt x="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97"/>
            <p:cNvSpPr/>
            <p:nvPr/>
          </p:nvSpPr>
          <p:spPr>
            <a:xfrm>
              <a:off x="3195450" y="3094050"/>
              <a:ext cx="349000" cy="285450"/>
            </a:xfrm>
            <a:custGeom>
              <a:avLst/>
              <a:gdLst/>
              <a:ahLst/>
              <a:cxnLst/>
              <a:rect l="l" t="t" r="r" b="b"/>
              <a:pathLst>
                <a:path w="13960" h="11418" extrusionOk="0">
                  <a:moveTo>
                    <a:pt x="4343" y="1707"/>
                  </a:moveTo>
                  <a:cubicBezTo>
                    <a:pt x="5553" y="1707"/>
                    <a:pt x="6359" y="2917"/>
                    <a:pt x="5925" y="4033"/>
                  </a:cubicBezTo>
                  <a:cubicBezTo>
                    <a:pt x="5863" y="3630"/>
                    <a:pt x="5770" y="3227"/>
                    <a:pt x="5615" y="2824"/>
                  </a:cubicBezTo>
                  <a:cubicBezTo>
                    <a:pt x="5584" y="2699"/>
                    <a:pt x="5491" y="2606"/>
                    <a:pt x="5367" y="2544"/>
                  </a:cubicBezTo>
                  <a:cubicBezTo>
                    <a:pt x="5323" y="2522"/>
                    <a:pt x="5271" y="2512"/>
                    <a:pt x="5217" y="2512"/>
                  </a:cubicBezTo>
                  <a:cubicBezTo>
                    <a:pt x="5119" y="2512"/>
                    <a:pt x="5013" y="2546"/>
                    <a:pt x="4932" y="2606"/>
                  </a:cubicBezTo>
                  <a:cubicBezTo>
                    <a:pt x="4839" y="2668"/>
                    <a:pt x="4715" y="2730"/>
                    <a:pt x="4622" y="2824"/>
                  </a:cubicBezTo>
                  <a:cubicBezTo>
                    <a:pt x="4560" y="2886"/>
                    <a:pt x="4467" y="2917"/>
                    <a:pt x="4343" y="2948"/>
                  </a:cubicBezTo>
                  <a:cubicBezTo>
                    <a:pt x="4250" y="2948"/>
                    <a:pt x="4157" y="2886"/>
                    <a:pt x="4064" y="2824"/>
                  </a:cubicBezTo>
                  <a:cubicBezTo>
                    <a:pt x="3964" y="2723"/>
                    <a:pt x="3722" y="2502"/>
                    <a:pt x="3486" y="2502"/>
                  </a:cubicBezTo>
                  <a:cubicBezTo>
                    <a:pt x="3429" y="2502"/>
                    <a:pt x="3373" y="2514"/>
                    <a:pt x="3319" y="2544"/>
                  </a:cubicBezTo>
                  <a:cubicBezTo>
                    <a:pt x="3195" y="2606"/>
                    <a:pt x="3133" y="2699"/>
                    <a:pt x="3071" y="2824"/>
                  </a:cubicBezTo>
                  <a:cubicBezTo>
                    <a:pt x="2916" y="3196"/>
                    <a:pt x="2823" y="3599"/>
                    <a:pt x="2761" y="4033"/>
                  </a:cubicBezTo>
                  <a:cubicBezTo>
                    <a:pt x="2668" y="3816"/>
                    <a:pt x="2637" y="3599"/>
                    <a:pt x="2637" y="3413"/>
                  </a:cubicBezTo>
                  <a:cubicBezTo>
                    <a:pt x="2637" y="2451"/>
                    <a:pt x="3413" y="1707"/>
                    <a:pt x="4343" y="1707"/>
                  </a:cubicBezTo>
                  <a:close/>
                  <a:moveTo>
                    <a:pt x="5181" y="2948"/>
                  </a:moveTo>
                  <a:cubicBezTo>
                    <a:pt x="5212" y="2979"/>
                    <a:pt x="5212" y="2979"/>
                    <a:pt x="5212" y="3010"/>
                  </a:cubicBezTo>
                  <a:cubicBezTo>
                    <a:pt x="5398" y="3444"/>
                    <a:pt x="5491" y="3909"/>
                    <a:pt x="5553" y="4374"/>
                  </a:cubicBezTo>
                  <a:cubicBezTo>
                    <a:pt x="5615" y="4995"/>
                    <a:pt x="5367" y="5584"/>
                    <a:pt x="4839" y="5925"/>
                  </a:cubicBezTo>
                  <a:cubicBezTo>
                    <a:pt x="4684" y="6019"/>
                    <a:pt x="4506" y="6065"/>
                    <a:pt x="4328" y="6065"/>
                  </a:cubicBezTo>
                  <a:cubicBezTo>
                    <a:pt x="4149" y="6065"/>
                    <a:pt x="3971" y="6019"/>
                    <a:pt x="3816" y="5925"/>
                  </a:cubicBezTo>
                  <a:cubicBezTo>
                    <a:pt x="3319" y="5584"/>
                    <a:pt x="3040" y="4995"/>
                    <a:pt x="3133" y="4374"/>
                  </a:cubicBezTo>
                  <a:cubicBezTo>
                    <a:pt x="3164" y="3909"/>
                    <a:pt x="3257" y="3444"/>
                    <a:pt x="3444" y="3010"/>
                  </a:cubicBezTo>
                  <a:cubicBezTo>
                    <a:pt x="3444" y="2979"/>
                    <a:pt x="3475" y="2948"/>
                    <a:pt x="3475" y="2948"/>
                  </a:cubicBezTo>
                  <a:cubicBezTo>
                    <a:pt x="3599" y="3010"/>
                    <a:pt x="3692" y="3072"/>
                    <a:pt x="3785" y="3165"/>
                  </a:cubicBezTo>
                  <a:cubicBezTo>
                    <a:pt x="3940" y="3289"/>
                    <a:pt x="4126" y="3351"/>
                    <a:pt x="4343" y="3351"/>
                  </a:cubicBezTo>
                  <a:cubicBezTo>
                    <a:pt x="4529" y="3351"/>
                    <a:pt x="4715" y="3289"/>
                    <a:pt x="4870" y="3165"/>
                  </a:cubicBezTo>
                  <a:cubicBezTo>
                    <a:pt x="4963" y="3072"/>
                    <a:pt x="5057" y="3010"/>
                    <a:pt x="5181" y="2948"/>
                  </a:cubicBezTo>
                  <a:close/>
                  <a:moveTo>
                    <a:pt x="4746" y="6391"/>
                  </a:moveTo>
                  <a:cubicBezTo>
                    <a:pt x="4746" y="6546"/>
                    <a:pt x="4839" y="6701"/>
                    <a:pt x="4963" y="6763"/>
                  </a:cubicBezTo>
                  <a:lnTo>
                    <a:pt x="6142" y="7197"/>
                  </a:lnTo>
                  <a:cubicBezTo>
                    <a:pt x="6266" y="7259"/>
                    <a:pt x="6359" y="7352"/>
                    <a:pt x="6390" y="7476"/>
                  </a:cubicBezTo>
                  <a:cubicBezTo>
                    <a:pt x="6421" y="7476"/>
                    <a:pt x="6421" y="7507"/>
                    <a:pt x="6421" y="7538"/>
                  </a:cubicBezTo>
                  <a:lnTo>
                    <a:pt x="2172" y="7538"/>
                  </a:lnTo>
                  <a:cubicBezTo>
                    <a:pt x="2172" y="7507"/>
                    <a:pt x="2203" y="7476"/>
                    <a:pt x="2203" y="7476"/>
                  </a:cubicBezTo>
                  <a:cubicBezTo>
                    <a:pt x="2265" y="7352"/>
                    <a:pt x="2358" y="7259"/>
                    <a:pt x="2482" y="7228"/>
                  </a:cubicBezTo>
                  <a:lnTo>
                    <a:pt x="3630" y="6763"/>
                  </a:lnTo>
                  <a:cubicBezTo>
                    <a:pt x="3785" y="6701"/>
                    <a:pt x="3878" y="6577"/>
                    <a:pt x="3878" y="6422"/>
                  </a:cubicBezTo>
                  <a:lnTo>
                    <a:pt x="3878" y="6391"/>
                  </a:lnTo>
                  <a:cubicBezTo>
                    <a:pt x="4002" y="6422"/>
                    <a:pt x="4188" y="6453"/>
                    <a:pt x="4343" y="6453"/>
                  </a:cubicBezTo>
                  <a:cubicBezTo>
                    <a:pt x="4467" y="6453"/>
                    <a:pt x="4622" y="6453"/>
                    <a:pt x="4746" y="6391"/>
                  </a:cubicBezTo>
                  <a:close/>
                  <a:moveTo>
                    <a:pt x="8314" y="9462"/>
                  </a:moveTo>
                  <a:lnTo>
                    <a:pt x="8500" y="11013"/>
                  </a:lnTo>
                  <a:lnTo>
                    <a:pt x="5491" y="11013"/>
                  </a:lnTo>
                  <a:lnTo>
                    <a:pt x="5708" y="9462"/>
                  </a:lnTo>
                  <a:close/>
                  <a:moveTo>
                    <a:pt x="745" y="1"/>
                  </a:moveTo>
                  <a:cubicBezTo>
                    <a:pt x="311" y="1"/>
                    <a:pt x="0" y="342"/>
                    <a:pt x="0" y="745"/>
                  </a:cubicBezTo>
                  <a:lnTo>
                    <a:pt x="0" y="8717"/>
                  </a:lnTo>
                  <a:cubicBezTo>
                    <a:pt x="0" y="9120"/>
                    <a:pt x="311" y="9462"/>
                    <a:pt x="745" y="9462"/>
                  </a:cubicBezTo>
                  <a:lnTo>
                    <a:pt x="5274" y="9462"/>
                  </a:lnTo>
                  <a:lnTo>
                    <a:pt x="5057" y="11013"/>
                  </a:lnTo>
                  <a:lnTo>
                    <a:pt x="4374" y="11013"/>
                  </a:lnTo>
                  <a:cubicBezTo>
                    <a:pt x="4157" y="11044"/>
                    <a:pt x="4157" y="11385"/>
                    <a:pt x="4374" y="11416"/>
                  </a:cubicBezTo>
                  <a:lnTo>
                    <a:pt x="9554" y="11416"/>
                  </a:lnTo>
                  <a:cubicBezTo>
                    <a:pt x="9561" y="11417"/>
                    <a:pt x="9568" y="11417"/>
                    <a:pt x="9575" y="11417"/>
                  </a:cubicBezTo>
                  <a:cubicBezTo>
                    <a:pt x="9765" y="11417"/>
                    <a:pt x="9765" y="11011"/>
                    <a:pt x="9575" y="11011"/>
                  </a:cubicBezTo>
                  <a:cubicBezTo>
                    <a:pt x="9568" y="11011"/>
                    <a:pt x="9561" y="11012"/>
                    <a:pt x="9554" y="11013"/>
                  </a:cubicBezTo>
                  <a:lnTo>
                    <a:pt x="8872" y="11013"/>
                  </a:lnTo>
                  <a:lnTo>
                    <a:pt x="8655" y="9462"/>
                  </a:lnTo>
                  <a:lnTo>
                    <a:pt x="13184" y="9462"/>
                  </a:lnTo>
                  <a:cubicBezTo>
                    <a:pt x="13618" y="9462"/>
                    <a:pt x="13959" y="9120"/>
                    <a:pt x="13959" y="8717"/>
                  </a:cubicBezTo>
                  <a:lnTo>
                    <a:pt x="13959" y="745"/>
                  </a:lnTo>
                  <a:cubicBezTo>
                    <a:pt x="13959" y="342"/>
                    <a:pt x="13618" y="1"/>
                    <a:pt x="13184" y="1"/>
                  </a:cubicBezTo>
                  <a:lnTo>
                    <a:pt x="3940" y="1"/>
                  </a:lnTo>
                  <a:cubicBezTo>
                    <a:pt x="3661" y="1"/>
                    <a:pt x="3661" y="435"/>
                    <a:pt x="3940" y="435"/>
                  </a:cubicBezTo>
                  <a:lnTo>
                    <a:pt x="13246" y="435"/>
                  </a:lnTo>
                  <a:cubicBezTo>
                    <a:pt x="13432" y="435"/>
                    <a:pt x="13587" y="559"/>
                    <a:pt x="13587" y="745"/>
                  </a:cubicBezTo>
                  <a:lnTo>
                    <a:pt x="13587" y="7569"/>
                  </a:lnTo>
                  <a:lnTo>
                    <a:pt x="11198" y="7569"/>
                  </a:lnTo>
                  <a:cubicBezTo>
                    <a:pt x="11074" y="7569"/>
                    <a:pt x="10981" y="7663"/>
                    <a:pt x="10981" y="7787"/>
                  </a:cubicBezTo>
                  <a:cubicBezTo>
                    <a:pt x="10981" y="7880"/>
                    <a:pt x="11074" y="7973"/>
                    <a:pt x="11198" y="7973"/>
                  </a:cubicBezTo>
                  <a:lnTo>
                    <a:pt x="13587" y="7973"/>
                  </a:lnTo>
                  <a:lnTo>
                    <a:pt x="13587" y="8717"/>
                  </a:lnTo>
                  <a:cubicBezTo>
                    <a:pt x="13587" y="8903"/>
                    <a:pt x="13432" y="9027"/>
                    <a:pt x="13246" y="9027"/>
                  </a:cubicBezTo>
                  <a:lnTo>
                    <a:pt x="776" y="9027"/>
                  </a:lnTo>
                  <a:cubicBezTo>
                    <a:pt x="590" y="9027"/>
                    <a:pt x="435" y="8903"/>
                    <a:pt x="435" y="8717"/>
                  </a:cubicBezTo>
                  <a:lnTo>
                    <a:pt x="435" y="7973"/>
                  </a:lnTo>
                  <a:lnTo>
                    <a:pt x="10361" y="7973"/>
                  </a:lnTo>
                  <a:cubicBezTo>
                    <a:pt x="10485" y="7973"/>
                    <a:pt x="10578" y="7880"/>
                    <a:pt x="10578" y="7787"/>
                  </a:cubicBezTo>
                  <a:cubicBezTo>
                    <a:pt x="10578" y="7663"/>
                    <a:pt x="10485" y="7569"/>
                    <a:pt x="10361" y="7569"/>
                  </a:cubicBezTo>
                  <a:lnTo>
                    <a:pt x="6887" y="7569"/>
                  </a:lnTo>
                  <a:cubicBezTo>
                    <a:pt x="6856" y="7507"/>
                    <a:pt x="6825" y="7414"/>
                    <a:pt x="6794" y="7321"/>
                  </a:cubicBezTo>
                  <a:cubicBezTo>
                    <a:pt x="6701" y="7104"/>
                    <a:pt x="6514" y="6949"/>
                    <a:pt x="6297" y="6856"/>
                  </a:cubicBezTo>
                  <a:lnTo>
                    <a:pt x="5150" y="6391"/>
                  </a:lnTo>
                  <a:lnTo>
                    <a:pt x="5150" y="6236"/>
                  </a:lnTo>
                  <a:cubicBezTo>
                    <a:pt x="5150" y="6236"/>
                    <a:pt x="5150" y="6205"/>
                    <a:pt x="5150" y="6205"/>
                  </a:cubicBezTo>
                  <a:cubicBezTo>
                    <a:pt x="5584" y="5863"/>
                    <a:pt x="5894" y="5367"/>
                    <a:pt x="5925" y="4778"/>
                  </a:cubicBezTo>
                  <a:cubicBezTo>
                    <a:pt x="5925" y="4778"/>
                    <a:pt x="5925" y="4778"/>
                    <a:pt x="5956" y="4747"/>
                  </a:cubicBezTo>
                  <a:cubicBezTo>
                    <a:pt x="7095" y="3392"/>
                    <a:pt x="6126" y="1303"/>
                    <a:pt x="4351" y="1303"/>
                  </a:cubicBezTo>
                  <a:cubicBezTo>
                    <a:pt x="4338" y="1303"/>
                    <a:pt x="4325" y="1303"/>
                    <a:pt x="4312" y="1304"/>
                  </a:cubicBezTo>
                  <a:cubicBezTo>
                    <a:pt x="2513" y="1304"/>
                    <a:pt x="1551" y="3413"/>
                    <a:pt x="2699" y="4778"/>
                  </a:cubicBezTo>
                  <a:cubicBezTo>
                    <a:pt x="2761" y="5336"/>
                    <a:pt x="3009" y="5832"/>
                    <a:pt x="3444" y="6174"/>
                  </a:cubicBezTo>
                  <a:lnTo>
                    <a:pt x="3444" y="6391"/>
                  </a:lnTo>
                  <a:lnTo>
                    <a:pt x="2265" y="6856"/>
                  </a:lnTo>
                  <a:cubicBezTo>
                    <a:pt x="2079" y="6949"/>
                    <a:pt x="1893" y="7104"/>
                    <a:pt x="1800" y="7321"/>
                  </a:cubicBezTo>
                  <a:cubicBezTo>
                    <a:pt x="1769" y="7414"/>
                    <a:pt x="1737" y="7476"/>
                    <a:pt x="1706" y="7569"/>
                  </a:cubicBezTo>
                  <a:lnTo>
                    <a:pt x="404" y="7569"/>
                  </a:lnTo>
                  <a:lnTo>
                    <a:pt x="404" y="745"/>
                  </a:lnTo>
                  <a:cubicBezTo>
                    <a:pt x="404" y="559"/>
                    <a:pt x="559" y="435"/>
                    <a:pt x="745" y="435"/>
                  </a:cubicBezTo>
                  <a:lnTo>
                    <a:pt x="3071" y="435"/>
                  </a:lnTo>
                  <a:cubicBezTo>
                    <a:pt x="3319" y="435"/>
                    <a:pt x="3319" y="1"/>
                    <a:pt x="3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97"/>
            <p:cNvSpPr/>
            <p:nvPr/>
          </p:nvSpPr>
          <p:spPr>
            <a:xfrm>
              <a:off x="3411800" y="3132825"/>
              <a:ext cx="103175" cy="10125"/>
            </a:xfrm>
            <a:custGeom>
              <a:avLst/>
              <a:gdLst/>
              <a:ahLst/>
              <a:cxnLst/>
              <a:rect l="l" t="t" r="r" b="b"/>
              <a:pathLst>
                <a:path w="4127" h="405" extrusionOk="0">
                  <a:moveTo>
                    <a:pt x="280" y="1"/>
                  </a:moveTo>
                  <a:cubicBezTo>
                    <a:pt x="1" y="1"/>
                    <a:pt x="1" y="404"/>
                    <a:pt x="280" y="404"/>
                  </a:cubicBezTo>
                  <a:lnTo>
                    <a:pt x="3878" y="404"/>
                  </a:lnTo>
                  <a:cubicBezTo>
                    <a:pt x="4126" y="404"/>
                    <a:pt x="4126" y="1"/>
                    <a:pt x="38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97"/>
            <p:cNvSpPr/>
            <p:nvPr/>
          </p:nvSpPr>
          <p:spPr>
            <a:xfrm>
              <a:off x="3413350" y="3153000"/>
              <a:ext cx="55100" cy="10100"/>
            </a:xfrm>
            <a:custGeom>
              <a:avLst/>
              <a:gdLst/>
              <a:ahLst/>
              <a:cxnLst/>
              <a:rect l="l" t="t" r="r" b="b"/>
              <a:pathLst>
                <a:path w="2204" h="404" extrusionOk="0">
                  <a:moveTo>
                    <a:pt x="218" y="0"/>
                  </a:moveTo>
                  <a:cubicBezTo>
                    <a:pt x="94" y="0"/>
                    <a:pt x="1" y="93"/>
                    <a:pt x="1" y="186"/>
                  </a:cubicBezTo>
                  <a:cubicBezTo>
                    <a:pt x="1" y="310"/>
                    <a:pt x="94" y="404"/>
                    <a:pt x="218" y="404"/>
                  </a:cubicBezTo>
                  <a:lnTo>
                    <a:pt x="2017" y="404"/>
                  </a:lnTo>
                  <a:cubicBezTo>
                    <a:pt x="2110" y="404"/>
                    <a:pt x="2203" y="310"/>
                    <a:pt x="2203" y="186"/>
                  </a:cubicBezTo>
                  <a:cubicBezTo>
                    <a:pt x="2203" y="93"/>
                    <a:pt x="2110" y="0"/>
                    <a:pt x="20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97"/>
            <p:cNvSpPr/>
            <p:nvPr/>
          </p:nvSpPr>
          <p:spPr>
            <a:xfrm>
              <a:off x="3413350" y="3178575"/>
              <a:ext cx="100075" cy="10125"/>
            </a:xfrm>
            <a:custGeom>
              <a:avLst/>
              <a:gdLst/>
              <a:ahLst/>
              <a:cxnLst/>
              <a:rect l="l" t="t" r="r" b="b"/>
              <a:pathLst>
                <a:path w="4003" h="405" extrusionOk="0">
                  <a:moveTo>
                    <a:pt x="218" y="1"/>
                  </a:moveTo>
                  <a:cubicBezTo>
                    <a:pt x="94" y="1"/>
                    <a:pt x="1" y="94"/>
                    <a:pt x="1" y="218"/>
                  </a:cubicBezTo>
                  <a:cubicBezTo>
                    <a:pt x="1" y="311"/>
                    <a:pt x="94" y="404"/>
                    <a:pt x="218" y="404"/>
                  </a:cubicBezTo>
                  <a:lnTo>
                    <a:pt x="3816" y="404"/>
                  </a:lnTo>
                  <a:cubicBezTo>
                    <a:pt x="3909" y="404"/>
                    <a:pt x="4002" y="311"/>
                    <a:pt x="4002" y="218"/>
                  </a:cubicBezTo>
                  <a:cubicBezTo>
                    <a:pt x="4002" y="94"/>
                    <a:pt x="3909" y="1"/>
                    <a:pt x="38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97"/>
            <p:cNvSpPr/>
            <p:nvPr/>
          </p:nvSpPr>
          <p:spPr>
            <a:xfrm>
              <a:off x="3411800" y="3198750"/>
              <a:ext cx="58200" cy="10875"/>
            </a:xfrm>
            <a:custGeom>
              <a:avLst/>
              <a:gdLst/>
              <a:ahLst/>
              <a:cxnLst/>
              <a:rect l="l" t="t" r="r" b="b"/>
              <a:pathLst>
                <a:path w="2328" h="435" extrusionOk="0">
                  <a:moveTo>
                    <a:pt x="280" y="0"/>
                  </a:moveTo>
                  <a:cubicBezTo>
                    <a:pt x="1" y="0"/>
                    <a:pt x="1" y="435"/>
                    <a:pt x="280" y="435"/>
                  </a:cubicBezTo>
                  <a:lnTo>
                    <a:pt x="2079" y="435"/>
                  </a:lnTo>
                  <a:cubicBezTo>
                    <a:pt x="2327" y="435"/>
                    <a:pt x="2327" y="0"/>
                    <a:pt x="20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97"/>
            <p:cNvSpPr/>
            <p:nvPr/>
          </p:nvSpPr>
          <p:spPr>
            <a:xfrm>
              <a:off x="3413350" y="3225125"/>
              <a:ext cx="100075" cy="10100"/>
            </a:xfrm>
            <a:custGeom>
              <a:avLst/>
              <a:gdLst/>
              <a:ahLst/>
              <a:cxnLst/>
              <a:rect l="l" t="t" r="r" b="b"/>
              <a:pathLst>
                <a:path w="4003" h="404" extrusionOk="0">
                  <a:moveTo>
                    <a:pt x="218" y="0"/>
                  </a:moveTo>
                  <a:cubicBezTo>
                    <a:pt x="94" y="0"/>
                    <a:pt x="1" y="93"/>
                    <a:pt x="1" y="186"/>
                  </a:cubicBezTo>
                  <a:cubicBezTo>
                    <a:pt x="1" y="310"/>
                    <a:pt x="94" y="403"/>
                    <a:pt x="218" y="403"/>
                  </a:cubicBezTo>
                  <a:lnTo>
                    <a:pt x="3816" y="403"/>
                  </a:lnTo>
                  <a:cubicBezTo>
                    <a:pt x="3909" y="403"/>
                    <a:pt x="4002" y="310"/>
                    <a:pt x="4002" y="186"/>
                  </a:cubicBezTo>
                  <a:cubicBezTo>
                    <a:pt x="4002" y="93"/>
                    <a:pt x="3909" y="0"/>
                    <a:pt x="38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97"/>
            <p:cNvSpPr/>
            <p:nvPr/>
          </p:nvSpPr>
          <p:spPr>
            <a:xfrm>
              <a:off x="3413350" y="3245275"/>
              <a:ext cx="55100" cy="10100"/>
            </a:xfrm>
            <a:custGeom>
              <a:avLst/>
              <a:gdLst/>
              <a:ahLst/>
              <a:cxnLst/>
              <a:rect l="l" t="t" r="r" b="b"/>
              <a:pathLst>
                <a:path w="2204" h="404" extrusionOk="0">
                  <a:moveTo>
                    <a:pt x="218" y="1"/>
                  </a:moveTo>
                  <a:cubicBezTo>
                    <a:pt x="94" y="1"/>
                    <a:pt x="1" y="94"/>
                    <a:pt x="1" y="218"/>
                  </a:cubicBezTo>
                  <a:cubicBezTo>
                    <a:pt x="1" y="311"/>
                    <a:pt x="94" y="404"/>
                    <a:pt x="218" y="404"/>
                  </a:cubicBezTo>
                  <a:lnTo>
                    <a:pt x="2017" y="404"/>
                  </a:lnTo>
                  <a:cubicBezTo>
                    <a:pt x="2110" y="404"/>
                    <a:pt x="2203" y="311"/>
                    <a:pt x="2203" y="218"/>
                  </a:cubicBezTo>
                  <a:cubicBezTo>
                    <a:pt x="2203" y="94"/>
                    <a:pt x="2110" y="1"/>
                    <a:pt x="20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1" name="Google Shape;14691;p97"/>
          <p:cNvGrpSpPr/>
          <p:nvPr/>
        </p:nvGrpSpPr>
        <p:grpSpPr>
          <a:xfrm>
            <a:off x="2440774" y="2262529"/>
            <a:ext cx="349775" cy="346675"/>
            <a:chOff x="2443225" y="3063825"/>
            <a:chExt cx="349775" cy="346675"/>
          </a:xfrm>
        </p:grpSpPr>
        <p:sp>
          <p:nvSpPr>
            <p:cNvPr id="14692" name="Google Shape;14692;p97"/>
            <p:cNvSpPr/>
            <p:nvPr/>
          </p:nvSpPr>
          <p:spPr>
            <a:xfrm>
              <a:off x="2477350" y="3319725"/>
              <a:ext cx="281525" cy="90775"/>
            </a:xfrm>
            <a:custGeom>
              <a:avLst/>
              <a:gdLst/>
              <a:ahLst/>
              <a:cxnLst/>
              <a:rect l="l" t="t" r="r" b="b"/>
              <a:pathLst>
                <a:path w="11261" h="3631" extrusionOk="0">
                  <a:moveTo>
                    <a:pt x="993" y="1334"/>
                  </a:moveTo>
                  <a:lnTo>
                    <a:pt x="993" y="3226"/>
                  </a:lnTo>
                  <a:lnTo>
                    <a:pt x="466" y="3226"/>
                  </a:lnTo>
                  <a:cubicBezTo>
                    <a:pt x="435" y="3226"/>
                    <a:pt x="435" y="3195"/>
                    <a:pt x="404" y="3164"/>
                  </a:cubicBezTo>
                  <a:lnTo>
                    <a:pt x="404" y="1613"/>
                  </a:lnTo>
                  <a:cubicBezTo>
                    <a:pt x="404" y="1458"/>
                    <a:pt x="528" y="1334"/>
                    <a:pt x="683" y="1334"/>
                  </a:cubicBezTo>
                  <a:close/>
                  <a:moveTo>
                    <a:pt x="9523" y="404"/>
                  </a:moveTo>
                  <a:cubicBezTo>
                    <a:pt x="9710" y="404"/>
                    <a:pt x="9896" y="590"/>
                    <a:pt x="9896" y="776"/>
                  </a:cubicBezTo>
                  <a:lnTo>
                    <a:pt x="9896" y="3226"/>
                  </a:lnTo>
                  <a:lnTo>
                    <a:pt x="5832" y="3226"/>
                  </a:lnTo>
                  <a:lnTo>
                    <a:pt x="5832" y="776"/>
                  </a:lnTo>
                  <a:cubicBezTo>
                    <a:pt x="5832" y="590"/>
                    <a:pt x="5987" y="404"/>
                    <a:pt x="6204" y="404"/>
                  </a:cubicBezTo>
                  <a:close/>
                  <a:moveTo>
                    <a:pt x="10578" y="1334"/>
                  </a:moveTo>
                  <a:cubicBezTo>
                    <a:pt x="10733" y="1334"/>
                    <a:pt x="10857" y="1427"/>
                    <a:pt x="10857" y="1582"/>
                  </a:cubicBezTo>
                  <a:lnTo>
                    <a:pt x="10857" y="3164"/>
                  </a:lnTo>
                  <a:cubicBezTo>
                    <a:pt x="10857" y="3195"/>
                    <a:pt x="10826" y="3226"/>
                    <a:pt x="10795" y="3226"/>
                  </a:cubicBezTo>
                  <a:lnTo>
                    <a:pt x="10268" y="3226"/>
                  </a:lnTo>
                  <a:lnTo>
                    <a:pt x="10268" y="1334"/>
                  </a:lnTo>
                  <a:close/>
                  <a:moveTo>
                    <a:pt x="1769" y="0"/>
                  </a:moveTo>
                  <a:cubicBezTo>
                    <a:pt x="1334" y="0"/>
                    <a:pt x="993" y="342"/>
                    <a:pt x="993" y="776"/>
                  </a:cubicBezTo>
                  <a:lnTo>
                    <a:pt x="993" y="900"/>
                  </a:lnTo>
                  <a:lnTo>
                    <a:pt x="683" y="900"/>
                  </a:lnTo>
                  <a:cubicBezTo>
                    <a:pt x="311" y="900"/>
                    <a:pt x="1" y="1210"/>
                    <a:pt x="1" y="1582"/>
                  </a:cubicBezTo>
                  <a:lnTo>
                    <a:pt x="1" y="3164"/>
                  </a:lnTo>
                  <a:cubicBezTo>
                    <a:pt x="1" y="3412"/>
                    <a:pt x="218" y="3630"/>
                    <a:pt x="466" y="3630"/>
                  </a:cubicBezTo>
                  <a:lnTo>
                    <a:pt x="2885" y="3630"/>
                  </a:lnTo>
                  <a:cubicBezTo>
                    <a:pt x="2892" y="3631"/>
                    <a:pt x="2898" y="3631"/>
                    <a:pt x="2904" y="3631"/>
                  </a:cubicBezTo>
                  <a:cubicBezTo>
                    <a:pt x="3096" y="3631"/>
                    <a:pt x="3096" y="3194"/>
                    <a:pt x="2904" y="3194"/>
                  </a:cubicBezTo>
                  <a:cubicBezTo>
                    <a:pt x="2898" y="3194"/>
                    <a:pt x="2892" y="3194"/>
                    <a:pt x="2885" y="3195"/>
                  </a:cubicBezTo>
                  <a:lnTo>
                    <a:pt x="1396" y="3195"/>
                  </a:lnTo>
                  <a:lnTo>
                    <a:pt x="1396" y="776"/>
                  </a:lnTo>
                  <a:cubicBezTo>
                    <a:pt x="1396" y="590"/>
                    <a:pt x="1551" y="404"/>
                    <a:pt x="1769" y="404"/>
                  </a:cubicBezTo>
                  <a:lnTo>
                    <a:pt x="5057" y="404"/>
                  </a:lnTo>
                  <a:cubicBezTo>
                    <a:pt x="5274" y="404"/>
                    <a:pt x="5429" y="590"/>
                    <a:pt x="5429" y="776"/>
                  </a:cubicBezTo>
                  <a:lnTo>
                    <a:pt x="5429" y="3226"/>
                  </a:lnTo>
                  <a:lnTo>
                    <a:pt x="3723" y="3226"/>
                  </a:lnTo>
                  <a:cubicBezTo>
                    <a:pt x="3708" y="3223"/>
                    <a:pt x="3694" y="3221"/>
                    <a:pt x="3682" y="3221"/>
                  </a:cubicBezTo>
                  <a:cubicBezTo>
                    <a:pt x="3482" y="3221"/>
                    <a:pt x="3489" y="3631"/>
                    <a:pt x="3701" y="3631"/>
                  </a:cubicBezTo>
                  <a:cubicBezTo>
                    <a:pt x="3708" y="3631"/>
                    <a:pt x="3715" y="3631"/>
                    <a:pt x="3723" y="3630"/>
                  </a:cubicBezTo>
                  <a:lnTo>
                    <a:pt x="10795" y="3630"/>
                  </a:lnTo>
                  <a:cubicBezTo>
                    <a:pt x="11043" y="3630"/>
                    <a:pt x="11261" y="3412"/>
                    <a:pt x="11261" y="3164"/>
                  </a:cubicBezTo>
                  <a:lnTo>
                    <a:pt x="11261" y="1582"/>
                  </a:lnTo>
                  <a:cubicBezTo>
                    <a:pt x="11261" y="1210"/>
                    <a:pt x="10950" y="900"/>
                    <a:pt x="10578" y="900"/>
                  </a:cubicBezTo>
                  <a:lnTo>
                    <a:pt x="10578" y="931"/>
                  </a:lnTo>
                  <a:lnTo>
                    <a:pt x="10268" y="931"/>
                  </a:lnTo>
                  <a:lnTo>
                    <a:pt x="10268" y="776"/>
                  </a:lnTo>
                  <a:cubicBezTo>
                    <a:pt x="10268" y="342"/>
                    <a:pt x="9927" y="0"/>
                    <a:pt x="9492" y="0"/>
                  </a:cubicBezTo>
                  <a:lnTo>
                    <a:pt x="6173" y="0"/>
                  </a:lnTo>
                  <a:cubicBezTo>
                    <a:pt x="5987" y="0"/>
                    <a:pt x="5770" y="93"/>
                    <a:pt x="5615" y="249"/>
                  </a:cubicBezTo>
                  <a:cubicBezTo>
                    <a:pt x="5491" y="93"/>
                    <a:pt x="5274" y="0"/>
                    <a:pt x="50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97"/>
            <p:cNvSpPr/>
            <p:nvPr/>
          </p:nvSpPr>
          <p:spPr>
            <a:xfrm>
              <a:off x="2443225" y="3063825"/>
              <a:ext cx="349775" cy="225725"/>
            </a:xfrm>
            <a:custGeom>
              <a:avLst/>
              <a:gdLst/>
              <a:ahLst/>
              <a:cxnLst/>
              <a:rect l="l" t="t" r="r" b="b"/>
              <a:pathLst>
                <a:path w="13991" h="9029" extrusionOk="0">
                  <a:moveTo>
                    <a:pt x="7059" y="2236"/>
                  </a:moveTo>
                  <a:cubicBezTo>
                    <a:pt x="7896" y="2236"/>
                    <a:pt x="8596" y="2923"/>
                    <a:pt x="8624" y="3784"/>
                  </a:cubicBezTo>
                  <a:cubicBezTo>
                    <a:pt x="8624" y="3971"/>
                    <a:pt x="8593" y="4157"/>
                    <a:pt x="8531" y="4312"/>
                  </a:cubicBezTo>
                  <a:cubicBezTo>
                    <a:pt x="8469" y="3939"/>
                    <a:pt x="8376" y="3567"/>
                    <a:pt x="8221" y="3226"/>
                  </a:cubicBezTo>
                  <a:cubicBezTo>
                    <a:pt x="8190" y="3102"/>
                    <a:pt x="8097" y="3040"/>
                    <a:pt x="8004" y="2978"/>
                  </a:cubicBezTo>
                  <a:cubicBezTo>
                    <a:pt x="7978" y="2953"/>
                    <a:pt x="7933" y="2922"/>
                    <a:pt x="7856" y="2922"/>
                  </a:cubicBezTo>
                  <a:cubicBezTo>
                    <a:pt x="7744" y="2922"/>
                    <a:pt x="7566" y="2987"/>
                    <a:pt x="7290" y="3226"/>
                  </a:cubicBezTo>
                  <a:cubicBezTo>
                    <a:pt x="7228" y="3288"/>
                    <a:pt x="7135" y="3319"/>
                    <a:pt x="7042" y="3319"/>
                  </a:cubicBezTo>
                  <a:cubicBezTo>
                    <a:pt x="6949" y="3319"/>
                    <a:pt x="6856" y="3288"/>
                    <a:pt x="6763" y="3226"/>
                  </a:cubicBezTo>
                  <a:cubicBezTo>
                    <a:pt x="6689" y="3128"/>
                    <a:pt x="6460" y="2932"/>
                    <a:pt x="6229" y="2932"/>
                  </a:cubicBezTo>
                  <a:cubicBezTo>
                    <a:pt x="6168" y="2932"/>
                    <a:pt x="6107" y="2946"/>
                    <a:pt x="6049" y="2978"/>
                  </a:cubicBezTo>
                  <a:cubicBezTo>
                    <a:pt x="5956" y="3040"/>
                    <a:pt x="5894" y="3102"/>
                    <a:pt x="5832" y="3226"/>
                  </a:cubicBezTo>
                  <a:lnTo>
                    <a:pt x="5801" y="3226"/>
                  </a:lnTo>
                  <a:cubicBezTo>
                    <a:pt x="5677" y="3567"/>
                    <a:pt x="5584" y="3939"/>
                    <a:pt x="5522" y="4312"/>
                  </a:cubicBezTo>
                  <a:cubicBezTo>
                    <a:pt x="5212" y="3381"/>
                    <a:pt x="5801" y="2420"/>
                    <a:pt x="6763" y="2264"/>
                  </a:cubicBezTo>
                  <a:cubicBezTo>
                    <a:pt x="6863" y="2245"/>
                    <a:pt x="6962" y="2236"/>
                    <a:pt x="7059" y="2236"/>
                  </a:cubicBezTo>
                  <a:close/>
                  <a:moveTo>
                    <a:pt x="7818" y="3350"/>
                  </a:moveTo>
                  <a:cubicBezTo>
                    <a:pt x="7818" y="3350"/>
                    <a:pt x="7818" y="3381"/>
                    <a:pt x="7818" y="3381"/>
                  </a:cubicBezTo>
                  <a:cubicBezTo>
                    <a:pt x="8004" y="3784"/>
                    <a:pt x="8097" y="4219"/>
                    <a:pt x="8128" y="4653"/>
                  </a:cubicBezTo>
                  <a:cubicBezTo>
                    <a:pt x="8221" y="5242"/>
                    <a:pt x="7973" y="5801"/>
                    <a:pt x="7476" y="6111"/>
                  </a:cubicBezTo>
                  <a:cubicBezTo>
                    <a:pt x="7337" y="6204"/>
                    <a:pt x="7174" y="6250"/>
                    <a:pt x="7011" y="6250"/>
                  </a:cubicBezTo>
                  <a:cubicBezTo>
                    <a:pt x="6848" y="6250"/>
                    <a:pt x="6685" y="6204"/>
                    <a:pt x="6546" y="6111"/>
                  </a:cubicBezTo>
                  <a:cubicBezTo>
                    <a:pt x="6049" y="5801"/>
                    <a:pt x="5801" y="5242"/>
                    <a:pt x="5894" y="4653"/>
                  </a:cubicBezTo>
                  <a:cubicBezTo>
                    <a:pt x="5925" y="4219"/>
                    <a:pt x="6018" y="3784"/>
                    <a:pt x="6205" y="3381"/>
                  </a:cubicBezTo>
                  <a:cubicBezTo>
                    <a:pt x="6205" y="3381"/>
                    <a:pt x="6205" y="3350"/>
                    <a:pt x="6236" y="3350"/>
                  </a:cubicBezTo>
                  <a:cubicBezTo>
                    <a:pt x="6329" y="3381"/>
                    <a:pt x="6422" y="3443"/>
                    <a:pt x="6484" y="3536"/>
                  </a:cubicBezTo>
                  <a:cubicBezTo>
                    <a:pt x="6639" y="3660"/>
                    <a:pt x="6825" y="3722"/>
                    <a:pt x="7011" y="3722"/>
                  </a:cubicBezTo>
                  <a:cubicBezTo>
                    <a:pt x="7197" y="3722"/>
                    <a:pt x="7383" y="3660"/>
                    <a:pt x="7538" y="3536"/>
                  </a:cubicBezTo>
                  <a:cubicBezTo>
                    <a:pt x="7600" y="3443"/>
                    <a:pt x="7693" y="3381"/>
                    <a:pt x="7818" y="3350"/>
                  </a:cubicBezTo>
                  <a:close/>
                  <a:moveTo>
                    <a:pt x="6608" y="6607"/>
                  </a:moveTo>
                  <a:cubicBezTo>
                    <a:pt x="6732" y="6669"/>
                    <a:pt x="6887" y="6669"/>
                    <a:pt x="7011" y="6669"/>
                  </a:cubicBezTo>
                  <a:cubicBezTo>
                    <a:pt x="7135" y="6669"/>
                    <a:pt x="7290" y="6669"/>
                    <a:pt x="7414" y="6638"/>
                  </a:cubicBezTo>
                  <a:cubicBezTo>
                    <a:pt x="7414" y="6762"/>
                    <a:pt x="7507" y="6917"/>
                    <a:pt x="7631" y="6979"/>
                  </a:cubicBezTo>
                  <a:lnTo>
                    <a:pt x="8717" y="7383"/>
                  </a:lnTo>
                  <a:cubicBezTo>
                    <a:pt x="8841" y="7445"/>
                    <a:pt x="8903" y="7507"/>
                    <a:pt x="8965" y="7631"/>
                  </a:cubicBezTo>
                  <a:cubicBezTo>
                    <a:pt x="8965" y="7662"/>
                    <a:pt x="8996" y="7662"/>
                    <a:pt x="8996" y="7693"/>
                  </a:cubicBezTo>
                  <a:lnTo>
                    <a:pt x="5026" y="7693"/>
                  </a:lnTo>
                  <a:cubicBezTo>
                    <a:pt x="5026" y="7662"/>
                    <a:pt x="5026" y="7662"/>
                    <a:pt x="5057" y="7631"/>
                  </a:cubicBezTo>
                  <a:cubicBezTo>
                    <a:pt x="5088" y="7507"/>
                    <a:pt x="5181" y="7445"/>
                    <a:pt x="5274" y="7383"/>
                  </a:cubicBezTo>
                  <a:lnTo>
                    <a:pt x="6360" y="6948"/>
                  </a:lnTo>
                  <a:cubicBezTo>
                    <a:pt x="6484" y="6886"/>
                    <a:pt x="6577" y="6762"/>
                    <a:pt x="6608" y="6607"/>
                  </a:cubicBezTo>
                  <a:close/>
                  <a:moveTo>
                    <a:pt x="11850" y="1272"/>
                  </a:moveTo>
                  <a:cubicBezTo>
                    <a:pt x="11850" y="1272"/>
                    <a:pt x="11850" y="1272"/>
                    <a:pt x="11850" y="1303"/>
                  </a:cubicBezTo>
                  <a:lnTo>
                    <a:pt x="11850" y="7693"/>
                  </a:lnTo>
                  <a:lnTo>
                    <a:pt x="9431" y="7693"/>
                  </a:lnTo>
                  <a:cubicBezTo>
                    <a:pt x="9400" y="7600"/>
                    <a:pt x="9368" y="7538"/>
                    <a:pt x="9337" y="7445"/>
                  </a:cubicBezTo>
                  <a:cubicBezTo>
                    <a:pt x="9244" y="7228"/>
                    <a:pt x="9089" y="7072"/>
                    <a:pt x="8872" y="7010"/>
                  </a:cubicBezTo>
                  <a:lnTo>
                    <a:pt x="7787" y="6576"/>
                  </a:lnTo>
                  <a:lnTo>
                    <a:pt x="7787" y="6421"/>
                  </a:lnTo>
                  <a:cubicBezTo>
                    <a:pt x="8221" y="6080"/>
                    <a:pt x="8500" y="5615"/>
                    <a:pt x="8531" y="5087"/>
                  </a:cubicBezTo>
                  <a:lnTo>
                    <a:pt x="8562" y="5025"/>
                  </a:lnTo>
                  <a:cubicBezTo>
                    <a:pt x="9617" y="3722"/>
                    <a:pt x="8686" y="1799"/>
                    <a:pt x="7011" y="1799"/>
                  </a:cubicBezTo>
                  <a:cubicBezTo>
                    <a:pt x="5336" y="1799"/>
                    <a:pt x="4405" y="3722"/>
                    <a:pt x="5460" y="5025"/>
                  </a:cubicBezTo>
                  <a:cubicBezTo>
                    <a:pt x="5460" y="5056"/>
                    <a:pt x="5491" y="5056"/>
                    <a:pt x="5491" y="5087"/>
                  </a:cubicBezTo>
                  <a:cubicBezTo>
                    <a:pt x="5522" y="5583"/>
                    <a:pt x="5770" y="6049"/>
                    <a:pt x="6205" y="6390"/>
                  </a:cubicBezTo>
                  <a:lnTo>
                    <a:pt x="6205" y="6576"/>
                  </a:lnTo>
                  <a:lnTo>
                    <a:pt x="5119" y="7010"/>
                  </a:lnTo>
                  <a:cubicBezTo>
                    <a:pt x="4933" y="7103"/>
                    <a:pt x="4778" y="7259"/>
                    <a:pt x="4685" y="7445"/>
                  </a:cubicBezTo>
                  <a:cubicBezTo>
                    <a:pt x="4654" y="7538"/>
                    <a:pt x="4623" y="7600"/>
                    <a:pt x="4592" y="7693"/>
                  </a:cubicBezTo>
                  <a:lnTo>
                    <a:pt x="2172" y="7693"/>
                  </a:lnTo>
                  <a:lnTo>
                    <a:pt x="2172" y="1303"/>
                  </a:lnTo>
                  <a:cubicBezTo>
                    <a:pt x="2172" y="1272"/>
                    <a:pt x="2203" y="1272"/>
                    <a:pt x="2203" y="1272"/>
                  </a:cubicBezTo>
                  <a:close/>
                  <a:moveTo>
                    <a:pt x="7973" y="8096"/>
                  </a:moveTo>
                  <a:lnTo>
                    <a:pt x="7973" y="8592"/>
                  </a:lnTo>
                  <a:lnTo>
                    <a:pt x="5987" y="8592"/>
                  </a:lnTo>
                  <a:lnTo>
                    <a:pt x="5987" y="8096"/>
                  </a:lnTo>
                  <a:close/>
                  <a:moveTo>
                    <a:pt x="5584" y="8096"/>
                  </a:moveTo>
                  <a:lnTo>
                    <a:pt x="5584" y="8592"/>
                  </a:lnTo>
                  <a:lnTo>
                    <a:pt x="621" y="8592"/>
                  </a:lnTo>
                  <a:cubicBezTo>
                    <a:pt x="609" y="8596"/>
                    <a:pt x="597" y="8598"/>
                    <a:pt x="585" y="8598"/>
                  </a:cubicBezTo>
                  <a:cubicBezTo>
                    <a:pt x="505" y="8598"/>
                    <a:pt x="435" y="8514"/>
                    <a:pt x="435" y="8406"/>
                  </a:cubicBezTo>
                  <a:lnTo>
                    <a:pt x="435" y="8096"/>
                  </a:lnTo>
                  <a:close/>
                  <a:moveTo>
                    <a:pt x="1583" y="0"/>
                  </a:moveTo>
                  <a:cubicBezTo>
                    <a:pt x="1179" y="0"/>
                    <a:pt x="869" y="310"/>
                    <a:pt x="869" y="714"/>
                  </a:cubicBezTo>
                  <a:lnTo>
                    <a:pt x="869" y="4622"/>
                  </a:lnTo>
                  <a:cubicBezTo>
                    <a:pt x="869" y="4761"/>
                    <a:pt x="978" y="4831"/>
                    <a:pt x="1086" y="4831"/>
                  </a:cubicBezTo>
                  <a:cubicBezTo>
                    <a:pt x="1195" y="4831"/>
                    <a:pt x="1303" y="4761"/>
                    <a:pt x="1303" y="4622"/>
                  </a:cubicBezTo>
                  <a:lnTo>
                    <a:pt x="1303" y="682"/>
                  </a:lnTo>
                  <a:cubicBezTo>
                    <a:pt x="1303" y="527"/>
                    <a:pt x="1428" y="403"/>
                    <a:pt x="1583" y="403"/>
                  </a:cubicBezTo>
                  <a:lnTo>
                    <a:pt x="12439" y="403"/>
                  </a:lnTo>
                  <a:cubicBezTo>
                    <a:pt x="12595" y="403"/>
                    <a:pt x="12719" y="527"/>
                    <a:pt x="12719" y="682"/>
                  </a:cubicBezTo>
                  <a:lnTo>
                    <a:pt x="12719" y="7662"/>
                  </a:lnTo>
                  <a:lnTo>
                    <a:pt x="12284" y="7662"/>
                  </a:lnTo>
                  <a:lnTo>
                    <a:pt x="12284" y="1303"/>
                  </a:lnTo>
                  <a:cubicBezTo>
                    <a:pt x="12284" y="1055"/>
                    <a:pt x="12067" y="869"/>
                    <a:pt x="11850" y="869"/>
                  </a:cubicBezTo>
                  <a:lnTo>
                    <a:pt x="2172" y="869"/>
                  </a:lnTo>
                  <a:cubicBezTo>
                    <a:pt x="1955" y="869"/>
                    <a:pt x="1738" y="1055"/>
                    <a:pt x="1738" y="1303"/>
                  </a:cubicBezTo>
                  <a:lnTo>
                    <a:pt x="1738" y="7693"/>
                  </a:lnTo>
                  <a:lnTo>
                    <a:pt x="1303" y="7693"/>
                  </a:lnTo>
                  <a:lnTo>
                    <a:pt x="1303" y="5428"/>
                  </a:lnTo>
                  <a:cubicBezTo>
                    <a:pt x="1303" y="5304"/>
                    <a:pt x="1195" y="5242"/>
                    <a:pt x="1086" y="5242"/>
                  </a:cubicBezTo>
                  <a:cubicBezTo>
                    <a:pt x="978" y="5242"/>
                    <a:pt x="869" y="5304"/>
                    <a:pt x="869" y="5428"/>
                  </a:cubicBezTo>
                  <a:lnTo>
                    <a:pt x="869" y="7693"/>
                  </a:lnTo>
                  <a:lnTo>
                    <a:pt x="404" y="7693"/>
                  </a:lnTo>
                  <a:cubicBezTo>
                    <a:pt x="187" y="7693"/>
                    <a:pt x="1" y="7848"/>
                    <a:pt x="1" y="8065"/>
                  </a:cubicBezTo>
                  <a:lnTo>
                    <a:pt x="1" y="8437"/>
                  </a:lnTo>
                  <a:cubicBezTo>
                    <a:pt x="1" y="8778"/>
                    <a:pt x="280" y="9027"/>
                    <a:pt x="621" y="9027"/>
                  </a:cubicBezTo>
                  <a:lnTo>
                    <a:pt x="9679" y="9027"/>
                  </a:lnTo>
                  <a:cubicBezTo>
                    <a:pt x="9958" y="9027"/>
                    <a:pt x="9958" y="8623"/>
                    <a:pt x="9679" y="8623"/>
                  </a:cubicBezTo>
                  <a:lnTo>
                    <a:pt x="8407" y="8623"/>
                  </a:lnTo>
                  <a:lnTo>
                    <a:pt x="8407" y="8096"/>
                  </a:lnTo>
                  <a:lnTo>
                    <a:pt x="13587" y="8096"/>
                  </a:lnTo>
                  <a:lnTo>
                    <a:pt x="13587" y="8437"/>
                  </a:lnTo>
                  <a:cubicBezTo>
                    <a:pt x="13587" y="8530"/>
                    <a:pt x="13494" y="8623"/>
                    <a:pt x="13370" y="8623"/>
                  </a:cubicBezTo>
                  <a:lnTo>
                    <a:pt x="10516" y="8623"/>
                  </a:lnTo>
                  <a:cubicBezTo>
                    <a:pt x="10237" y="8623"/>
                    <a:pt x="10237" y="9027"/>
                    <a:pt x="10516" y="9027"/>
                  </a:cubicBezTo>
                  <a:lnTo>
                    <a:pt x="13370" y="9027"/>
                  </a:lnTo>
                  <a:cubicBezTo>
                    <a:pt x="13386" y="9028"/>
                    <a:pt x="13402" y="9029"/>
                    <a:pt x="13417" y="9029"/>
                  </a:cubicBezTo>
                  <a:cubicBezTo>
                    <a:pt x="13737" y="9029"/>
                    <a:pt x="13990" y="8732"/>
                    <a:pt x="13990" y="8406"/>
                  </a:cubicBezTo>
                  <a:lnTo>
                    <a:pt x="13990" y="8065"/>
                  </a:lnTo>
                  <a:cubicBezTo>
                    <a:pt x="13990" y="7848"/>
                    <a:pt x="13804" y="7662"/>
                    <a:pt x="13618" y="7662"/>
                  </a:cubicBezTo>
                  <a:lnTo>
                    <a:pt x="13618" y="7693"/>
                  </a:lnTo>
                  <a:lnTo>
                    <a:pt x="13122" y="7693"/>
                  </a:lnTo>
                  <a:lnTo>
                    <a:pt x="13122" y="714"/>
                  </a:lnTo>
                  <a:cubicBezTo>
                    <a:pt x="13122" y="310"/>
                    <a:pt x="12812" y="0"/>
                    <a:pt x="124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97"/>
            <p:cNvSpPr/>
            <p:nvPr/>
          </p:nvSpPr>
          <p:spPr>
            <a:xfrm>
              <a:off x="2526200" y="3349975"/>
              <a:ext cx="75250" cy="10875"/>
            </a:xfrm>
            <a:custGeom>
              <a:avLst/>
              <a:gdLst/>
              <a:ahLst/>
              <a:cxnLst/>
              <a:rect l="l" t="t" r="r" b="b"/>
              <a:pathLst>
                <a:path w="3010" h="435" extrusionOk="0">
                  <a:moveTo>
                    <a:pt x="280" y="0"/>
                  </a:moveTo>
                  <a:cubicBezTo>
                    <a:pt x="1" y="0"/>
                    <a:pt x="1" y="434"/>
                    <a:pt x="280" y="434"/>
                  </a:cubicBezTo>
                  <a:lnTo>
                    <a:pt x="2730" y="434"/>
                  </a:lnTo>
                  <a:cubicBezTo>
                    <a:pt x="3010" y="434"/>
                    <a:pt x="3010" y="0"/>
                    <a:pt x="2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97"/>
            <p:cNvSpPr/>
            <p:nvPr/>
          </p:nvSpPr>
          <p:spPr>
            <a:xfrm>
              <a:off x="2526200" y="3374000"/>
              <a:ext cx="75250" cy="10875"/>
            </a:xfrm>
            <a:custGeom>
              <a:avLst/>
              <a:gdLst/>
              <a:ahLst/>
              <a:cxnLst/>
              <a:rect l="l" t="t" r="r" b="b"/>
              <a:pathLst>
                <a:path w="3010" h="435" extrusionOk="0">
                  <a:moveTo>
                    <a:pt x="280" y="1"/>
                  </a:moveTo>
                  <a:cubicBezTo>
                    <a:pt x="1" y="1"/>
                    <a:pt x="1" y="435"/>
                    <a:pt x="280" y="435"/>
                  </a:cubicBezTo>
                  <a:lnTo>
                    <a:pt x="2730" y="435"/>
                  </a:lnTo>
                  <a:cubicBezTo>
                    <a:pt x="3010" y="435"/>
                    <a:pt x="3010" y="1"/>
                    <a:pt x="2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97"/>
            <p:cNvSpPr/>
            <p:nvPr/>
          </p:nvSpPr>
          <p:spPr>
            <a:xfrm>
              <a:off x="2635550" y="3349975"/>
              <a:ext cx="76025" cy="10875"/>
            </a:xfrm>
            <a:custGeom>
              <a:avLst/>
              <a:gdLst/>
              <a:ahLst/>
              <a:cxnLst/>
              <a:rect l="l" t="t" r="r" b="b"/>
              <a:pathLst>
                <a:path w="3041" h="435" extrusionOk="0">
                  <a:moveTo>
                    <a:pt x="280" y="0"/>
                  </a:moveTo>
                  <a:cubicBezTo>
                    <a:pt x="0" y="0"/>
                    <a:pt x="0" y="434"/>
                    <a:pt x="280" y="434"/>
                  </a:cubicBezTo>
                  <a:lnTo>
                    <a:pt x="2761" y="434"/>
                  </a:lnTo>
                  <a:cubicBezTo>
                    <a:pt x="3040" y="434"/>
                    <a:pt x="3040" y="0"/>
                    <a:pt x="27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97"/>
            <p:cNvSpPr/>
            <p:nvPr/>
          </p:nvSpPr>
          <p:spPr>
            <a:xfrm>
              <a:off x="2635550" y="3374000"/>
              <a:ext cx="76025" cy="10875"/>
            </a:xfrm>
            <a:custGeom>
              <a:avLst/>
              <a:gdLst/>
              <a:ahLst/>
              <a:cxnLst/>
              <a:rect l="l" t="t" r="r" b="b"/>
              <a:pathLst>
                <a:path w="3041" h="435" extrusionOk="0">
                  <a:moveTo>
                    <a:pt x="280" y="1"/>
                  </a:moveTo>
                  <a:cubicBezTo>
                    <a:pt x="0" y="1"/>
                    <a:pt x="0" y="435"/>
                    <a:pt x="280" y="435"/>
                  </a:cubicBezTo>
                  <a:lnTo>
                    <a:pt x="2761" y="435"/>
                  </a:lnTo>
                  <a:cubicBezTo>
                    <a:pt x="3040" y="435"/>
                    <a:pt x="3040" y="1"/>
                    <a:pt x="27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8" name="Google Shape;14698;p97"/>
          <p:cNvGrpSpPr/>
          <p:nvPr/>
        </p:nvGrpSpPr>
        <p:grpSpPr>
          <a:xfrm>
            <a:off x="1740309" y="2260766"/>
            <a:ext cx="334275" cy="350200"/>
            <a:chOff x="6224475" y="2492100"/>
            <a:chExt cx="334275" cy="350200"/>
          </a:xfrm>
        </p:grpSpPr>
        <p:sp>
          <p:nvSpPr>
            <p:cNvPr id="14699" name="Google Shape;14699;p97"/>
            <p:cNvSpPr/>
            <p:nvPr/>
          </p:nvSpPr>
          <p:spPr>
            <a:xfrm>
              <a:off x="6309800" y="2665025"/>
              <a:ext cx="168300" cy="117125"/>
            </a:xfrm>
            <a:custGeom>
              <a:avLst/>
              <a:gdLst/>
              <a:ahLst/>
              <a:cxnLst/>
              <a:rect l="l" t="t" r="r" b="b"/>
              <a:pathLst>
                <a:path w="6732" h="4685" extrusionOk="0">
                  <a:moveTo>
                    <a:pt x="3354" y="396"/>
                  </a:moveTo>
                  <a:cubicBezTo>
                    <a:pt x="3412" y="396"/>
                    <a:pt x="3474" y="411"/>
                    <a:pt x="3536" y="443"/>
                  </a:cubicBezTo>
                  <a:lnTo>
                    <a:pt x="6235" y="1652"/>
                  </a:lnTo>
                  <a:lnTo>
                    <a:pt x="3474" y="2924"/>
                  </a:lnTo>
                  <a:cubicBezTo>
                    <a:pt x="3428" y="2940"/>
                    <a:pt x="3381" y="2947"/>
                    <a:pt x="3335" y="2947"/>
                  </a:cubicBezTo>
                  <a:cubicBezTo>
                    <a:pt x="3288" y="2947"/>
                    <a:pt x="3242" y="2940"/>
                    <a:pt x="3195" y="2924"/>
                  </a:cubicBezTo>
                  <a:lnTo>
                    <a:pt x="465" y="1652"/>
                  </a:lnTo>
                  <a:lnTo>
                    <a:pt x="3195" y="443"/>
                  </a:lnTo>
                  <a:cubicBezTo>
                    <a:pt x="3242" y="411"/>
                    <a:pt x="3296" y="396"/>
                    <a:pt x="3354" y="396"/>
                  </a:cubicBezTo>
                  <a:close/>
                  <a:moveTo>
                    <a:pt x="1644" y="2645"/>
                  </a:moveTo>
                  <a:lnTo>
                    <a:pt x="3009" y="3327"/>
                  </a:lnTo>
                  <a:cubicBezTo>
                    <a:pt x="3117" y="3374"/>
                    <a:pt x="3226" y="3397"/>
                    <a:pt x="3335" y="3397"/>
                  </a:cubicBezTo>
                  <a:cubicBezTo>
                    <a:pt x="3443" y="3397"/>
                    <a:pt x="3552" y="3374"/>
                    <a:pt x="3660" y="3327"/>
                  </a:cubicBezTo>
                  <a:lnTo>
                    <a:pt x="5025" y="2676"/>
                  </a:lnTo>
                  <a:lnTo>
                    <a:pt x="5025" y="3886"/>
                  </a:lnTo>
                  <a:lnTo>
                    <a:pt x="4777" y="4010"/>
                  </a:lnTo>
                  <a:cubicBezTo>
                    <a:pt x="4312" y="4196"/>
                    <a:pt x="3823" y="4289"/>
                    <a:pt x="3335" y="4289"/>
                  </a:cubicBezTo>
                  <a:cubicBezTo>
                    <a:pt x="2846" y="4289"/>
                    <a:pt x="2357" y="4196"/>
                    <a:pt x="1892" y="4010"/>
                  </a:cubicBezTo>
                  <a:lnTo>
                    <a:pt x="1644" y="3886"/>
                  </a:lnTo>
                  <a:lnTo>
                    <a:pt x="1644" y="2645"/>
                  </a:lnTo>
                  <a:close/>
                  <a:moveTo>
                    <a:pt x="3335" y="0"/>
                  </a:moveTo>
                  <a:cubicBezTo>
                    <a:pt x="3211" y="0"/>
                    <a:pt x="3086" y="24"/>
                    <a:pt x="2978" y="70"/>
                  </a:cubicBezTo>
                  <a:lnTo>
                    <a:pt x="186" y="1342"/>
                  </a:lnTo>
                  <a:cubicBezTo>
                    <a:pt x="62" y="1404"/>
                    <a:pt x="0" y="1528"/>
                    <a:pt x="0" y="1652"/>
                  </a:cubicBezTo>
                  <a:cubicBezTo>
                    <a:pt x="0" y="1807"/>
                    <a:pt x="93" y="1931"/>
                    <a:pt x="217" y="1993"/>
                  </a:cubicBezTo>
                  <a:lnTo>
                    <a:pt x="1241" y="2459"/>
                  </a:lnTo>
                  <a:lnTo>
                    <a:pt x="1241" y="3948"/>
                  </a:lnTo>
                  <a:cubicBezTo>
                    <a:pt x="1210" y="4072"/>
                    <a:pt x="1303" y="4196"/>
                    <a:pt x="1427" y="4227"/>
                  </a:cubicBezTo>
                  <a:lnTo>
                    <a:pt x="1737" y="4382"/>
                  </a:lnTo>
                  <a:cubicBezTo>
                    <a:pt x="2249" y="4584"/>
                    <a:pt x="2792" y="4684"/>
                    <a:pt x="3335" y="4684"/>
                  </a:cubicBezTo>
                  <a:cubicBezTo>
                    <a:pt x="3877" y="4684"/>
                    <a:pt x="4420" y="4584"/>
                    <a:pt x="4932" y="4382"/>
                  </a:cubicBezTo>
                  <a:lnTo>
                    <a:pt x="5273" y="4227"/>
                  </a:lnTo>
                  <a:cubicBezTo>
                    <a:pt x="5397" y="4196"/>
                    <a:pt x="5459" y="4072"/>
                    <a:pt x="5459" y="3948"/>
                  </a:cubicBezTo>
                  <a:lnTo>
                    <a:pt x="5459" y="2459"/>
                  </a:lnTo>
                  <a:lnTo>
                    <a:pt x="6483" y="1993"/>
                  </a:lnTo>
                  <a:cubicBezTo>
                    <a:pt x="6731" y="1838"/>
                    <a:pt x="6731" y="1497"/>
                    <a:pt x="6483" y="1342"/>
                  </a:cubicBezTo>
                  <a:lnTo>
                    <a:pt x="3691" y="70"/>
                  </a:lnTo>
                  <a:cubicBezTo>
                    <a:pt x="3583" y="24"/>
                    <a:pt x="3459" y="0"/>
                    <a:pt x="3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97"/>
            <p:cNvSpPr/>
            <p:nvPr/>
          </p:nvSpPr>
          <p:spPr>
            <a:xfrm>
              <a:off x="6372600" y="2633425"/>
              <a:ext cx="38025" cy="15725"/>
            </a:xfrm>
            <a:custGeom>
              <a:avLst/>
              <a:gdLst/>
              <a:ahLst/>
              <a:cxnLst/>
              <a:rect l="l" t="t" r="r" b="b"/>
              <a:pathLst>
                <a:path w="1521" h="629" extrusionOk="0">
                  <a:moveTo>
                    <a:pt x="776" y="0"/>
                  </a:moveTo>
                  <a:cubicBezTo>
                    <a:pt x="497" y="0"/>
                    <a:pt x="280" y="94"/>
                    <a:pt x="94" y="280"/>
                  </a:cubicBezTo>
                  <a:cubicBezTo>
                    <a:pt x="1" y="342"/>
                    <a:pt x="1" y="497"/>
                    <a:pt x="94" y="559"/>
                  </a:cubicBezTo>
                  <a:cubicBezTo>
                    <a:pt x="125" y="605"/>
                    <a:pt x="179" y="629"/>
                    <a:pt x="233" y="629"/>
                  </a:cubicBezTo>
                  <a:cubicBezTo>
                    <a:pt x="288" y="629"/>
                    <a:pt x="342" y="605"/>
                    <a:pt x="373" y="559"/>
                  </a:cubicBezTo>
                  <a:cubicBezTo>
                    <a:pt x="481" y="450"/>
                    <a:pt x="621" y="396"/>
                    <a:pt x="761" y="396"/>
                  </a:cubicBezTo>
                  <a:cubicBezTo>
                    <a:pt x="900" y="396"/>
                    <a:pt x="1040" y="450"/>
                    <a:pt x="1148" y="559"/>
                  </a:cubicBezTo>
                  <a:cubicBezTo>
                    <a:pt x="1179" y="590"/>
                    <a:pt x="1241" y="621"/>
                    <a:pt x="1303" y="621"/>
                  </a:cubicBezTo>
                  <a:cubicBezTo>
                    <a:pt x="1365" y="621"/>
                    <a:pt x="1396" y="590"/>
                    <a:pt x="1458" y="559"/>
                  </a:cubicBezTo>
                  <a:cubicBezTo>
                    <a:pt x="1521" y="497"/>
                    <a:pt x="1521" y="342"/>
                    <a:pt x="1458" y="280"/>
                  </a:cubicBezTo>
                  <a:cubicBezTo>
                    <a:pt x="1272" y="94"/>
                    <a:pt x="1024" y="0"/>
                    <a:pt x="7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97"/>
            <p:cNvSpPr/>
            <p:nvPr/>
          </p:nvSpPr>
          <p:spPr>
            <a:xfrm>
              <a:off x="6356800" y="2612875"/>
              <a:ext cx="68550" cy="22125"/>
            </a:xfrm>
            <a:custGeom>
              <a:avLst/>
              <a:gdLst/>
              <a:ahLst/>
              <a:cxnLst/>
              <a:rect l="l" t="t" r="r" b="b"/>
              <a:pathLst>
                <a:path w="2742" h="885" extrusionOk="0">
                  <a:moveTo>
                    <a:pt x="1408" y="0"/>
                  </a:moveTo>
                  <a:cubicBezTo>
                    <a:pt x="958" y="0"/>
                    <a:pt x="508" y="171"/>
                    <a:pt x="167" y="512"/>
                  </a:cubicBezTo>
                  <a:cubicBezTo>
                    <a:pt x="0" y="679"/>
                    <a:pt x="146" y="883"/>
                    <a:pt x="306" y="883"/>
                  </a:cubicBezTo>
                  <a:cubicBezTo>
                    <a:pt x="354" y="883"/>
                    <a:pt x="404" y="865"/>
                    <a:pt x="446" y="822"/>
                  </a:cubicBezTo>
                  <a:cubicBezTo>
                    <a:pt x="710" y="543"/>
                    <a:pt x="1059" y="404"/>
                    <a:pt x="1408" y="404"/>
                  </a:cubicBezTo>
                  <a:cubicBezTo>
                    <a:pt x="1757" y="404"/>
                    <a:pt x="2106" y="543"/>
                    <a:pt x="2370" y="822"/>
                  </a:cubicBezTo>
                  <a:cubicBezTo>
                    <a:pt x="2401" y="853"/>
                    <a:pt x="2463" y="885"/>
                    <a:pt x="2525" y="885"/>
                  </a:cubicBezTo>
                  <a:cubicBezTo>
                    <a:pt x="2556" y="885"/>
                    <a:pt x="2618" y="853"/>
                    <a:pt x="2649" y="822"/>
                  </a:cubicBezTo>
                  <a:cubicBezTo>
                    <a:pt x="2742" y="729"/>
                    <a:pt x="2742" y="605"/>
                    <a:pt x="2649" y="512"/>
                  </a:cubicBezTo>
                  <a:cubicBezTo>
                    <a:pt x="2308" y="171"/>
                    <a:pt x="1858" y="0"/>
                    <a:pt x="14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97"/>
            <p:cNvSpPr/>
            <p:nvPr/>
          </p:nvSpPr>
          <p:spPr>
            <a:xfrm>
              <a:off x="6343900" y="2592525"/>
              <a:ext cx="96200" cy="27750"/>
            </a:xfrm>
            <a:custGeom>
              <a:avLst/>
              <a:gdLst/>
              <a:ahLst/>
              <a:cxnLst/>
              <a:rect l="l" t="t" r="r" b="b"/>
              <a:pathLst>
                <a:path w="3848" h="1110" extrusionOk="0">
                  <a:moveTo>
                    <a:pt x="1924" y="0"/>
                  </a:moveTo>
                  <a:cubicBezTo>
                    <a:pt x="1257" y="0"/>
                    <a:pt x="590" y="256"/>
                    <a:pt x="94" y="768"/>
                  </a:cubicBezTo>
                  <a:cubicBezTo>
                    <a:pt x="1" y="830"/>
                    <a:pt x="1" y="954"/>
                    <a:pt x="94" y="1047"/>
                  </a:cubicBezTo>
                  <a:cubicBezTo>
                    <a:pt x="125" y="1078"/>
                    <a:pt x="171" y="1094"/>
                    <a:pt x="222" y="1094"/>
                  </a:cubicBezTo>
                  <a:cubicBezTo>
                    <a:pt x="272" y="1094"/>
                    <a:pt x="327" y="1078"/>
                    <a:pt x="373" y="1047"/>
                  </a:cubicBezTo>
                  <a:cubicBezTo>
                    <a:pt x="792" y="613"/>
                    <a:pt x="1350" y="396"/>
                    <a:pt x="1912" y="396"/>
                  </a:cubicBezTo>
                  <a:cubicBezTo>
                    <a:pt x="2475" y="396"/>
                    <a:pt x="3041" y="613"/>
                    <a:pt x="3475" y="1047"/>
                  </a:cubicBezTo>
                  <a:cubicBezTo>
                    <a:pt x="3506" y="1078"/>
                    <a:pt x="3568" y="1109"/>
                    <a:pt x="3630" y="1109"/>
                  </a:cubicBezTo>
                  <a:cubicBezTo>
                    <a:pt x="3661" y="1109"/>
                    <a:pt x="3723" y="1078"/>
                    <a:pt x="3754" y="1047"/>
                  </a:cubicBezTo>
                  <a:cubicBezTo>
                    <a:pt x="3847" y="954"/>
                    <a:pt x="3847" y="830"/>
                    <a:pt x="3754" y="768"/>
                  </a:cubicBezTo>
                  <a:cubicBezTo>
                    <a:pt x="3258" y="256"/>
                    <a:pt x="2591"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97"/>
            <p:cNvSpPr/>
            <p:nvPr/>
          </p:nvSpPr>
          <p:spPr>
            <a:xfrm>
              <a:off x="6224475" y="2492100"/>
              <a:ext cx="334275" cy="350200"/>
            </a:xfrm>
            <a:custGeom>
              <a:avLst/>
              <a:gdLst/>
              <a:ahLst/>
              <a:cxnLst/>
              <a:rect l="l" t="t" r="r" b="b"/>
              <a:pathLst>
                <a:path w="13371" h="14008" extrusionOk="0">
                  <a:moveTo>
                    <a:pt x="6670" y="2179"/>
                  </a:moveTo>
                  <a:lnTo>
                    <a:pt x="12222" y="6646"/>
                  </a:lnTo>
                  <a:lnTo>
                    <a:pt x="12254" y="12447"/>
                  </a:lnTo>
                  <a:lnTo>
                    <a:pt x="1242" y="12447"/>
                  </a:lnTo>
                  <a:lnTo>
                    <a:pt x="1242" y="6553"/>
                  </a:lnTo>
                  <a:lnTo>
                    <a:pt x="6670" y="2179"/>
                  </a:lnTo>
                  <a:close/>
                  <a:moveTo>
                    <a:pt x="6701" y="0"/>
                  </a:moveTo>
                  <a:cubicBezTo>
                    <a:pt x="6624" y="0"/>
                    <a:pt x="6546" y="24"/>
                    <a:pt x="6484" y="70"/>
                  </a:cubicBezTo>
                  <a:lnTo>
                    <a:pt x="3103" y="2800"/>
                  </a:lnTo>
                  <a:cubicBezTo>
                    <a:pt x="2908" y="2921"/>
                    <a:pt x="3038" y="3176"/>
                    <a:pt x="3207" y="3176"/>
                  </a:cubicBezTo>
                  <a:cubicBezTo>
                    <a:pt x="3254" y="3176"/>
                    <a:pt x="3304" y="3157"/>
                    <a:pt x="3351" y="3110"/>
                  </a:cubicBezTo>
                  <a:lnTo>
                    <a:pt x="6701" y="442"/>
                  </a:lnTo>
                  <a:lnTo>
                    <a:pt x="12967" y="5467"/>
                  </a:lnTo>
                  <a:lnTo>
                    <a:pt x="12967" y="6708"/>
                  </a:lnTo>
                  <a:lnTo>
                    <a:pt x="6918" y="1838"/>
                  </a:lnTo>
                  <a:cubicBezTo>
                    <a:pt x="6856" y="1792"/>
                    <a:pt x="6779" y="1768"/>
                    <a:pt x="6701" y="1768"/>
                  </a:cubicBezTo>
                  <a:cubicBezTo>
                    <a:pt x="6624" y="1768"/>
                    <a:pt x="6546" y="1792"/>
                    <a:pt x="6484" y="1838"/>
                  </a:cubicBezTo>
                  <a:lnTo>
                    <a:pt x="435" y="6677"/>
                  </a:lnTo>
                  <a:lnTo>
                    <a:pt x="435" y="5436"/>
                  </a:lnTo>
                  <a:lnTo>
                    <a:pt x="2762" y="3575"/>
                  </a:lnTo>
                  <a:cubicBezTo>
                    <a:pt x="2855" y="3482"/>
                    <a:pt x="2855" y="3358"/>
                    <a:pt x="2793" y="3265"/>
                  </a:cubicBezTo>
                  <a:cubicBezTo>
                    <a:pt x="2754" y="3227"/>
                    <a:pt x="2692" y="3200"/>
                    <a:pt x="2628" y="3200"/>
                  </a:cubicBezTo>
                  <a:cubicBezTo>
                    <a:pt x="2589" y="3200"/>
                    <a:pt x="2549" y="3210"/>
                    <a:pt x="2513" y="3234"/>
                  </a:cubicBezTo>
                  <a:lnTo>
                    <a:pt x="156" y="5157"/>
                  </a:lnTo>
                  <a:cubicBezTo>
                    <a:pt x="63" y="5219"/>
                    <a:pt x="32" y="5312"/>
                    <a:pt x="32" y="5436"/>
                  </a:cubicBezTo>
                  <a:lnTo>
                    <a:pt x="32" y="6801"/>
                  </a:lnTo>
                  <a:cubicBezTo>
                    <a:pt x="1" y="6956"/>
                    <a:pt x="94" y="7080"/>
                    <a:pt x="218" y="7111"/>
                  </a:cubicBezTo>
                  <a:cubicBezTo>
                    <a:pt x="274" y="7139"/>
                    <a:pt x="336" y="7155"/>
                    <a:pt x="396" y="7155"/>
                  </a:cubicBezTo>
                  <a:cubicBezTo>
                    <a:pt x="469" y="7155"/>
                    <a:pt x="539" y="7132"/>
                    <a:pt x="590" y="7080"/>
                  </a:cubicBezTo>
                  <a:lnTo>
                    <a:pt x="838" y="6894"/>
                  </a:lnTo>
                  <a:lnTo>
                    <a:pt x="838" y="12447"/>
                  </a:lnTo>
                  <a:cubicBezTo>
                    <a:pt x="404" y="12509"/>
                    <a:pt x="63" y="12881"/>
                    <a:pt x="94" y="13346"/>
                  </a:cubicBezTo>
                  <a:lnTo>
                    <a:pt x="94" y="13594"/>
                  </a:lnTo>
                  <a:cubicBezTo>
                    <a:pt x="63" y="13811"/>
                    <a:pt x="249" y="13967"/>
                    <a:pt x="435" y="13998"/>
                  </a:cubicBezTo>
                  <a:lnTo>
                    <a:pt x="4437" y="13998"/>
                  </a:lnTo>
                  <a:cubicBezTo>
                    <a:pt x="4455" y="14004"/>
                    <a:pt x="4472" y="14008"/>
                    <a:pt x="4487" y="14008"/>
                  </a:cubicBezTo>
                  <a:cubicBezTo>
                    <a:pt x="4668" y="14008"/>
                    <a:pt x="4668" y="13584"/>
                    <a:pt x="4487" y="13584"/>
                  </a:cubicBezTo>
                  <a:cubicBezTo>
                    <a:pt x="4472" y="13584"/>
                    <a:pt x="4455" y="13588"/>
                    <a:pt x="4437" y="13594"/>
                  </a:cubicBezTo>
                  <a:lnTo>
                    <a:pt x="497" y="13594"/>
                  </a:lnTo>
                  <a:lnTo>
                    <a:pt x="497" y="13346"/>
                  </a:lnTo>
                  <a:cubicBezTo>
                    <a:pt x="497" y="13067"/>
                    <a:pt x="683" y="12881"/>
                    <a:pt x="962" y="12881"/>
                  </a:cubicBezTo>
                  <a:lnTo>
                    <a:pt x="12440" y="12881"/>
                  </a:lnTo>
                  <a:cubicBezTo>
                    <a:pt x="12688" y="12881"/>
                    <a:pt x="12905" y="13067"/>
                    <a:pt x="12905" y="13346"/>
                  </a:cubicBezTo>
                  <a:lnTo>
                    <a:pt x="12905" y="13563"/>
                  </a:lnTo>
                  <a:lnTo>
                    <a:pt x="5243" y="13563"/>
                  </a:lnTo>
                  <a:cubicBezTo>
                    <a:pt x="5224" y="13556"/>
                    <a:pt x="5206" y="13553"/>
                    <a:pt x="5190" y="13553"/>
                  </a:cubicBezTo>
                  <a:cubicBezTo>
                    <a:pt x="5008" y="13553"/>
                    <a:pt x="5013" y="13971"/>
                    <a:pt x="5206" y="13971"/>
                  </a:cubicBezTo>
                  <a:cubicBezTo>
                    <a:pt x="5218" y="13971"/>
                    <a:pt x="5230" y="13970"/>
                    <a:pt x="5243" y="13967"/>
                  </a:cubicBezTo>
                  <a:lnTo>
                    <a:pt x="12936" y="13967"/>
                  </a:lnTo>
                  <a:cubicBezTo>
                    <a:pt x="13153" y="13967"/>
                    <a:pt x="13339" y="13780"/>
                    <a:pt x="13339" y="13563"/>
                  </a:cubicBezTo>
                  <a:lnTo>
                    <a:pt x="13339" y="13346"/>
                  </a:lnTo>
                  <a:cubicBezTo>
                    <a:pt x="13339" y="12943"/>
                    <a:pt x="13060" y="12571"/>
                    <a:pt x="12657" y="12478"/>
                  </a:cubicBezTo>
                  <a:lnTo>
                    <a:pt x="12657" y="6987"/>
                  </a:lnTo>
                  <a:lnTo>
                    <a:pt x="12812" y="7080"/>
                  </a:lnTo>
                  <a:cubicBezTo>
                    <a:pt x="12843" y="7142"/>
                    <a:pt x="12936" y="7173"/>
                    <a:pt x="13029" y="7173"/>
                  </a:cubicBezTo>
                  <a:cubicBezTo>
                    <a:pt x="13060" y="7173"/>
                    <a:pt x="13122" y="7142"/>
                    <a:pt x="13184" y="7142"/>
                  </a:cubicBezTo>
                  <a:cubicBezTo>
                    <a:pt x="13308" y="7080"/>
                    <a:pt x="13370" y="6956"/>
                    <a:pt x="13370" y="6801"/>
                  </a:cubicBezTo>
                  <a:lnTo>
                    <a:pt x="13370" y="5436"/>
                  </a:lnTo>
                  <a:cubicBezTo>
                    <a:pt x="13370" y="5312"/>
                    <a:pt x="13339" y="5219"/>
                    <a:pt x="13246" y="5157"/>
                  </a:cubicBezTo>
                  <a:lnTo>
                    <a:pt x="6918" y="70"/>
                  </a:lnTo>
                  <a:cubicBezTo>
                    <a:pt x="6856" y="24"/>
                    <a:pt x="6779" y="0"/>
                    <a:pt x="67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4" name="Google Shape;14704;p97"/>
          <p:cNvGrpSpPr/>
          <p:nvPr/>
        </p:nvGrpSpPr>
        <p:grpSpPr>
          <a:xfrm>
            <a:off x="1058583" y="2894254"/>
            <a:ext cx="348975" cy="297025"/>
            <a:chOff x="931825" y="3088625"/>
            <a:chExt cx="348975" cy="297025"/>
          </a:xfrm>
        </p:grpSpPr>
        <p:sp>
          <p:nvSpPr>
            <p:cNvPr id="14705" name="Google Shape;14705;p97"/>
            <p:cNvSpPr/>
            <p:nvPr/>
          </p:nvSpPr>
          <p:spPr>
            <a:xfrm>
              <a:off x="1196775" y="3139025"/>
              <a:ext cx="11325" cy="7550"/>
            </a:xfrm>
            <a:custGeom>
              <a:avLst/>
              <a:gdLst/>
              <a:ahLst/>
              <a:cxnLst/>
              <a:rect l="l" t="t" r="r" b="b"/>
              <a:pathLst>
                <a:path w="453" h="302" extrusionOk="0">
                  <a:moveTo>
                    <a:pt x="259" y="1"/>
                  </a:moveTo>
                  <a:cubicBezTo>
                    <a:pt x="1" y="1"/>
                    <a:pt x="257" y="302"/>
                    <a:pt x="384" y="302"/>
                  </a:cubicBezTo>
                  <a:cubicBezTo>
                    <a:pt x="425" y="302"/>
                    <a:pt x="452" y="270"/>
                    <a:pt x="445" y="187"/>
                  </a:cubicBezTo>
                  <a:cubicBezTo>
                    <a:pt x="445" y="94"/>
                    <a:pt x="352" y="1"/>
                    <a:pt x="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97"/>
            <p:cNvSpPr/>
            <p:nvPr/>
          </p:nvSpPr>
          <p:spPr>
            <a:xfrm>
              <a:off x="1218400" y="3138775"/>
              <a:ext cx="11225" cy="10625"/>
            </a:xfrm>
            <a:custGeom>
              <a:avLst/>
              <a:gdLst/>
              <a:ahLst/>
              <a:cxnLst/>
              <a:rect l="l" t="t" r="r" b="b"/>
              <a:pathLst>
                <a:path w="449" h="425" extrusionOk="0">
                  <a:moveTo>
                    <a:pt x="181" y="1"/>
                  </a:moveTo>
                  <a:cubicBezTo>
                    <a:pt x="0" y="1"/>
                    <a:pt x="0" y="424"/>
                    <a:pt x="181" y="424"/>
                  </a:cubicBezTo>
                  <a:cubicBezTo>
                    <a:pt x="196" y="424"/>
                    <a:pt x="213" y="421"/>
                    <a:pt x="231" y="414"/>
                  </a:cubicBezTo>
                  <a:cubicBezTo>
                    <a:pt x="350" y="414"/>
                    <a:pt x="441" y="329"/>
                    <a:pt x="448" y="213"/>
                  </a:cubicBezTo>
                  <a:lnTo>
                    <a:pt x="448" y="213"/>
                  </a:lnTo>
                  <a:cubicBezTo>
                    <a:pt x="448" y="218"/>
                    <a:pt x="448" y="223"/>
                    <a:pt x="448" y="228"/>
                  </a:cubicBezTo>
                  <a:lnTo>
                    <a:pt x="448" y="197"/>
                  </a:lnTo>
                  <a:cubicBezTo>
                    <a:pt x="448" y="202"/>
                    <a:pt x="448" y="207"/>
                    <a:pt x="448" y="213"/>
                  </a:cubicBezTo>
                  <a:cubicBezTo>
                    <a:pt x="441" y="96"/>
                    <a:pt x="350" y="11"/>
                    <a:pt x="231" y="11"/>
                  </a:cubicBezTo>
                  <a:cubicBezTo>
                    <a:pt x="213" y="4"/>
                    <a:pt x="196"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97"/>
            <p:cNvSpPr/>
            <p:nvPr/>
          </p:nvSpPr>
          <p:spPr>
            <a:xfrm>
              <a:off x="1240100" y="3138775"/>
              <a:ext cx="10450" cy="10625"/>
            </a:xfrm>
            <a:custGeom>
              <a:avLst/>
              <a:gdLst/>
              <a:ahLst/>
              <a:cxnLst/>
              <a:rect l="l" t="t" r="r" b="b"/>
              <a:pathLst>
                <a:path w="418" h="425" extrusionOk="0">
                  <a:moveTo>
                    <a:pt x="181" y="1"/>
                  </a:moveTo>
                  <a:cubicBezTo>
                    <a:pt x="1" y="1"/>
                    <a:pt x="1" y="424"/>
                    <a:pt x="181" y="424"/>
                  </a:cubicBezTo>
                  <a:cubicBezTo>
                    <a:pt x="197" y="424"/>
                    <a:pt x="214" y="421"/>
                    <a:pt x="232" y="414"/>
                  </a:cubicBezTo>
                  <a:cubicBezTo>
                    <a:pt x="321" y="414"/>
                    <a:pt x="410" y="329"/>
                    <a:pt x="417" y="213"/>
                  </a:cubicBezTo>
                  <a:lnTo>
                    <a:pt x="417" y="213"/>
                  </a:lnTo>
                  <a:cubicBezTo>
                    <a:pt x="418" y="218"/>
                    <a:pt x="418" y="223"/>
                    <a:pt x="418" y="228"/>
                  </a:cubicBezTo>
                  <a:lnTo>
                    <a:pt x="418" y="197"/>
                  </a:lnTo>
                  <a:cubicBezTo>
                    <a:pt x="418" y="202"/>
                    <a:pt x="418" y="207"/>
                    <a:pt x="417" y="213"/>
                  </a:cubicBezTo>
                  <a:cubicBezTo>
                    <a:pt x="410" y="96"/>
                    <a:pt x="321" y="11"/>
                    <a:pt x="232" y="11"/>
                  </a:cubicBezTo>
                  <a:cubicBezTo>
                    <a:pt x="214" y="4"/>
                    <a:pt x="197"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97"/>
            <p:cNvSpPr/>
            <p:nvPr/>
          </p:nvSpPr>
          <p:spPr>
            <a:xfrm>
              <a:off x="931825" y="3088625"/>
              <a:ext cx="348975" cy="297025"/>
            </a:xfrm>
            <a:custGeom>
              <a:avLst/>
              <a:gdLst/>
              <a:ahLst/>
              <a:cxnLst/>
              <a:rect l="l" t="t" r="r" b="b"/>
              <a:pathLst>
                <a:path w="13959" h="11881" extrusionOk="0">
                  <a:moveTo>
                    <a:pt x="4591" y="404"/>
                  </a:moveTo>
                  <a:cubicBezTo>
                    <a:pt x="4715" y="404"/>
                    <a:pt x="4839" y="497"/>
                    <a:pt x="4839" y="652"/>
                  </a:cubicBezTo>
                  <a:lnTo>
                    <a:pt x="4839" y="1179"/>
                  </a:lnTo>
                  <a:lnTo>
                    <a:pt x="403" y="1179"/>
                  </a:lnTo>
                  <a:lnTo>
                    <a:pt x="403" y="652"/>
                  </a:lnTo>
                  <a:cubicBezTo>
                    <a:pt x="403" y="497"/>
                    <a:pt x="527" y="404"/>
                    <a:pt x="682" y="404"/>
                  </a:cubicBezTo>
                  <a:close/>
                  <a:moveTo>
                    <a:pt x="9988" y="5491"/>
                  </a:moveTo>
                  <a:lnTo>
                    <a:pt x="10298" y="6670"/>
                  </a:lnTo>
                  <a:cubicBezTo>
                    <a:pt x="10298" y="6670"/>
                    <a:pt x="10298" y="6701"/>
                    <a:pt x="10298" y="6701"/>
                  </a:cubicBezTo>
                  <a:lnTo>
                    <a:pt x="10329" y="6732"/>
                  </a:lnTo>
                  <a:lnTo>
                    <a:pt x="9709" y="6732"/>
                  </a:lnTo>
                  <a:lnTo>
                    <a:pt x="9709" y="6701"/>
                  </a:lnTo>
                  <a:cubicBezTo>
                    <a:pt x="9678" y="6701"/>
                    <a:pt x="9678" y="6670"/>
                    <a:pt x="9709" y="6670"/>
                  </a:cubicBezTo>
                  <a:lnTo>
                    <a:pt x="9988" y="5491"/>
                  </a:lnTo>
                  <a:close/>
                  <a:moveTo>
                    <a:pt x="12004" y="5522"/>
                  </a:moveTo>
                  <a:lnTo>
                    <a:pt x="12346" y="6918"/>
                  </a:lnTo>
                  <a:lnTo>
                    <a:pt x="12346" y="6949"/>
                  </a:lnTo>
                  <a:cubicBezTo>
                    <a:pt x="12346" y="6949"/>
                    <a:pt x="12346" y="6980"/>
                    <a:pt x="12346" y="6980"/>
                  </a:cubicBezTo>
                  <a:lnTo>
                    <a:pt x="12315" y="7383"/>
                  </a:lnTo>
                  <a:lnTo>
                    <a:pt x="11725" y="7383"/>
                  </a:lnTo>
                  <a:lnTo>
                    <a:pt x="11725" y="7011"/>
                  </a:lnTo>
                  <a:cubicBezTo>
                    <a:pt x="11694" y="7011"/>
                    <a:pt x="11694" y="6980"/>
                    <a:pt x="11725" y="6980"/>
                  </a:cubicBezTo>
                  <a:lnTo>
                    <a:pt x="11725" y="6949"/>
                  </a:lnTo>
                  <a:lnTo>
                    <a:pt x="12004" y="5522"/>
                  </a:lnTo>
                  <a:close/>
                  <a:moveTo>
                    <a:pt x="10329" y="7135"/>
                  </a:moveTo>
                  <a:lnTo>
                    <a:pt x="10329" y="11478"/>
                  </a:lnTo>
                  <a:lnTo>
                    <a:pt x="9709" y="11478"/>
                  </a:lnTo>
                  <a:lnTo>
                    <a:pt x="9709" y="7135"/>
                  </a:lnTo>
                  <a:close/>
                  <a:moveTo>
                    <a:pt x="12315" y="7786"/>
                  </a:moveTo>
                  <a:lnTo>
                    <a:pt x="12315" y="11478"/>
                  </a:lnTo>
                  <a:lnTo>
                    <a:pt x="11725" y="11478"/>
                  </a:lnTo>
                  <a:lnTo>
                    <a:pt x="11694" y="7786"/>
                  </a:lnTo>
                  <a:close/>
                  <a:moveTo>
                    <a:pt x="13586" y="1583"/>
                  </a:moveTo>
                  <a:lnTo>
                    <a:pt x="13586" y="2854"/>
                  </a:lnTo>
                  <a:lnTo>
                    <a:pt x="3722" y="2854"/>
                  </a:lnTo>
                  <a:cubicBezTo>
                    <a:pt x="3443" y="2854"/>
                    <a:pt x="3443" y="3258"/>
                    <a:pt x="3722" y="3258"/>
                  </a:cubicBezTo>
                  <a:lnTo>
                    <a:pt x="13586" y="3258"/>
                  </a:lnTo>
                  <a:lnTo>
                    <a:pt x="13586" y="11478"/>
                  </a:lnTo>
                  <a:lnTo>
                    <a:pt x="13524" y="11509"/>
                  </a:lnTo>
                  <a:lnTo>
                    <a:pt x="12749" y="11509"/>
                  </a:lnTo>
                  <a:lnTo>
                    <a:pt x="12749" y="6980"/>
                  </a:lnTo>
                  <a:cubicBezTo>
                    <a:pt x="12749" y="6918"/>
                    <a:pt x="12749" y="6856"/>
                    <a:pt x="12718" y="6825"/>
                  </a:cubicBezTo>
                  <a:lnTo>
                    <a:pt x="12377" y="5150"/>
                  </a:lnTo>
                  <a:cubicBezTo>
                    <a:pt x="12330" y="4948"/>
                    <a:pt x="12175" y="4847"/>
                    <a:pt x="12024" y="4847"/>
                  </a:cubicBezTo>
                  <a:cubicBezTo>
                    <a:pt x="11873" y="4847"/>
                    <a:pt x="11725" y="4948"/>
                    <a:pt x="11694" y="5150"/>
                  </a:cubicBezTo>
                  <a:lnTo>
                    <a:pt x="11322" y="6825"/>
                  </a:lnTo>
                  <a:cubicBezTo>
                    <a:pt x="11322" y="6856"/>
                    <a:pt x="11322" y="6918"/>
                    <a:pt x="11322" y="6980"/>
                  </a:cubicBezTo>
                  <a:lnTo>
                    <a:pt x="11322" y="11478"/>
                  </a:lnTo>
                  <a:lnTo>
                    <a:pt x="10733" y="11478"/>
                  </a:lnTo>
                  <a:lnTo>
                    <a:pt x="10733" y="6701"/>
                  </a:lnTo>
                  <a:cubicBezTo>
                    <a:pt x="10733" y="6670"/>
                    <a:pt x="10733" y="6608"/>
                    <a:pt x="10733" y="6546"/>
                  </a:cubicBezTo>
                  <a:lnTo>
                    <a:pt x="10329" y="5088"/>
                  </a:lnTo>
                  <a:cubicBezTo>
                    <a:pt x="10283" y="4933"/>
                    <a:pt x="10159" y="4855"/>
                    <a:pt x="10035" y="4855"/>
                  </a:cubicBezTo>
                  <a:cubicBezTo>
                    <a:pt x="9911" y="4855"/>
                    <a:pt x="9787" y="4933"/>
                    <a:pt x="9740" y="5088"/>
                  </a:cubicBezTo>
                  <a:lnTo>
                    <a:pt x="9337" y="6546"/>
                  </a:lnTo>
                  <a:cubicBezTo>
                    <a:pt x="9337" y="6608"/>
                    <a:pt x="9306" y="6670"/>
                    <a:pt x="9306" y="6701"/>
                  </a:cubicBezTo>
                  <a:lnTo>
                    <a:pt x="9306" y="11478"/>
                  </a:lnTo>
                  <a:lnTo>
                    <a:pt x="8685" y="11478"/>
                  </a:lnTo>
                  <a:lnTo>
                    <a:pt x="8685" y="10609"/>
                  </a:lnTo>
                  <a:cubicBezTo>
                    <a:pt x="8685" y="10470"/>
                    <a:pt x="8577" y="10400"/>
                    <a:pt x="8468" y="10400"/>
                  </a:cubicBezTo>
                  <a:cubicBezTo>
                    <a:pt x="8360" y="10400"/>
                    <a:pt x="8251" y="10470"/>
                    <a:pt x="8251" y="10609"/>
                  </a:cubicBezTo>
                  <a:lnTo>
                    <a:pt x="8251" y="11478"/>
                  </a:lnTo>
                  <a:lnTo>
                    <a:pt x="1675" y="11478"/>
                  </a:lnTo>
                  <a:lnTo>
                    <a:pt x="1675" y="5367"/>
                  </a:lnTo>
                  <a:cubicBezTo>
                    <a:pt x="1675" y="5305"/>
                    <a:pt x="1737" y="5243"/>
                    <a:pt x="1799" y="5243"/>
                  </a:cubicBezTo>
                  <a:lnTo>
                    <a:pt x="8158" y="5243"/>
                  </a:lnTo>
                  <a:cubicBezTo>
                    <a:pt x="8220" y="5243"/>
                    <a:pt x="8282" y="5305"/>
                    <a:pt x="8282" y="5367"/>
                  </a:cubicBezTo>
                  <a:lnTo>
                    <a:pt x="8282" y="9772"/>
                  </a:lnTo>
                  <a:cubicBezTo>
                    <a:pt x="8282" y="9911"/>
                    <a:pt x="8383" y="9981"/>
                    <a:pt x="8484" y="9981"/>
                  </a:cubicBezTo>
                  <a:cubicBezTo>
                    <a:pt x="8585" y="9981"/>
                    <a:pt x="8685" y="9911"/>
                    <a:pt x="8685" y="9772"/>
                  </a:cubicBezTo>
                  <a:lnTo>
                    <a:pt x="8685" y="5367"/>
                  </a:lnTo>
                  <a:cubicBezTo>
                    <a:pt x="8685" y="5057"/>
                    <a:pt x="8437" y="4840"/>
                    <a:pt x="8158" y="4840"/>
                  </a:cubicBezTo>
                  <a:lnTo>
                    <a:pt x="1799" y="4840"/>
                  </a:lnTo>
                  <a:cubicBezTo>
                    <a:pt x="1520" y="4840"/>
                    <a:pt x="1272" y="5057"/>
                    <a:pt x="1272" y="5367"/>
                  </a:cubicBezTo>
                  <a:lnTo>
                    <a:pt x="1272" y="11478"/>
                  </a:lnTo>
                  <a:lnTo>
                    <a:pt x="403" y="11478"/>
                  </a:lnTo>
                  <a:lnTo>
                    <a:pt x="403" y="3258"/>
                  </a:lnTo>
                  <a:lnTo>
                    <a:pt x="2885" y="3258"/>
                  </a:lnTo>
                  <a:cubicBezTo>
                    <a:pt x="3164" y="3258"/>
                    <a:pt x="3164" y="2854"/>
                    <a:pt x="2885" y="2854"/>
                  </a:cubicBezTo>
                  <a:lnTo>
                    <a:pt x="403" y="2854"/>
                  </a:lnTo>
                  <a:lnTo>
                    <a:pt x="403" y="1583"/>
                  </a:lnTo>
                  <a:close/>
                  <a:moveTo>
                    <a:pt x="682" y="1"/>
                  </a:moveTo>
                  <a:cubicBezTo>
                    <a:pt x="310" y="1"/>
                    <a:pt x="0" y="280"/>
                    <a:pt x="0" y="652"/>
                  </a:cubicBezTo>
                  <a:lnTo>
                    <a:pt x="0" y="11478"/>
                  </a:lnTo>
                  <a:cubicBezTo>
                    <a:pt x="0" y="11695"/>
                    <a:pt x="186" y="11881"/>
                    <a:pt x="403" y="11881"/>
                  </a:cubicBezTo>
                  <a:lnTo>
                    <a:pt x="13555" y="11881"/>
                  </a:lnTo>
                  <a:cubicBezTo>
                    <a:pt x="13773" y="11881"/>
                    <a:pt x="13959" y="11695"/>
                    <a:pt x="13959" y="11478"/>
                  </a:cubicBezTo>
                  <a:lnTo>
                    <a:pt x="13959" y="1583"/>
                  </a:lnTo>
                  <a:cubicBezTo>
                    <a:pt x="13959" y="1366"/>
                    <a:pt x="13773" y="1179"/>
                    <a:pt x="13555" y="1179"/>
                  </a:cubicBezTo>
                  <a:lnTo>
                    <a:pt x="5273" y="1179"/>
                  </a:lnTo>
                  <a:lnTo>
                    <a:pt x="5273" y="652"/>
                  </a:lnTo>
                  <a:cubicBezTo>
                    <a:pt x="5242" y="280"/>
                    <a:pt x="4963" y="1"/>
                    <a:pt x="45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97"/>
            <p:cNvSpPr/>
            <p:nvPr/>
          </p:nvSpPr>
          <p:spPr>
            <a:xfrm>
              <a:off x="999275" y="3246825"/>
              <a:ext cx="61300" cy="10100"/>
            </a:xfrm>
            <a:custGeom>
              <a:avLst/>
              <a:gdLst/>
              <a:ahLst/>
              <a:cxnLst/>
              <a:rect l="l" t="t" r="r" b="b"/>
              <a:pathLst>
                <a:path w="2452" h="404" extrusionOk="0">
                  <a:moveTo>
                    <a:pt x="187" y="1"/>
                  </a:moveTo>
                  <a:cubicBezTo>
                    <a:pt x="94" y="1"/>
                    <a:pt x="1" y="94"/>
                    <a:pt x="32" y="218"/>
                  </a:cubicBezTo>
                  <a:cubicBezTo>
                    <a:pt x="1" y="311"/>
                    <a:pt x="94" y="404"/>
                    <a:pt x="218" y="404"/>
                  </a:cubicBezTo>
                  <a:lnTo>
                    <a:pt x="2234" y="404"/>
                  </a:lnTo>
                  <a:cubicBezTo>
                    <a:pt x="2358" y="404"/>
                    <a:pt x="2451" y="311"/>
                    <a:pt x="2451" y="187"/>
                  </a:cubicBezTo>
                  <a:cubicBezTo>
                    <a:pt x="2451" y="94"/>
                    <a:pt x="2358" y="1"/>
                    <a:pt x="22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97"/>
            <p:cNvSpPr/>
            <p:nvPr/>
          </p:nvSpPr>
          <p:spPr>
            <a:xfrm>
              <a:off x="999275" y="3270875"/>
              <a:ext cx="117125" cy="10100"/>
            </a:xfrm>
            <a:custGeom>
              <a:avLst/>
              <a:gdLst/>
              <a:ahLst/>
              <a:cxnLst/>
              <a:rect l="l" t="t" r="r" b="b"/>
              <a:pathLst>
                <a:path w="4685" h="404" extrusionOk="0">
                  <a:moveTo>
                    <a:pt x="187" y="0"/>
                  </a:moveTo>
                  <a:cubicBezTo>
                    <a:pt x="94" y="0"/>
                    <a:pt x="1" y="93"/>
                    <a:pt x="1" y="186"/>
                  </a:cubicBezTo>
                  <a:cubicBezTo>
                    <a:pt x="1" y="310"/>
                    <a:pt x="94" y="403"/>
                    <a:pt x="187" y="403"/>
                  </a:cubicBezTo>
                  <a:lnTo>
                    <a:pt x="4498" y="403"/>
                  </a:lnTo>
                  <a:cubicBezTo>
                    <a:pt x="4592" y="403"/>
                    <a:pt x="4685" y="310"/>
                    <a:pt x="4685" y="186"/>
                  </a:cubicBezTo>
                  <a:cubicBezTo>
                    <a:pt x="4685" y="93"/>
                    <a:pt x="4592" y="0"/>
                    <a:pt x="4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97"/>
            <p:cNvSpPr/>
            <p:nvPr/>
          </p:nvSpPr>
          <p:spPr>
            <a:xfrm>
              <a:off x="997725" y="3294900"/>
              <a:ext cx="120225" cy="10100"/>
            </a:xfrm>
            <a:custGeom>
              <a:avLst/>
              <a:gdLst/>
              <a:ahLst/>
              <a:cxnLst/>
              <a:rect l="l" t="t" r="r" b="b"/>
              <a:pathLst>
                <a:path w="4809" h="404" extrusionOk="0">
                  <a:moveTo>
                    <a:pt x="249" y="1"/>
                  </a:moveTo>
                  <a:cubicBezTo>
                    <a:pt x="1" y="1"/>
                    <a:pt x="1" y="404"/>
                    <a:pt x="249" y="404"/>
                  </a:cubicBezTo>
                  <a:lnTo>
                    <a:pt x="4560" y="404"/>
                  </a:lnTo>
                  <a:cubicBezTo>
                    <a:pt x="4809" y="404"/>
                    <a:pt x="4809" y="1"/>
                    <a:pt x="4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97"/>
            <p:cNvSpPr/>
            <p:nvPr/>
          </p:nvSpPr>
          <p:spPr>
            <a:xfrm>
              <a:off x="999275" y="3318950"/>
              <a:ext cx="117125" cy="10100"/>
            </a:xfrm>
            <a:custGeom>
              <a:avLst/>
              <a:gdLst/>
              <a:ahLst/>
              <a:cxnLst/>
              <a:rect l="l" t="t" r="r" b="b"/>
              <a:pathLst>
                <a:path w="4685" h="404" extrusionOk="0">
                  <a:moveTo>
                    <a:pt x="187" y="0"/>
                  </a:moveTo>
                  <a:cubicBezTo>
                    <a:pt x="94" y="0"/>
                    <a:pt x="1" y="93"/>
                    <a:pt x="1" y="186"/>
                  </a:cubicBezTo>
                  <a:cubicBezTo>
                    <a:pt x="1" y="311"/>
                    <a:pt x="94" y="404"/>
                    <a:pt x="187" y="404"/>
                  </a:cubicBezTo>
                  <a:lnTo>
                    <a:pt x="4498" y="404"/>
                  </a:lnTo>
                  <a:cubicBezTo>
                    <a:pt x="4592" y="404"/>
                    <a:pt x="4685" y="311"/>
                    <a:pt x="4685" y="186"/>
                  </a:cubicBezTo>
                  <a:cubicBezTo>
                    <a:pt x="4685" y="62"/>
                    <a:pt x="4592" y="0"/>
                    <a:pt x="4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97"/>
            <p:cNvSpPr/>
            <p:nvPr/>
          </p:nvSpPr>
          <p:spPr>
            <a:xfrm>
              <a:off x="999275" y="3342825"/>
              <a:ext cx="117125" cy="10275"/>
            </a:xfrm>
            <a:custGeom>
              <a:avLst/>
              <a:gdLst/>
              <a:ahLst/>
              <a:cxnLst/>
              <a:rect l="l" t="t" r="r" b="b"/>
              <a:pathLst>
                <a:path w="4685" h="411" extrusionOk="0">
                  <a:moveTo>
                    <a:pt x="150" y="1"/>
                  </a:moveTo>
                  <a:cubicBezTo>
                    <a:pt x="71" y="1"/>
                    <a:pt x="1" y="85"/>
                    <a:pt x="1" y="193"/>
                  </a:cubicBezTo>
                  <a:cubicBezTo>
                    <a:pt x="1" y="317"/>
                    <a:pt x="94" y="410"/>
                    <a:pt x="187" y="410"/>
                  </a:cubicBezTo>
                  <a:lnTo>
                    <a:pt x="4498" y="410"/>
                  </a:lnTo>
                  <a:cubicBezTo>
                    <a:pt x="4592" y="410"/>
                    <a:pt x="4685" y="317"/>
                    <a:pt x="4685" y="193"/>
                  </a:cubicBezTo>
                  <a:cubicBezTo>
                    <a:pt x="4685" y="69"/>
                    <a:pt x="4592" y="7"/>
                    <a:pt x="4498" y="7"/>
                  </a:cubicBezTo>
                  <a:lnTo>
                    <a:pt x="187" y="7"/>
                  </a:lnTo>
                  <a:cubicBezTo>
                    <a:pt x="175" y="3"/>
                    <a:pt x="162" y="1"/>
                    <a:pt x="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4" name="Google Shape;14714;p97"/>
          <p:cNvGrpSpPr/>
          <p:nvPr/>
        </p:nvGrpSpPr>
        <p:grpSpPr>
          <a:xfrm>
            <a:off x="1814372" y="2868279"/>
            <a:ext cx="186150" cy="348975"/>
            <a:chOff x="6298925" y="1923875"/>
            <a:chExt cx="186150" cy="348975"/>
          </a:xfrm>
        </p:grpSpPr>
        <p:sp>
          <p:nvSpPr>
            <p:cNvPr id="14715" name="Google Shape;14715;p97"/>
            <p:cNvSpPr/>
            <p:nvPr/>
          </p:nvSpPr>
          <p:spPr>
            <a:xfrm>
              <a:off x="6298925" y="1923875"/>
              <a:ext cx="186150" cy="348975"/>
            </a:xfrm>
            <a:custGeom>
              <a:avLst/>
              <a:gdLst/>
              <a:ahLst/>
              <a:cxnLst/>
              <a:rect l="l" t="t" r="r" b="b"/>
              <a:pathLst>
                <a:path w="7446" h="13959" extrusionOk="0">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6886"/>
                  </a:lnTo>
                  <a:cubicBezTo>
                    <a:pt x="1" y="7026"/>
                    <a:pt x="102" y="7096"/>
                    <a:pt x="202" y="7096"/>
                  </a:cubicBezTo>
                  <a:cubicBezTo>
                    <a:pt x="303" y="7096"/>
                    <a:pt x="404" y="7026"/>
                    <a:pt x="404" y="6886"/>
                  </a:cubicBezTo>
                  <a:lnTo>
                    <a:pt x="404" y="1861"/>
                  </a:lnTo>
                  <a:lnTo>
                    <a:pt x="7042" y="1861"/>
                  </a:lnTo>
                  <a:lnTo>
                    <a:pt x="7042" y="12128"/>
                  </a:lnTo>
                  <a:lnTo>
                    <a:pt x="5646" y="12128"/>
                  </a:lnTo>
                  <a:cubicBezTo>
                    <a:pt x="5553" y="12128"/>
                    <a:pt x="5460" y="12222"/>
                    <a:pt x="5460" y="12315"/>
                  </a:cubicBezTo>
                  <a:cubicBezTo>
                    <a:pt x="5460" y="12439"/>
                    <a:pt x="5522" y="12532"/>
                    <a:pt x="5646"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4840" y="12532"/>
                  </a:lnTo>
                  <a:cubicBezTo>
                    <a:pt x="4933" y="12532"/>
                    <a:pt x="5026" y="12439"/>
                    <a:pt x="5026" y="12315"/>
                  </a:cubicBezTo>
                  <a:cubicBezTo>
                    <a:pt x="5026" y="12222"/>
                    <a:pt x="4933" y="12128"/>
                    <a:pt x="4840" y="12128"/>
                  </a:cubicBezTo>
                  <a:lnTo>
                    <a:pt x="404" y="12128"/>
                  </a:lnTo>
                  <a:lnTo>
                    <a:pt x="404" y="7724"/>
                  </a:lnTo>
                  <a:cubicBezTo>
                    <a:pt x="404" y="7584"/>
                    <a:pt x="303" y="7514"/>
                    <a:pt x="202" y="7514"/>
                  </a:cubicBezTo>
                  <a:cubicBezTo>
                    <a:pt x="102" y="7514"/>
                    <a:pt x="1" y="7584"/>
                    <a:pt x="1" y="7724"/>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97"/>
            <p:cNvSpPr/>
            <p:nvPr/>
          </p:nvSpPr>
          <p:spPr>
            <a:xfrm>
              <a:off x="6324525" y="2049400"/>
              <a:ext cx="134175" cy="102475"/>
            </a:xfrm>
            <a:custGeom>
              <a:avLst/>
              <a:gdLst/>
              <a:ahLst/>
              <a:cxnLst/>
              <a:rect l="l" t="t" r="r" b="b"/>
              <a:pathLst>
                <a:path w="5367" h="4099" extrusionOk="0">
                  <a:moveTo>
                    <a:pt x="1427" y="407"/>
                  </a:moveTo>
                  <a:cubicBezTo>
                    <a:pt x="1986" y="407"/>
                    <a:pt x="2451" y="873"/>
                    <a:pt x="2451" y="1431"/>
                  </a:cubicBezTo>
                  <a:lnTo>
                    <a:pt x="2451" y="2982"/>
                  </a:lnTo>
                  <a:cubicBezTo>
                    <a:pt x="2172" y="2703"/>
                    <a:pt x="1799" y="2563"/>
                    <a:pt x="1427" y="2563"/>
                  </a:cubicBezTo>
                  <a:cubicBezTo>
                    <a:pt x="1055" y="2563"/>
                    <a:pt x="683" y="2703"/>
                    <a:pt x="404" y="2982"/>
                  </a:cubicBezTo>
                  <a:lnTo>
                    <a:pt x="404" y="1431"/>
                  </a:lnTo>
                  <a:cubicBezTo>
                    <a:pt x="404" y="873"/>
                    <a:pt x="869" y="407"/>
                    <a:pt x="1427" y="407"/>
                  </a:cubicBezTo>
                  <a:close/>
                  <a:moveTo>
                    <a:pt x="3909" y="407"/>
                  </a:moveTo>
                  <a:cubicBezTo>
                    <a:pt x="4498" y="407"/>
                    <a:pt x="4963" y="873"/>
                    <a:pt x="4963" y="1431"/>
                  </a:cubicBezTo>
                  <a:lnTo>
                    <a:pt x="4963" y="2982"/>
                  </a:lnTo>
                  <a:cubicBezTo>
                    <a:pt x="4669" y="2703"/>
                    <a:pt x="4289" y="2563"/>
                    <a:pt x="3913" y="2563"/>
                  </a:cubicBezTo>
                  <a:cubicBezTo>
                    <a:pt x="3537" y="2563"/>
                    <a:pt x="3164" y="2703"/>
                    <a:pt x="2885" y="2982"/>
                  </a:cubicBezTo>
                  <a:lnTo>
                    <a:pt x="2885" y="1431"/>
                  </a:lnTo>
                  <a:cubicBezTo>
                    <a:pt x="2885" y="873"/>
                    <a:pt x="3350" y="407"/>
                    <a:pt x="3909" y="407"/>
                  </a:cubicBezTo>
                  <a:close/>
                  <a:moveTo>
                    <a:pt x="1443" y="2974"/>
                  </a:moveTo>
                  <a:cubicBezTo>
                    <a:pt x="1854" y="2974"/>
                    <a:pt x="2265" y="3215"/>
                    <a:pt x="2420" y="3695"/>
                  </a:cubicBezTo>
                  <a:lnTo>
                    <a:pt x="466" y="3695"/>
                  </a:lnTo>
                  <a:cubicBezTo>
                    <a:pt x="621" y="3215"/>
                    <a:pt x="1032" y="2974"/>
                    <a:pt x="1443" y="2974"/>
                  </a:cubicBezTo>
                  <a:close/>
                  <a:moveTo>
                    <a:pt x="3924" y="2974"/>
                  </a:moveTo>
                  <a:cubicBezTo>
                    <a:pt x="4335" y="2974"/>
                    <a:pt x="4746" y="3215"/>
                    <a:pt x="4901" y="3695"/>
                  </a:cubicBezTo>
                  <a:lnTo>
                    <a:pt x="2947" y="3695"/>
                  </a:lnTo>
                  <a:cubicBezTo>
                    <a:pt x="3102" y="3215"/>
                    <a:pt x="3513" y="2974"/>
                    <a:pt x="3924" y="2974"/>
                  </a:cubicBezTo>
                  <a:close/>
                  <a:moveTo>
                    <a:pt x="1448" y="1"/>
                  </a:moveTo>
                  <a:cubicBezTo>
                    <a:pt x="719" y="1"/>
                    <a:pt x="0" y="552"/>
                    <a:pt x="0" y="1462"/>
                  </a:cubicBezTo>
                  <a:lnTo>
                    <a:pt x="0" y="3913"/>
                  </a:lnTo>
                  <a:cubicBezTo>
                    <a:pt x="0" y="4006"/>
                    <a:pt x="93" y="4099"/>
                    <a:pt x="186" y="4099"/>
                  </a:cubicBezTo>
                  <a:lnTo>
                    <a:pt x="5150" y="4099"/>
                  </a:lnTo>
                  <a:cubicBezTo>
                    <a:pt x="5274" y="4099"/>
                    <a:pt x="5367" y="4006"/>
                    <a:pt x="5367" y="3913"/>
                  </a:cubicBezTo>
                  <a:lnTo>
                    <a:pt x="5367" y="1462"/>
                  </a:lnTo>
                  <a:cubicBezTo>
                    <a:pt x="5367" y="552"/>
                    <a:pt x="4648" y="1"/>
                    <a:pt x="3912" y="1"/>
                  </a:cubicBezTo>
                  <a:cubicBezTo>
                    <a:pt x="3444" y="1"/>
                    <a:pt x="2969" y="223"/>
                    <a:pt x="2668" y="718"/>
                  </a:cubicBezTo>
                  <a:cubicBezTo>
                    <a:pt x="2379" y="223"/>
                    <a:pt x="1911"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97"/>
            <p:cNvSpPr/>
            <p:nvPr/>
          </p:nvSpPr>
          <p:spPr>
            <a:xfrm>
              <a:off x="6412925" y="2171625"/>
              <a:ext cx="21750" cy="32200"/>
            </a:xfrm>
            <a:custGeom>
              <a:avLst/>
              <a:gdLst/>
              <a:ahLst/>
              <a:cxnLst/>
              <a:rect l="l" t="t" r="r" b="b"/>
              <a:pathLst>
                <a:path w="870" h="1288" extrusionOk="0">
                  <a:moveTo>
                    <a:pt x="218" y="1"/>
                  </a:moveTo>
                  <a:cubicBezTo>
                    <a:pt x="163" y="1"/>
                    <a:pt x="109" y="16"/>
                    <a:pt x="63" y="47"/>
                  </a:cubicBezTo>
                  <a:cubicBezTo>
                    <a:pt x="1" y="140"/>
                    <a:pt x="1" y="264"/>
                    <a:pt x="63" y="357"/>
                  </a:cubicBezTo>
                  <a:lnTo>
                    <a:pt x="373" y="636"/>
                  </a:lnTo>
                  <a:lnTo>
                    <a:pt x="63" y="947"/>
                  </a:lnTo>
                  <a:cubicBezTo>
                    <a:pt x="1" y="1009"/>
                    <a:pt x="1" y="1164"/>
                    <a:pt x="63" y="1226"/>
                  </a:cubicBezTo>
                  <a:cubicBezTo>
                    <a:pt x="94" y="1257"/>
                    <a:pt x="156" y="1288"/>
                    <a:pt x="218" y="1288"/>
                  </a:cubicBezTo>
                  <a:cubicBezTo>
                    <a:pt x="280" y="1288"/>
                    <a:pt x="311" y="1257"/>
                    <a:pt x="373" y="1226"/>
                  </a:cubicBezTo>
                  <a:lnTo>
                    <a:pt x="807" y="792"/>
                  </a:lnTo>
                  <a:cubicBezTo>
                    <a:pt x="838" y="761"/>
                    <a:pt x="869" y="699"/>
                    <a:pt x="869" y="636"/>
                  </a:cubicBezTo>
                  <a:cubicBezTo>
                    <a:pt x="869" y="574"/>
                    <a:pt x="838" y="543"/>
                    <a:pt x="807" y="512"/>
                  </a:cubicBezTo>
                  <a:lnTo>
                    <a:pt x="373" y="47"/>
                  </a:lnTo>
                  <a:cubicBezTo>
                    <a:pt x="326" y="16"/>
                    <a:pt x="27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97"/>
            <p:cNvSpPr/>
            <p:nvPr/>
          </p:nvSpPr>
          <p:spPr>
            <a:xfrm>
              <a:off x="6349325" y="2171625"/>
              <a:ext cx="21750" cy="32200"/>
            </a:xfrm>
            <a:custGeom>
              <a:avLst/>
              <a:gdLst/>
              <a:ahLst/>
              <a:cxnLst/>
              <a:rect l="l" t="t" r="r" b="b"/>
              <a:pathLst>
                <a:path w="870" h="1288" extrusionOk="0">
                  <a:moveTo>
                    <a:pt x="649" y="1"/>
                  </a:moveTo>
                  <a:cubicBezTo>
                    <a:pt x="598" y="1"/>
                    <a:pt x="544" y="16"/>
                    <a:pt x="497" y="47"/>
                  </a:cubicBezTo>
                  <a:lnTo>
                    <a:pt x="63" y="512"/>
                  </a:lnTo>
                  <a:cubicBezTo>
                    <a:pt x="1" y="543"/>
                    <a:pt x="1" y="574"/>
                    <a:pt x="1" y="636"/>
                  </a:cubicBezTo>
                  <a:cubicBezTo>
                    <a:pt x="1" y="699"/>
                    <a:pt x="1" y="761"/>
                    <a:pt x="63" y="792"/>
                  </a:cubicBezTo>
                  <a:lnTo>
                    <a:pt x="497" y="1226"/>
                  </a:lnTo>
                  <a:cubicBezTo>
                    <a:pt x="528" y="1257"/>
                    <a:pt x="590" y="1288"/>
                    <a:pt x="652" y="1288"/>
                  </a:cubicBezTo>
                  <a:cubicBezTo>
                    <a:pt x="683" y="1288"/>
                    <a:pt x="745" y="1257"/>
                    <a:pt x="776" y="1226"/>
                  </a:cubicBezTo>
                  <a:cubicBezTo>
                    <a:pt x="870" y="1164"/>
                    <a:pt x="870" y="1009"/>
                    <a:pt x="776" y="947"/>
                  </a:cubicBezTo>
                  <a:lnTo>
                    <a:pt x="497" y="636"/>
                  </a:lnTo>
                  <a:lnTo>
                    <a:pt x="776" y="357"/>
                  </a:lnTo>
                  <a:cubicBezTo>
                    <a:pt x="870" y="264"/>
                    <a:pt x="870" y="140"/>
                    <a:pt x="776" y="47"/>
                  </a:cubicBezTo>
                  <a:cubicBezTo>
                    <a:pt x="745" y="16"/>
                    <a:pt x="699" y="1"/>
                    <a:pt x="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97"/>
            <p:cNvSpPr/>
            <p:nvPr/>
          </p:nvSpPr>
          <p:spPr>
            <a:xfrm>
              <a:off x="6328850" y="1999600"/>
              <a:ext cx="37125" cy="9850"/>
            </a:xfrm>
            <a:custGeom>
              <a:avLst/>
              <a:gdLst/>
              <a:ahLst/>
              <a:cxnLst/>
              <a:rect l="l" t="t" r="r" b="b"/>
              <a:pathLst>
                <a:path w="1485" h="394" extrusionOk="0">
                  <a:moveTo>
                    <a:pt x="177" y="0"/>
                  </a:moveTo>
                  <a:cubicBezTo>
                    <a:pt x="0" y="0"/>
                    <a:pt x="0" y="394"/>
                    <a:pt x="177" y="394"/>
                  </a:cubicBezTo>
                  <a:cubicBezTo>
                    <a:pt x="194" y="394"/>
                    <a:pt x="211" y="390"/>
                    <a:pt x="231" y="383"/>
                  </a:cubicBezTo>
                  <a:lnTo>
                    <a:pt x="1254" y="383"/>
                  </a:lnTo>
                  <a:cubicBezTo>
                    <a:pt x="1273" y="390"/>
                    <a:pt x="1291" y="394"/>
                    <a:pt x="1307" y="394"/>
                  </a:cubicBezTo>
                  <a:cubicBezTo>
                    <a:pt x="1485" y="394"/>
                    <a:pt x="1485" y="0"/>
                    <a:pt x="1307" y="0"/>
                  </a:cubicBezTo>
                  <a:cubicBezTo>
                    <a:pt x="1291" y="0"/>
                    <a:pt x="1273" y="4"/>
                    <a:pt x="1254" y="11"/>
                  </a:cubicBezTo>
                  <a:lnTo>
                    <a:pt x="231" y="11"/>
                  </a:lnTo>
                  <a:cubicBezTo>
                    <a:pt x="211" y="4"/>
                    <a:pt x="194"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97"/>
            <p:cNvSpPr/>
            <p:nvPr/>
          </p:nvSpPr>
          <p:spPr>
            <a:xfrm>
              <a:off x="6327625" y="2020800"/>
              <a:ext cx="122550" cy="10100"/>
            </a:xfrm>
            <a:custGeom>
              <a:avLst/>
              <a:gdLst/>
              <a:ahLst/>
              <a:cxnLst/>
              <a:rect l="l" t="t" r="r" b="b"/>
              <a:pathLst>
                <a:path w="4902" h="404" extrusionOk="0">
                  <a:moveTo>
                    <a:pt x="280" y="0"/>
                  </a:moveTo>
                  <a:cubicBezTo>
                    <a:pt x="0" y="0"/>
                    <a:pt x="0" y="404"/>
                    <a:pt x="280" y="404"/>
                  </a:cubicBezTo>
                  <a:lnTo>
                    <a:pt x="4622" y="404"/>
                  </a:lnTo>
                  <a:cubicBezTo>
                    <a:pt x="4902" y="404"/>
                    <a:pt x="4902" y="0"/>
                    <a:pt x="46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1" name="Google Shape;14721;p97"/>
          <p:cNvGrpSpPr/>
          <p:nvPr/>
        </p:nvGrpSpPr>
        <p:grpSpPr>
          <a:xfrm>
            <a:off x="2427262" y="2879016"/>
            <a:ext cx="376800" cy="327500"/>
            <a:chOff x="7718850" y="3678550"/>
            <a:chExt cx="376800" cy="327500"/>
          </a:xfrm>
        </p:grpSpPr>
        <p:sp>
          <p:nvSpPr>
            <p:cNvPr id="14722" name="Google Shape;14722;p97"/>
            <p:cNvSpPr/>
            <p:nvPr/>
          </p:nvSpPr>
          <p:spPr>
            <a:xfrm>
              <a:off x="7718850" y="3678550"/>
              <a:ext cx="376800" cy="327500"/>
            </a:xfrm>
            <a:custGeom>
              <a:avLst/>
              <a:gdLst/>
              <a:ahLst/>
              <a:cxnLst/>
              <a:rect l="l" t="t" r="r" b="b"/>
              <a:pathLst>
                <a:path w="15072" h="13100" extrusionOk="0">
                  <a:moveTo>
                    <a:pt x="4560" y="5344"/>
                  </a:moveTo>
                  <a:cubicBezTo>
                    <a:pt x="4746" y="6709"/>
                    <a:pt x="5522" y="7950"/>
                    <a:pt x="6700" y="8726"/>
                  </a:cubicBezTo>
                  <a:lnTo>
                    <a:pt x="6762" y="9594"/>
                  </a:lnTo>
                  <a:cubicBezTo>
                    <a:pt x="6793" y="9687"/>
                    <a:pt x="6855" y="9780"/>
                    <a:pt x="6948" y="9811"/>
                  </a:cubicBezTo>
                  <a:cubicBezTo>
                    <a:pt x="6979" y="9842"/>
                    <a:pt x="7010" y="9842"/>
                    <a:pt x="7073" y="9842"/>
                  </a:cubicBezTo>
                  <a:cubicBezTo>
                    <a:pt x="7135" y="9842"/>
                    <a:pt x="7197" y="9842"/>
                    <a:pt x="7228" y="9780"/>
                  </a:cubicBezTo>
                  <a:lnTo>
                    <a:pt x="7941" y="9284"/>
                  </a:lnTo>
                  <a:cubicBezTo>
                    <a:pt x="8382" y="9417"/>
                    <a:pt x="8833" y="9483"/>
                    <a:pt x="9282" y="9483"/>
                  </a:cubicBezTo>
                  <a:cubicBezTo>
                    <a:pt x="10191" y="9483"/>
                    <a:pt x="11091" y="9214"/>
                    <a:pt x="11881" y="8695"/>
                  </a:cubicBezTo>
                  <a:lnTo>
                    <a:pt x="11881" y="11765"/>
                  </a:lnTo>
                  <a:lnTo>
                    <a:pt x="2202" y="11765"/>
                  </a:lnTo>
                  <a:lnTo>
                    <a:pt x="2202" y="5376"/>
                  </a:lnTo>
                  <a:cubicBezTo>
                    <a:pt x="2202" y="5344"/>
                    <a:pt x="2202" y="5344"/>
                    <a:pt x="2202" y="5344"/>
                  </a:cubicBezTo>
                  <a:close/>
                  <a:moveTo>
                    <a:pt x="12749" y="7950"/>
                  </a:moveTo>
                  <a:lnTo>
                    <a:pt x="12749" y="11765"/>
                  </a:lnTo>
                  <a:lnTo>
                    <a:pt x="12284" y="11765"/>
                  </a:lnTo>
                  <a:lnTo>
                    <a:pt x="12284" y="8415"/>
                  </a:lnTo>
                  <a:cubicBezTo>
                    <a:pt x="12284" y="8415"/>
                    <a:pt x="12284" y="8415"/>
                    <a:pt x="12284" y="8384"/>
                  </a:cubicBezTo>
                  <a:cubicBezTo>
                    <a:pt x="12439" y="8260"/>
                    <a:pt x="12594" y="8105"/>
                    <a:pt x="12749" y="7950"/>
                  </a:cubicBezTo>
                  <a:close/>
                  <a:moveTo>
                    <a:pt x="5615" y="12169"/>
                  </a:moveTo>
                  <a:lnTo>
                    <a:pt x="5615" y="12665"/>
                  </a:lnTo>
                  <a:lnTo>
                    <a:pt x="652" y="12665"/>
                  </a:lnTo>
                  <a:cubicBezTo>
                    <a:pt x="527" y="12665"/>
                    <a:pt x="434" y="12603"/>
                    <a:pt x="434" y="12479"/>
                  </a:cubicBezTo>
                  <a:lnTo>
                    <a:pt x="434" y="12169"/>
                  </a:lnTo>
                  <a:close/>
                  <a:moveTo>
                    <a:pt x="8003" y="12169"/>
                  </a:moveTo>
                  <a:lnTo>
                    <a:pt x="8003" y="12665"/>
                  </a:lnTo>
                  <a:lnTo>
                    <a:pt x="6018" y="12665"/>
                  </a:lnTo>
                  <a:lnTo>
                    <a:pt x="6018" y="12169"/>
                  </a:lnTo>
                  <a:close/>
                  <a:moveTo>
                    <a:pt x="9256" y="0"/>
                  </a:moveTo>
                  <a:cubicBezTo>
                    <a:pt x="8531" y="0"/>
                    <a:pt x="7779" y="176"/>
                    <a:pt x="7042" y="568"/>
                  </a:cubicBezTo>
                  <a:cubicBezTo>
                    <a:pt x="6824" y="622"/>
                    <a:pt x="6964" y="962"/>
                    <a:pt x="7148" y="962"/>
                  </a:cubicBezTo>
                  <a:cubicBezTo>
                    <a:pt x="7174" y="962"/>
                    <a:pt x="7201" y="955"/>
                    <a:pt x="7228" y="940"/>
                  </a:cubicBezTo>
                  <a:cubicBezTo>
                    <a:pt x="7887" y="588"/>
                    <a:pt x="8581" y="425"/>
                    <a:pt x="9258" y="425"/>
                  </a:cubicBezTo>
                  <a:cubicBezTo>
                    <a:pt x="11384" y="425"/>
                    <a:pt x="13344" y="2023"/>
                    <a:pt x="13556" y="4352"/>
                  </a:cubicBezTo>
                  <a:cubicBezTo>
                    <a:pt x="13793" y="6965"/>
                    <a:pt x="11694" y="9084"/>
                    <a:pt x="9248" y="9084"/>
                  </a:cubicBezTo>
                  <a:cubicBezTo>
                    <a:pt x="8819" y="9084"/>
                    <a:pt x="8380" y="9019"/>
                    <a:pt x="7941" y="8881"/>
                  </a:cubicBezTo>
                  <a:cubicBezTo>
                    <a:pt x="7915" y="8868"/>
                    <a:pt x="7890" y="8860"/>
                    <a:pt x="7864" y="8860"/>
                  </a:cubicBezTo>
                  <a:cubicBezTo>
                    <a:pt x="7828" y="8860"/>
                    <a:pt x="7791" y="8875"/>
                    <a:pt x="7755" y="8912"/>
                  </a:cubicBezTo>
                  <a:lnTo>
                    <a:pt x="7135" y="9346"/>
                  </a:lnTo>
                  <a:lnTo>
                    <a:pt x="7073" y="8570"/>
                  </a:lnTo>
                  <a:cubicBezTo>
                    <a:pt x="7073" y="8508"/>
                    <a:pt x="7010" y="8446"/>
                    <a:pt x="6979" y="8415"/>
                  </a:cubicBezTo>
                  <a:cubicBezTo>
                    <a:pt x="4405" y="6802"/>
                    <a:pt x="4219" y="3111"/>
                    <a:pt x="6638" y="1281"/>
                  </a:cubicBezTo>
                  <a:cubicBezTo>
                    <a:pt x="6833" y="1159"/>
                    <a:pt x="6703" y="904"/>
                    <a:pt x="6534" y="904"/>
                  </a:cubicBezTo>
                  <a:cubicBezTo>
                    <a:pt x="6487" y="904"/>
                    <a:pt x="6437" y="924"/>
                    <a:pt x="6390" y="971"/>
                  </a:cubicBezTo>
                  <a:cubicBezTo>
                    <a:pt x="5770" y="1436"/>
                    <a:pt x="5273" y="2056"/>
                    <a:pt x="4932" y="2770"/>
                  </a:cubicBezTo>
                  <a:cubicBezTo>
                    <a:pt x="4746" y="3173"/>
                    <a:pt x="4622" y="3607"/>
                    <a:pt x="4560" y="4042"/>
                  </a:cubicBezTo>
                  <a:lnTo>
                    <a:pt x="1582" y="4042"/>
                  </a:lnTo>
                  <a:cubicBezTo>
                    <a:pt x="1179" y="4042"/>
                    <a:pt x="869" y="4352"/>
                    <a:pt x="869" y="4755"/>
                  </a:cubicBezTo>
                  <a:lnTo>
                    <a:pt x="869" y="8664"/>
                  </a:lnTo>
                  <a:cubicBezTo>
                    <a:pt x="869" y="8803"/>
                    <a:pt x="977" y="8873"/>
                    <a:pt x="1086" y="8873"/>
                  </a:cubicBezTo>
                  <a:cubicBezTo>
                    <a:pt x="1194" y="8873"/>
                    <a:pt x="1303" y="8803"/>
                    <a:pt x="1303" y="8664"/>
                  </a:cubicBezTo>
                  <a:lnTo>
                    <a:pt x="1303" y="4755"/>
                  </a:lnTo>
                  <a:cubicBezTo>
                    <a:pt x="1272" y="4600"/>
                    <a:pt x="1427" y="4476"/>
                    <a:pt x="1582" y="4476"/>
                  </a:cubicBezTo>
                  <a:lnTo>
                    <a:pt x="4529" y="4476"/>
                  </a:lnTo>
                  <a:lnTo>
                    <a:pt x="4529" y="4941"/>
                  </a:lnTo>
                  <a:lnTo>
                    <a:pt x="2202" y="4941"/>
                  </a:lnTo>
                  <a:cubicBezTo>
                    <a:pt x="1954" y="4941"/>
                    <a:pt x="1768" y="5127"/>
                    <a:pt x="1768" y="5376"/>
                  </a:cubicBezTo>
                  <a:lnTo>
                    <a:pt x="1768" y="11765"/>
                  </a:lnTo>
                  <a:lnTo>
                    <a:pt x="1303" y="11765"/>
                  </a:lnTo>
                  <a:lnTo>
                    <a:pt x="1303" y="9501"/>
                  </a:lnTo>
                  <a:cubicBezTo>
                    <a:pt x="1303" y="9361"/>
                    <a:pt x="1194" y="9292"/>
                    <a:pt x="1086" y="9292"/>
                  </a:cubicBezTo>
                  <a:cubicBezTo>
                    <a:pt x="977" y="9292"/>
                    <a:pt x="869" y="9361"/>
                    <a:pt x="869" y="9501"/>
                  </a:cubicBezTo>
                  <a:lnTo>
                    <a:pt x="869" y="11765"/>
                  </a:lnTo>
                  <a:lnTo>
                    <a:pt x="403" y="11765"/>
                  </a:lnTo>
                  <a:cubicBezTo>
                    <a:pt x="186" y="11765"/>
                    <a:pt x="0" y="11921"/>
                    <a:pt x="0" y="12138"/>
                  </a:cubicBezTo>
                  <a:lnTo>
                    <a:pt x="0" y="12479"/>
                  </a:lnTo>
                  <a:cubicBezTo>
                    <a:pt x="0" y="12820"/>
                    <a:pt x="279" y="13099"/>
                    <a:pt x="621" y="13099"/>
                  </a:cubicBezTo>
                  <a:lnTo>
                    <a:pt x="9678" y="13099"/>
                  </a:lnTo>
                  <a:cubicBezTo>
                    <a:pt x="9802" y="13099"/>
                    <a:pt x="9895" y="13006"/>
                    <a:pt x="9895" y="12882"/>
                  </a:cubicBezTo>
                  <a:cubicBezTo>
                    <a:pt x="9895" y="12789"/>
                    <a:pt x="9802" y="12696"/>
                    <a:pt x="9678" y="12696"/>
                  </a:cubicBezTo>
                  <a:lnTo>
                    <a:pt x="8375" y="12696"/>
                  </a:lnTo>
                  <a:lnTo>
                    <a:pt x="8375" y="12169"/>
                  </a:lnTo>
                  <a:lnTo>
                    <a:pt x="13587" y="12169"/>
                  </a:lnTo>
                  <a:lnTo>
                    <a:pt x="13587" y="12479"/>
                  </a:lnTo>
                  <a:cubicBezTo>
                    <a:pt x="13587" y="12603"/>
                    <a:pt x="13494" y="12696"/>
                    <a:pt x="13400" y="12696"/>
                  </a:cubicBezTo>
                  <a:lnTo>
                    <a:pt x="10516" y="12696"/>
                  </a:lnTo>
                  <a:cubicBezTo>
                    <a:pt x="10423" y="12696"/>
                    <a:pt x="10330" y="12789"/>
                    <a:pt x="10330" y="12882"/>
                  </a:cubicBezTo>
                  <a:cubicBezTo>
                    <a:pt x="10330" y="13006"/>
                    <a:pt x="10392" y="13099"/>
                    <a:pt x="10516" y="13099"/>
                  </a:cubicBezTo>
                  <a:lnTo>
                    <a:pt x="13400" y="13099"/>
                  </a:lnTo>
                  <a:cubicBezTo>
                    <a:pt x="13711" y="13099"/>
                    <a:pt x="13990" y="12820"/>
                    <a:pt x="13990" y="12479"/>
                  </a:cubicBezTo>
                  <a:lnTo>
                    <a:pt x="13990" y="12138"/>
                  </a:lnTo>
                  <a:cubicBezTo>
                    <a:pt x="13990" y="11921"/>
                    <a:pt x="13835" y="11734"/>
                    <a:pt x="13618" y="11734"/>
                  </a:cubicBezTo>
                  <a:lnTo>
                    <a:pt x="13618" y="11765"/>
                  </a:lnTo>
                  <a:lnTo>
                    <a:pt x="13121" y="11765"/>
                  </a:lnTo>
                  <a:lnTo>
                    <a:pt x="13121" y="7516"/>
                  </a:lnTo>
                  <a:cubicBezTo>
                    <a:pt x="13121" y="7485"/>
                    <a:pt x="13121" y="7485"/>
                    <a:pt x="13121" y="7454"/>
                  </a:cubicBezTo>
                  <a:cubicBezTo>
                    <a:pt x="13276" y="7237"/>
                    <a:pt x="13431" y="6988"/>
                    <a:pt x="13556" y="6709"/>
                  </a:cubicBezTo>
                  <a:cubicBezTo>
                    <a:pt x="15071" y="3375"/>
                    <a:pt x="12432" y="0"/>
                    <a:pt x="92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97"/>
            <p:cNvSpPr/>
            <p:nvPr/>
          </p:nvSpPr>
          <p:spPr>
            <a:xfrm>
              <a:off x="7863075" y="3709550"/>
              <a:ext cx="203200" cy="174750"/>
            </a:xfrm>
            <a:custGeom>
              <a:avLst/>
              <a:gdLst/>
              <a:ahLst/>
              <a:cxnLst/>
              <a:rect l="l" t="t" r="r" b="b"/>
              <a:pathLst>
                <a:path w="8128" h="6990" extrusionOk="0">
                  <a:moveTo>
                    <a:pt x="4374" y="506"/>
                  </a:moveTo>
                  <a:cubicBezTo>
                    <a:pt x="5553" y="847"/>
                    <a:pt x="6422" y="1871"/>
                    <a:pt x="6577" y="3081"/>
                  </a:cubicBezTo>
                  <a:lnTo>
                    <a:pt x="3847" y="3081"/>
                  </a:lnTo>
                  <a:cubicBezTo>
                    <a:pt x="3785" y="3081"/>
                    <a:pt x="3754" y="3050"/>
                    <a:pt x="3754" y="2988"/>
                  </a:cubicBezTo>
                  <a:lnTo>
                    <a:pt x="3754" y="2523"/>
                  </a:lnTo>
                  <a:cubicBezTo>
                    <a:pt x="3754" y="2460"/>
                    <a:pt x="3785" y="2398"/>
                    <a:pt x="3847" y="2398"/>
                  </a:cubicBezTo>
                  <a:cubicBezTo>
                    <a:pt x="4126" y="2398"/>
                    <a:pt x="4343" y="2181"/>
                    <a:pt x="4374" y="1902"/>
                  </a:cubicBezTo>
                  <a:lnTo>
                    <a:pt x="4374" y="506"/>
                  </a:lnTo>
                  <a:close/>
                  <a:moveTo>
                    <a:pt x="2234" y="661"/>
                  </a:moveTo>
                  <a:lnTo>
                    <a:pt x="2234" y="1809"/>
                  </a:lnTo>
                  <a:cubicBezTo>
                    <a:pt x="2234" y="2647"/>
                    <a:pt x="1552" y="3298"/>
                    <a:pt x="745" y="3329"/>
                  </a:cubicBezTo>
                  <a:lnTo>
                    <a:pt x="404" y="3329"/>
                  </a:lnTo>
                  <a:cubicBezTo>
                    <a:pt x="466" y="2150"/>
                    <a:pt x="1179" y="1127"/>
                    <a:pt x="2234" y="661"/>
                  </a:cubicBezTo>
                  <a:close/>
                  <a:moveTo>
                    <a:pt x="2141" y="4787"/>
                  </a:moveTo>
                  <a:cubicBezTo>
                    <a:pt x="2451" y="4787"/>
                    <a:pt x="2699" y="5035"/>
                    <a:pt x="2699" y="5345"/>
                  </a:cubicBezTo>
                  <a:lnTo>
                    <a:pt x="2699" y="6121"/>
                  </a:lnTo>
                  <a:cubicBezTo>
                    <a:pt x="2699" y="6245"/>
                    <a:pt x="2699" y="6338"/>
                    <a:pt x="2668" y="6462"/>
                  </a:cubicBezTo>
                  <a:cubicBezTo>
                    <a:pt x="1800" y="6214"/>
                    <a:pt x="1055" y="5593"/>
                    <a:pt x="683" y="4787"/>
                  </a:cubicBezTo>
                  <a:close/>
                  <a:moveTo>
                    <a:pt x="6391" y="4570"/>
                  </a:moveTo>
                  <a:cubicBezTo>
                    <a:pt x="6018" y="5531"/>
                    <a:pt x="5181" y="6276"/>
                    <a:pt x="4157" y="6493"/>
                  </a:cubicBezTo>
                  <a:lnTo>
                    <a:pt x="4157" y="5842"/>
                  </a:lnTo>
                  <a:cubicBezTo>
                    <a:pt x="4157" y="5128"/>
                    <a:pt x="4747" y="4570"/>
                    <a:pt x="5460" y="4570"/>
                  </a:cubicBezTo>
                  <a:close/>
                  <a:moveTo>
                    <a:pt x="3506" y="382"/>
                  </a:moveTo>
                  <a:cubicBezTo>
                    <a:pt x="3661" y="382"/>
                    <a:pt x="3785" y="382"/>
                    <a:pt x="3940" y="413"/>
                  </a:cubicBezTo>
                  <a:lnTo>
                    <a:pt x="3940" y="1902"/>
                  </a:lnTo>
                  <a:cubicBezTo>
                    <a:pt x="3940" y="1933"/>
                    <a:pt x="3878" y="1995"/>
                    <a:pt x="3816" y="1995"/>
                  </a:cubicBezTo>
                  <a:cubicBezTo>
                    <a:pt x="3537" y="1995"/>
                    <a:pt x="3320" y="2212"/>
                    <a:pt x="3320" y="2523"/>
                  </a:cubicBezTo>
                  <a:lnTo>
                    <a:pt x="3320" y="2988"/>
                  </a:lnTo>
                  <a:cubicBezTo>
                    <a:pt x="3320" y="3267"/>
                    <a:pt x="3537" y="3515"/>
                    <a:pt x="3816" y="3515"/>
                  </a:cubicBezTo>
                  <a:lnTo>
                    <a:pt x="6577" y="3515"/>
                  </a:lnTo>
                  <a:cubicBezTo>
                    <a:pt x="6577" y="3732"/>
                    <a:pt x="6546" y="3949"/>
                    <a:pt x="6515" y="4167"/>
                  </a:cubicBezTo>
                  <a:lnTo>
                    <a:pt x="5429" y="4167"/>
                  </a:lnTo>
                  <a:cubicBezTo>
                    <a:pt x="4499" y="4167"/>
                    <a:pt x="3754" y="4911"/>
                    <a:pt x="3754" y="5842"/>
                  </a:cubicBezTo>
                  <a:lnTo>
                    <a:pt x="3754" y="6555"/>
                  </a:lnTo>
                  <a:lnTo>
                    <a:pt x="3475" y="6555"/>
                  </a:lnTo>
                  <a:cubicBezTo>
                    <a:pt x="3351" y="6555"/>
                    <a:pt x="3227" y="6555"/>
                    <a:pt x="3103" y="6524"/>
                  </a:cubicBezTo>
                  <a:cubicBezTo>
                    <a:pt x="3134" y="6400"/>
                    <a:pt x="3134" y="6276"/>
                    <a:pt x="3134" y="6121"/>
                  </a:cubicBezTo>
                  <a:lnTo>
                    <a:pt x="3134" y="5345"/>
                  </a:lnTo>
                  <a:cubicBezTo>
                    <a:pt x="3134" y="4818"/>
                    <a:pt x="2699" y="4384"/>
                    <a:pt x="2172" y="4384"/>
                  </a:cubicBezTo>
                  <a:lnTo>
                    <a:pt x="528" y="4384"/>
                  </a:lnTo>
                  <a:cubicBezTo>
                    <a:pt x="466" y="4167"/>
                    <a:pt x="435" y="3949"/>
                    <a:pt x="404" y="3701"/>
                  </a:cubicBezTo>
                  <a:lnTo>
                    <a:pt x="745" y="3701"/>
                  </a:lnTo>
                  <a:cubicBezTo>
                    <a:pt x="1800" y="3701"/>
                    <a:pt x="2637" y="2864"/>
                    <a:pt x="2637" y="1809"/>
                  </a:cubicBezTo>
                  <a:lnTo>
                    <a:pt x="2637" y="506"/>
                  </a:lnTo>
                  <a:cubicBezTo>
                    <a:pt x="2917" y="413"/>
                    <a:pt x="3227" y="382"/>
                    <a:pt x="3506" y="382"/>
                  </a:cubicBezTo>
                  <a:close/>
                  <a:moveTo>
                    <a:pt x="3506" y="0"/>
                  </a:moveTo>
                  <a:cubicBezTo>
                    <a:pt x="1715" y="0"/>
                    <a:pt x="1" y="1388"/>
                    <a:pt x="1" y="3484"/>
                  </a:cubicBezTo>
                  <a:cubicBezTo>
                    <a:pt x="1" y="5407"/>
                    <a:pt x="1552" y="6989"/>
                    <a:pt x="3475" y="6989"/>
                  </a:cubicBezTo>
                  <a:cubicBezTo>
                    <a:pt x="6577" y="6989"/>
                    <a:pt x="8128" y="3236"/>
                    <a:pt x="5956" y="1034"/>
                  </a:cubicBezTo>
                  <a:cubicBezTo>
                    <a:pt x="5242" y="320"/>
                    <a:pt x="4365" y="0"/>
                    <a:pt x="3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4" name="Google Shape;14724;p97"/>
          <p:cNvGrpSpPr/>
          <p:nvPr/>
        </p:nvGrpSpPr>
        <p:grpSpPr>
          <a:xfrm>
            <a:off x="3253184" y="2868179"/>
            <a:ext cx="297825" cy="349175"/>
            <a:chOff x="957400" y="1923675"/>
            <a:chExt cx="297825" cy="349175"/>
          </a:xfrm>
        </p:grpSpPr>
        <p:sp>
          <p:nvSpPr>
            <p:cNvPr id="14725" name="Google Shape;14725;p97"/>
            <p:cNvSpPr/>
            <p:nvPr/>
          </p:nvSpPr>
          <p:spPr>
            <a:xfrm>
              <a:off x="1085350" y="1977950"/>
              <a:ext cx="48400" cy="17275"/>
            </a:xfrm>
            <a:custGeom>
              <a:avLst/>
              <a:gdLst/>
              <a:ahLst/>
              <a:cxnLst/>
              <a:rect l="l" t="t" r="r" b="b"/>
              <a:pathLst>
                <a:path w="1936" h="691" extrusionOk="0">
                  <a:moveTo>
                    <a:pt x="931" y="1"/>
                  </a:moveTo>
                  <a:cubicBezTo>
                    <a:pt x="629" y="1"/>
                    <a:pt x="327" y="117"/>
                    <a:pt x="94" y="350"/>
                  </a:cubicBezTo>
                  <a:cubicBezTo>
                    <a:pt x="1" y="443"/>
                    <a:pt x="1" y="567"/>
                    <a:pt x="94" y="629"/>
                  </a:cubicBezTo>
                  <a:cubicBezTo>
                    <a:pt x="125" y="660"/>
                    <a:pt x="187" y="691"/>
                    <a:pt x="218" y="691"/>
                  </a:cubicBezTo>
                  <a:cubicBezTo>
                    <a:pt x="280" y="691"/>
                    <a:pt x="342" y="660"/>
                    <a:pt x="373" y="629"/>
                  </a:cubicBezTo>
                  <a:cubicBezTo>
                    <a:pt x="528" y="474"/>
                    <a:pt x="714" y="412"/>
                    <a:pt x="931" y="412"/>
                  </a:cubicBezTo>
                  <a:cubicBezTo>
                    <a:pt x="1149" y="412"/>
                    <a:pt x="1335" y="474"/>
                    <a:pt x="1490" y="629"/>
                  </a:cubicBezTo>
                  <a:cubicBezTo>
                    <a:pt x="1533" y="672"/>
                    <a:pt x="1583" y="690"/>
                    <a:pt x="1631" y="690"/>
                  </a:cubicBezTo>
                  <a:cubicBezTo>
                    <a:pt x="1792" y="690"/>
                    <a:pt x="1936" y="492"/>
                    <a:pt x="1769" y="350"/>
                  </a:cubicBezTo>
                  <a:cubicBezTo>
                    <a:pt x="1536" y="117"/>
                    <a:pt x="1234"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97"/>
            <p:cNvSpPr/>
            <p:nvPr/>
          </p:nvSpPr>
          <p:spPr>
            <a:xfrm>
              <a:off x="1064725" y="1951200"/>
              <a:ext cx="85800" cy="25425"/>
            </a:xfrm>
            <a:custGeom>
              <a:avLst/>
              <a:gdLst/>
              <a:ahLst/>
              <a:cxnLst/>
              <a:rect l="l" t="t" r="r" b="b"/>
              <a:pathLst>
                <a:path w="3432" h="1017" extrusionOk="0">
                  <a:moveTo>
                    <a:pt x="1756" y="0"/>
                  </a:moveTo>
                  <a:cubicBezTo>
                    <a:pt x="1175" y="0"/>
                    <a:pt x="593" y="225"/>
                    <a:pt x="143" y="675"/>
                  </a:cubicBezTo>
                  <a:cubicBezTo>
                    <a:pt x="1" y="818"/>
                    <a:pt x="132" y="1016"/>
                    <a:pt x="299" y="1016"/>
                  </a:cubicBezTo>
                  <a:cubicBezTo>
                    <a:pt x="349" y="1016"/>
                    <a:pt x="403" y="998"/>
                    <a:pt x="454" y="954"/>
                  </a:cubicBezTo>
                  <a:cubicBezTo>
                    <a:pt x="810" y="598"/>
                    <a:pt x="1283" y="419"/>
                    <a:pt x="1756" y="419"/>
                  </a:cubicBezTo>
                  <a:cubicBezTo>
                    <a:pt x="2229" y="419"/>
                    <a:pt x="2702" y="598"/>
                    <a:pt x="3059" y="954"/>
                  </a:cubicBezTo>
                  <a:cubicBezTo>
                    <a:pt x="3121" y="985"/>
                    <a:pt x="3152" y="1016"/>
                    <a:pt x="3214" y="1016"/>
                  </a:cubicBezTo>
                  <a:cubicBezTo>
                    <a:pt x="3276" y="1016"/>
                    <a:pt x="3307" y="985"/>
                    <a:pt x="3369" y="954"/>
                  </a:cubicBezTo>
                  <a:cubicBezTo>
                    <a:pt x="3431" y="861"/>
                    <a:pt x="3431" y="737"/>
                    <a:pt x="3369" y="675"/>
                  </a:cubicBezTo>
                  <a:cubicBezTo>
                    <a:pt x="2920" y="225"/>
                    <a:pt x="2338" y="0"/>
                    <a:pt x="1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97"/>
            <p:cNvSpPr/>
            <p:nvPr/>
          </p:nvSpPr>
          <p:spPr>
            <a:xfrm>
              <a:off x="1047350" y="1923675"/>
              <a:ext cx="122550" cy="33750"/>
            </a:xfrm>
            <a:custGeom>
              <a:avLst/>
              <a:gdLst/>
              <a:ahLst/>
              <a:cxnLst/>
              <a:rect l="l" t="t" r="r" b="b"/>
              <a:pathLst>
                <a:path w="4902" h="1350" extrusionOk="0">
                  <a:moveTo>
                    <a:pt x="2455" y="0"/>
                  </a:moveTo>
                  <a:cubicBezTo>
                    <a:pt x="1598" y="0"/>
                    <a:pt x="745" y="334"/>
                    <a:pt x="94" y="1001"/>
                  </a:cubicBezTo>
                  <a:cubicBezTo>
                    <a:pt x="1" y="1063"/>
                    <a:pt x="1" y="1187"/>
                    <a:pt x="94" y="1280"/>
                  </a:cubicBezTo>
                  <a:cubicBezTo>
                    <a:pt x="125" y="1326"/>
                    <a:pt x="171" y="1350"/>
                    <a:pt x="222" y="1350"/>
                  </a:cubicBezTo>
                  <a:cubicBezTo>
                    <a:pt x="272" y="1350"/>
                    <a:pt x="327" y="1326"/>
                    <a:pt x="373" y="1280"/>
                  </a:cubicBezTo>
                  <a:cubicBezTo>
                    <a:pt x="947" y="706"/>
                    <a:pt x="1699" y="419"/>
                    <a:pt x="2451" y="419"/>
                  </a:cubicBezTo>
                  <a:cubicBezTo>
                    <a:pt x="3204" y="419"/>
                    <a:pt x="3956" y="706"/>
                    <a:pt x="4530" y="1280"/>
                  </a:cubicBezTo>
                  <a:cubicBezTo>
                    <a:pt x="4592" y="1311"/>
                    <a:pt x="4623" y="1342"/>
                    <a:pt x="4685" y="1342"/>
                  </a:cubicBezTo>
                  <a:cubicBezTo>
                    <a:pt x="4747" y="1342"/>
                    <a:pt x="4778" y="1311"/>
                    <a:pt x="4840" y="1280"/>
                  </a:cubicBezTo>
                  <a:cubicBezTo>
                    <a:pt x="4902" y="1187"/>
                    <a:pt x="4902" y="1063"/>
                    <a:pt x="4840" y="1001"/>
                  </a:cubicBezTo>
                  <a:cubicBezTo>
                    <a:pt x="4173" y="334"/>
                    <a:pt x="3312" y="0"/>
                    <a:pt x="2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97"/>
            <p:cNvSpPr/>
            <p:nvPr/>
          </p:nvSpPr>
          <p:spPr>
            <a:xfrm>
              <a:off x="957400" y="2025450"/>
              <a:ext cx="297825" cy="247400"/>
            </a:xfrm>
            <a:custGeom>
              <a:avLst/>
              <a:gdLst/>
              <a:ahLst/>
              <a:cxnLst/>
              <a:rect l="l" t="t" r="r" b="b"/>
              <a:pathLst>
                <a:path w="11913" h="9896" extrusionOk="0">
                  <a:moveTo>
                    <a:pt x="7197" y="404"/>
                  </a:moveTo>
                  <a:cubicBezTo>
                    <a:pt x="7321" y="404"/>
                    <a:pt x="7476" y="497"/>
                    <a:pt x="7507" y="652"/>
                  </a:cubicBezTo>
                  <a:lnTo>
                    <a:pt x="7507" y="683"/>
                  </a:lnTo>
                  <a:lnTo>
                    <a:pt x="4405" y="683"/>
                  </a:lnTo>
                  <a:lnTo>
                    <a:pt x="4405" y="652"/>
                  </a:lnTo>
                  <a:cubicBezTo>
                    <a:pt x="4436" y="497"/>
                    <a:pt x="4560" y="404"/>
                    <a:pt x="4716" y="404"/>
                  </a:cubicBezTo>
                  <a:close/>
                  <a:moveTo>
                    <a:pt x="7600" y="1086"/>
                  </a:moveTo>
                  <a:lnTo>
                    <a:pt x="7724" y="1551"/>
                  </a:lnTo>
                  <a:lnTo>
                    <a:pt x="4219" y="1551"/>
                  </a:lnTo>
                  <a:lnTo>
                    <a:pt x="4312" y="1086"/>
                  </a:lnTo>
                  <a:close/>
                  <a:moveTo>
                    <a:pt x="3584" y="5425"/>
                  </a:moveTo>
                  <a:cubicBezTo>
                    <a:pt x="3780" y="5425"/>
                    <a:pt x="3940" y="5600"/>
                    <a:pt x="3940" y="5801"/>
                  </a:cubicBezTo>
                  <a:lnTo>
                    <a:pt x="3940" y="7011"/>
                  </a:lnTo>
                  <a:lnTo>
                    <a:pt x="3134" y="7011"/>
                  </a:lnTo>
                  <a:lnTo>
                    <a:pt x="3134" y="5832"/>
                  </a:lnTo>
                  <a:cubicBezTo>
                    <a:pt x="3134" y="5584"/>
                    <a:pt x="3320" y="5429"/>
                    <a:pt x="3537" y="5429"/>
                  </a:cubicBezTo>
                  <a:cubicBezTo>
                    <a:pt x="3553" y="5427"/>
                    <a:pt x="3569" y="5425"/>
                    <a:pt x="3584" y="5425"/>
                  </a:cubicBezTo>
                  <a:close/>
                  <a:moveTo>
                    <a:pt x="8423" y="5425"/>
                  </a:moveTo>
                  <a:cubicBezTo>
                    <a:pt x="8619" y="5425"/>
                    <a:pt x="8779" y="5600"/>
                    <a:pt x="8779" y="5801"/>
                  </a:cubicBezTo>
                  <a:lnTo>
                    <a:pt x="8779" y="7042"/>
                  </a:lnTo>
                  <a:lnTo>
                    <a:pt x="7973" y="7042"/>
                  </a:lnTo>
                  <a:lnTo>
                    <a:pt x="7973" y="5832"/>
                  </a:lnTo>
                  <a:cubicBezTo>
                    <a:pt x="7942" y="5584"/>
                    <a:pt x="8128" y="5429"/>
                    <a:pt x="8376" y="5429"/>
                  </a:cubicBezTo>
                  <a:cubicBezTo>
                    <a:pt x="8392" y="5427"/>
                    <a:pt x="8408" y="5425"/>
                    <a:pt x="8423" y="5425"/>
                  </a:cubicBezTo>
                  <a:close/>
                  <a:moveTo>
                    <a:pt x="4281" y="7445"/>
                  </a:moveTo>
                  <a:cubicBezTo>
                    <a:pt x="4281" y="7445"/>
                    <a:pt x="4312" y="7476"/>
                    <a:pt x="4312" y="7476"/>
                  </a:cubicBezTo>
                  <a:lnTo>
                    <a:pt x="4312" y="7879"/>
                  </a:lnTo>
                  <a:lnTo>
                    <a:pt x="2761" y="7879"/>
                  </a:lnTo>
                  <a:lnTo>
                    <a:pt x="2761" y="7476"/>
                  </a:lnTo>
                  <a:cubicBezTo>
                    <a:pt x="2761" y="7476"/>
                    <a:pt x="2792" y="7445"/>
                    <a:pt x="2792" y="7445"/>
                  </a:cubicBezTo>
                  <a:close/>
                  <a:moveTo>
                    <a:pt x="9120" y="7445"/>
                  </a:moveTo>
                  <a:cubicBezTo>
                    <a:pt x="9120" y="7445"/>
                    <a:pt x="9151" y="7476"/>
                    <a:pt x="9151" y="7476"/>
                  </a:cubicBezTo>
                  <a:lnTo>
                    <a:pt x="9151" y="7879"/>
                  </a:lnTo>
                  <a:lnTo>
                    <a:pt x="7600" y="7879"/>
                  </a:lnTo>
                  <a:lnTo>
                    <a:pt x="7600" y="7476"/>
                  </a:lnTo>
                  <a:cubicBezTo>
                    <a:pt x="7600" y="7476"/>
                    <a:pt x="7631" y="7445"/>
                    <a:pt x="7631" y="7445"/>
                  </a:cubicBezTo>
                  <a:close/>
                  <a:moveTo>
                    <a:pt x="714" y="6018"/>
                  </a:moveTo>
                  <a:cubicBezTo>
                    <a:pt x="1179" y="6483"/>
                    <a:pt x="1831" y="6763"/>
                    <a:pt x="2513" y="6763"/>
                  </a:cubicBezTo>
                  <a:lnTo>
                    <a:pt x="2699" y="6763"/>
                  </a:lnTo>
                  <a:lnTo>
                    <a:pt x="2699" y="7073"/>
                  </a:lnTo>
                  <a:cubicBezTo>
                    <a:pt x="2513" y="7104"/>
                    <a:pt x="2358" y="7290"/>
                    <a:pt x="2358" y="7476"/>
                  </a:cubicBezTo>
                  <a:lnTo>
                    <a:pt x="2358" y="7879"/>
                  </a:lnTo>
                  <a:cubicBezTo>
                    <a:pt x="2358" y="8096"/>
                    <a:pt x="2513" y="8252"/>
                    <a:pt x="2699" y="8314"/>
                  </a:cubicBezTo>
                  <a:lnTo>
                    <a:pt x="2699" y="9523"/>
                  </a:lnTo>
                  <a:lnTo>
                    <a:pt x="1303" y="9523"/>
                  </a:lnTo>
                  <a:cubicBezTo>
                    <a:pt x="993" y="9523"/>
                    <a:pt x="714" y="9244"/>
                    <a:pt x="714" y="8934"/>
                  </a:cubicBezTo>
                  <a:lnTo>
                    <a:pt x="714" y="8903"/>
                  </a:lnTo>
                  <a:lnTo>
                    <a:pt x="714" y="6018"/>
                  </a:lnTo>
                  <a:close/>
                  <a:moveTo>
                    <a:pt x="3940" y="8283"/>
                  </a:moveTo>
                  <a:lnTo>
                    <a:pt x="3940" y="9523"/>
                  </a:lnTo>
                  <a:lnTo>
                    <a:pt x="3134" y="9523"/>
                  </a:lnTo>
                  <a:lnTo>
                    <a:pt x="3134" y="8283"/>
                  </a:lnTo>
                  <a:close/>
                  <a:moveTo>
                    <a:pt x="7538" y="6732"/>
                  </a:moveTo>
                  <a:lnTo>
                    <a:pt x="7538" y="7042"/>
                  </a:lnTo>
                  <a:cubicBezTo>
                    <a:pt x="7352" y="7104"/>
                    <a:pt x="7197" y="7259"/>
                    <a:pt x="7197" y="7476"/>
                  </a:cubicBezTo>
                  <a:lnTo>
                    <a:pt x="7197" y="7879"/>
                  </a:lnTo>
                  <a:cubicBezTo>
                    <a:pt x="7197" y="8065"/>
                    <a:pt x="7352" y="8252"/>
                    <a:pt x="7538" y="8283"/>
                  </a:cubicBezTo>
                  <a:lnTo>
                    <a:pt x="7538" y="9523"/>
                  </a:lnTo>
                  <a:lnTo>
                    <a:pt x="4343" y="9523"/>
                  </a:lnTo>
                  <a:lnTo>
                    <a:pt x="4343" y="8314"/>
                  </a:lnTo>
                  <a:cubicBezTo>
                    <a:pt x="4560" y="8283"/>
                    <a:pt x="4716" y="8096"/>
                    <a:pt x="4716" y="7879"/>
                  </a:cubicBezTo>
                  <a:lnTo>
                    <a:pt x="4716" y="7507"/>
                  </a:lnTo>
                  <a:cubicBezTo>
                    <a:pt x="4716" y="7290"/>
                    <a:pt x="4560" y="7104"/>
                    <a:pt x="4343" y="7073"/>
                  </a:cubicBezTo>
                  <a:lnTo>
                    <a:pt x="4343" y="6763"/>
                  </a:lnTo>
                  <a:lnTo>
                    <a:pt x="7538" y="6732"/>
                  </a:lnTo>
                  <a:close/>
                  <a:moveTo>
                    <a:pt x="8779" y="8283"/>
                  </a:moveTo>
                  <a:lnTo>
                    <a:pt x="8779" y="9523"/>
                  </a:lnTo>
                  <a:lnTo>
                    <a:pt x="7973" y="9523"/>
                  </a:lnTo>
                  <a:lnTo>
                    <a:pt x="7973" y="8283"/>
                  </a:lnTo>
                  <a:close/>
                  <a:moveTo>
                    <a:pt x="4716" y="1"/>
                  </a:moveTo>
                  <a:cubicBezTo>
                    <a:pt x="4374" y="1"/>
                    <a:pt x="4095" y="218"/>
                    <a:pt x="4033" y="559"/>
                  </a:cubicBezTo>
                  <a:lnTo>
                    <a:pt x="3785" y="1551"/>
                  </a:lnTo>
                  <a:lnTo>
                    <a:pt x="3134" y="1551"/>
                  </a:lnTo>
                  <a:cubicBezTo>
                    <a:pt x="3114" y="1544"/>
                    <a:pt x="3097" y="1541"/>
                    <a:pt x="3081" y="1541"/>
                  </a:cubicBezTo>
                  <a:cubicBezTo>
                    <a:pt x="2898" y="1541"/>
                    <a:pt x="2903" y="1960"/>
                    <a:pt x="3096" y="1960"/>
                  </a:cubicBezTo>
                  <a:cubicBezTo>
                    <a:pt x="3108" y="1960"/>
                    <a:pt x="3120" y="1958"/>
                    <a:pt x="3134" y="1955"/>
                  </a:cubicBezTo>
                  <a:lnTo>
                    <a:pt x="11044" y="1955"/>
                  </a:lnTo>
                  <a:cubicBezTo>
                    <a:pt x="11292" y="1955"/>
                    <a:pt x="11509" y="2141"/>
                    <a:pt x="11509" y="2420"/>
                  </a:cubicBezTo>
                  <a:lnTo>
                    <a:pt x="11509" y="4219"/>
                  </a:lnTo>
                  <a:cubicBezTo>
                    <a:pt x="11509" y="5367"/>
                    <a:pt x="10578" y="6328"/>
                    <a:pt x="9399" y="6328"/>
                  </a:cubicBezTo>
                  <a:lnTo>
                    <a:pt x="9182" y="6328"/>
                  </a:lnTo>
                  <a:lnTo>
                    <a:pt x="9182" y="5832"/>
                  </a:lnTo>
                  <a:cubicBezTo>
                    <a:pt x="9182" y="5367"/>
                    <a:pt x="8810" y="4995"/>
                    <a:pt x="8376" y="4995"/>
                  </a:cubicBezTo>
                  <a:cubicBezTo>
                    <a:pt x="7911" y="4995"/>
                    <a:pt x="7538" y="5367"/>
                    <a:pt x="7538" y="5832"/>
                  </a:cubicBezTo>
                  <a:lnTo>
                    <a:pt x="7538" y="6328"/>
                  </a:lnTo>
                  <a:lnTo>
                    <a:pt x="4343" y="6328"/>
                  </a:lnTo>
                  <a:lnTo>
                    <a:pt x="4343" y="5832"/>
                  </a:lnTo>
                  <a:cubicBezTo>
                    <a:pt x="4343" y="5367"/>
                    <a:pt x="3971" y="4995"/>
                    <a:pt x="3537" y="4995"/>
                  </a:cubicBezTo>
                  <a:cubicBezTo>
                    <a:pt x="3072" y="4995"/>
                    <a:pt x="2730" y="5367"/>
                    <a:pt x="2730" y="5832"/>
                  </a:cubicBezTo>
                  <a:lnTo>
                    <a:pt x="2730" y="6328"/>
                  </a:lnTo>
                  <a:lnTo>
                    <a:pt x="2513" y="6328"/>
                  </a:lnTo>
                  <a:cubicBezTo>
                    <a:pt x="1334" y="6328"/>
                    <a:pt x="404" y="5398"/>
                    <a:pt x="404" y="4250"/>
                  </a:cubicBezTo>
                  <a:lnTo>
                    <a:pt x="404" y="2451"/>
                  </a:lnTo>
                  <a:cubicBezTo>
                    <a:pt x="404" y="2172"/>
                    <a:pt x="621" y="1955"/>
                    <a:pt x="869" y="1955"/>
                  </a:cubicBezTo>
                  <a:lnTo>
                    <a:pt x="2296" y="1955"/>
                  </a:lnTo>
                  <a:cubicBezTo>
                    <a:pt x="2315" y="1962"/>
                    <a:pt x="2333" y="1965"/>
                    <a:pt x="2349" y="1965"/>
                  </a:cubicBezTo>
                  <a:cubicBezTo>
                    <a:pt x="2526" y="1965"/>
                    <a:pt x="2526" y="1572"/>
                    <a:pt x="2349" y="1572"/>
                  </a:cubicBezTo>
                  <a:cubicBezTo>
                    <a:pt x="2333" y="1572"/>
                    <a:pt x="2315" y="1575"/>
                    <a:pt x="2296" y="1582"/>
                  </a:cubicBezTo>
                  <a:lnTo>
                    <a:pt x="869" y="1582"/>
                  </a:lnTo>
                  <a:cubicBezTo>
                    <a:pt x="404" y="1582"/>
                    <a:pt x="1" y="1955"/>
                    <a:pt x="1" y="2451"/>
                  </a:cubicBezTo>
                  <a:lnTo>
                    <a:pt x="1" y="4250"/>
                  </a:lnTo>
                  <a:cubicBezTo>
                    <a:pt x="1" y="4684"/>
                    <a:pt x="125" y="5119"/>
                    <a:pt x="311" y="5491"/>
                  </a:cubicBezTo>
                  <a:lnTo>
                    <a:pt x="311" y="8934"/>
                  </a:lnTo>
                  <a:cubicBezTo>
                    <a:pt x="342" y="9461"/>
                    <a:pt x="776" y="9896"/>
                    <a:pt x="1303" y="9896"/>
                  </a:cubicBezTo>
                  <a:lnTo>
                    <a:pt x="10609" y="9896"/>
                  </a:lnTo>
                  <a:cubicBezTo>
                    <a:pt x="11137" y="9896"/>
                    <a:pt x="11602" y="9461"/>
                    <a:pt x="11602" y="8903"/>
                  </a:cubicBezTo>
                  <a:lnTo>
                    <a:pt x="11602" y="7662"/>
                  </a:lnTo>
                  <a:cubicBezTo>
                    <a:pt x="11602" y="7523"/>
                    <a:pt x="11501" y="7453"/>
                    <a:pt x="11400" y="7453"/>
                  </a:cubicBezTo>
                  <a:cubicBezTo>
                    <a:pt x="11299" y="7453"/>
                    <a:pt x="11199" y="7523"/>
                    <a:pt x="11199" y="7662"/>
                  </a:cubicBezTo>
                  <a:lnTo>
                    <a:pt x="11199" y="8903"/>
                  </a:lnTo>
                  <a:cubicBezTo>
                    <a:pt x="11199" y="9244"/>
                    <a:pt x="10919" y="9523"/>
                    <a:pt x="10609" y="9523"/>
                  </a:cubicBezTo>
                  <a:lnTo>
                    <a:pt x="9182" y="9523"/>
                  </a:lnTo>
                  <a:lnTo>
                    <a:pt x="9182" y="8314"/>
                  </a:lnTo>
                  <a:cubicBezTo>
                    <a:pt x="9399" y="8283"/>
                    <a:pt x="9555" y="8096"/>
                    <a:pt x="9555" y="7879"/>
                  </a:cubicBezTo>
                  <a:lnTo>
                    <a:pt x="9555" y="7507"/>
                  </a:lnTo>
                  <a:cubicBezTo>
                    <a:pt x="9555" y="7290"/>
                    <a:pt x="9399" y="7104"/>
                    <a:pt x="9182" y="7073"/>
                  </a:cubicBezTo>
                  <a:lnTo>
                    <a:pt x="9182" y="6763"/>
                  </a:lnTo>
                  <a:lnTo>
                    <a:pt x="9399" y="6763"/>
                  </a:lnTo>
                  <a:cubicBezTo>
                    <a:pt x="10082" y="6763"/>
                    <a:pt x="10702" y="6483"/>
                    <a:pt x="11168" y="6018"/>
                  </a:cubicBezTo>
                  <a:lnTo>
                    <a:pt x="11168" y="6856"/>
                  </a:lnTo>
                  <a:cubicBezTo>
                    <a:pt x="11168" y="6995"/>
                    <a:pt x="11276" y="7065"/>
                    <a:pt x="11385" y="7065"/>
                  </a:cubicBezTo>
                  <a:cubicBezTo>
                    <a:pt x="11493" y="7065"/>
                    <a:pt x="11602" y="6995"/>
                    <a:pt x="11602" y="6856"/>
                  </a:cubicBezTo>
                  <a:lnTo>
                    <a:pt x="11602" y="5522"/>
                  </a:lnTo>
                  <a:cubicBezTo>
                    <a:pt x="11602" y="5522"/>
                    <a:pt x="11602" y="5491"/>
                    <a:pt x="11602" y="5491"/>
                  </a:cubicBezTo>
                  <a:cubicBezTo>
                    <a:pt x="11819" y="5088"/>
                    <a:pt x="11912" y="4684"/>
                    <a:pt x="11912" y="4250"/>
                  </a:cubicBezTo>
                  <a:lnTo>
                    <a:pt x="11912" y="2451"/>
                  </a:lnTo>
                  <a:cubicBezTo>
                    <a:pt x="11912" y="1955"/>
                    <a:pt x="11509" y="1551"/>
                    <a:pt x="11044" y="1551"/>
                  </a:cubicBezTo>
                  <a:lnTo>
                    <a:pt x="8128" y="1551"/>
                  </a:lnTo>
                  <a:lnTo>
                    <a:pt x="7911" y="559"/>
                  </a:lnTo>
                  <a:cubicBezTo>
                    <a:pt x="7818" y="218"/>
                    <a:pt x="7538" y="1"/>
                    <a:pt x="7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97"/>
            <p:cNvSpPr/>
            <p:nvPr/>
          </p:nvSpPr>
          <p:spPr>
            <a:xfrm>
              <a:off x="1062875" y="2104550"/>
              <a:ext cx="86875" cy="38025"/>
            </a:xfrm>
            <a:custGeom>
              <a:avLst/>
              <a:gdLst/>
              <a:ahLst/>
              <a:cxnLst/>
              <a:rect l="l" t="t" r="r" b="b"/>
              <a:pathLst>
                <a:path w="3475" h="1521" extrusionOk="0">
                  <a:moveTo>
                    <a:pt x="3040" y="404"/>
                  </a:moveTo>
                  <a:cubicBezTo>
                    <a:pt x="3071" y="404"/>
                    <a:pt x="3071" y="435"/>
                    <a:pt x="3071" y="466"/>
                  </a:cubicBezTo>
                  <a:lnTo>
                    <a:pt x="3071" y="1055"/>
                  </a:lnTo>
                  <a:cubicBezTo>
                    <a:pt x="3071" y="1086"/>
                    <a:pt x="3071" y="1117"/>
                    <a:pt x="3040" y="1117"/>
                  </a:cubicBezTo>
                  <a:lnTo>
                    <a:pt x="435" y="1117"/>
                  </a:lnTo>
                  <a:cubicBezTo>
                    <a:pt x="404" y="1117"/>
                    <a:pt x="404" y="1086"/>
                    <a:pt x="404" y="1055"/>
                  </a:cubicBezTo>
                  <a:lnTo>
                    <a:pt x="404" y="466"/>
                  </a:lnTo>
                  <a:cubicBezTo>
                    <a:pt x="404" y="435"/>
                    <a:pt x="404" y="404"/>
                    <a:pt x="435" y="404"/>
                  </a:cubicBezTo>
                  <a:close/>
                  <a:moveTo>
                    <a:pt x="435" y="0"/>
                  </a:moveTo>
                  <a:cubicBezTo>
                    <a:pt x="186" y="0"/>
                    <a:pt x="0" y="218"/>
                    <a:pt x="0" y="466"/>
                  </a:cubicBezTo>
                  <a:lnTo>
                    <a:pt x="0" y="1055"/>
                  </a:lnTo>
                  <a:cubicBezTo>
                    <a:pt x="0" y="1303"/>
                    <a:pt x="186" y="1520"/>
                    <a:pt x="435" y="1520"/>
                  </a:cubicBezTo>
                  <a:lnTo>
                    <a:pt x="3040" y="1520"/>
                  </a:lnTo>
                  <a:cubicBezTo>
                    <a:pt x="3288" y="1520"/>
                    <a:pt x="3474" y="1303"/>
                    <a:pt x="3474" y="1055"/>
                  </a:cubicBezTo>
                  <a:lnTo>
                    <a:pt x="3474" y="466"/>
                  </a:lnTo>
                  <a:cubicBezTo>
                    <a:pt x="3474" y="218"/>
                    <a:pt x="3288" y="0"/>
                    <a:pt x="3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0" name="Google Shape;14730;p97"/>
          <p:cNvGrpSpPr/>
          <p:nvPr/>
        </p:nvGrpSpPr>
        <p:grpSpPr>
          <a:xfrm>
            <a:off x="3993516" y="2873704"/>
            <a:ext cx="349775" cy="338125"/>
            <a:chOff x="6970500" y="3673350"/>
            <a:chExt cx="349775" cy="338125"/>
          </a:xfrm>
        </p:grpSpPr>
        <p:sp>
          <p:nvSpPr>
            <p:cNvPr id="14731" name="Google Shape;14731;p97"/>
            <p:cNvSpPr/>
            <p:nvPr/>
          </p:nvSpPr>
          <p:spPr>
            <a:xfrm>
              <a:off x="6970500" y="3673350"/>
              <a:ext cx="349775" cy="338125"/>
            </a:xfrm>
            <a:custGeom>
              <a:avLst/>
              <a:gdLst/>
              <a:ahLst/>
              <a:cxnLst/>
              <a:rect l="l" t="t" r="r" b="b"/>
              <a:pathLst>
                <a:path w="13991" h="13525" extrusionOk="0">
                  <a:moveTo>
                    <a:pt x="6995" y="12617"/>
                  </a:moveTo>
                  <a:cubicBezTo>
                    <a:pt x="7112" y="12617"/>
                    <a:pt x="7228" y="12702"/>
                    <a:pt x="7228" y="12873"/>
                  </a:cubicBezTo>
                  <a:cubicBezTo>
                    <a:pt x="7228" y="12997"/>
                    <a:pt x="7135" y="13090"/>
                    <a:pt x="7011" y="13090"/>
                  </a:cubicBezTo>
                  <a:cubicBezTo>
                    <a:pt x="6856" y="13090"/>
                    <a:pt x="6763" y="12997"/>
                    <a:pt x="6763" y="12873"/>
                  </a:cubicBezTo>
                  <a:cubicBezTo>
                    <a:pt x="6763" y="12702"/>
                    <a:pt x="6879" y="12617"/>
                    <a:pt x="6995" y="12617"/>
                  </a:cubicBezTo>
                  <a:close/>
                  <a:moveTo>
                    <a:pt x="373" y="0"/>
                  </a:moveTo>
                  <a:cubicBezTo>
                    <a:pt x="156" y="0"/>
                    <a:pt x="0" y="155"/>
                    <a:pt x="0" y="372"/>
                  </a:cubicBezTo>
                  <a:lnTo>
                    <a:pt x="0" y="1210"/>
                  </a:lnTo>
                  <a:cubicBezTo>
                    <a:pt x="0" y="1396"/>
                    <a:pt x="156" y="1551"/>
                    <a:pt x="373" y="1582"/>
                  </a:cubicBezTo>
                  <a:lnTo>
                    <a:pt x="621" y="1582"/>
                  </a:lnTo>
                  <a:lnTo>
                    <a:pt x="621" y="9771"/>
                  </a:lnTo>
                  <a:cubicBezTo>
                    <a:pt x="621" y="10174"/>
                    <a:pt x="962" y="10485"/>
                    <a:pt x="1365" y="10485"/>
                  </a:cubicBezTo>
                  <a:lnTo>
                    <a:pt x="6794" y="10485"/>
                  </a:lnTo>
                  <a:lnTo>
                    <a:pt x="6794" y="12253"/>
                  </a:lnTo>
                  <a:cubicBezTo>
                    <a:pt x="6080" y="12470"/>
                    <a:pt x="6266" y="13524"/>
                    <a:pt x="6980" y="13524"/>
                  </a:cubicBezTo>
                  <a:cubicBezTo>
                    <a:pt x="7724" y="13524"/>
                    <a:pt x="7879" y="12470"/>
                    <a:pt x="7197" y="12253"/>
                  </a:cubicBezTo>
                  <a:lnTo>
                    <a:pt x="7197" y="10485"/>
                  </a:lnTo>
                  <a:lnTo>
                    <a:pt x="10609" y="10485"/>
                  </a:lnTo>
                  <a:cubicBezTo>
                    <a:pt x="10616" y="10486"/>
                    <a:pt x="10623" y="10486"/>
                    <a:pt x="10629" y="10486"/>
                  </a:cubicBezTo>
                  <a:cubicBezTo>
                    <a:pt x="10819" y="10486"/>
                    <a:pt x="10819" y="10080"/>
                    <a:pt x="10629" y="10080"/>
                  </a:cubicBezTo>
                  <a:cubicBezTo>
                    <a:pt x="10623" y="10080"/>
                    <a:pt x="10616" y="10080"/>
                    <a:pt x="10609" y="10081"/>
                  </a:cubicBezTo>
                  <a:lnTo>
                    <a:pt x="1365" y="10081"/>
                  </a:lnTo>
                  <a:cubicBezTo>
                    <a:pt x="1179" y="10081"/>
                    <a:pt x="1055" y="9926"/>
                    <a:pt x="1055" y="9771"/>
                  </a:cubicBezTo>
                  <a:lnTo>
                    <a:pt x="1055" y="1582"/>
                  </a:lnTo>
                  <a:lnTo>
                    <a:pt x="12967" y="1582"/>
                  </a:lnTo>
                  <a:lnTo>
                    <a:pt x="12967" y="9771"/>
                  </a:lnTo>
                  <a:cubicBezTo>
                    <a:pt x="12967" y="9926"/>
                    <a:pt x="12811" y="10081"/>
                    <a:pt x="12625" y="10081"/>
                  </a:cubicBezTo>
                  <a:lnTo>
                    <a:pt x="11416" y="10081"/>
                  </a:lnTo>
                  <a:cubicBezTo>
                    <a:pt x="11198" y="10112"/>
                    <a:pt x="11198" y="10454"/>
                    <a:pt x="11416" y="10485"/>
                  </a:cubicBezTo>
                  <a:lnTo>
                    <a:pt x="12625" y="10485"/>
                  </a:lnTo>
                  <a:cubicBezTo>
                    <a:pt x="13029" y="10485"/>
                    <a:pt x="13370" y="10174"/>
                    <a:pt x="13370" y="9771"/>
                  </a:cubicBezTo>
                  <a:lnTo>
                    <a:pt x="13370" y="1582"/>
                  </a:lnTo>
                  <a:lnTo>
                    <a:pt x="13618" y="1582"/>
                  </a:lnTo>
                  <a:cubicBezTo>
                    <a:pt x="13804" y="1582"/>
                    <a:pt x="13990" y="1396"/>
                    <a:pt x="13990" y="1210"/>
                  </a:cubicBezTo>
                  <a:lnTo>
                    <a:pt x="13990" y="372"/>
                  </a:lnTo>
                  <a:cubicBezTo>
                    <a:pt x="13990" y="155"/>
                    <a:pt x="13804" y="0"/>
                    <a:pt x="13618" y="0"/>
                  </a:cubicBezTo>
                  <a:lnTo>
                    <a:pt x="5832" y="0"/>
                  </a:lnTo>
                  <a:cubicBezTo>
                    <a:pt x="5553" y="0"/>
                    <a:pt x="5553" y="403"/>
                    <a:pt x="5832" y="403"/>
                  </a:cubicBezTo>
                  <a:lnTo>
                    <a:pt x="13556" y="403"/>
                  </a:lnTo>
                  <a:lnTo>
                    <a:pt x="13556" y="1148"/>
                  </a:lnTo>
                  <a:lnTo>
                    <a:pt x="435" y="1148"/>
                  </a:lnTo>
                  <a:lnTo>
                    <a:pt x="435" y="403"/>
                  </a:lnTo>
                  <a:lnTo>
                    <a:pt x="5026" y="403"/>
                  </a:lnTo>
                  <a:cubicBezTo>
                    <a:pt x="5274" y="403"/>
                    <a:pt x="5274" y="0"/>
                    <a:pt x="5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97"/>
            <p:cNvSpPr/>
            <p:nvPr/>
          </p:nvSpPr>
          <p:spPr>
            <a:xfrm>
              <a:off x="7202725" y="3883500"/>
              <a:ext cx="38450" cy="15825"/>
            </a:xfrm>
            <a:custGeom>
              <a:avLst/>
              <a:gdLst/>
              <a:ahLst/>
              <a:cxnLst/>
              <a:rect l="l" t="t" r="r" b="b"/>
              <a:pathLst>
                <a:path w="1538" h="633" extrusionOk="0">
                  <a:moveTo>
                    <a:pt x="793" y="0"/>
                  </a:moveTo>
                  <a:cubicBezTo>
                    <a:pt x="545" y="0"/>
                    <a:pt x="327" y="93"/>
                    <a:pt x="141" y="279"/>
                  </a:cubicBezTo>
                  <a:cubicBezTo>
                    <a:pt x="0" y="420"/>
                    <a:pt x="127" y="633"/>
                    <a:pt x="290" y="633"/>
                  </a:cubicBezTo>
                  <a:cubicBezTo>
                    <a:pt x="343" y="633"/>
                    <a:pt x="399" y="611"/>
                    <a:pt x="452" y="559"/>
                  </a:cubicBezTo>
                  <a:cubicBezTo>
                    <a:pt x="545" y="466"/>
                    <a:pt x="676" y="419"/>
                    <a:pt x="808" y="419"/>
                  </a:cubicBezTo>
                  <a:cubicBezTo>
                    <a:pt x="940" y="419"/>
                    <a:pt x="1072" y="466"/>
                    <a:pt x="1165" y="559"/>
                  </a:cubicBezTo>
                  <a:cubicBezTo>
                    <a:pt x="1196" y="621"/>
                    <a:pt x="1258" y="621"/>
                    <a:pt x="1320" y="621"/>
                  </a:cubicBezTo>
                  <a:cubicBezTo>
                    <a:pt x="1382" y="621"/>
                    <a:pt x="1413" y="621"/>
                    <a:pt x="1475" y="559"/>
                  </a:cubicBezTo>
                  <a:cubicBezTo>
                    <a:pt x="1537" y="497"/>
                    <a:pt x="1537" y="372"/>
                    <a:pt x="1475" y="279"/>
                  </a:cubicBezTo>
                  <a:cubicBezTo>
                    <a:pt x="1289" y="93"/>
                    <a:pt x="1041"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97"/>
            <p:cNvSpPr/>
            <p:nvPr/>
          </p:nvSpPr>
          <p:spPr>
            <a:xfrm>
              <a:off x="7190725" y="3864300"/>
              <a:ext cx="64400" cy="21550"/>
            </a:xfrm>
            <a:custGeom>
              <a:avLst/>
              <a:gdLst/>
              <a:ahLst/>
              <a:cxnLst/>
              <a:rect l="l" t="t" r="r" b="b"/>
              <a:pathLst>
                <a:path w="2576" h="862" extrusionOk="0">
                  <a:moveTo>
                    <a:pt x="1288" y="1"/>
                  </a:moveTo>
                  <a:cubicBezTo>
                    <a:pt x="854" y="1"/>
                    <a:pt x="420" y="163"/>
                    <a:pt x="94" y="489"/>
                  </a:cubicBezTo>
                  <a:cubicBezTo>
                    <a:pt x="1" y="582"/>
                    <a:pt x="1" y="706"/>
                    <a:pt x="94" y="799"/>
                  </a:cubicBezTo>
                  <a:cubicBezTo>
                    <a:pt x="125" y="830"/>
                    <a:pt x="172" y="846"/>
                    <a:pt x="222" y="846"/>
                  </a:cubicBezTo>
                  <a:cubicBezTo>
                    <a:pt x="272" y="846"/>
                    <a:pt x="327" y="830"/>
                    <a:pt x="373" y="799"/>
                  </a:cubicBezTo>
                  <a:cubicBezTo>
                    <a:pt x="621" y="536"/>
                    <a:pt x="955" y="404"/>
                    <a:pt x="1288" y="404"/>
                  </a:cubicBezTo>
                  <a:cubicBezTo>
                    <a:pt x="1622" y="404"/>
                    <a:pt x="1955" y="536"/>
                    <a:pt x="2203" y="799"/>
                  </a:cubicBezTo>
                  <a:cubicBezTo>
                    <a:pt x="2234" y="830"/>
                    <a:pt x="2296" y="861"/>
                    <a:pt x="2358" y="861"/>
                  </a:cubicBezTo>
                  <a:cubicBezTo>
                    <a:pt x="2389" y="861"/>
                    <a:pt x="2451" y="830"/>
                    <a:pt x="2483" y="799"/>
                  </a:cubicBezTo>
                  <a:cubicBezTo>
                    <a:pt x="2576" y="706"/>
                    <a:pt x="2576" y="582"/>
                    <a:pt x="2483" y="489"/>
                  </a:cubicBezTo>
                  <a:cubicBezTo>
                    <a:pt x="2157" y="163"/>
                    <a:pt x="1723" y="1"/>
                    <a:pt x="1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97"/>
            <p:cNvSpPr/>
            <p:nvPr/>
          </p:nvSpPr>
          <p:spPr>
            <a:xfrm>
              <a:off x="7176775" y="3844525"/>
              <a:ext cx="92300" cy="27350"/>
            </a:xfrm>
            <a:custGeom>
              <a:avLst/>
              <a:gdLst/>
              <a:ahLst/>
              <a:cxnLst/>
              <a:rect l="l" t="t" r="r" b="b"/>
              <a:pathLst>
                <a:path w="3692" h="1094" extrusionOk="0">
                  <a:moveTo>
                    <a:pt x="1842" y="1"/>
                  </a:moveTo>
                  <a:cubicBezTo>
                    <a:pt x="1203" y="1"/>
                    <a:pt x="559" y="241"/>
                    <a:pt x="63" y="722"/>
                  </a:cubicBezTo>
                  <a:cubicBezTo>
                    <a:pt x="1" y="815"/>
                    <a:pt x="1" y="939"/>
                    <a:pt x="63" y="1032"/>
                  </a:cubicBezTo>
                  <a:cubicBezTo>
                    <a:pt x="109" y="1063"/>
                    <a:pt x="163" y="1078"/>
                    <a:pt x="218" y="1078"/>
                  </a:cubicBezTo>
                  <a:cubicBezTo>
                    <a:pt x="272" y="1078"/>
                    <a:pt x="326" y="1063"/>
                    <a:pt x="373" y="1032"/>
                  </a:cubicBezTo>
                  <a:cubicBezTo>
                    <a:pt x="776" y="613"/>
                    <a:pt x="1311" y="404"/>
                    <a:pt x="1846" y="404"/>
                  </a:cubicBezTo>
                  <a:cubicBezTo>
                    <a:pt x="2381" y="404"/>
                    <a:pt x="2916" y="613"/>
                    <a:pt x="3320" y="1032"/>
                  </a:cubicBezTo>
                  <a:cubicBezTo>
                    <a:pt x="3351" y="1063"/>
                    <a:pt x="3413" y="1094"/>
                    <a:pt x="3475" y="1094"/>
                  </a:cubicBezTo>
                  <a:cubicBezTo>
                    <a:pt x="3537" y="1094"/>
                    <a:pt x="3568" y="1063"/>
                    <a:pt x="3599" y="1032"/>
                  </a:cubicBezTo>
                  <a:cubicBezTo>
                    <a:pt x="3692" y="939"/>
                    <a:pt x="3692" y="815"/>
                    <a:pt x="3599" y="722"/>
                  </a:cubicBezTo>
                  <a:cubicBezTo>
                    <a:pt x="3118" y="241"/>
                    <a:pt x="2482" y="1"/>
                    <a:pt x="1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97"/>
            <p:cNvSpPr/>
            <p:nvPr/>
          </p:nvSpPr>
          <p:spPr>
            <a:xfrm>
              <a:off x="7020125" y="3734600"/>
              <a:ext cx="111700" cy="33375"/>
            </a:xfrm>
            <a:custGeom>
              <a:avLst/>
              <a:gdLst/>
              <a:ahLst/>
              <a:cxnLst/>
              <a:rect l="l" t="t" r="r" b="b"/>
              <a:pathLst>
                <a:path w="4468" h="1335" extrusionOk="0">
                  <a:moveTo>
                    <a:pt x="4064" y="404"/>
                  </a:moveTo>
                  <a:lnTo>
                    <a:pt x="4064" y="931"/>
                  </a:lnTo>
                  <a:lnTo>
                    <a:pt x="435" y="931"/>
                  </a:lnTo>
                  <a:lnTo>
                    <a:pt x="435" y="404"/>
                  </a:lnTo>
                  <a:close/>
                  <a:moveTo>
                    <a:pt x="373" y="1"/>
                  </a:moveTo>
                  <a:cubicBezTo>
                    <a:pt x="156" y="1"/>
                    <a:pt x="1" y="156"/>
                    <a:pt x="1" y="342"/>
                  </a:cubicBezTo>
                  <a:lnTo>
                    <a:pt x="1" y="993"/>
                  </a:lnTo>
                  <a:cubicBezTo>
                    <a:pt x="1" y="1179"/>
                    <a:pt x="156" y="1334"/>
                    <a:pt x="373" y="1334"/>
                  </a:cubicBezTo>
                  <a:lnTo>
                    <a:pt x="4095" y="1334"/>
                  </a:lnTo>
                  <a:cubicBezTo>
                    <a:pt x="4312" y="1334"/>
                    <a:pt x="4467" y="1179"/>
                    <a:pt x="4467" y="993"/>
                  </a:cubicBezTo>
                  <a:lnTo>
                    <a:pt x="4467" y="342"/>
                  </a:lnTo>
                  <a:cubicBezTo>
                    <a:pt x="4467" y="156"/>
                    <a:pt x="4312" y="1"/>
                    <a:pt x="4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97"/>
            <p:cNvSpPr/>
            <p:nvPr/>
          </p:nvSpPr>
          <p:spPr>
            <a:xfrm>
              <a:off x="7172125" y="3735375"/>
              <a:ext cx="93075" cy="86100"/>
            </a:xfrm>
            <a:custGeom>
              <a:avLst/>
              <a:gdLst/>
              <a:ahLst/>
              <a:cxnLst/>
              <a:rect l="l" t="t" r="r" b="b"/>
              <a:pathLst>
                <a:path w="3723" h="3444" extrusionOk="0">
                  <a:moveTo>
                    <a:pt x="3320" y="435"/>
                  </a:moveTo>
                  <a:lnTo>
                    <a:pt x="3320" y="3040"/>
                  </a:lnTo>
                  <a:lnTo>
                    <a:pt x="435" y="3040"/>
                  </a:lnTo>
                  <a:lnTo>
                    <a:pt x="435" y="435"/>
                  </a:lnTo>
                  <a:close/>
                  <a:moveTo>
                    <a:pt x="373" y="1"/>
                  </a:moveTo>
                  <a:cubicBezTo>
                    <a:pt x="156" y="1"/>
                    <a:pt x="0" y="156"/>
                    <a:pt x="0" y="373"/>
                  </a:cubicBezTo>
                  <a:lnTo>
                    <a:pt x="0" y="3071"/>
                  </a:lnTo>
                  <a:cubicBezTo>
                    <a:pt x="0" y="3289"/>
                    <a:pt x="156" y="3444"/>
                    <a:pt x="373" y="3444"/>
                  </a:cubicBezTo>
                  <a:lnTo>
                    <a:pt x="3382" y="3444"/>
                  </a:lnTo>
                  <a:cubicBezTo>
                    <a:pt x="3568" y="3444"/>
                    <a:pt x="3723" y="3289"/>
                    <a:pt x="3723" y="3071"/>
                  </a:cubicBezTo>
                  <a:lnTo>
                    <a:pt x="3723" y="373"/>
                  </a:lnTo>
                  <a:cubicBezTo>
                    <a:pt x="3723" y="156"/>
                    <a:pt x="3568"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97"/>
            <p:cNvSpPr/>
            <p:nvPr/>
          </p:nvSpPr>
          <p:spPr>
            <a:xfrm>
              <a:off x="7024775" y="3785000"/>
              <a:ext cx="103175" cy="10125"/>
            </a:xfrm>
            <a:custGeom>
              <a:avLst/>
              <a:gdLst/>
              <a:ahLst/>
              <a:cxnLst/>
              <a:rect l="l" t="t" r="r" b="b"/>
              <a:pathLst>
                <a:path w="4127" h="405" extrusionOk="0">
                  <a:moveTo>
                    <a:pt x="187" y="1"/>
                  </a:moveTo>
                  <a:cubicBezTo>
                    <a:pt x="94" y="1"/>
                    <a:pt x="1" y="94"/>
                    <a:pt x="1" y="218"/>
                  </a:cubicBezTo>
                  <a:cubicBezTo>
                    <a:pt x="1" y="311"/>
                    <a:pt x="94" y="404"/>
                    <a:pt x="187" y="404"/>
                  </a:cubicBezTo>
                  <a:lnTo>
                    <a:pt x="3909" y="404"/>
                  </a:lnTo>
                  <a:cubicBezTo>
                    <a:pt x="4033" y="404"/>
                    <a:pt x="4126" y="311"/>
                    <a:pt x="4126" y="218"/>
                  </a:cubicBezTo>
                  <a:cubicBezTo>
                    <a:pt x="4126" y="94"/>
                    <a:pt x="4033" y="1"/>
                    <a:pt x="3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97"/>
            <p:cNvSpPr/>
            <p:nvPr/>
          </p:nvSpPr>
          <p:spPr>
            <a:xfrm>
              <a:off x="7024775" y="3812925"/>
              <a:ext cx="103175" cy="10100"/>
            </a:xfrm>
            <a:custGeom>
              <a:avLst/>
              <a:gdLst/>
              <a:ahLst/>
              <a:cxnLst/>
              <a:rect l="l" t="t" r="r" b="b"/>
              <a:pathLst>
                <a:path w="4127" h="404" extrusionOk="0">
                  <a:moveTo>
                    <a:pt x="187" y="1"/>
                  </a:moveTo>
                  <a:cubicBezTo>
                    <a:pt x="94" y="1"/>
                    <a:pt x="1" y="94"/>
                    <a:pt x="1" y="187"/>
                  </a:cubicBezTo>
                  <a:cubicBezTo>
                    <a:pt x="1" y="311"/>
                    <a:pt x="94" y="404"/>
                    <a:pt x="187" y="404"/>
                  </a:cubicBezTo>
                  <a:lnTo>
                    <a:pt x="3909" y="404"/>
                  </a:lnTo>
                  <a:cubicBezTo>
                    <a:pt x="4033" y="404"/>
                    <a:pt x="4126" y="311"/>
                    <a:pt x="4126" y="187"/>
                  </a:cubicBezTo>
                  <a:cubicBezTo>
                    <a:pt x="4126" y="94"/>
                    <a:pt x="4033" y="1"/>
                    <a:pt x="3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97"/>
            <p:cNvSpPr/>
            <p:nvPr/>
          </p:nvSpPr>
          <p:spPr>
            <a:xfrm>
              <a:off x="7024775" y="3840075"/>
              <a:ext cx="102400" cy="10100"/>
            </a:xfrm>
            <a:custGeom>
              <a:avLst/>
              <a:gdLst/>
              <a:ahLst/>
              <a:cxnLst/>
              <a:rect l="l" t="t" r="r" b="b"/>
              <a:pathLst>
                <a:path w="4096" h="404" extrusionOk="0">
                  <a:moveTo>
                    <a:pt x="187" y="0"/>
                  </a:moveTo>
                  <a:cubicBezTo>
                    <a:pt x="1" y="62"/>
                    <a:pt x="1" y="341"/>
                    <a:pt x="187" y="403"/>
                  </a:cubicBezTo>
                  <a:lnTo>
                    <a:pt x="3909" y="403"/>
                  </a:lnTo>
                  <a:cubicBezTo>
                    <a:pt x="4095" y="341"/>
                    <a:pt x="4095" y="62"/>
                    <a:pt x="39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97"/>
            <p:cNvSpPr/>
            <p:nvPr/>
          </p:nvSpPr>
          <p:spPr>
            <a:xfrm>
              <a:off x="7024000" y="3867975"/>
              <a:ext cx="104725" cy="10125"/>
            </a:xfrm>
            <a:custGeom>
              <a:avLst/>
              <a:gdLst/>
              <a:ahLst/>
              <a:cxnLst/>
              <a:rect l="l" t="t" r="r" b="b"/>
              <a:pathLst>
                <a:path w="4189" h="405" extrusionOk="0">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97"/>
            <p:cNvSpPr/>
            <p:nvPr/>
          </p:nvSpPr>
          <p:spPr>
            <a:xfrm>
              <a:off x="7024000" y="3895900"/>
              <a:ext cx="104725" cy="10100"/>
            </a:xfrm>
            <a:custGeom>
              <a:avLst/>
              <a:gdLst/>
              <a:ahLst/>
              <a:cxnLst/>
              <a:rect l="l" t="t" r="r" b="b"/>
              <a:pathLst>
                <a:path w="4189" h="404" extrusionOk="0">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2" name="Google Shape;14742;p97"/>
          <p:cNvGrpSpPr/>
          <p:nvPr/>
        </p:nvGrpSpPr>
        <p:grpSpPr>
          <a:xfrm>
            <a:off x="4725466" y="2874054"/>
            <a:ext cx="349000" cy="337425"/>
            <a:chOff x="6217500" y="3673850"/>
            <a:chExt cx="349000" cy="337425"/>
          </a:xfrm>
        </p:grpSpPr>
        <p:sp>
          <p:nvSpPr>
            <p:cNvPr id="14743" name="Google Shape;14743;p97"/>
            <p:cNvSpPr/>
            <p:nvPr/>
          </p:nvSpPr>
          <p:spPr>
            <a:xfrm>
              <a:off x="6217500" y="3673850"/>
              <a:ext cx="349000" cy="337425"/>
            </a:xfrm>
            <a:custGeom>
              <a:avLst/>
              <a:gdLst/>
              <a:ahLst/>
              <a:cxnLst/>
              <a:rect l="l" t="t" r="r" b="b"/>
              <a:pathLst>
                <a:path w="13960" h="13497" extrusionOk="0">
                  <a:moveTo>
                    <a:pt x="12843" y="4416"/>
                  </a:moveTo>
                  <a:lnTo>
                    <a:pt x="12843" y="4974"/>
                  </a:lnTo>
                  <a:cubicBezTo>
                    <a:pt x="12843" y="5098"/>
                    <a:pt x="12750" y="5191"/>
                    <a:pt x="12626" y="5191"/>
                  </a:cubicBezTo>
                  <a:lnTo>
                    <a:pt x="6794" y="5191"/>
                  </a:lnTo>
                  <a:lnTo>
                    <a:pt x="6794" y="5098"/>
                  </a:lnTo>
                  <a:cubicBezTo>
                    <a:pt x="6794" y="4850"/>
                    <a:pt x="6763" y="4633"/>
                    <a:pt x="6701" y="4416"/>
                  </a:cubicBezTo>
                  <a:close/>
                  <a:moveTo>
                    <a:pt x="7756" y="5595"/>
                  </a:moveTo>
                  <a:lnTo>
                    <a:pt x="7662" y="6153"/>
                  </a:lnTo>
                  <a:lnTo>
                    <a:pt x="6794" y="6153"/>
                  </a:lnTo>
                  <a:lnTo>
                    <a:pt x="6794" y="5595"/>
                  </a:lnTo>
                  <a:close/>
                  <a:moveTo>
                    <a:pt x="9524" y="5595"/>
                  </a:moveTo>
                  <a:lnTo>
                    <a:pt x="9617" y="6153"/>
                  </a:lnTo>
                  <a:lnTo>
                    <a:pt x="8097" y="6153"/>
                  </a:lnTo>
                  <a:lnTo>
                    <a:pt x="8190" y="5595"/>
                  </a:lnTo>
                  <a:close/>
                  <a:moveTo>
                    <a:pt x="2513" y="6587"/>
                  </a:moveTo>
                  <a:lnTo>
                    <a:pt x="2513" y="7052"/>
                  </a:lnTo>
                  <a:lnTo>
                    <a:pt x="435" y="7021"/>
                  </a:lnTo>
                  <a:cubicBezTo>
                    <a:pt x="435" y="7021"/>
                    <a:pt x="404" y="7021"/>
                    <a:pt x="404" y="6990"/>
                  </a:cubicBezTo>
                  <a:lnTo>
                    <a:pt x="404" y="6618"/>
                  </a:lnTo>
                  <a:cubicBezTo>
                    <a:pt x="404" y="6587"/>
                    <a:pt x="435" y="6587"/>
                    <a:pt x="435" y="6587"/>
                  </a:cubicBezTo>
                  <a:close/>
                  <a:moveTo>
                    <a:pt x="13494" y="6587"/>
                  </a:moveTo>
                  <a:cubicBezTo>
                    <a:pt x="13525" y="6587"/>
                    <a:pt x="13556" y="6587"/>
                    <a:pt x="13556" y="6618"/>
                  </a:cubicBezTo>
                  <a:lnTo>
                    <a:pt x="13556" y="7052"/>
                  </a:lnTo>
                  <a:lnTo>
                    <a:pt x="6794" y="7052"/>
                  </a:lnTo>
                  <a:lnTo>
                    <a:pt x="6794" y="6587"/>
                  </a:lnTo>
                  <a:close/>
                  <a:moveTo>
                    <a:pt x="13556" y="7456"/>
                  </a:moveTo>
                  <a:lnTo>
                    <a:pt x="13556" y="9100"/>
                  </a:lnTo>
                  <a:lnTo>
                    <a:pt x="9710" y="9100"/>
                  </a:lnTo>
                  <a:lnTo>
                    <a:pt x="9710" y="7456"/>
                  </a:lnTo>
                  <a:close/>
                  <a:moveTo>
                    <a:pt x="4685" y="6494"/>
                  </a:moveTo>
                  <a:cubicBezTo>
                    <a:pt x="4840" y="6494"/>
                    <a:pt x="4964" y="6618"/>
                    <a:pt x="4964" y="6773"/>
                  </a:cubicBezTo>
                  <a:lnTo>
                    <a:pt x="4964" y="9658"/>
                  </a:lnTo>
                  <a:lnTo>
                    <a:pt x="4343" y="9689"/>
                  </a:lnTo>
                  <a:lnTo>
                    <a:pt x="4343" y="6773"/>
                  </a:lnTo>
                  <a:cubicBezTo>
                    <a:pt x="4343" y="6618"/>
                    <a:pt x="4467" y="6494"/>
                    <a:pt x="4623" y="6494"/>
                  </a:cubicBezTo>
                  <a:close/>
                  <a:moveTo>
                    <a:pt x="6360" y="10092"/>
                  </a:moveTo>
                  <a:cubicBezTo>
                    <a:pt x="6453" y="10092"/>
                    <a:pt x="6546" y="10154"/>
                    <a:pt x="6546" y="10278"/>
                  </a:cubicBezTo>
                  <a:lnTo>
                    <a:pt x="6546" y="10651"/>
                  </a:lnTo>
                  <a:cubicBezTo>
                    <a:pt x="6546" y="10744"/>
                    <a:pt x="6453" y="10837"/>
                    <a:pt x="6360" y="10837"/>
                  </a:cubicBezTo>
                  <a:lnTo>
                    <a:pt x="2948" y="10837"/>
                  </a:lnTo>
                  <a:cubicBezTo>
                    <a:pt x="2854" y="10837"/>
                    <a:pt x="2761" y="10744"/>
                    <a:pt x="2761" y="10651"/>
                  </a:cubicBezTo>
                  <a:lnTo>
                    <a:pt x="2761" y="10278"/>
                  </a:lnTo>
                  <a:cubicBezTo>
                    <a:pt x="2761" y="10154"/>
                    <a:pt x="2854" y="10092"/>
                    <a:pt x="2948" y="10092"/>
                  </a:cubicBezTo>
                  <a:close/>
                  <a:moveTo>
                    <a:pt x="13556" y="9503"/>
                  </a:moveTo>
                  <a:lnTo>
                    <a:pt x="13556" y="11147"/>
                  </a:lnTo>
                  <a:lnTo>
                    <a:pt x="9741" y="11147"/>
                  </a:lnTo>
                  <a:lnTo>
                    <a:pt x="9741" y="9503"/>
                  </a:lnTo>
                  <a:close/>
                  <a:moveTo>
                    <a:pt x="13556" y="11581"/>
                  </a:moveTo>
                  <a:lnTo>
                    <a:pt x="13556" y="12946"/>
                  </a:lnTo>
                  <a:cubicBezTo>
                    <a:pt x="13556" y="13039"/>
                    <a:pt x="13494" y="13070"/>
                    <a:pt x="13401" y="13070"/>
                  </a:cubicBezTo>
                  <a:lnTo>
                    <a:pt x="9834" y="13070"/>
                  </a:lnTo>
                  <a:cubicBezTo>
                    <a:pt x="9772" y="13070"/>
                    <a:pt x="9710" y="13008"/>
                    <a:pt x="9710" y="12946"/>
                  </a:cubicBezTo>
                  <a:lnTo>
                    <a:pt x="9710" y="11581"/>
                  </a:lnTo>
                  <a:close/>
                  <a:moveTo>
                    <a:pt x="10228" y="1"/>
                  </a:moveTo>
                  <a:cubicBezTo>
                    <a:pt x="10212" y="1"/>
                    <a:pt x="10194" y="4"/>
                    <a:pt x="10175" y="11"/>
                  </a:cubicBezTo>
                  <a:lnTo>
                    <a:pt x="5088" y="11"/>
                  </a:lnTo>
                  <a:cubicBezTo>
                    <a:pt x="4716" y="11"/>
                    <a:pt x="4436" y="290"/>
                    <a:pt x="4436" y="631"/>
                  </a:cubicBezTo>
                  <a:lnTo>
                    <a:pt x="4436" y="3051"/>
                  </a:lnTo>
                  <a:cubicBezTo>
                    <a:pt x="3847" y="3082"/>
                    <a:pt x="3289" y="3361"/>
                    <a:pt x="2948" y="3826"/>
                  </a:cubicBezTo>
                  <a:cubicBezTo>
                    <a:pt x="2854" y="3919"/>
                    <a:pt x="2886" y="4044"/>
                    <a:pt x="2979" y="4106"/>
                  </a:cubicBezTo>
                  <a:cubicBezTo>
                    <a:pt x="3020" y="4133"/>
                    <a:pt x="3068" y="4149"/>
                    <a:pt x="3114" y="4149"/>
                  </a:cubicBezTo>
                  <a:cubicBezTo>
                    <a:pt x="3171" y="4149"/>
                    <a:pt x="3224" y="4126"/>
                    <a:pt x="3258" y="4075"/>
                  </a:cubicBezTo>
                  <a:cubicBezTo>
                    <a:pt x="3568" y="3671"/>
                    <a:pt x="4033" y="3454"/>
                    <a:pt x="4530" y="3454"/>
                  </a:cubicBezTo>
                  <a:lnTo>
                    <a:pt x="4778" y="3454"/>
                  </a:lnTo>
                  <a:cubicBezTo>
                    <a:pt x="5677" y="3454"/>
                    <a:pt x="6391" y="4168"/>
                    <a:pt x="6391" y="5036"/>
                  </a:cubicBezTo>
                  <a:lnTo>
                    <a:pt x="6391" y="8727"/>
                  </a:lnTo>
                  <a:lnTo>
                    <a:pt x="5367" y="8727"/>
                  </a:lnTo>
                  <a:lnTo>
                    <a:pt x="5367" y="6804"/>
                  </a:lnTo>
                  <a:cubicBezTo>
                    <a:pt x="5367" y="6432"/>
                    <a:pt x="5057" y="6122"/>
                    <a:pt x="4685" y="6122"/>
                  </a:cubicBezTo>
                  <a:lnTo>
                    <a:pt x="4623" y="6122"/>
                  </a:lnTo>
                  <a:cubicBezTo>
                    <a:pt x="4250" y="6122"/>
                    <a:pt x="3940" y="6432"/>
                    <a:pt x="3940" y="6804"/>
                  </a:cubicBezTo>
                  <a:lnTo>
                    <a:pt x="3940" y="8727"/>
                  </a:lnTo>
                  <a:lnTo>
                    <a:pt x="2917" y="8727"/>
                  </a:lnTo>
                  <a:lnTo>
                    <a:pt x="2917" y="5067"/>
                  </a:lnTo>
                  <a:cubicBezTo>
                    <a:pt x="2917" y="4943"/>
                    <a:pt x="2948" y="4819"/>
                    <a:pt x="2979" y="4695"/>
                  </a:cubicBezTo>
                  <a:cubicBezTo>
                    <a:pt x="3010" y="4571"/>
                    <a:pt x="2948" y="4447"/>
                    <a:pt x="2823" y="4447"/>
                  </a:cubicBezTo>
                  <a:cubicBezTo>
                    <a:pt x="2807" y="4441"/>
                    <a:pt x="2790" y="4439"/>
                    <a:pt x="2772" y="4439"/>
                  </a:cubicBezTo>
                  <a:cubicBezTo>
                    <a:pt x="2689" y="4439"/>
                    <a:pt x="2601" y="4494"/>
                    <a:pt x="2575" y="4571"/>
                  </a:cubicBezTo>
                  <a:cubicBezTo>
                    <a:pt x="2544" y="4757"/>
                    <a:pt x="2513" y="4912"/>
                    <a:pt x="2513" y="5067"/>
                  </a:cubicBezTo>
                  <a:lnTo>
                    <a:pt x="2513" y="6153"/>
                  </a:lnTo>
                  <a:lnTo>
                    <a:pt x="435" y="6153"/>
                  </a:lnTo>
                  <a:cubicBezTo>
                    <a:pt x="187" y="6153"/>
                    <a:pt x="1" y="6370"/>
                    <a:pt x="1" y="6618"/>
                  </a:cubicBezTo>
                  <a:lnTo>
                    <a:pt x="1" y="6990"/>
                  </a:lnTo>
                  <a:cubicBezTo>
                    <a:pt x="1" y="7239"/>
                    <a:pt x="187" y="7425"/>
                    <a:pt x="435" y="7425"/>
                  </a:cubicBezTo>
                  <a:lnTo>
                    <a:pt x="962" y="7425"/>
                  </a:lnTo>
                  <a:lnTo>
                    <a:pt x="962" y="13256"/>
                  </a:lnTo>
                  <a:cubicBezTo>
                    <a:pt x="962" y="13349"/>
                    <a:pt x="1055" y="13442"/>
                    <a:pt x="1179" y="13442"/>
                  </a:cubicBezTo>
                  <a:cubicBezTo>
                    <a:pt x="1304" y="13442"/>
                    <a:pt x="1366" y="13349"/>
                    <a:pt x="1366" y="13256"/>
                  </a:cubicBezTo>
                  <a:lnTo>
                    <a:pt x="1366" y="7425"/>
                  </a:lnTo>
                  <a:lnTo>
                    <a:pt x="2513" y="7425"/>
                  </a:lnTo>
                  <a:lnTo>
                    <a:pt x="2513" y="8727"/>
                  </a:lnTo>
                  <a:cubicBezTo>
                    <a:pt x="2513" y="8945"/>
                    <a:pt x="2699" y="9162"/>
                    <a:pt x="2948" y="9162"/>
                  </a:cubicBezTo>
                  <a:lnTo>
                    <a:pt x="3940" y="9162"/>
                  </a:lnTo>
                  <a:lnTo>
                    <a:pt x="3940" y="9689"/>
                  </a:lnTo>
                  <a:lnTo>
                    <a:pt x="2948" y="9689"/>
                  </a:lnTo>
                  <a:cubicBezTo>
                    <a:pt x="2637" y="9689"/>
                    <a:pt x="2358" y="9937"/>
                    <a:pt x="2358" y="10278"/>
                  </a:cubicBezTo>
                  <a:lnTo>
                    <a:pt x="2358" y="10651"/>
                  </a:lnTo>
                  <a:cubicBezTo>
                    <a:pt x="2358" y="10992"/>
                    <a:pt x="2637" y="11240"/>
                    <a:pt x="2948" y="11240"/>
                  </a:cubicBezTo>
                  <a:lnTo>
                    <a:pt x="4467" y="11240"/>
                  </a:lnTo>
                  <a:lnTo>
                    <a:pt x="4467" y="12202"/>
                  </a:lnTo>
                  <a:lnTo>
                    <a:pt x="3382" y="12202"/>
                  </a:lnTo>
                  <a:cubicBezTo>
                    <a:pt x="2886" y="12202"/>
                    <a:pt x="2451" y="12605"/>
                    <a:pt x="2451" y="13101"/>
                  </a:cubicBezTo>
                  <a:lnTo>
                    <a:pt x="2451" y="13287"/>
                  </a:lnTo>
                  <a:cubicBezTo>
                    <a:pt x="2451" y="13427"/>
                    <a:pt x="2560" y="13497"/>
                    <a:pt x="2664" y="13497"/>
                  </a:cubicBezTo>
                  <a:cubicBezTo>
                    <a:pt x="2769" y="13497"/>
                    <a:pt x="2870" y="13427"/>
                    <a:pt x="2854" y="13287"/>
                  </a:cubicBezTo>
                  <a:lnTo>
                    <a:pt x="2854" y="13101"/>
                  </a:lnTo>
                  <a:cubicBezTo>
                    <a:pt x="2854" y="12838"/>
                    <a:pt x="3075" y="12602"/>
                    <a:pt x="3334" y="12602"/>
                  </a:cubicBezTo>
                  <a:cubicBezTo>
                    <a:pt x="3350" y="12602"/>
                    <a:pt x="3366" y="12603"/>
                    <a:pt x="3382" y="12605"/>
                  </a:cubicBezTo>
                  <a:lnTo>
                    <a:pt x="4467" y="12605"/>
                  </a:lnTo>
                  <a:lnTo>
                    <a:pt x="4467" y="13256"/>
                  </a:lnTo>
                  <a:cubicBezTo>
                    <a:pt x="4467" y="13396"/>
                    <a:pt x="4568" y="13466"/>
                    <a:pt x="4669" y="13466"/>
                  </a:cubicBezTo>
                  <a:cubicBezTo>
                    <a:pt x="4770" y="13466"/>
                    <a:pt x="4871" y="13396"/>
                    <a:pt x="4871" y="13256"/>
                  </a:cubicBezTo>
                  <a:lnTo>
                    <a:pt x="4871" y="12605"/>
                  </a:lnTo>
                  <a:lnTo>
                    <a:pt x="5956" y="12605"/>
                  </a:lnTo>
                  <a:cubicBezTo>
                    <a:pt x="5974" y="12603"/>
                    <a:pt x="5992" y="12602"/>
                    <a:pt x="6010" y="12602"/>
                  </a:cubicBezTo>
                  <a:cubicBezTo>
                    <a:pt x="6266" y="12602"/>
                    <a:pt x="6484" y="12809"/>
                    <a:pt x="6484" y="13070"/>
                  </a:cubicBezTo>
                  <a:lnTo>
                    <a:pt x="6484" y="13287"/>
                  </a:lnTo>
                  <a:cubicBezTo>
                    <a:pt x="6484" y="13411"/>
                    <a:pt x="6585" y="13473"/>
                    <a:pt x="6685" y="13473"/>
                  </a:cubicBezTo>
                  <a:cubicBezTo>
                    <a:pt x="6786" y="13473"/>
                    <a:pt x="6887" y="13411"/>
                    <a:pt x="6887" y="13287"/>
                  </a:cubicBezTo>
                  <a:lnTo>
                    <a:pt x="6887" y="13070"/>
                  </a:lnTo>
                  <a:cubicBezTo>
                    <a:pt x="6887" y="12574"/>
                    <a:pt x="6484" y="12171"/>
                    <a:pt x="5956" y="12171"/>
                  </a:cubicBezTo>
                  <a:lnTo>
                    <a:pt x="4871" y="12171"/>
                  </a:lnTo>
                  <a:lnTo>
                    <a:pt x="4871" y="11240"/>
                  </a:lnTo>
                  <a:lnTo>
                    <a:pt x="6391" y="11240"/>
                  </a:lnTo>
                  <a:cubicBezTo>
                    <a:pt x="6701" y="11240"/>
                    <a:pt x="6980" y="10961"/>
                    <a:pt x="6980" y="10651"/>
                  </a:cubicBezTo>
                  <a:lnTo>
                    <a:pt x="6980" y="10278"/>
                  </a:lnTo>
                  <a:cubicBezTo>
                    <a:pt x="6980" y="9937"/>
                    <a:pt x="6701" y="9689"/>
                    <a:pt x="6391" y="9689"/>
                  </a:cubicBezTo>
                  <a:lnTo>
                    <a:pt x="5398" y="9689"/>
                  </a:lnTo>
                  <a:lnTo>
                    <a:pt x="5398" y="9131"/>
                  </a:lnTo>
                  <a:lnTo>
                    <a:pt x="6391" y="9131"/>
                  </a:lnTo>
                  <a:cubicBezTo>
                    <a:pt x="6608" y="9131"/>
                    <a:pt x="6825" y="8945"/>
                    <a:pt x="6825" y="8696"/>
                  </a:cubicBezTo>
                  <a:lnTo>
                    <a:pt x="6825" y="7456"/>
                  </a:lnTo>
                  <a:lnTo>
                    <a:pt x="9338" y="7456"/>
                  </a:lnTo>
                  <a:lnTo>
                    <a:pt x="9338" y="12946"/>
                  </a:lnTo>
                  <a:cubicBezTo>
                    <a:pt x="9338" y="13225"/>
                    <a:pt x="9586" y="13473"/>
                    <a:pt x="9865" y="13473"/>
                  </a:cubicBezTo>
                  <a:lnTo>
                    <a:pt x="13432" y="13473"/>
                  </a:lnTo>
                  <a:cubicBezTo>
                    <a:pt x="13742" y="13473"/>
                    <a:pt x="13959" y="13225"/>
                    <a:pt x="13959" y="12946"/>
                  </a:cubicBezTo>
                  <a:lnTo>
                    <a:pt x="13959" y="6587"/>
                  </a:lnTo>
                  <a:cubicBezTo>
                    <a:pt x="13959" y="6339"/>
                    <a:pt x="13742" y="6153"/>
                    <a:pt x="13525" y="6153"/>
                  </a:cubicBezTo>
                  <a:lnTo>
                    <a:pt x="10020" y="6153"/>
                  </a:lnTo>
                  <a:lnTo>
                    <a:pt x="9958" y="5595"/>
                  </a:lnTo>
                  <a:lnTo>
                    <a:pt x="12657" y="5595"/>
                  </a:lnTo>
                  <a:cubicBezTo>
                    <a:pt x="12998" y="5564"/>
                    <a:pt x="13308" y="5284"/>
                    <a:pt x="13308" y="4943"/>
                  </a:cubicBezTo>
                  <a:lnTo>
                    <a:pt x="13308" y="631"/>
                  </a:lnTo>
                  <a:cubicBezTo>
                    <a:pt x="13277" y="290"/>
                    <a:pt x="12998" y="11"/>
                    <a:pt x="12657" y="11"/>
                  </a:cubicBezTo>
                  <a:lnTo>
                    <a:pt x="11044" y="11"/>
                  </a:lnTo>
                  <a:cubicBezTo>
                    <a:pt x="11024" y="4"/>
                    <a:pt x="11007" y="1"/>
                    <a:pt x="10990" y="1"/>
                  </a:cubicBezTo>
                  <a:cubicBezTo>
                    <a:pt x="10813" y="1"/>
                    <a:pt x="10813" y="394"/>
                    <a:pt x="10990" y="394"/>
                  </a:cubicBezTo>
                  <a:cubicBezTo>
                    <a:pt x="11007" y="394"/>
                    <a:pt x="11024" y="391"/>
                    <a:pt x="11044" y="383"/>
                  </a:cubicBezTo>
                  <a:lnTo>
                    <a:pt x="12657" y="383"/>
                  </a:lnTo>
                  <a:cubicBezTo>
                    <a:pt x="12781" y="383"/>
                    <a:pt x="12874" y="476"/>
                    <a:pt x="12874" y="600"/>
                  </a:cubicBezTo>
                  <a:lnTo>
                    <a:pt x="12874" y="3982"/>
                  </a:lnTo>
                  <a:lnTo>
                    <a:pt x="6484" y="3982"/>
                  </a:lnTo>
                  <a:cubicBezTo>
                    <a:pt x="6143" y="3392"/>
                    <a:pt x="5522" y="3051"/>
                    <a:pt x="4840" y="3020"/>
                  </a:cubicBezTo>
                  <a:lnTo>
                    <a:pt x="4840" y="600"/>
                  </a:lnTo>
                  <a:cubicBezTo>
                    <a:pt x="4840" y="476"/>
                    <a:pt x="4933" y="383"/>
                    <a:pt x="5057" y="383"/>
                  </a:cubicBezTo>
                  <a:lnTo>
                    <a:pt x="10175" y="383"/>
                  </a:lnTo>
                  <a:cubicBezTo>
                    <a:pt x="10194" y="391"/>
                    <a:pt x="10212" y="394"/>
                    <a:pt x="10228" y="394"/>
                  </a:cubicBezTo>
                  <a:cubicBezTo>
                    <a:pt x="10405" y="394"/>
                    <a:pt x="10405" y="1"/>
                    <a:pt x="10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97"/>
            <p:cNvSpPr/>
            <p:nvPr/>
          </p:nvSpPr>
          <p:spPr>
            <a:xfrm>
              <a:off x="6498225" y="3875600"/>
              <a:ext cx="19425" cy="10250"/>
            </a:xfrm>
            <a:custGeom>
              <a:avLst/>
              <a:gdLst/>
              <a:ahLst/>
              <a:cxnLst/>
              <a:rect l="l" t="t" r="r" b="b"/>
              <a:pathLst>
                <a:path w="777" h="410" extrusionOk="0">
                  <a:moveTo>
                    <a:pt x="606" y="0"/>
                  </a:moveTo>
                  <a:cubicBezTo>
                    <a:pt x="591" y="0"/>
                    <a:pt x="575" y="2"/>
                    <a:pt x="559" y="6"/>
                  </a:cubicBezTo>
                  <a:lnTo>
                    <a:pt x="218" y="6"/>
                  </a:lnTo>
                  <a:cubicBezTo>
                    <a:pt x="94" y="6"/>
                    <a:pt x="1" y="68"/>
                    <a:pt x="1" y="192"/>
                  </a:cubicBezTo>
                  <a:cubicBezTo>
                    <a:pt x="1" y="316"/>
                    <a:pt x="94" y="409"/>
                    <a:pt x="218" y="409"/>
                  </a:cubicBezTo>
                  <a:lnTo>
                    <a:pt x="559" y="409"/>
                  </a:lnTo>
                  <a:cubicBezTo>
                    <a:pt x="683" y="409"/>
                    <a:pt x="776" y="316"/>
                    <a:pt x="776" y="192"/>
                  </a:cubicBezTo>
                  <a:cubicBezTo>
                    <a:pt x="776" y="84"/>
                    <a:pt x="706"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97"/>
            <p:cNvSpPr/>
            <p:nvPr/>
          </p:nvSpPr>
          <p:spPr>
            <a:xfrm>
              <a:off x="6496675" y="3928475"/>
              <a:ext cx="22525" cy="10100"/>
            </a:xfrm>
            <a:custGeom>
              <a:avLst/>
              <a:gdLst/>
              <a:ahLst/>
              <a:cxnLst/>
              <a:rect l="l" t="t" r="r" b="b"/>
              <a:pathLst>
                <a:path w="901" h="404" extrusionOk="0">
                  <a:moveTo>
                    <a:pt x="280" y="0"/>
                  </a:moveTo>
                  <a:cubicBezTo>
                    <a:pt x="1" y="0"/>
                    <a:pt x="1" y="404"/>
                    <a:pt x="280" y="404"/>
                  </a:cubicBezTo>
                  <a:lnTo>
                    <a:pt x="621" y="404"/>
                  </a:lnTo>
                  <a:cubicBezTo>
                    <a:pt x="900" y="404"/>
                    <a:pt x="900" y="0"/>
                    <a:pt x="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97"/>
            <p:cNvSpPr/>
            <p:nvPr/>
          </p:nvSpPr>
          <p:spPr>
            <a:xfrm>
              <a:off x="6496675" y="3981200"/>
              <a:ext cx="22525" cy="10100"/>
            </a:xfrm>
            <a:custGeom>
              <a:avLst/>
              <a:gdLst/>
              <a:ahLst/>
              <a:cxnLst/>
              <a:rect l="l" t="t" r="r" b="b"/>
              <a:pathLst>
                <a:path w="901" h="404" extrusionOk="0">
                  <a:moveTo>
                    <a:pt x="280" y="1"/>
                  </a:moveTo>
                  <a:cubicBezTo>
                    <a:pt x="1" y="1"/>
                    <a:pt x="1" y="404"/>
                    <a:pt x="280" y="404"/>
                  </a:cubicBezTo>
                  <a:lnTo>
                    <a:pt x="621" y="404"/>
                  </a:lnTo>
                  <a:cubicBezTo>
                    <a:pt x="900" y="404"/>
                    <a:pt x="900" y="1"/>
                    <a:pt x="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7" name="Google Shape;14747;p97"/>
          <p:cNvGrpSpPr/>
          <p:nvPr/>
        </p:nvGrpSpPr>
        <p:grpSpPr>
          <a:xfrm>
            <a:off x="5508381" y="2881329"/>
            <a:ext cx="349000" cy="322875"/>
            <a:chOff x="5452875" y="3681100"/>
            <a:chExt cx="349000" cy="322875"/>
          </a:xfrm>
        </p:grpSpPr>
        <p:sp>
          <p:nvSpPr>
            <p:cNvPr id="14748" name="Google Shape;14748;p97"/>
            <p:cNvSpPr/>
            <p:nvPr/>
          </p:nvSpPr>
          <p:spPr>
            <a:xfrm>
              <a:off x="5717700" y="3731500"/>
              <a:ext cx="11275" cy="7900"/>
            </a:xfrm>
            <a:custGeom>
              <a:avLst/>
              <a:gdLst/>
              <a:ahLst/>
              <a:cxnLst/>
              <a:rect l="l" t="t" r="r" b="b"/>
              <a:pathLst>
                <a:path w="451" h="316" extrusionOk="0">
                  <a:moveTo>
                    <a:pt x="264" y="1"/>
                  </a:moveTo>
                  <a:cubicBezTo>
                    <a:pt x="1" y="1"/>
                    <a:pt x="256" y="315"/>
                    <a:pt x="385" y="315"/>
                  </a:cubicBezTo>
                  <a:cubicBezTo>
                    <a:pt x="423" y="315"/>
                    <a:pt x="451" y="288"/>
                    <a:pt x="451" y="218"/>
                  </a:cubicBezTo>
                  <a:cubicBezTo>
                    <a:pt x="451" y="94"/>
                    <a:pt x="357"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97"/>
            <p:cNvSpPr/>
            <p:nvPr/>
          </p:nvSpPr>
          <p:spPr>
            <a:xfrm>
              <a:off x="5738650" y="3731500"/>
              <a:ext cx="12050" cy="7900"/>
            </a:xfrm>
            <a:custGeom>
              <a:avLst/>
              <a:gdLst/>
              <a:ahLst/>
              <a:cxnLst/>
              <a:rect l="l" t="t" r="r" b="b"/>
              <a:pathLst>
                <a:path w="482" h="316" extrusionOk="0">
                  <a:moveTo>
                    <a:pt x="264" y="1"/>
                  </a:moveTo>
                  <a:cubicBezTo>
                    <a:pt x="0" y="1"/>
                    <a:pt x="274" y="315"/>
                    <a:pt x="412" y="315"/>
                  </a:cubicBezTo>
                  <a:cubicBezTo>
                    <a:pt x="452" y="315"/>
                    <a:pt x="481" y="288"/>
                    <a:pt x="481" y="218"/>
                  </a:cubicBezTo>
                  <a:cubicBezTo>
                    <a:pt x="481" y="94"/>
                    <a:pt x="38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97"/>
            <p:cNvSpPr/>
            <p:nvPr/>
          </p:nvSpPr>
          <p:spPr>
            <a:xfrm>
              <a:off x="5760425" y="3732025"/>
              <a:ext cx="11200" cy="9850"/>
            </a:xfrm>
            <a:custGeom>
              <a:avLst/>
              <a:gdLst/>
              <a:ahLst/>
              <a:cxnLst/>
              <a:rect l="l" t="t" r="r" b="b"/>
              <a:pathLst>
                <a:path w="448" h="394" extrusionOk="0">
                  <a:moveTo>
                    <a:pt x="177" y="0"/>
                  </a:moveTo>
                  <a:cubicBezTo>
                    <a:pt x="0" y="0"/>
                    <a:pt x="0" y="393"/>
                    <a:pt x="177" y="393"/>
                  </a:cubicBezTo>
                  <a:cubicBezTo>
                    <a:pt x="194" y="393"/>
                    <a:pt x="211" y="390"/>
                    <a:pt x="230" y="383"/>
                  </a:cubicBezTo>
                  <a:cubicBezTo>
                    <a:pt x="355" y="383"/>
                    <a:pt x="448" y="290"/>
                    <a:pt x="448" y="197"/>
                  </a:cubicBezTo>
                  <a:cubicBezTo>
                    <a:pt x="448" y="89"/>
                    <a:pt x="377" y="5"/>
                    <a:pt x="278" y="5"/>
                  </a:cubicBezTo>
                  <a:cubicBezTo>
                    <a:pt x="263" y="5"/>
                    <a:pt x="247" y="6"/>
                    <a:pt x="230" y="11"/>
                  </a:cubicBezTo>
                  <a:cubicBezTo>
                    <a:pt x="211" y="3"/>
                    <a:pt x="194"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97"/>
            <p:cNvSpPr/>
            <p:nvPr/>
          </p:nvSpPr>
          <p:spPr>
            <a:xfrm>
              <a:off x="5452875" y="3681100"/>
              <a:ext cx="349000" cy="322875"/>
            </a:xfrm>
            <a:custGeom>
              <a:avLst/>
              <a:gdLst/>
              <a:ahLst/>
              <a:cxnLst/>
              <a:rect l="l" t="t" r="r" b="b"/>
              <a:pathLst>
                <a:path w="13960" h="12915" extrusionOk="0">
                  <a:moveTo>
                    <a:pt x="4560" y="404"/>
                  </a:moveTo>
                  <a:cubicBezTo>
                    <a:pt x="4716" y="404"/>
                    <a:pt x="4840" y="528"/>
                    <a:pt x="4840" y="652"/>
                  </a:cubicBezTo>
                  <a:lnTo>
                    <a:pt x="4840" y="1179"/>
                  </a:lnTo>
                  <a:lnTo>
                    <a:pt x="404" y="1179"/>
                  </a:lnTo>
                  <a:lnTo>
                    <a:pt x="404" y="683"/>
                  </a:lnTo>
                  <a:cubicBezTo>
                    <a:pt x="404" y="528"/>
                    <a:pt x="528" y="404"/>
                    <a:pt x="683" y="404"/>
                  </a:cubicBezTo>
                  <a:close/>
                  <a:moveTo>
                    <a:pt x="683" y="0"/>
                  </a:moveTo>
                  <a:cubicBezTo>
                    <a:pt x="311" y="0"/>
                    <a:pt x="1" y="279"/>
                    <a:pt x="1" y="683"/>
                  </a:cubicBezTo>
                  <a:lnTo>
                    <a:pt x="1" y="12470"/>
                  </a:lnTo>
                  <a:cubicBezTo>
                    <a:pt x="1" y="12718"/>
                    <a:pt x="187" y="12904"/>
                    <a:pt x="404" y="12904"/>
                  </a:cubicBezTo>
                  <a:lnTo>
                    <a:pt x="8035" y="12904"/>
                  </a:lnTo>
                  <a:cubicBezTo>
                    <a:pt x="8221" y="12842"/>
                    <a:pt x="8221" y="12563"/>
                    <a:pt x="8035" y="12501"/>
                  </a:cubicBezTo>
                  <a:lnTo>
                    <a:pt x="404" y="12501"/>
                  </a:lnTo>
                  <a:lnTo>
                    <a:pt x="404" y="3288"/>
                  </a:lnTo>
                  <a:lnTo>
                    <a:pt x="13556" y="3288"/>
                  </a:lnTo>
                  <a:lnTo>
                    <a:pt x="13556" y="12501"/>
                  </a:lnTo>
                  <a:lnTo>
                    <a:pt x="8872" y="12501"/>
                  </a:lnTo>
                  <a:cubicBezTo>
                    <a:pt x="8854" y="12494"/>
                    <a:pt x="8837" y="12491"/>
                    <a:pt x="8821" y="12491"/>
                  </a:cubicBezTo>
                  <a:cubicBezTo>
                    <a:pt x="8641" y="12491"/>
                    <a:pt x="8641" y="12914"/>
                    <a:pt x="8821" y="12914"/>
                  </a:cubicBezTo>
                  <a:cubicBezTo>
                    <a:pt x="8837" y="12914"/>
                    <a:pt x="8854" y="12911"/>
                    <a:pt x="8872" y="12904"/>
                  </a:cubicBezTo>
                  <a:lnTo>
                    <a:pt x="13525" y="12904"/>
                  </a:lnTo>
                  <a:cubicBezTo>
                    <a:pt x="13773" y="12904"/>
                    <a:pt x="13959" y="12718"/>
                    <a:pt x="13959" y="12470"/>
                  </a:cubicBezTo>
                  <a:lnTo>
                    <a:pt x="13959" y="1582"/>
                  </a:lnTo>
                  <a:cubicBezTo>
                    <a:pt x="13959" y="1365"/>
                    <a:pt x="13773" y="1179"/>
                    <a:pt x="13525" y="1179"/>
                  </a:cubicBezTo>
                  <a:lnTo>
                    <a:pt x="8345" y="1179"/>
                  </a:lnTo>
                  <a:cubicBezTo>
                    <a:pt x="8066" y="1179"/>
                    <a:pt x="8066" y="1582"/>
                    <a:pt x="8345" y="1582"/>
                  </a:cubicBezTo>
                  <a:lnTo>
                    <a:pt x="13556" y="1582"/>
                  </a:lnTo>
                  <a:lnTo>
                    <a:pt x="13556" y="2854"/>
                  </a:lnTo>
                  <a:lnTo>
                    <a:pt x="404" y="2854"/>
                  </a:lnTo>
                  <a:lnTo>
                    <a:pt x="404" y="1582"/>
                  </a:lnTo>
                  <a:lnTo>
                    <a:pt x="7538" y="1582"/>
                  </a:lnTo>
                  <a:cubicBezTo>
                    <a:pt x="7787" y="1582"/>
                    <a:pt x="7787" y="1179"/>
                    <a:pt x="7538" y="1179"/>
                  </a:cubicBezTo>
                  <a:lnTo>
                    <a:pt x="5243" y="1179"/>
                  </a:lnTo>
                  <a:lnTo>
                    <a:pt x="5243" y="683"/>
                  </a:lnTo>
                  <a:cubicBezTo>
                    <a:pt x="5243" y="279"/>
                    <a:pt x="4933" y="0"/>
                    <a:pt x="4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97"/>
            <p:cNvSpPr/>
            <p:nvPr/>
          </p:nvSpPr>
          <p:spPr>
            <a:xfrm>
              <a:off x="5664575" y="3774025"/>
              <a:ext cx="111700" cy="96300"/>
            </a:xfrm>
            <a:custGeom>
              <a:avLst/>
              <a:gdLst/>
              <a:ahLst/>
              <a:cxnLst/>
              <a:rect l="l" t="t" r="r" b="b"/>
              <a:pathLst>
                <a:path w="4468" h="3852" extrusionOk="0">
                  <a:moveTo>
                    <a:pt x="2528" y="420"/>
                  </a:moveTo>
                  <a:cubicBezTo>
                    <a:pt x="2738" y="420"/>
                    <a:pt x="2954" y="465"/>
                    <a:pt x="3165" y="564"/>
                  </a:cubicBezTo>
                  <a:cubicBezTo>
                    <a:pt x="4189" y="998"/>
                    <a:pt x="4375" y="2332"/>
                    <a:pt x="3537" y="3076"/>
                  </a:cubicBezTo>
                  <a:cubicBezTo>
                    <a:pt x="3382" y="2797"/>
                    <a:pt x="3072" y="2642"/>
                    <a:pt x="2762" y="2642"/>
                  </a:cubicBezTo>
                  <a:lnTo>
                    <a:pt x="2296" y="2642"/>
                  </a:lnTo>
                  <a:cubicBezTo>
                    <a:pt x="1986" y="2642"/>
                    <a:pt x="1707" y="2797"/>
                    <a:pt x="1521" y="3076"/>
                  </a:cubicBezTo>
                  <a:cubicBezTo>
                    <a:pt x="1211" y="2766"/>
                    <a:pt x="1025" y="2363"/>
                    <a:pt x="1025" y="1929"/>
                  </a:cubicBezTo>
                  <a:lnTo>
                    <a:pt x="1056" y="1929"/>
                  </a:lnTo>
                  <a:cubicBezTo>
                    <a:pt x="1056" y="1049"/>
                    <a:pt x="1749" y="420"/>
                    <a:pt x="2528" y="420"/>
                  </a:cubicBezTo>
                  <a:close/>
                  <a:moveTo>
                    <a:pt x="2793" y="3045"/>
                  </a:moveTo>
                  <a:cubicBezTo>
                    <a:pt x="2948" y="3045"/>
                    <a:pt x="3103" y="3138"/>
                    <a:pt x="3196" y="3294"/>
                  </a:cubicBezTo>
                  <a:cubicBezTo>
                    <a:pt x="2994" y="3387"/>
                    <a:pt x="2777" y="3433"/>
                    <a:pt x="2560" y="3433"/>
                  </a:cubicBezTo>
                  <a:cubicBezTo>
                    <a:pt x="2343" y="3433"/>
                    <a:pt x="2126" y="3387"/>
                    <a:pt x="1924" y="3294"/>
                  </a:cubicBezTo>
                  <a:cubicBezTo>
                    <a:pt x="1986" y="3138"/>
                    <a:pt x="2172" y="3045"/>
                    <a:pt x="2327" y="3045"/>
                  </a:cubicBezTo>
                  <a:close/>
                  <a:moveTo>
                    <a:pt x="2530" y="0"/>
                  </a:moveTo>
                  <a:cubicBezTo>
                    <a:pt x="2063" y="0"/>
                    <a:pt x="1590" y="174"/>
                    <a:pt x="1211" y="564"/>
                  </a:cubicBezTo>
                  <a:cubicBezTo>
                    <a:pt x="1" y="1774"/>
                    <a:pt x="838" y="3852"/>
                    <a:pt x="2545" y="3852"/>
                  </a:cubicBezTo>
                  <a:cubicBezTo>
                    <a:pt x="3599" y="3821"/>
                    <a:pt x="4468" y="2983"/>
                    <a:pt x="4468" y="1929"/>
                  </a:cubicBezTo>
                  <a:cubicBezTo>
                    <a:pt x="4468" y="772"/>
                    <a:pt x="3512" y="0"/>
                    <a:pt x="25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97"/>
            <p:cNvSpPr/>
            <p:nvPr/>
          </p:nvSpPr>
          <p:spPr>
            <a:xfrm>
              <a:off x="5711900" y="3793775"/>
              <a:ext cx="45725" cy="38875"/>
            </a:xfrm>
            <a:custGeom>
              <a:avLst/>
              <a:gdLst/>
              <a:ahLst/>
              <a:cxnLst/>
              <a:rect l="l" t="t" r="r" b="b"/>
              <a:pathLst>
                <a:path w="1829" h="1555" extrusionOk="0">
                  <a:moveTo>
                    <a:pt x="652" y="394"/>
                  </a:moveTo>
                  <a:cubicBezTo>
                    <a:pt x="776" y="394"/>
                    <a:pt x="869" y="549"/>
                    <a:pt x="869" y="767"/>
                  </a:cubicBezTo>
                  <a:cubicBezTo>
                    <a:pt x="869" y="984"/>
                    <a:pt x="776" y="1139"/>
                    <a:pt x="652" y="1139"/>
                  </a:cubicBezTo>
                  <a:cubicBezTo>
                    <a:pt x="558" y="1139"/>
                    <a:pt x="434" y="984"/>
                    <a:pt x="434" y="767"/>
                  </a:cubicBezTo>
                  <a:cubicBezTo>
                    <a:pt x="434" y="549"/>
                    <a:pt x="558" y="394"/>
                    <a:pt x="652" y="394"/>
                  </a:cubicBezTo>
                  <a:close/>
                  <a:moveTo>
                    <a:pt x="811" y="0"/>
                  </a:moveTo>
                  <a:cubicBezTo>
                    <a:pt x="419" y="0"/>
                    <a:pt x="31" y="306"/>
                    <a:pt x="31" y="767"/>
                  </a:cubicBezTo>
                  <a:cubicBezTo>
                    <a:pt x="0" y="1139"/>
                    <a:pt x="279" y="1511"/>
                    <a:pt x="652" y="1542"/>
                  </a:cubicBezTo>
                  <a:cubicBezTo>
                    <a:pt x="701" y="1551"/>
                    <a:pt x="750" y="1555"/>
                    <a:pt x="797" y="1555"/>
                  </a:cubicBezTo>
                  <a:cubicBezTo>
                    <a:pt x="1430" y="1555"/>
                    <a:pt x="1829" y="821"/>
                    <a:pt x="1396" y="301"/>
                  </a:cubicBezTo>
                  <a:cubicBezTo>
                    <a:pt x="1242" y="92"/>
                    <a:pt x="102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97"/>
            <p:cNvSpPr/>
            <p:nvPr/>
          </p:nvSpPr>
          <p:spPr>
            <a:xfrm>
              <a:off x="5478475" y="3856350"/>
              <a:ext cx="146575" cy="125575"/>
            </a:xfrm>
            <a:custGeom>
              <a:avLst/>
              <a:gdLst/>
              <a:ahLst/>
              <a:cxnLst/>
              <a:rect l="l" t="t" r="r" b="b"/>
              <a:pathLst>
                <a:path w="5863" h="5023" extrusionOk="0">
                  <a:moveTo>
                    <a:pt x="2502" y="391"/>
                  </a:moveTo>
                  <a:cubicBezTo>
                    <a:pt x="3614" y="391"/>
                    <a:pt x="4622" y="1287"/>
                    <a:pt x="4622" y="2513"/>
                  </a:cubicBezTo>
                  <a:cubicBezTo>
                    <a:pt x="4622" y="3134"/>
                    <a:pt x="4343" y="3754"/>
                    <a:pt x="3847" y="4157"/>
                  </a:cubicBezTo>
                  <a:cubicBezTo>
                    <a:pt x="3630" y="3785"/>
                    <a:pt x="3257" y="3568"/>
                    <a:pt x="2823" y="3568"/>
                  </a:cubicBezTo>
                  <a:lnTo>
                    <a:pt x="2203" y="3568"/>
                  </a:lnTo>
                  <a:cubicBezTo>
                    <a:pt x="1799" y="3568"/>
                    <a:pt x="1396" y="3785"/>
                    <a:pt x="1210" y="4157"/>
                  </a:cubicBezTo>
                  <a:cubicBezTo>
                    <a:pt x="0" y="3196"/>
                    <a:pt x="217" y="1272"/>
                    <a:pt x="1613" y="590"/>
                  </a:cubicBezTo>
                  <a:cubicBezTo>
                    <a:pt x="1906" y="453"/>
                    <a:pt x="2208" y="391"/>
                    <a:pt x="2502" y="391"/>
                  </a:cubicBezTo>
                  <a:close/>
                  <a:moveTo>
                    <a:pt x="2823" y="3971"/>
                  </a:moveTo>
                  <a:cubicBezTo>
                    <a:pt x="3102" y="3971"/>
                    <a:pt x="3350" y="4126"/>
                    <a:pt x="3474" y="4374"/>
                  </a:cubicBezTo>
                  <a:cubicBezTo>
                    <a:pt x="3164" y="4529"/>
                    <a:pt x="2831" y="4607"/>
                    <a:pt x="2497" y="4607"/>
                  </a:cubicBezTo>
                  <a:cubicBezTo>
                    <a:pt x="2164" y="4607"/>
                    <a:pt x="1830" y="4529"/>
                    <a:pt x="1520" y="4374"/>
                  </a:cubicBezTo>
                  <a:lnTo>
                    <a:pt x="1551" y="4374"/>
                  </a:lnTo>
                  <a:cubicBezTo>
                    <a:pt x="1644" y="4126"/>
                    <a:pt x="1923" y="3971"/>
                    <a:pt x="2203" y="3971"/>
                  </a:cubicBezTo>
                  <a:close/>
                  <a:moveTo>
                    <a:pt x="2513" y="1"/>
                  </a:moveTo>
                  <a:cubicBezTo>
                    <a:pt x="1117" y="1"/>
                    <a:pt x="0" y="1117"/>
                    <a:pt x="0" y="2513"/>
                  </a:cubicBezTo>
                  <a:cubicBezTo>
                    <a:pt x="0" y="4023"/>
                    <a:pt x="1234" y="5023"/>
                    <a:pt x="2522" y="5023"/>
                  </a:cubicBezTo>
                  <a:cubicBezTo>
                    <a:pt x="3139" y="5023"/>
                    <a:pt x="3769" y="4794"/>
                    <a:pt x="4281" y="4281"/>
                  </a:cubicBezTo>
                  <a:cubicBezTo>
                    <a:pt x="5863" y="2699"/>
                    <a:pt x="4746" y="1"/>
                    <a:pt x="2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97"/>
            <p:cNvSpPr/>
            <p:nvPr/>
          </p:nvSpPr>
          <p:spPr>
            <a:xfrm>
              <a:off x="5520350" y="3882725"/>
              <a:ext cx="45000" cy="38400"/>
            </a:xfrm>
            <a:custGeom>
              <a:avLst/>
              <a:gdLst/>
              <a:ahLst/>
              <a:cxnLst/>
              <a:rect l="l" t="t" r="r" b="b"/>
              <a:pathLst>
                <a:path w="1800" h="1536" extrusionOk="0">
                  <a:moveTo>
                    <a:pt x="807" y="403"/>
                  </a:moveTo>
                  <a:cubicBezTo>
                    <a:pt x="1024" y="403"/>
                    <a:pt x="1210" y="652"/>
                    <a:pt x="1210" y="962"/>
                  </a:cubicBezTo>
                  <a:cubicBezTo>
                    <a:pt x="1210" y="1272"/>
                    <a:pt x="1024" y="1520"/>
                    <a:pt x="807" y="1520"/>
                  </a:cubicBezTo>
                  <a:cubicBezTo>
                    <a:pt x="590" y="1520"/>
                    <a:pt x="466" y="1272"/>
                    <a:pt x="466" y="962"/>
                  </a:cubicBezTo>
                  <a:cubicBezTo>
                    <a:pt x="466" y="652"/>
                    <a:pt x="621" y="403"/>
                    <a:pt x="807" y="403"/>
                  </a:cubicBezTo>
                  <a:close/>
                  <a:moveTo>
                    <a:pt x="807" y="0"/>
                  </a:moveTo>
                  <a:cubicBezTo>
                    <a:pt x="342" y="62"/>
                    <a:pt x="0" y="497"/>
                    <a:pt x="31" y="962"/>
                  </a:cubicBezTo>
                  <a:cubicBezTo>
                    <a:pt x="124" y="1331"/>
                    <a:pt x="447" y="1536"/>
                    <a:pt x="779" y="1536"/>
                  </a:cubicBezTo>
                  <a:cubicBezTo>
                    <a:pt x="1004" y="1536"/>
                    <a:pt x="1233" y="1442"/>
                    <a:pt x="1396" y="1241"/>
                  </a:cubicBezTo>
                  <a:cubicBezTo>
                    <a:pt x="1799" y="745"/>
                    <a:pt x="1458"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97"/>
            <p:cNvSpPr/>
            <p:nvPr/>
          </p:nvSpPr>
          <p:spPr>
            <a:xfrm>
              <a:off x="5484675" y="3774150"/>
              <a:ext cx="148925" cy="68450"/>
            </a:xfrm>
            <a:custGeom>
              <a:avLst/>
              <a:gdLst/>
              <a:ahLst/>
              <a:cxnLst/>
              <a:rect l="l" t="t" r="r" b="b"/>
              <a:pathLst>
                <a:path w="5957" h="2738" extrusionOk="0">
                  <a:moveTo>
                    <a:pt x="5522" y="404"/>
                  </a:moveTo>
                  <a:lnTo>
                    <a:pt x="5522" y="1924"/>
                  </a:lnTo>
                  <a:lnTo>
                    <a:pt x="2606" y="1924"/>
                  </a:lnTo>
                  <a:cubicBezTo>
                    <a:pt x="2482" y="1924"/>
                    <a:pt x="2358" y="1986"/>
                    <a:pt x="2296" y="2079"/>
                  </a:cubicBezTo>
                  <a:lnTo>
                    <a:pt x="2172" y="2296"/>
                  </a:lnTo>
                  <a:lnTo>
                    <a:pt x="2048" y="2079"/>
                  </a:lnTo>
                  <a:cubicBezTo>
                    <a:pt x="1986" y="1986"/>
                    <a:pt x="1862" y="1924"/>
                    <a:pt x="1738" y="1924"/>
                  </a:cubicBezTo>
                  <a:lnTo>
                    <a:pt x="404" y="1924"/>
                  </a:lnTo>
                  <a:lnTo>
                    <a:pt x="404" y="404"/>
                  </a:lnTo>
                  <a:close/>
                  <a:moveTo>
                    <a:pt x="373" y="1"/>
                  </a:moveTo>
                  <a:cubicBezTo>
                    <a:pt x="156" y="1"/>
                    <a:pt x="0" y="156"/>
                    <a:pt x="0" y="373"/>
                  </a:cubicBezTo>
                  <a:lnTo>
                    <a:pt x="0" y="1955"/>
                  </a:lnTo>
                  <a:cubicBezTo>
                    <a:pt x="0" y="2172"/>
                    <a:pt x="156" y="2327"/>
                    <a:pt x="373" y="2327"/>
                  </a:cubicBezTo>
                  <a:lnTo>
                    <a:pt x="1707" y="2327"/>
                  </a:lnTo>
                  <a:lnTo>
                    <a:pt x="1831" y="2575"/>
                  </a:lnTo>
                  <a:cubicBezTo>
                    <a:pt x="1908" y="2684"/>
                    <a:pt x="2032" y="2738"/>
                    <a:pt x="2156" y="2738"/>
                  </a:cubicBezTo>
                  <a:cubicBezTo>
                    <a:pt x="2280" y="2738"/>
                    <a:pt x="2404" y="2684"/>
                    <a:pt x="2482" y="2575"/>
                  </a:cubicBezTo>
                  <a:lnTo>
                    <a:pt x="2637" y="2327"/>
                  </a:lnTo>
                  <a:lnTo>
                    <a:pt x="5553" y="2327"/>
                  </a:lnTo>
                  <a:cubicBezTo>
                    <a:pt x="5770" y="2327"/>
                    <a:pt x="5956" y="2172"/>
                    <a:pt x="5956" y="1955"/>
                  </a:cubicBezTo>
                  <a:lnTo>
                    <a:pt x="5956" y="373"/>
                  </a:lnTo>
                  <a:cubicBezTo>
                    <a:pt x="5956" y="156"/>
                    <a:pt x="5770" y="1"/>
                    <a:pt x="55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97"/>
            <p:cNvSpPr/>
            <p:nvPr/>
          </p:nvSpPr>
          <p:spPr>
            <a:xfrm>
              <a:off x="5621925" y="3889700"/>
              <a:ext cx="149700" cy="84550"/>
            </a:xfrm>
            <a:custGeom>
              <a:avLst/>
              <a:gdLst/>
              <a:ahLst/>
              <a:cxnLst/>
              <a:rect l="l" t="t" r="r" b="b"/>
              <a:pathLst>
                <a:path w="5988" h="3382" extrusionOk="0">
                  <a:moveTo>
                    <a:pt x="4375" y="466"/>
                  </a:moveTo>
                  <a:lnTo>
                    <a:pt x="4499" y="683"/>
                  </a:lnTo>
                  <a:cubicBezTo>
                    <a:pt x="4561" y="776"/>
                    <a:pt x="4685" y="838"/>
                    <a:pt x="4809" y="869"/>
                  </a:cubicBezTo>
                  <a:lnTo>
                    <a:pt x="5584" y="869"/>
                  </a:lnTo>
                  <a:lnTo>
                    <a:pt x="5584" y="2978"/>
                  </a:lnTo>
                  <a:lnTo>
                    <a:pt x="466" y="2978"/>
                  </a:lnTo>
                  <a:lnTo>
                    <a:pt x="466" y="869"/>
                  </a:lnTo>
                  <a:lnTo>
                    <a:pt x="3909" y="869"/>
                  </a:lnTo>
                  <a:cubicBezTo>
                    <a:pt x="4033" y="838"/>
                    <a:pt x="4157" y="776"/>
                    <a:pt x="4219" y="683"/>
                  </a:cubicBezTo>
                  <a:lnTo>
                    <a:pt x="4375" y="466"/>
                  </a:lnTo>
                  <a:close/>
                  <a:moveTo>
                    <a:pt x="4344" y="0"/>
                  </a:moveTo>
                  <a:cubicBezTo>
                    <a:pt x="4219" y="0"/>
                    <a:pt x="4095" y="62"/>
                    <a:pt x="4033" y="187"/>
                  </a:cubicBezTo>
                  <a:lnTo>
                    <a:pt x="3878" y="435"/>
                  </a:lnTo>
                  <a:lnTo>
                    <a:pt x="404" y="435"/>
                  </a:lnTo>
                  <a:cubicBezTo>
                    <a:pt x="187" y="435"/>
                    <a:pt x="1" y="590"/>
                    <a:pt x="1" y="807"/>
                  </a:cubicBezTo>
                  <a:lnTo>
                    <a:pt x="1" y="3009"/>
                  </a:lnTo>
                  <a:cubicBezTo>
                    <a:pt x="1" y="3226"/>
                    <a:pt x="187" y="3381"/>
                    <a:pt x="404" y="3381"/>
                  </a:cubicBezTo>
                  <a:lnTo>
                    <a:pt x="5584" y="3381"/>
                  </a:lnTo>
                  <a:cubicBezTo>
                    <a:pt x="5801" y="3381"/>
                    <a:pt x="5988" y="3226"/>
                    <a:pt x="5988" y="3009"/>
                  </a:cubicBezTo>
                  <a:lnTo>
                    <a:pt x="5988" y="807"/>
                  </a:lnTo>
                  <a:cubicBezTo>
                    <a:pt x="5988" y="590"/>
                    <a:pt x="5801" y="435"/>
                    <a:pt x="5584" y="435"/>
                  </a:cubicBezTo>
                  <a:lnTo>
                    <a:pt x="4809" y="435"/>
                  </a:lnTo>
                  <a:lnTo>
                    <a:pt x="4654" y="187"/>
                  </a:lnTo>
                  <a:cubicBezTo>
                    <a:pt x="4592" y="62"/>
                    <a:pt x="4468" y="0"/>
                    <a:pt x="4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97"/>
            <p:cNvSpPr/>
            <p:nvPr/>
          </p:nvSpPr>
          <p:spPr>
            <a:xfrm>
              <a:off x="5643650" y="3923050"/>
              <a:ext cx="47325" cy="10100"/>
            </a:xfrm>
            <a:custGeom>
              <a:avLst/>
              <a:gdLst/>
              <a:ahLst/>
              <a:cxnLst/>
              <a:rect l="l" t="t" r="r" b="b"/>
              <a:pathLst>
                <a:path w="1893" h="404" extrusionOk="0">
                  <a:moveTo>
                    <a:pt x="218" y="0"/>
                  </a:moveTo>
                  <a:cubicBezTo>
                    <a:pt x="93" y="0"/>
                    <a:pt x="0" y="93"/>
                    <a:pt x="0" y="217"/>
                  </a:cubicBezTo>
                  <a:cubicBezTo>
                    <a:pt x="0" y="310"/>
                    <a:pt x="93" y="403"/>
                    <a:pt x="218" y="403"/>
                  </a:cubicBezTo>
                  <a:lnTo>
                    <a:pt x="1675" y="403"/>
                  </a:lnTo>
                  <a:cubicBezTo>
                    <a:pt x="1800" y="403"/>
                    <a:pt x="1893" y="310"/>
                    <a:pt x="1893" y="217"/>
                  </a:cubicBezTo>
                  <a:cubicBezTo>
                    <a:pt x="1893" y="93"/>
                    <a:pt x="1800" y="0"/>
                    <a:pt x="16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97"/>
            <p:cNvSpPr/>
            <p:nvPr/>
          </p:nvSpPr>
          <p:spPr>
            <a:xfrm>
              <a:off x="5642100" y="3941650"/>
              <a:ext cx="108600" cy="10875"/>
            </a:xfrm>
            <a:custGeom>
              <a:avLst/>
              <a:gdLst/>
              <a:ahLst/>
              <a:cxnLst/>
              <a:rect l="l" t="t" r="r" b="b"/>
              <a:pathLst>
                <a:path w="4344" h="435" extrusionOk="0">
                  <a:moveTo>
                    <a:pt x="280" y="1"/>
                  </a:moveTo>
                  <a:cubicBezTo>
                    <a:pt x="0" y="1"/>
                    <a:pt x="0" y="435"/>
                    <a:pt x="280" y="435"/>
                  </a:cubicBezTo>
                  <a:lnTo>
                    <a:pt x="4064" y="435"/>
                  </a:lnTo>
                  <a:cubicBezTo>
                    <a:pt x="4343" y="435"/>
                    <a:pt x="4343" y="1"/>
                    <a:pt x="40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97"/>
            <p:cNvSpPr/>
            <p:nvPr/>
          </p:nvSpPr>
          <p:spPr>
            <a:xfrm>
              <a:off x="5508725" y="3796650"/>
              <a:ext cx="100825" cy="10100"/>
            </a:xfrm>
            <a:custGeom>
              <a:avLst/>
              <a:gdLst/>
              <a:ahLst/>
              <a:cxnLst/>
              <a:rect l="l" t="t" r="r" b="b"/>
              <a:pathLst>
                <a:path w="4033" h="404" extrusionOk="0">
                  <a:moveTo>
                    <a:pt x="186" y="0"/>
                  </a:moveTo>
                  <a:cubicBezTo>
                    <a:pt x="93" y="0"/>
                    <a:pt x="0" y="93"/>
                    <a:pt x="0" y="186"/>
                  </a:cubicBezTo>
                  <a:cubicBezTo>
                    <a:pt x="0" y="310"/>
                    <a:pt x="62" y="403"/>
                    <a:pt x="186" y="403"/>
                  </a:cubicBezTo>
                  <a:lnTo>
                    <a:pt x="3815" y="403"/>
                  </a:lnTo>
                  <a:cubicBezTo>
                    <a:pt x="3940" y="403"/>
                    <a:pt x="4033" y="310"/>
                    <a:pt x="4033" y="186"/>
                  </a:cubicBezTo>
                  <a:cubicBezTo>
                    <a:pt x="4033" y="93"/>
                    <a:pt x="3940" y="0"/>
                    <a:pt x="3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1" name="Google Shape;14761;p97"/>
          <p:cNvGrpSpPr/>
          <p:nvPr/>
        </p:nvGrpSpPr>
        <p:grpSpPr>
          <a:xfrm>
            <a:off x="6273597" y="2868454"/>
            <a:ext cx="352100" cy="348625"/>
            <a:chOff x="5456750" y="2492275"/>
            <a:chExt cx="352100" cy="348625"/>
          </a:xfrm>
        </p:grpSpPr>
        <p:sp>
          <p:nvSpPr>
            <p:cNvPr id="14762" name="Google Shape;14762;p97"/>
            <p:cNvSpPr/>
            <p:nvPr/>
          </p:nvSpPr>
          <p:spPr>
            <a:xfrm>
              <a:off x="5559125" y="2556650"/>
              <a:ext cx="113250" cy="10100"/>
            </a:xfrm>
            <a:custGeom>
              <a:avLst/>
              <a:gdLst/>
              <a:ahLst/>
              <a:cxnLst/>
              <a:rect l="l" t="t" r="r" b="b"/>
              <a:pathLst>
                <a:path w="4530" h="404" extrusionOk="0">
                  <a:moveTo>
                    <a:pt x="217" y="1"/>
                  </a:moveTo>
                  <a:cubicBezTo>
                    <a:pt x="93" y="1"/>
                    <a:pt x="0" y="94"/>
                    <a:pt x="0" y="218"/>
                  </a:cubicBezTo>
                  <a:cubicBezTo>
                    <a:pt x="0" y="311"/>
                    <a:pt x="93" y="404"/>
                    <a:pt x="217" y="404"/>
                  </a:cubicBezTo>
                  <a:lnTo>
                    <a:pt x="4312" y="404"/>
                  </a:lnTo>
                  <a:cubicBezTo>
                    <a:pt x="4436" y="404"/>
                    <a:pt x="4529" y="311"/>
                    <a:pt x="4529" y="218"/>
                  </a:cubicBezTo>
                  <a:cubicBezTo>
                    <a:pt x="4529" y="94"/>
                    <a:pt x="4436" y="1"/>
                    <a:pt x="4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97"/>
            <p:cNvSpPr/>
            <p:nvPr/>
          </p:nvSpPr>
          <p:spPr>
            <a:xfrm>
              <a:off x="5541275" y="2586900"/>
              <a:ext cx="150475" cy="10100"/>
            </a:xfrm>
            <a:custGeom>
              <a:avLst/>
              <a:gdLst/>
              <a:ahLst/>
              <a:cxnLst/>
              <a:rect l="l" t="t" r="r" b="b"/>
              <a:pathLst>
                <a:path w="6019" h="404" extrusionOk="0">
                  <a:moveTo>
                    <a:pt x="218" y="0"/>
                  </a:moveTo>
                  <a:cubicBezTo>
                    <a:pt x="94" y="0"/>
                    <a:pt x="1" y="93"/>
                    <a:pt x="1" y="186"/>
                  </a:cubicBezTo>
                  <a:cubicBezTo>
                    <a:pt x="1" y="311"/>
                    <a:pt x="94" y="404"/>
                    <a:pt x="218" y="404"/>
                  </a:cubicBezTo>
                  <a:lnTo>
                    <a:pt x="5739" y="404"/>
                  </a:lnTo>
                  <a:cubicBezTo>
                    <a:pt x="6019" y="404"/>
                    <a:pt x="6019"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97"/>
            <p:cNvSpPr/>
            <p:nvPr/>
          </p:nvSpPr>
          <p:spPr>
            <a:xfrm>
              <a:off x="5541275" y="2614025"/>
              <a:ext cx="148150" cy="10125"/>
            </a:xfrm>
            <a:custGeom>
              <a:avLst/>
              <a:gdLst/>
              <a:ahLst/>
              <a:cxnLst/>
              <a:rect l="l" t="t" r="r" b="b"/>
              <a:pathLst>
                <a:path w="5926" h="405" extrusionOk="0">
                  <a:moveTo>
                    <a:pt x="218" y="1"/>
                  </a:moveTo>
                  <a:cubicBezTo>
                    <a:pt x="94" y="1"/>
                    <a:pt x="1" y="94"/>
                    <a:pt x="1" y="187"/>
                  </a:cubicBezTo>
                  <a:cubicBezTo>
                    <a:pt x="1" y="311"/>
                    <a:pt x="94" y="404"/>
                    <a:pt x="218" y="404"/>
                  </a:cubicBezTo>
                  <a:lnTo>
                    <a:pt x="5739" y="404"/>
                  </a:lnTo>
                  <a:cubicBezTo>
                    <a:pt x="5832" y="404"/>
                    <a:pt x="5926" y="311"/>
                    <a:pt x="5926" y="187"/>
                  </a:cubicBezTo>
                  <a:cubicBezTo>
                    <a:pt x="5926" y="94"/>
                    <a:pt x="5832"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97"/>
            <p:cNvSpPr/>
            <p:nvPr/>
          </p:nvSpPr>
          <p:spPr>
            <a:xfrm>
              <a:off x="5540825" y="2640925"/>
              <a:ext cx="148600" cy="10475"/>
            </a:xfrm>
            <a:custGeom>
              <a:avLst/>
              <a:gdLst/>
              <a:ahLst/>
              <a:cxnLst/>
              <a:rect l="l" t="t" r="r" b="b"/>
              <a:pathLst>
                <a:path w="5944" h="419" extrusionOk="0">
                  <a:moveTo>
                    <a:pt x="183" y="0"/>
                  </a:moveTo>
                  <a:cubicBezTo>
                    <a:pt x="0" y="0"/>
                    <a:pt x="6" y="419"/>
                    <a:pt x="199" y="419"/>
                  </a:cubicBezTo>
                  <a:cubicBezTo>
                    <a:pt x="210" y="419"/>
                    <a:pt x="223" y="417"/>
                    <a:pt x="236" y="414"/>
                  </a:cubicBezTo>
                  <a:lnTo>
                    <a:pt x="5757" y="414"/>
                  </a:lnTo>
                  <a:cubicBezTo>
                    <a:pt x="5944" y="321"/>
                    <a:pt x="5944" y="73"/>
                    <a:pt x="5757" y="11"/>
                  </a:cubicBezTo>
                  <a:lnTo>
                    <a:pt x="236" y="11"/>
                  </a:lnTo>
                  <a:cubicBezTo>
                    <a:pt x="217" y="3"/>
                    <a:pt x="199"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97"/>
            <p:cNvSpPr/>
            <p:nvPr/>
          </p:nvSpPr>
          <p:spPr>
            <a:xfrm>
              <a:off x="5456750" y="2492275"/>
              <a:ext cx="352100" cy="348625"/>
            </a:xfrm>
            <a:custGeom>
              <a:avLst/>
              <a:gdLst/>
              <a:ahLst/>
              <a:cxnLst/>
              <a:rect l="l" t="t" r="r" b="b"/>
              <a:pathLst>
                <a:path w="14084" h="13945" extrusionOk="0">
                  <a:moveTo>
                    <a:pt x="6158" y="404"/>
                  </a:moveTo>
                  <a:cubicBezTo>
                    <a:pt x="6251" y="404"/>
                    <a:pt x="6344" y="435"/>
                    <a:pt x="6422" y="497"/>
                  </a:cubicBezTo>
                  <a:lnTo>
                    <a:pt x="7166" y="1087"/>
                  </a:lnTo>
                  <a:lnTo>
                    <a:pt x="5150" y="1087"/>
                  </a:lnTo>
                  <a:lnTo>
                    <a:pt x="5894" y="497"/>
                  </a:lnTo>
                  <a:cubicBezTo>
                    <a:pt x="5972" y="435"/>
                    <a:pt x="6065" y="404"/>
                    <a:pt x="6158" y="404"/>
                  </a:cubicBezTo>
                  <a:close/>
                  <a:moveTo>
                    <a:pt x="11106" y="4189"/>
                  </a:moveTo>
                  <a:lnTo>
                    <a:pt x="11819" y="4778"/>
                  </a:lnTo>
                  <a:lnTo>
                    <a:pt x="11106" y="5367"/>
                  </a:lnTo>
                  <a:lnTo>
                    <a:pt x="11106" y="4189"/>
                  </a:lnTo>
                  <a:close/>
                  <a:moveTo>
                    <a:pt x="1366" y="4064"/>
                  </a:moveTo>
                  <a:lnTo>
                    <a:pt x="1366" y="5491"/>
                  </a:lnTo>
                  <a:lnTo>
                    <a:pt x="497" y="4778"/>
                  </a:lnTo>
                  <a:lnTo>
                    <a:pt x="1366" y="4064"/>
                  </a:lnTo>
                  <a:close/>
                  <a:moveTo>
                    <a:pt x="11912" y="5212"/>
                  </a:moveTo>
                  <a:lnTo>
                    <a:pt x="11912" y="9958"/>
                  </a:lnTo>
                  <a:cubicBezTo>
                    <a:pt x="11819" y="9927"/>
                    <a:pt x="11726" y="9927"/>
                    <a:pt x="11602" y="9927"/>
                  </a:cubicBezTo>
                  <a:cubicBezTo>
                    <a:pt x="11168" y="9927"/>
                    <a:pt x="10764" y="10051"/>
                    <a:pt x="10392" y="10330"/>
                  </a:cubicBezTo>
                  <a:lnTo>
                    <a:pt x="7756" y="8779"/>
                  </a:lnTo>
                  <a:lnTo>
                    <a:pt x="11912" y="5212"/>
                  </a:lnTo>
                  <a:close/>
                  <a:moveTo>
                    <a:pt x="373" y="5212"/>
                  </a:moveTo>
                  <a:lnTo>
                    <a:pt x="4561" y="8779"/>
                  </a:lnTo>
                  <a:lnTo>
                    <a:pt x="373" y="11261"/>
                  </a:lnTo>
                  <a:lnTo>
                    <a:pt x="373" y="5212"/>
                  </a:lnTo>
                  <a:close/>
                  <a:moveTo>
                    <a:pt x="11589" y="10334"/>
                  </a:moveTo>
                  <a:cubicBezTo>
                    <a:pt x="12414" y="10334"/>
                    <a:pt x="13215" y="10974"/>
                    <a:pt x="13215" y="11943"/>
                  </a:cubicBezTo>
                  <a:cubicBezTo>
                    <a:pt x="13215" y="12812"/>
                    <a:pt x="12502" y="13525"/>
                    <a:pt x="11602" y="13556"/>
                  </a:cubicBezTo>
                  <a:cubicBezTo>
                    <a:pt x="10175" y="13556"/>
                    <a:pt x="9462" y="11819"/>
                    <a:pt x="10485" y="10796"/>
                  </a:cubicBezTo>
                  <a:cubicBezTo>
                    <a:pt x="10804" y="10477"/>
                    <a:pt x="11199" y="10334"/>
                    <a:pt x="11589" y="10334"/>
                  </a:cubicBezTo>
                  <a:close/>
                  <a:moveTo>
                    <a:pt x="6201" y="1"/>
                  </a:moveTo>
                  <a:cubicBezTo>
                    <a:pt x="6019" y="1"/>
                    <a:pt x="5832" y="63"/>
                    <a:pt x="5677" y="187"/>
                  </a:cubicBezTo>
                  <a:lnTo>
                    <a:pt x="4530" y="1087"/>
                  </a:lnTo>
                  <a:lnTo>
                    <a:pt x="4126" y="1087"/>
                  </a:lnTo>
                  <a:cubicBezTo>
                    <a:pt x="3847" y="1087"/>
                    <a:pt x="3847" y="1490"/>
                    <a:pt x="4126" y="1490"/>
                  </a:cubicBezTo>
                  <a:lnTo>
                    <a:pt x="10516" y="1490"/>
                  </a:lnTo>
                  <a:cubicBezTo>
                    <a:pt x="10640" y="1490"/>
                    <a:pt x="10733" y="1583"/>
                    <a:pt x="10733" y="1707"/>
                  </a:cubicBezTo>
                  <a:lnTo>
                    <a:pt x="10733" y="5677"/>
                  </a:lnTo>
                  <a:lnTo>
                    <a:pt x="10733" y="5709"/>
                  </a:lnTo>
                  <a:lnTo>
                    <a:pt x="7414" y="8562"/>
                  </a:lnTo>
                  <a:lnTo>
                    <a:pt x="6453" y="7973"/>
                  </a:lnTo>
                  <a:cubicBezTo>
                    <a:pt x="6375" y="7926"/>
                    <a:pt x="6282" y="7903"/>
                    <a:pt x="6189" y="7903"/>
                  </a:cubicBezTo>
                  <a:cubicBezTo>
                    <a:pt x="6096" y="7903"/>
                    <a:pt x="6003" y="7926"/>
                    <a:pt x="5925" y="7973"/>
                  </a:cubicBezTo>
                  <a:lnTo>
                    <a:pt x="4964" y="8562"/>
                  </a:lnTo>
                  <a:lnTo>
                    <a:pt x="1800" y="5833"/>
                  </a:lnTo>
                  <a:lnTo>
                    <a:pt x="1800" y="1707"/>
                  </a:lnTo>
                  <a:cubicBezTo>
                    <a:pt x="1800" y="1583"/>
                    <a:pt x="1893" y="1490"/>
                    <a:pt x="2017" y="1490"/>
                  </a:cubicBezTo>
                  <a:lnTo>
                    <a:pt x="3320" y="1490"/>
                  </a:lnTo>
                  <a:cubicBezTo>
                    <a:pt x="3568" y="1490"/>
                    <a:pt x="3568" y="1087"/>
                    <a:pt x="3320" y="1087"/>
                  </a:cubicBezTo>
                  <a:lnTo>
                    <a:pt x="2017" y="1087"/>
                  </a:lnTo>
                  <a:cubicBezTo>
                    <a:pt x="2000" y="1085"/>
                    <a:pt x="1982" y="1084"/>
                    <a:pt x="1965" y="1084"/>
                  </a:cubicBezTo>
                  <a:cubicBezTo>
                    <a:pt x="1648" y="1084"/>
                    <a:pt x="1397" y="1354"/>
                    <a:pt x="1397" y="1707"/>
                  </a:cubicBezTo>
                  <a:lnTo>
                    <a:pt x="1397" y="3568"/>
                  </a:lnTo>
                  <a:lnTo>
                    <a:pt x="94" y="4592"/>
                  </a:lnTo>
                  <a:cubicBezTo>
                    <a:pt x="32" y="4623"/>
                    <a:pt x="1" y="4685"/>
                    <a:pt x="1" y="4747"/>
                  </a:cubicBezTo>
                  <a:lnTo>
                    <a:pt x="1" y="11633"/>
                  </a:lnTo>
                  <a:cubicBezTo>
                    <a:pt x="1" y="12160"/>
                    <a:pt x="435" y="12626"/>
                    <a:pt x="993" y="12626"/>
                  </a:cubicBezTo>
                  <a:lnTo>
                    <a:pt x="4654" y="12626"/>
                  </a:lnTo>
                  <a:cubicBezTo>
                    <a:pt x="4902" y="12626"/>
                    <a:pt x="4902" y="12191"/>
                    <a:pt x="4654" y="12191"/>
                  </a:cubicBezTo>
                  <a:lnTo>
                    <a:pt x="993" y="12191"/>
                  </a:lnTo>
                  <a:cubicBezTo>
                    <a:pt x="714" y="12191"/>
                    <a:pt x="466" y="12005"/>
                    <a:pt x="435" y="11726"/>
                  </a:cubicBezTo>
                  <a:lnTo>
                    <a:pt x="6112" y="8345"/>
                  </a:lnTo>
                  <a:cubicBezTo>
                    <a:pt x="6143" y="8330"/>
                    <a:pt x="6166" y="8322"/>
                    <a:pt x="6185" y="8322"/>
                  </a:cubicBezTo>
                  <a:cubicBezTo>
                    <a:pt x="6205" y="8322"/>
                    <a:pt x="6220" y="8330"/>
                    <a:pt x="6236" y="8345"/>
                  </a:cubicBezTo>
                  <a:lnTo>
                    <a:pt x="10113" y="10641"/>
                  </a:lnTo>
                  <a:cubicBezTo>
                    <a:pt x="9803" y="10982"/>
                    <a:pt x="9648" y="11447"/>
                    <a:pt x="9648" y="11943"/>
                  </a:cubicBezTo>
                  <a:cubicBezTo>
                    <a:pt x="9648" y="12036"/>
                    <a:pt x="9648" y="12098"/>
                    <a:pt x="9648" y="12191"/>
                  </a:cubicBezTo>
                  <a:lnTo>
                    <a:pt x="5460" y="12191"/>
                  </a:lnTo>
                  <a:cubicBezTo>
                    <a:pt x="5181" y="12191"/>
                    <a:pt x="5181" y="12626"/>
                    <a:pt x="5460" y="12626"/>
                  </a:cubicBezTo>
                  <a:lnTo>
                    <a:pt x="9741" y="12626"/>
                  </a:lnTo>
                  <a:cubicBezTo>
                    <a:pt x="10047" y="13468"/>
                    <a:pt x="10827" y="13945"/>
                    <a:pt x="11627" y="13945"/>
                  </a:cubicBezTo>
                  <a:cubicBezTo>
                    <a:pt x="12122" y="13945"/>
                    <a:pt x="12625" y="13762"/>
                    <a:pt x="13029" y="13370"/>
                  </a:cubicBezTo>
                  <a:cubicBezTo>
                    <a:pt x="14084" y="12347"/>
                    <a:pt x="13711" y="10610"/>
                    <a:pt x="12346" y="10082"/>
                  </a:cubicBezTo>
                  <a:lnTo>
                    <a:pt x="12346" y="4747"/>
                  </a:lnTo>
                  <a:cubicBezTo>
                    <a:pt x="12346" y="4685"/>
                    <a:pt x="12315" y="4623"/>
                    <a:pt x="12284" y="4592"/>
                  </a:cubicBezTo>
                  <a:lnTo>
                    <a:pt x="11168" y="3723"/>
                  </a:lnTo>
                  <a:cubicBezTo>
                    <a:pt x="11137" y="3692"/>
                    <a:pt x="11137" y="3692"/>
                    <a:pt x="11106" y="3692"/>
                  </a:cubicBezTo>
                  <a:lnTo>
                    <a:pt x="11106" y="1707"/>
                  </a:lnTo>
                  <a:cubicBezTo>
                    <a:pt x="11106" y="1366"/>
                    <a:pt x="10826" y="1087"/>
                    <a:pt x="10485" y="1087"/>
                  </a:cubicBezTo>
                  <a:lnTo>
                    <a:pt x="7849" y="1087"/>
                  </a:lnTo>
                  <a:cubicBezTo>
                    <a:pt x="7787" y="1087"/>
                    <a:pt x="6701" y="187"/>
                    <a:pt x="6701" y="187"/>
                  </a:cubicBezTo>
                  <a:cubicBezTo>
                    <a:pt x="6561" y="63"/>
                    <a:pt x="6383" y="1"/>
                    <a:pt x="6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97"/>
            <p:cNvSpPr/>
            <p:nvPr/>
          </p:nvSpPr>
          <p:spPr>
            <a:xfrm>
              <a:off x="5734375" y="2771450"/>
              <a:ext cx="21750" cy="38625"/>
            </a:xfrm>
            <a:custGeom>
              <a:avLst/>
              <a:gdLst/>
              <a:ahLst/>
              <a:cxnLst/>
              <a:rect l="l" t="t" r="r" b="b"/>
              <a:pathLst>
                <a:path w="870" h="1545" extrusionOk="0">
                  <a:moveTo>
                    <a:pt x="652" y="1"/>
                  </a:moveTo>
                  <a:lnTo>
                    <a:pt x="652" y="32"/>
                  </a:lnTo>
                  <a:lnTo>
                    <a:pt x="280" y="32"/>
                  </a:lnTo>
                  <a:cubicBezTo>
                    <a:pt x="1" y="32"/>
                    <a:pt x="1" y="435"/>
                    <a:pt x="280" y="435"/>
                  </a:cubicBezTo>
                  <a:lnTo>
                    <a:pt x="466" y="435"/>
                  </a:lnTo>
                  <a:lnTo>
                    <a:pt x="466" y="1335"/>
                  </a:lnTo>
                  <a:cubicBezTo>
                    <a:pt x="466" y="1474"/>
                    <a:pt x="567" y="1544"/>
                    <a:pt x="668" y="1544"/>
                  </a:cubicBezTo>
                  <a:cubicBezTo>
                    <a:pt x="768" y="1544"/>
                    <a:pt x="869" y="1474"/>
                    <a:pt x="869" y="1335"/>
                  </a:cubicBezTo>
                  <a:lnTo>
                    <a:pt x="869" y="218"/>
                  </a:lnTo>
                  <a:cubicBezTo>
                    <a:pt x="869" y="94"/>
                    <a:pt x="776" y="1"/>
                    <a:pt x="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8" name="Google Shape;14768;p97"/>
          <p:cNvGrpSpPr/>
          <p:nvPr/>
        </p:nvGrpSpPr>
        <p:grpSpPr>
          <a:xfrm>
            <a:off x="7090934" y="2868279"/>
            <a:ext cx="186150" cy="348975"/>
            <a:chOff x="5534300" y="1923875"/>
            <a:chExt cx="186150" cy="348975"/>
          </a:xfrm>
        </p:grpSpPr>
        <p:sp>
          <p:nvSpPr>
            <p:cNvPr id="14769" name="Google Shape;14769;p97"/>
            <p:cNvSpPr/>
            <p:nvPr/>
          </p:nvSpPr>
          <p:spPr>
            <a:xfrm>
              <a:off x="5534300" y="1923875"/>
              <a:ext cx="186150" cy="348975"/>
            </a:xfrm>
            <a:custGeom>
              <a:avLst/>
              <a:gdLst/>
              <a:ahLst/>
              <a:cxnLst/>
              <a:rect l="l" t="t" r="r" b="b"/>
              <a:pathLst>
                <a:path w="7446" h="13959" extrusionOk="0">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3350"/>
                  </a:lnTo>
                  <a:cubicBezTo>
                    <a:pt x="1" y="3474"/>
                    <a:pt x="94" y="3567"/>
                    <a:pt x="187" y="3567"/>
                  </a:cubicBezTo>
                  <a:cubicBezTo>
                    <a:pt x="311" y="3567"/>
                    <a:pt x="404" y="3474"/>
                    <a:pt x="404" y="3350"/>
                  </a:cubicBezTo>
                  <a:lnTo>
                    <a:pt x="404" y="1830"/>
                  </a:lnTo>
                  <a:lnTo>
                    <a:pt x="7042" y="1830"/>
                  </a:lnTo>
                  <a:lnTo>
                    <a:pt x="7042" y="12128"/>
                  </a:lnTo>
                  <a:lnTo>
                    <a:pt x="4561" y="12128"/>
                  </a:lnTo>
                  <a:cubicBezTo>
                    <a:pt x="4436" y="12128"/>
                    <a:pt x="4343" y="12222"/>
                    <a:pt x="4343" y="12315"/>
                  </a:cubicBezTo>
                  <a:cubicBezTo>
                    <a:pt x="4343" y="12439"/>
                    <a:pt x="4436" y="12532"/>
                    <a:pt x="4561"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3754" y="12532"/>
                  </a:lnTo>
                  <a:cubicBezTo>
                    <a:pt x="3847" y="12532"/>
                    <a:pt x="3940" y="12439"/>
                    <a:pt x="3940" y="12315"/>
                  </a:cubicBezTo>
                  <a:cubicBezTo>
                    <a:pt x="3940" y="12222"/>
                    <a:pt x="3847" y="12128"/>
                    <a:pt x="3754" y="12128"/>
                  </a:cubicBezTo>
                  <a:lnTo>
                    <a:pt x="404" y="12128"/>
                  </a:lnTo>
                  <a:lnTo>
                    <a:pt x="404" y="4157"/>
                  </a:lnTo>
                  <a:cubicBezTo>
                    <a:pt x="404" y="4064"/>
                    <a:pt x="311" y="3970"/>
                    <a:pt x="187" y="3970"/>
                  </a:cubicBezTo>
                  <a:cubicBezTo>
                    <a:pt x="94" y="3970"/>
                    <a:pt x="1" y="4064"/>
                    <a:pt x="1" y="4157"/>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97"/>
            <p:cNvSpPr/>
            <p:nvPr/>
          </p:nvSpPr>
          <p:spPr>
            <a:xfrm>
              <a:off x="5564550" y="1984350"/>
              <a:ext cx="127200" cy="159775"/>
            </a:xfrm>
            <a:custGeom>
              <a:avLst/>
              <a:gdLst/>
              <a:ahLst/>
              <a:cxnLst/>
              <a:rect l="l" t="t" r="r" b="b"/>
              <a:pathLst>
                <a:path w="5088" h="6391" extrusionOk="0">
                  <a:moveTo>
                    <a:pt x="4622" y="404"/>
                  </a:moveTo>
                  <a:cubicBezTo>
                    <a:pt x="4653" y="404"/>
                    <a:pt x="4653" y="435"/>
                    <a:pt x="4653" y="435"/>
                  </a:cubicBezTo>
                  <a:lnTo>
                    <a:pt x="4653" y="5956"/>
                  </a:lnTo>
                  <a:lnTo>
                    <a:pt x="435" y="5956"/>
                  </a:lnTo>
                  <a:lnTo>
                    <a:pt x="435" y="435"/>
                  </a:lnTo>
                  <a:cubicBezTo>
                    <a:pt x="404" y="435"/>
                    <a:pt x="404" y="404"/>
                    <a:pt x="435" y="404"/>
                  </a:cubicBezTo>
                  <a:close/>
                  <a:moveTo>
                    <a:pt x="435" y="0"/>
                  </a:moveTo>
                  <a:cubicBezTo>
                    <a:pt x="187" y="0"/>
                    <a:pt x="0" y="187"/>
                    <a:pt x="0" y="435"/>
                  </a:cubicBezTo>
                  <a:lnTo>
                    <a:pt x="0" y="5956"/>
                  </a:lnTo>
                  <a:cubicBezTo>
                    <a:pt x="0" y="6173"/>
                    <a:pt x="187" y="6390"/>
                    <a:pt x="435" y="6390"/>
                  </a:cubicBezTo>
                  <a:lnTo>
                    <a:pt x="4653" y="6390"/>
                  </a:lnTo>
                  <a:cubicBezTo>
                    <a:pt x="4870" y="6390"/>
                    <a:pt x="5088" y="6173"/>
                    <a:pt x="5088" y="5956"/>
                  </a:cubicBezTo>
                  <a:lnTo>
                    <a:pt x="5088" y="435"/>
                  </a:lnTo>
                  <a:cubicBezTo>
                    <a:pt x="5088" y="187"/>
                    <a:pt x="4870" y="0"/>
                    <a:pt x="4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97"/>
            <p:cNvSpPr/>
            <p:nvPr/>
          </p:nvSpPr>
          <p:spPr>
            <a:xfrm>
              <a:off x="5589375" y="2013050"/>
              <a:ext cx="39575" cy="10100"/>
            </a:xfrm>
            <a:custGeom>
              <a:avLst/>
              <a:gdLst/>
              <a:ahLst/>
              <a:cxnLst/>
              <a:rect l="l" t="t" r="r" b="b"/>
              <a:pathLst>
                <a:path w="1583" h="404" extrusionOk="0">
                  <a:moveTo>
                    <a:pt x="279" y="0"/>
                  </a:moveTo>
                  <a:cubicBezTo>
                    <a:pt x="0" y="0"/>
                    <a:pt x="0" y="403"/>
                    <a:pt x="279" y="403"/>
                  </a:cubicBezTo>
                  <a:lnTo>
                    <a:pt x="1303" y="403"/>
                  </a:lnTo>
                  <a:cubicBezTo>
                    <a:pt x="1582" y="403"/>
                    <a:pt x="1582"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97"/>
            <p:cNvSpPr/>
            <p:nvPr/>
          </p:nvSpPr>
          <p:spPr>
            <a:xfrm>
              <a:off x="5591700" y="2036300"/>
              <a:ext cx="72900" cy="10125"/>
            </a:xfrm>
            <a:custGeom>
              <a:avLst/>
              <a:gdLst/>
              <a:ahLst/>
              <a:cxnLst/>
              <a:rect l="l" t="t" r="r" b="b"/>
              <a:pathLst>
                <a:path w="2916" h="405" extrusionOk="0">
                  <a:moveTo>
                    <a:pt x="186" y="1"/>
                  </a:moveTo>
                  <a:cubicBezTo>
                    <a:pt x="0" y="63"/>
                    <a:pt x="0" y="342"/>
                    <a:pt x="186" y="404"/>
                  </a:cubicBezTo>
                  <a:lnTo>
                    <a:pt x="2730" y="404"/>
                  </a:lnTo>
                  <a:cubicBezTo>
                    <a:pt x="2916" y="342"/>
                    <a:pt x="2916" y="63"/>
                    <a:pt x="2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97"/>
            <p:cNvSpPr/>
            <p:nvPr/>
          </p:nvSpPr>
          <p:spPr>
            <a:xfrm>
              <a:off x="5591700" y="2059575"/>
              <a:ext cx="72900" cy="10100"/>
            </a:xfrm>
            <a:custGeom>
              <a:avLst/>
              <a:gdLst/>
              <a:ahLst/>
              <a:cxnLst/>
              <a:rect l="l" t="t" r="r" b="b"/>
              <a:pathLst>
                <a:path w="2916" h="404" extrusionOk="0">
                  <a:moveTo>
                    <a:pt x="186" y="0"/>
                  </a:moveTo>
                  <a:cubicBezTo>
                    <a:pt x="0" y="62"/>
                    <a:pt x="0" y="311"/>
                    <a:pt x="186" y="404"/>
                  </a:cubicBezTo>
                  <a:lnTo>
                    <a:pt x="2730" y="404"/>
                  </a:lnTo>
                  <a:cubicBezTo>
                    <a:pt x="2916" y="311"/>
                    <a:pt x="2916" y="62"/>
                    <a:pt x="2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97"/>
            <p:cNvSpPr/>
            <p:nvPr/>
          </p:nvSpPr>
          <p:spPr>
            <a:xfrm>
              <a:off x="5590925" y="2081275"/>
              <a:ext cx="73675" cy="10125"/>
            </a:xfrm>
            <a:custGeom>
              <a:avLst/>
              <a:gdLst/>
              <a:ahLst/>
              <a:cxnLst/>
              <a:rect l="l" t="t" r="r" b="b"/>
              <a:pathLst>
                <a:path w="2947" h="405" extrusionOk="0">
                  <a:moveTo>
                    <a:pt x="217" y="1"/>
                  </a:moveTo>
                  <a:cubicBezTo>
                    <a:pt x="93" y="1"/>
                    <a:pt x="0" y="94"/>
                    <a:pt x="0" y="218"/>
                  </a:cubicBezTo>
                  <a:cubicBezTo>
                    <a:pt x="0" y="311"/>
                    <a:pt x="93" y="404"/>
                    <a:pt x="217" y="404"/>
                  </a:cubicBezTo>
                  <a:lnTo>
                    <a:pt x="2761" y="404"/>
                  </a:lnTo>
                  <a:cubicBezTo>
                    <a:pt x="2854" y="404"/>
                    <a:pt x="2947" y="311"/>
                    <a:pt x="2947" y="218"/>
                  </a:cubicBezTo>
                  <a:cubicBezTo>
                    <a:pt x="2947" y="94"/>
                    <a:pt x="2854" y="1"/>
                    <a:pt x="27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97"/>
            <p:cNvSpPr/>
            <p:nvPr/>
          </p:nvSpPr>
          <p:spPr>
            <a:xfrm>
              <a:off x="5589375" y="2103775"/>
              <a:ext cx="76775" cy="10875"/>
            </a:xfrm>
            <a:custGeom>
              <a:avLst/>
              <a:gdLst/>
              <a:ahLst/>
              <a:cxnLst/>
              <a:rect l="l" t="t" r="r" b="b"/>
              <a:pathLst>
                <a:path w="3071" h="435" extrusionOk="0">
                  <a:moveTo>
                    <a:pt x="279" y="0"/>
                  </a:moveTo>
                  <a:cubicBezTo>
                    <a:pt x="0" y="0"/>
                    <a:pt x="0" y="435"/>
                    <a:pt x="279" y="435"/>
                  </a:cubicBezTo>
                  <a:lnTo>
                    <a:pt x="2823" y="435"/>
                  </a:lnTo>
                  <a:cubicBezTo>
                    <a:pt x="3071" y="435"/>
                    <a:pt x="3071" y="0"/>
                    <a:pt x="2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97"/>
            <p:cNvSpPr/>
            <p:nvPr/>
          </p:nvSpPr>
          <p:spPr>
            <a:xfrm>
              <a:off x="5556800" y="2155925"/>
              <a:ext cx="141750" cy="57600"/>
            </a:xfrm>
            <a:custGeom>
              <a:avLst/>
              <a:gdLst/>
              <a:ahLst/>
              <a:cxnLst/>
              <a:rect l="l" t="t" r="r" b="b"/>
              <a:pathLst>
                <a:path w="5670" h="2304" extrusionOk="0">
                  <a:moveTo>
                    <a:pt x="1496" y="426"/>
                  </a:moveTo>
                  <a:cubicBezTo>
                    <a:pt x="2153" y="426"/>
                    <a:pt x="2473" y="1212"/>
                    <a:pt x="2017" y="1699"/>
                  </a:cubicBezTo>
                  <a:cubicBezTo>
                    <a:pt x="1869" y="1847"/>
                    <a:pt x="1683" y="1913"/>
                    <a:pt x="1500" y="1913"/>
                  </a:cubicBezTo>
                  <a:cubicBezTo>
                    <a:pt x="1107" y="1913"/>
                    <a:pt x="724" y="1606"/>
                    <a:pt x="745" y="1140"/>
                  </a:cubicBezTo>
                  <a:cubicBezTo>
                    <a:pt x="745" y="737"/>
                    <a:pt x="1055" y="427"/>
                    <a:pt x="1458" y="427"/>
                  </a:cubicBezTo>
                  <a:cubicBezTo>
                    <a:pt x="1471" y="426"/>
                    <a:pt x="1484" y="426"/>
                    <a:pt x="1496" y="426"/>
                  </a:cubicBezTo>
                  <a:close/>
                  <a:moveTo>
                    <a:pt x="4194" y="426"/>
                  </a:moveTo>
                  <a:cubicBezTo>
                    <a:pt x="4851" y="426"/>
                    <a:pt x="5172" y="1242"/>
                    <a:pt x="4715" y="1699"/>
                  </a:cubicBezTo>
                  <a:cubicBezTo>
                    <a:pt x="4556" y="1848"/>
                    <a:pt x="4366" y="1914"/>
                    <a:pt x="4180" y="1914"/>
                  </a:cubicBezTo>
                  <a:cubicBezTo>
                    <a:pt x="3785" y="1914"/>
                    <a:pt x="3412" y="1614"/>
                    <a:pt x="3412" y="1171"/>
                  </a:cubicBezTo>
                  <a:cubicBezTo>
                    <a:pt x="3412" y="737"/>
                    <a:pt x="3754" y="427"/>
                    <a:pt x="4157" y="427"/>
                  </a:cubicBezTo>
                  <a:cubicBezTo>
                    <a:pt x="4169" y="426"/>
                    <a:pt x="4181" y="426"/>
                    <a:pt x="4194" y="426"/>
                  </a:cubicBezTo>
                  <a:close/>
                  <a:moveTo>
                    <a:pt x="1486" y="0"/>
                  </a:moveTo>
                  <a:cubicBezTo>
                    <a:pt x="1127" y="0"/>
                    <a:pt x="766" y="165"/>
                    <a:pt x="528" y="489"/>
                  </a:cubicBezTo>
                  <a:lnTo>
                    <a:pt x="217" y="489"/>
                  </a:lnTo>
                  <a:cubicBezTo>
                    <a:pt x="93" y="489"/>
                    <a:pt x="31" y="551"/>
                    <a:pt x="31" y="675"/>
                  </a:cubicBezTo>
                  <a:lnTo>
                    <a:pt x="0" y="675"/>
                  </a:lnTo>
                  <a:cubicBezTo>
                    <a:pt x="0" y="799"/>
                    <a:pt x="93" y="892"/>
                    <a:pt x="217" y="892"/>
                  </a:cubicBezTo>
                  <a:lnTo>
                    <a:pt x="341" y="892"/>
                  </a:lnTo>
                  <a:cubicBezTo>
                    <a:pt x="310" y="954"/>
                    <a:pt x="310" y="1047"/>
                    <a:pt x="310" y="1140"/>
                  </a:cubicBezTo>
                  <a:cubicBezTo>
                    <a:pt x="310" y="1916"/>
                    <a:pt x="892" y="2304"/>
                    <a:pt x="1474" y="2304"/>
                  </a:cubicBezTo>
                  <a:cubicBezTo>
                    <a:pt x="2055" y="2304"/>
                    <a:pt x="2637" y="1916"/>
                    <a:pt x="2637" y="1140"/>
                  </a:cubicBezTo>
                  <a:cubicBezTo>
                    <a:pt x="2637" y="985"/>
                    <a:pt x="2606" y="799"/>
                    <a:pt x="2544" y="675"/>
                  </a:cubicBezTo>
                  <a:cubicBezTo>
                    <a:pt x="2637" y="629"/>
                    <a:pt x="2738" y="605"/>
                    <a:pt x="2839" y="605"/>
                  </a:cubicBezTo>
                  <a:cubicBezTo>
                    <a:pt x="2939" y="605"/>
                    <a:pt x="3040" y="629"/>
                    <a:pt x="3133" y="675"/>
                  </a:cubicBezTo>
                  <a:cubicBezTo>
                    <a:pt x="3040" y="799"/>
                    <a:pt x="3009" y="985"/>
                    <a:pt x="3009" y="1140"/>
                  </a:cubicBezTo>
                  <a:cubicBezTo>
                    <a:pt x="3009" y="1916"/>
                    <a:pt x="3591" y="2304"/>
                    <a:pt x="4172" y="2304"/>
                  </a:cubicBezTo>
                  <a:cubicBezTo>
                    <a:pt x="4754" y="2304"/>
                    <a:pt x="5336" y="1916"/>
                    <a:pt x="5336" y="1140"/>
                  </a:cubicBezTo>
                  <a:cubicBezTo>
                    <a:pt x="5336" y="1047"/>
                    <a:pt x="5336" y="954"/>
                    <a:pt x="5305" y="892"/>
                  </a:cubicBezTo>
                  <a:lnTo>
                    <a:pt x="5429" y="892"/>
                  </a:lnTo>
                  <a:cubicBezTo>
                    <a:pt x="5436" y="893"/>
                    <a:pt x="5443" y="894"/>
                    <a:pt x="5451" y="894"/>
                  </a:cubicBezTo>
                  <a:cubicBezTo>
                    <a:pt x="5663" y="894"/>
                    <a:pt x="5669" y="484"/>
                    <a:pt x="5470" y="484"/>
                  </a:cubicBezTo>
                  <a:cubicBezTo>
                    <a:pt x="5457" y="484"/>
                    <a:pt x="5443" y="485"/>
                    <a:pt x="5429" y="489"/>
                  </a:cubicBezTo>
                  <a:lnTo>
                    <a:pt x="5118" y="489"/>
                  </a:lnTo>
                  <a:cubicBezTo>
                    <a:pt x="4897" y="165"/>
                    <a:pt x="4544" y="0"/>
                    <a:pt x="4188" y="0"/>
                  </a:cubicBezTo>
                  <a:cubicBezTo>
                    <a:pt x="3897" y="0"/>
                    <a:pt x="3605" y="111"/>
                    <a:pt x="3381" y="334"/>
                  </a:cubicBezTo>
                  <a:cubicBezTo>
                    <a:pt x="3211" y="241"/>
                    <a:pt x="3025" y="194"/>
                    <a:pt x="2839" y="194"/>
                  </a:cubicBezTo>
                  <a:cubicBezTo>
                    <a:pt x="2652" y="194"/>
                    <a:pt x="2466" y="241"/>
                    <a:pt x="2296" y="334"/>
                  </a:cubicBezTo>
                  <a:cubicBezTo>
                    <a:pt x="2072" y="111"/>
                    <a:pt x="1780" y="0"/>
                    <a:pt x="14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7" name="Google Shape;14777;p97"/>
          <p:cNvGrpSpPr/>
          <p:nvPr/>
        </p:nvGrpSpPr>
        <p:grpSpPr>
          <a:xfrm>
            <a:off x="7745342" y="2927979"/>
            <a:ext cx="349000" cy="229575"/>
            <a:chOff x="4720050" y="3726850"/>
            <a:chExt cx="349000" cy="229575"/>
          </a:xfrm>
        </p:grpSpPr>
        <p:sp>
          <p:nvSpPr>
            <p:cNvPr id="14778" name="Google Shape;14778;p97"/>
            <p:cNvSpPr/>
            <p:nvPr/>
          </p:nvSpPr>
          <p:spPr>
            <a:xfrm>
              <a:off x="4759600" y="3826100"/>
              <a:ext cx="12675" cy="8900"/>
            </a:xfrm>
            <a:custGeom>
              <a:avLst/>
              <a:gdLst/>
              <a:ahLst/>
              <a:cxnLst/>
              <a:rect l="l" t="t" r="r" b="b"/>
              <a:pathLst>
                <a:path w="507" h="356" extrusionOk="0">
                  <a:moveTo>
                    <a:pt x="218" y="1"/>
                  </a:moveTo>
                  <a:cubicBezTo>
                    <a:pt x="93" y="1"/>
                    <a:pt x="0" y="94"/>
                    <a:pt x="0" y="249"/>
                  </a:cubicBezTo>
                  <a:cubicBezTo>
                    <a:pt x="0" y="326"/>
                    <a:pt x="30" y="355"/>
                    <a:pt x="72" y="355"/>
                  </a:cubicBezTo>
                  <a:cubicBezTo>
                    <a:pt x="217" y="355"/>
                    <a:pt x="506"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97"/>
            <p:cNvSpPr/>
            <p:nvPr/>
          </p:nvSpPr>
          <p:spPr>
            <a:xfrm>
              <a:off x="4794500" y="3826100"/>
              <a:ext cx="13975" cy="11675"/>
            </a:xfrm>
            <a:custGeom>
              <a:avLst/>
              <a:gdLst/>
              <a:ahLst/>
              <a:cxnLst/>
              <a:rect l="l" t="t" r="r" b="b"/>
              <a:pathLst>
                <a:path w="559" h="467" extrusionOk="0">
                  <a:moveTo>
                    <a:pt x="217" y="1"/>
                  </a:moveTo>
                  <a:cubicBezTo>
                    <a:pt x="93" y="1"/>
                    <a:pt x="0" y="94"/>
                    <a:pt x="0" y="249"/>
                  </a:cubicBezTo>
                  <a:cubicBezTo>
                    <a:pt x="0" y="373"/>
                    <a:pt x="93" y="466"/>
                    <a:pt x="217" y="466"/>
                  </a:cubicBezTo>
                  <a:cubicBezTo>
                    <a:pt x="559" y="466"/>
                    <a:pt x="559"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97"/>
            <p:cNvSpPr/>
            <p:nvPr/>
          </p:nvSpPr>
          <p:spPr>
            <a:xfrm>
              <a:off x="4829400" y="3826100"/>
              <a:ext cx="13200" cy="11675"/>
            </a:xfrm>
            <a:custGeom>
              <a:avLst/>
              <a:gdLst/>
              <a:ahLst/>
              <a:cxnLst/>
              <a:rect l="l" t="t" r="r" b="b"/>
              <a:pathLst>
                <a:path w="528" h="467" extrusionOk="0">
                  <a:moveTo>
                    <a:pt x="217" y="1"/>
                  </a:moveTo>
                  <a:cubicBezTo>
                    <a:pt x="93" y="1"/>
                    <a:pt x="0" y="94"/>
                    <a:pt x="0" y="249"/>
                  </a:cubicBezTo>
                  <a:cubicBezTo>
                    <a:pt x="0" y="373"/>
                    <a:pt x="93" y="466"/>
                    <a:pt x="217" y="466"/>
                  </a:cubicBezTo>
                  <a:cubicBezTo>
                    <a:pt x="527" y="466"/>
                    <a:pt x="527"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97"/>
            <p:cNvSpPr/>
            <p:nvPr/>
          </p:nvSpPr>
          <p:spPr>
            <a:xfrm>
              <a:off x="4720050" y="3726850"/>
              <a:ext cx="349000" cy="229575"/>
            </a:xfrm>
            <a:custGeom>
              <a:avLst/>
              <a:gdLst/>
              <a:ahLst/>
              <a:cxnLst/>
              <a:rect l="l" t="t" r="r" b="b"/>
              <a:pathLst>
                <a:path w="13960" h="9183" extrusionOk="0">
                  <a:moveTo>
                    <a:pt x="1862" y="466"/>
                  </a:moveTo>
                  <a:cubicBezTo>
                    <a:pt x="2001" y="466"/>
                    <a:pt x="2141" y="559"/>
                    <a:pt x="2141" y="745"/>
                  </a:cubicBezTo>
                  <a:lnTo>
                    <a:pt x="2141" y="2513"/>
                  </a:lnTo>
                  <a:lnTo>
                    <a:pt x="1582" y="2513"/>
                  </a:lnTo>
                  <a:lnTo>
                    <a:pt x="1582" y="745"/>
                  </a:lnTo>
                  <a:cubicBezTo>
                    <a:pt x="1582" y="559"/>
                    <a:pt x="1722" y="466"/>
                    <a:pt x="1862" y="466"/>
                  </a:cubicBezTo>
                  <a:close/>
                  <a:moveTo>
                    <a:pt x="3940" y="466"/>
                  </a:moveTo>
                  <a:cubicBezTo>
                    <a:pt x="4079" y="466"/>
                    <a:pt x="4219" y="559"/>
                    <a:pt x="4219" y="745"/>
                  </a:cubicBezTo>
                  <a:lnTo>
                    <a:pt x="4219" y="2513"/>
                  </a:lnTo>
                  <a:lnTo>
                    <a:pt x="3661" y="2513"/>
                  </a:lnTo>
                  <a:lnTo>
                    <a:pt x="3661" y="745"/>
                  </a:lnTo>
                  <a:cubicBezTo>
                    <a:pt x="3661" y="559"/>
                    <a:pt x="3800" y="466"/>
                    <a:pt x="3940" y="466"/>
                  </a:cubicBezTo>
                  <a:close/>
                  <a:moveTo>
                    <a:pt x="12935" y="5739"/>
                  </a:moveTo>
                  <a:lnTo>
                    <a:pt x="12935" y="6390"/>
                  </a:lnTo>
                  <a:lnTo>
                    <a:pt x="1148" y="6390"/>
                  </a:lnTo>
                  <a:lnTo>
                    <a:pt x="1148" y="5739"/>
                  </a:lnTo>
                  <a:close/>
                  <a:moveTo>
                    <a:pt x="13463" y="6794"/>
                  </a:moveTo>
                  <a:cubicBezTo>
                    <a:pt x="13494" y="6794"/>
                    <a:pt x="13556" y="6856"/>
                    <a:pt x="13556" y="6887"/>
                  </a:cubicBezTo>
                  <a:lnTo>
                    <a:pt x="13556" y="7600"/>
                  </a:lnTo>
                  <a:lnTo>
                    <a:pt x="404" y="7600"/>
                  </a:lnTo>
                  <a:lnTo>
                    <a:pt x="404" y="6887"/>
                  </a:lnTo>
                  <a:cubicBezTo>
                    <a:pt x="404" y="6856"/>
                    <a:pt x="466" y="6794"/>
                    <a:pt x="497" y="6794"/>
                  </a:cubicBezTo>
                  <a:close/>
                  <a:moveTo>
                    <a:pt x="1862" y="0"/>
                  </a:moveTo>
                  <a:cubicBezTo>
                    <a:pt x="1497" y="0"/>
                    <a:pt x="1133" y="249"/>
                    <a:pt x="1179" y="745"/>
                  </a:cubicBezTo>
                  <a:lnTo>
                    <a:pt x="1179" y="2513"/>
                  </a:lnTo>
                  <a:lnTo>
                    <a:pt x="528" y="2513"/>
                  </a:lnTo>
                  <a:cubicBezTo>
                    <a:pt x="249" y="2513"/>
                    <a:pt x="31" y="2730"/>
                    <a:pt x="31" y="3009"/>
                  </a:cubicBezTo>
                  <a:lnTo>
                    <a:pt x="31" y="5212"/>
                  </a:lnTo>
                  <a:cubicBezTo>
                    <a:pt x="0" y="5491"/>
                    <a:pt x="249" y="5708"/>
                    <a:pt x="528" y="5739"/>
                  </a:cubicBezTo>
                  <a:lnTo>
                    <a:pt x="776" y="5739"/>
                  </a:lnTo>
                  <a:lnTo>
                    <a:pt x="776" y="6390"/>
                  </a:lnTo>
                  <a:lnTo>
                    <a:pt x="528" y="6390"/>
                  </a:lnTo>
                  <a:cubicBezTo>
                    <a:pt x="249" y="6390"/>
                    <a:pt x="31" y="6607"/>
                    <a:pt x="31" y="6887"/>
                  </a:cubicBezTo>
                  <a:lnTo>
                    <a:pt x="31" y="8655"/>
                  </a:lnTo>
                  <a:cubicBezTo>
                    <a:pt x="31" y="8934"/>
                    <a:pt x="249" y="9182"/>
                    <a:pt x="528" y="9182"/>
                  </a:cubicBezTo>
                  <a:lnTo>
                    <a:pt x="4250" y="9182"/>
                  </a:lnTo>
                  <a:cubicBezTo>
                    <a:pt x="4529" y="9182"/>
                    <a:pt x="4529" y="8748"/>
                    <a:pt x="4250" y="8748"/>
                  </a:cubicBezTo>
                  <a:lnTo>
                    <a:pt x="528" y="8748"/>
                  </a:lnTo>
                  <a:cubicBezTo>
                    <a:pt x="466" y="8748"/>
                    <a:pt x="435" y="8717"/>
                    <a:pt x="435" y="8655"/>
                  </a:cubicBezTo>
                  <a:lnTo>
                    <a:pt x="435" y="8003"/>
                  </a:lnTo>
                  <a:lnTo>
                    <a:pt x="13556" y="8003"/>
                  </a:lnTo>
                  <a:lnTo>
                    <a:pt x="13556" y="8655"/>
                  </a:lnTo>
                  <a:cubicBezTo>
                    <a:pt x="13556" y="8717"/>
                    <a:pt x="13525" y="8748"/>
                    <a:pt x="13463" y="8748"/>
                  </a:cubicBezTo>
                  <a:lnTo>
                    <a:pt x="5057" y="8748"/>
                  </a:lnTo>
                  <a:cubicBezTo>
                    <a:pt x="4777" y="8748"/>
                    <a:pt x="4777" y="9182"/>
                    <a:pt x="5057" y="9182"/>
                  </a:cubicBezTo>
                  <a:lnTo>
                    <a:pt x="13463" y="9182"/>
                  </a:lnTo>
                  <a:cubicBezTo>
                    <a:pt x="13742" y="9182"/>
                    <a:pt x="13959" y="8934"/>
                    <a:pt x="13959" y="8655"/>
                  </a:cubicBezTo>
                  <a:lnTo>
                    <a:pt x="13959" y="6887"/>
                  </a:lnTo>
                  <a:cubicBezTo>
                    <a:pt x="13959" y="6607"/>
                    <a:pt x="13742" y="6390"/>
                    <a:pt x="13463" y="6390"/>
                  </a:cubicBezTo>
                  <a:lnTo>
                    <a:pt x="13370" y="6390"/>
                  </a:lnTo>
                  <a:lnTo>
                    <a:pt x="13370" y="5739"/>
                  </a:lnTo>
                  <a:lnTo>
                    <a:pt x="13463" y="5739"/>
                  </a:lnTo>
                  <a:cubicBezTo>
                    <a:pt x="13742" y="5739"/>
                    <a:pt x="13959" y="5491"/>
                    <a:pt x="13959" y="5212"/>
                  </a:cubicBezTo>
                  <a:lnTo>
                    <a:pt x="13959" y="3040"/>
                  </a:lnTo>
                  <a:cubicBezTo>
                    <a:pt x="13959" y="2730"/>
                    <a:pt x="13742" y="2513"/>
                    <a:pt x="13463" y="2513"/>
                  </a:cubicBezTo>
                  <a:lnTo>
                    <a:pt x="9213" y="2513"/>
                  </a:lnTo>
                  <a:cubicBezTo>
                    <a:pt x="9089" y="2513"/>
                    <a:pt x="8996" y="2606"/>
                    <a:pt x="8996" y="2730"/>
                  </a:cubicBezTo>
                  <a:cubicBezTo>
                    <a:pt x="8996" y="2823"/>
                    <a:pt x="9089" y="2916"/>
                    <a:pt x="9213" y="2916"/>
                  </a:cubicBezTo>
                  <a:lnTo>
                    <a:pt x="13463" y="2916"/>
                  </a:lnTo>
                  <a:cubicBezTo>
                    <a:pt x="13494" y="2916"/>
                    <a:pt x="13556" y="2978"/>
                    <a:pt x="13556" y="3040"/>
                  </a:cubicBezTo>
                  <a:lnTo>
                    <a:pt x="13556" y="3971"/>
                  </a:lnTo>
                  <a:lnTo>
                    <a:pt x="7569" y="3971"/>
                  </a:lnTo>
                  <a:cubicBezTo>
                    <a:pt x="7290" y="3971"/>
                    <a:pt x="7290" y="4405"/>
                    <a:pt x="7569" y="4405"/>
                  </a:cubicBezTo>
                  <a:lnTo>
                    <a:pt x="13556" y="4405"/>
                  </a:lnTo>
                  <a:lnTo>
                    <a:pt x="13556" y="5212"/>
                  </a:lnTo>
                  <a:cubicBezTo>
                    <a:pt x="13556" y="5274"/>
                    <a:pt x="13494" y="5305"/>
                    <a:pt x="13463" y="5305"/>
                  </a:cubicBezTo>
                  <a:lnTo>
                    <a:pt x="497" y="5305"/>
                  </a:lnTo>
                  <a:cubicBezTo>
                    <a:pt x="466" y="5305"/>
                    <a:pt x="404" y="5274"/>
                    <a:pt x="404" y="5212"/>
                  </a:cubicBezTo>
                  <a:lnTo>
                    <a:pt x="404" y="3040"/>
                  </a:lnTo>
                  <a:cubicBezTo>
                    <a:pt x="404" y="2978"/>
                    <a:pt x="466" y="2916"/>
                    <a:pt x="497" y="2916"/>
                  </a:cubicBezTo>
                  <a:lnTo>
                    <a:pt x="8376" y="2916"/>
                  </a:lnTo>
                  <a:cubicBezTo>
                    <a:pt x="8389" y="2919"/>
                    <a:pt x="8402" y="2921"/>
                    <a:pt x="8415" y="2921"/>
                  </a:cubicBezTo>
                  <a:cubicBezTo>
                    <a:pt x="8525" y="2921"/>
                    <a:pt x="8624" y="2813"/>
                    <a:pt x="8624" y="2730"/>
                  </a:cubicBezTo>
                  <a:cubicBezTo>
                    <a:pt x="8624" y="2606"/>
                    <a:pt x="8531" y="2513"/>
                    <a:pt x="8407" y="2513"/>
                  </a:cubicBezTo>
                  <a:lnTo>
                    <a:pt x="4653" y="2513"/>
                  </a:lnTo>
                  <a:lnTo>
                    <a:pt x="4653" y="745"/>
                  </a:lnTo>
                  <a:cubicBezTo>
                    <a:pt x="4684" y="249"/>
                    <a:pt x="4312" y="0"/>
                    <a:pt x="3944" y="0"/>
                  </a:cubicBezTo>
                  <a:cubicBezTo>
                    <a:pt x="3575" y="0"/>
                    <a:pt x="3211" y="249"/>
                    <a:pt x="3257" y="745"/>
                  </a:cubicBezTo>
                  <a:lnTo>
                    <a:pt x="3257" y="2513"/>
                  </a:lnTo>
                  <a:lnTo>
                    <a:pt x="2544" y="2513"/>
                  </a:lnTo>
                  <a:lnTo>
                    <a:pt x="2544" y="745"/>
                  </a:lnTo>
                  <a:cubicBezTo>
                    <a:pt x="2591" y="249"/>
                    <a:pt x="2226" y="0"/>
                    <a:pt x="1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2" name="Google Shape;14782;p97"/>
          <p:cNvGrpSpPr/>
          <p:nvPr/>
        </p:nvGrpSpPr>
        <p:grpSpPr>
          <a:xfrm>
            <a:off x="7777529" y="3436529"/>
            <a:ext cx="284625" cy="349375"/>
            <a:chOff x="2475800" y="1923875"/>
            <a:chExt cx="284625" cy="349375"/>
          </a:xfrm>
        </p:grpSpPr>
        <p:sp>
          <p:nvSpPr>
            <p:cNvPr id="14783" name="Google Shape;14783;p97"/>
            <p:cNvSpPr/>
            <p:nvPr/>
          </p:nvSpPr>
          <p:spPr>
            <a:xfrm>
              <a:off x="2527750" y="2095250"/>
              <a:ext cx="69825" cy="38800"/>
            </a:xfrm>
            <a:custGeom>
              <a:avLst/>
              <a:gdLst/>
              <a:ahLst/>
              <a:cxnLst/>
              <a:rect l="l" t="t" r="r" b="b"/>
              <a:pathLst>
                <a:path w="2793" h="1552" extrusionOk="0">
                  <a:moveTo>
                    <a:pt x="2358" y="403"/>
                  </a:moveTo>
                  <a:lnTo>
                    <a:pt x="2358" y="1148"/>
                  </a:lnTo>
                  <a:lnTo>
                    <a:pt x="404" y="1148"/>
                  </a:lnTo>
                  <a:lnTo>
                    <a:pt x="404" y="403"/>
                  </a:lnTo>
                  <a:close/>
                  <a:moveTo>
                    <a:pt x="342" y="0"/>
                  </a:moveTo>
                  <a:cubicBezTo>
                    <a:pt x="156" y="0"/>
                    <a:pt x="1" y="155"/>
                    <a:pt x="1" y="341"/>
                  </a:cubicBezTo>
                  <a:lnTo>
                    <a:pt x="1" y="1241"/>
                  </a:lnTo>
                  <a:cubicBezTo>
                    <a:pt x="1" y="1396"/>
                    <a:pt x="156" y="1551"/>
                    <a:pt x="342" y="1551"/>
                  </a:cubicBezTo>
                  <a:lnTo>
                    <a:pt x="2482" y="1551"/>
                  </a:lnTo>
                  <a:cubicBezTo>
                    <a:pt x="2637" y="1551"/>
                    <a:pt x="2793" y="1396"/>
                    <a:pt x="2793" y="1241"/>
                  </a:cubicBezTo>
                  <a:lnTo>
                    <a:pt x="2793" y="341"/>
                  </a:lnTo>
                  <a:cubicBezTo>
                    <a:pt x="2793" y="155"/>
                    <a:pt x="2637"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97"/>
            <p:cNvSpPr/>
            <p:nvPr/>
          </p:nvSpPr>
          <p:spPr>
            <a:xfrm>
              <a:off x="2536275" y="1954100"/>
              <a:ext cx="52775" cy="10100"/>
            </a:xfrm>
            <a:custGeom>
              <a:avLst/>
              <a:gdLst/>
              <a:ahLst/>
              <a:cxnLst/>
              <a:rect l="l" t="t" r="r" b="b"/>
              <a:pathLst>
                <a:path w="2111" h="404" extrusionOk="0">
                  <a:moveTo>
                    <a:pt x="280" y="1"/>
                  </a:moveTo>
                  <a:cubicBezTo>
                    <a:pt x="1" y="1"/>
                    <a:pt x="1" y="404"/>
                    <a:pt x="280" y="404"/>
                  </a:cubicBezTo>
                  <a:lnTo>
                    <a:pt x="1831" y="404"/>
                  </a:lnTo>
                  <a:cubicBezTo>
                    <a:pt x="2110" y="404"/>
                    <a:pt x="2110" y="1"/>
                    <a:pt x="18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97"/>
            <p:cNvSpPr/>
            <p:nvPr/>
          </p:nvSpPr>
          <p:spPr>
            <a:xfrm>
              <a:off x="2613050" y="2027775"/>
              <a:ext cx="52000" cy="10100"/>
            </a:xfrm>
            <a:custGeom>
              <a:avLst/>
              <a:gdLst/>
              <a:ahLst/>
              <a:cxnLst/>
              <a:rect l="l" t="t" r="r" b="b"/>
              <a:pathLst>
                <a:path w="2080" h="404" extrusionOk="0">
                  <a:moveTo>
                    <a:pt x="280" y="1"/>
                  </a:moveTo>
                  <a:cubicBezTo>
                    <a:pt x="1" y="1"/>
                    <a:pt x="1" y="404"/>
                    <a:pt x="280" y="404"/>
                  </a:cubicBezTo>
                  <a:lnTo>
                    <a:pt x="1831" y="404"/>
                  </a:lnTo>
                  <a:cubicBezTo>
                    <a:pt x="2079" y="404"/>
                    <a:pt x="2079" y="1"/>
                    <a:pt x="18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97"/>
            <p:cNvSpPr/>
            <p:nvPr/>
          </p:nvSpPr>
          <p:spPr>
            <a:xfrm>
              <a:off x="2536275" y="1978150"/>
              <a:ext cx="128000" cy="10100"/>
            </a:xfrm>
            <a:custGeom>
              <a:avLst/>
              <a:gdLst/>
              <a:ahLst/>
              <a:cxnLst/>
              <a:rect l="l" t="t" r="r" b="b"/>
              <a:pathLst>
                <a:path w="5120" h="404" extrusionOk="0">
                  <a:moveTo>
                    <a:pt x="280" y="0"/>
                  </a:moveTo>
                  <a:cubicBezTo>
                    <a:pt x="1" y="0"/>
                    <a:pt x="1" y="404"/>
                    <a:pt x="280" y="404"/>
                  </a:cubicBezTo>
                  <a:lnTo>
                    <a:pt x="4840" y="404"/>
                  </a:lnTo>
                  <a:cubicBezTo>
                    <a:pt x="5119" y="404"/>
                    <a:pt x="5119" y="0"/>
                    <a:pt x="48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97"/>
            <p:cNvSpPr/>
            <p:nvPr/>
          </p:nvSpPr>
          <p:spPr>
            <a:xfrm>
              <a:off x="2538625" y="2002175"/>
              <a:ext cx="124100" cy="10125"/>
            </a:xfrm>
            <a:custGeom>
              <a:avLst/>
              <a:gdLst/>
              <a:ahLst/>
              <a:cxnLst/>
              <a:rect l="l" t="t" r="r" b="b"/>
              <a:pathLst>
                <a:path w="4964" h="405" extrusionOk="0">
                  <a:moveTo>
                    <a:pt x="186" y="1"/>
                  </a:moveTo>
                  <a:cubicBezTo>
                    <a:pt x="93" y="1"/>
                    <a:pt x="0" y="94"/>
                    <a:pt x="0" y="218"/>
                  </a:cubicBezTo>
                  <a:cubicBezTo>
                    <a:pt x="0" y="311"/>
                    <a:pt x="93" y="404"/>
                    <a:pt x="186" y="404"/>
                  </a:cubicBezTo>
                  <a:lnTo>
                    <a:pt x="4746" y="404"/>
                  </a:lnTo>
                  <a:cubicBezTo>
                    <a:pt x="4870" y="404"/>
                    <a:pt x="4963" y="311"/>
                    <a:pt x="4963" y="218"/>
                  </a:cubicBezTo>
                  <a:cubicBezTo>
                    <a:pt x="4963" y="94"/>
                    <a:pt x="4870" y="1"/>
                    <a:pt x="47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97"/>
            <p:cNvSpPr/>
            <p:nvPr/>
          </p:nvSpPr>
          <p:spPr>
            <a:xfrm>
              <a:off x="2527175" y="2148725"/>
              <a:ext cx="131500" cy="10175"/>
            </a:xfrm>
            <a:custGeom>
              <a:avLst/>
              <a:gdLst/>
              <a:ahLst/>
              <a:cxnLst/>
              <a:rect l="l" t="t" r="r" b="b"/>
              <a:pathLst>
                <a:path w="5260" h="407" extrusionOk="0">
                  <a:moveTo>
                    <a:pt x="218" y="0"/>
                  </a:moveTo>
                  <a:cubicBezTo>
                    <a:pt x="1" y="0"/>
                    <a:pt x="1" y="406"/>
                    <a:pt x="218" y="406"/>
                  </a:cubicBezTo>
                  <a:cubicBezTo>
                    <a:pt x="225" y="406"/>
                    <a:pt x="233" y="406"/>
                    <a:pt x="241" y="405"/>
                  </a:cubicBezTo>
                  <a:lnTo>
                    <a:pt x="5049" y="405"/>
                  </a:lnTo>
                  <a:cubicBezTo>
                    <a:pt x="5056" y="406"/>
                    <a:pt x="5063" y="406"/>
                    <a:pt x="5069" y="406"/>
                  </a:cubicBezTo>
                  <a:cubicBezTo>
                    <a:pt x="5259" y="406"/>
                    <a:pt x="5259" y="0"/>
                    <a:pt x="5069" y="0"/>
                  </a:cubicBezTo>
                  <a:cubicBezTo>
                    <a:pt x="5063" y="0"/>
                    <a:pt x="5056" y="1"/>
                    <a:pt x="5049" y="2"/>
                  </a:cubicBezTo>
                  <a:lnTo>
                    <a:pt x="241" y="2"/>
                  </a:lnTo>
                  <a:cubicBezTo>
                    <a:pt x="233" y="1"/>
                    <a:pt x="225"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97"/>
            <p:cNvSpPr/>
            <p:nvPr/>
          </p:nvSpPr>
          <p:spPr>
            <a:xfrm>
              <a:off x="2526200" y="2172025"/>
              <a:ext cx="134200" cy="10875"/>
            </a:xfrm>
            <a:custGeom>
              <a:avLst/>
              <a:gdLst/>
              <a:ahLst/>
              <a:cxnLst/>
              <a:rect l="l" t="t" r="r" b="b"/>
              <a:pathLst>
                <a:path w="5368" h="435" extrusionOk="0">
                  <a:moveTo>
                    <a:pt x="280" y="0"/>
                  </a:moveTo>
                  <a:cubicBezTo>
                    <a:pt x="1" y="0"/>
                    <a:pt x="1" y="434"/>
                    <a:pt x="280" y="434"/>
                  </a:cubicBezTo>
                  <a:lnTo>
                    <a:pt x="5088" y="434"/>
                  </a:lnTo>
                  <a:cubicBezTo>
                    <a:pt x="5367" y="434"/>
                    <a:pt x="5367" y="0"/>
                    <a:pt x="5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97"/>
            <p:cNvSpPr/>
            <p:nvPr/>
          </p:nvSpPr>
          <p:spPr>
            <a:xfrm>
              <a:off x="2475800" y="1923875"/>
              <a:ext cx="284625" cy="349375"/>
            </a:xfrm>
            <a:custGeom>
              <a:avLst/>
              <a:gdLst/>
              <a:ahLst/>
              <a:cxnLst/>
              <a:rect l="l" t="t" r="r" b="b"/>
              <a:pathLst>
                <a:path w="11385" h="13975" extrusionOk="0">
                  <a:moveTo>
                    <a:pt x="4095" y="4560"/>
                  </a:moveTo>
                  <a:cubicBezTo>
                    <a:pt x="4281" y="4560"/>
                    <a:pt x="4436" y="4715"/>
                    <a:pt x="4436" y="4901"/>
                  </a:cubicBezTo>
                  <a:lnTo>
                    <a:pt x="4436" y="5180"/>
                  </a:lnTo>
                  <a:lnTo>
                    <a:pt x="435" y="5180"/>
                  </a:lnTo>
                  <a:lnTo>
                    <a:pt x="435" y="4901"/>
                  </a:lnTo>
                  <a:cubicBezTo>
                    <a:pt x="435" y="4715"/>
                    <a:pt x="590" y="4560"/>
                    <a:pt x="776" y="4560"/>
                  </a:cubicBezTo>
                  <a:close/>
                  <a:moveTo>
                    <a:pt x="1862" y="0"/>
                  </a:moveTo>
                  <a:cubicBezTo>
                    <a:pt x="1520" y="0"/>
                    <a:pt x="1272" y="279"/>
                    <a:pt x="1272" y="589"/>
                  </a:cubicBezTo>
                  <a:lnTo>
                    <a:pt x="1272" y="4157"/>
                  </a:lnTo>
                  <a:lnTo>
                    <a:pt x="776" y="4157"/>
                  </a:lnTo>
                  <a:cubicBezTo>
                    <a:pt x="342" y="4157"/>
                    <a:pt x="31" y="4498"/>
                    <a:pt x="31" y="4932"/>
                  </a:cubicBezTo>
                  <a:lnTo>
                    <a:pt x="31" y="11291"/>
                  </a:lnTo>
                  <a:cubicBezTo>
                    <a:pt x="0" y="11694"/>
                    <a:pt x="342" y="12035"/>
                    <a:pt x="714" y="12035"/>
                  </a:cubicBezTo>
                  <a:lnTo>
                    <a:pt x="2854" y="12035"/>
                  </a:lnTo>
                  <a:cubicBezTo>
                    <a:pt x="3133" y="12035"/>
                    <a:pt x="3133" y="11601"/>
                    <a:pt x="2854" y="11601"/>
                  </a:cubicBezTo>
                  <a:lnTo>
                    <a:pt x="714" y="11601"/>
                  </a:lnTo>
                  <a:cubicBezTo>
                    <a:pt x="559" y="11601"/>
                    <a:pt x="435" y="11477"/>
                    <a:pt x="435" y="11322"/>
                  </a:cubicBezTo>
                  <a:lnTo>
                    <a:pt x="435" y="5614"/>
                  </a:lnTo>
                  <a:lnTo>
                    <a:pt x="9306" y="5614"/>
                  </a:lnTo>
                  <a:cubicBezTo>
                    <a:pt x="9492" y="5614"/>
                    <a:pt x="9616" y="5739"/>
                    <a:pt x="9616" y="5894"/>
                  </a:cubicBezTo>
                  <a:lnTo>
                    <a:pt x="9616" y="9585"/>
                  </a:lnTo>
                  <a:lnTo>
                    <a:pt x="9151" y="9585"/>
                  </a:lnTo>
                  <a:cubicBezTo>
                    <a:pt x="8965" y="9585"/>
                    <a:pt x="8841" y="9709"/>
                    <a:pt x="8841" y="9864"/>
                  </a:cubicBezTo>
                  <a:lnTo>
                    <a:pt x="8841" y="11601"/>
                  </a:lnTo>
                  <a:lnTo>
                    <a:pt x="3692" y="11601"/>
                  </a:lnTo>
                  <a:cubicBezTo>
                    <a:pt x="3413" y="11601"/>
                    <a:pt x="3413" y="12004"/>
                    <a:pt x="3692" y="12004"/>
                  </a:cubicBezTo>
                  <a:lnTo>
                    <a:pt x="8283" y="12004"/>
                  </a:lnTo>
                  <a:cubicBezTo>
                    <a:pt x="8283" y="12066"/>
                    <a:pt x="9554" y="13835"/>
                    <a:pt x="9554" y="13835"/>
                  </a:cubicBezTo>
                  <a:cubicBezTo>
                    <a:pt x="9616" y="13928"/>
                    <a:pt x="9717" y="13974"/>
                    <a:pt x="9818" y="13974"/>
                  </a:cubicBezTo>
                  <a:cubicBezTo>
                    <a:pt x="9919" y="13974"/>
                    <a:pt x="10020" y="13928"/>
                    <a:pt x="10082" y="13835"/>
                  </a:cubicBezTo>
                  <a:lnTo>
                    <a:pt x="10516" y="13214"/>
                  </a:lnTo>
                  <a:cubicBezTo>
                    <a:pt x="10578" y="13121"/>
                    <a:pt x="10578" y="12997"/>
                    <a:pt x="10485" y="12935"/>
                  </a:cubicBezTo>
                  <a:cubicBezTo>
                    <a:pt x="10452" y="12913"/>
                    <a:pt x="10415" y="12903"/>
                    <a:pt x="10377" y="12903"/>
                  </a:cubicBezTo>
                  <a:cubicBezTo>
                    <a:pt x="10308" y="12903"/>
                    <a:pt x="10235" y="12937"/>
                    <a:pt x="10175" y="12997"/>
                  </a:cubicBezTo>
                  <a:lnTo>
                    <a:pt x="9834" y="13493"/>
                  </a:lnTo>
                  <a:lnTo>
                    <a:pt x="8748" y="12035"/>
                  </a:lnTo>
                  <a:lnTo>
                    <a:pt x="8934" y="12035"/>
                  </a:lnTo>
                  <a:cubicBezTo>
                    <a:pt x="9089" y="12004"/>
                    <a:pt x="9244" y="11880"/>
                    <a:pt x="9244" y="11694"/>
                  </a:cubicBezTo>
                  <a:lnTo>
                    <a:pt x="9244" y="9988"/>
                  </a:lnTo>
                  <a:lnTo>
                    <a:pt x="10392" y="9988"/>
                  </a:lnTo>
                  <a:lnTo>
                    <a:pt x="10392" y="11663"/>
                  </a:lnTo>
                  <a:cubicBezTo>
                    <a:pt x="10392" y="11849"/>
                    <a:pt x="10547" y="12004"/>
                    <a:pt x="10733" y="12004"/>
                  </a:cubicBezTo>
                  <a:lnTo>
                    <a:pt x="10888" y="12004"/>
                  </a:lnTo>
                  <a:lnTo>
                    <a:pt x="10578" y="12439"/>
                  </a:lnTo>
                  <a:cubicBezTo>
                    <a:pt x="10516" y="12532"/>
                    <a:pt x="10547" y="12656"/>
                    <a:pt x="10640" y="12718"/>
                  </a:cubicBezTo>
                  <a:cubicBezTo>
                    <a:pt x="10676" y="12742"/>
                    <a:pt x="10716" y="12752"/>
                    <a:pt x="10755" y="12752"/>
                  </a:cubicBezTo>
                  <a:cubicBezTo>
                    <a:pt x="10819" y="12752"/>
                    <a:pt x="10881" y="12725"/>
                    <a:pt x="10919" y="12687"/>
                  </a:cubicBezTo>
                  <a:lnTo>
                    <a:pt x="11323" y="12128"/>
                  </a:lnTo>
                  <a:cubicBezTo>
                    <a:pt x="11385" y="12035"/>
                    <a:pt x="11385" y="11880"/>
                    <a:pt x="11323" y="11787"/>
                  </a:cubicBezTo>
                  <a:lnTo>
                    <a:pt x="11354" y="11787"/>
                  </a:lnTo>
                  <a:cubicBezTo>
                    <a:pt x="11292" y="11663"/>
                    <a:pt x="11167" y="11601"/>
                    <a:pt x="11043" y="11601"/>
                  </a:cubicBezTo>
                  <a:lnTo>
                    <a:pt x="10795" y="11601"/>
                  </a:lnTo>
                  <a:lnTo>
                    <a:pt x="10795" y="9864"/>
                  </a:lnTo>
                  <a:cubicBezTo>
                    <a:pt x="10795" y="9709"/>
                    <a:pt x="10671" y="9585"/>
                    <a:pt x="10516" y="9585"/>
                  </a:cubicBezTo>
                  <a:lnTo>
                    <a:pt x="10020" y="9585"/>
                  </a:lnTo>
                  <a:lnTo>
                    <a:pt x="10020" y="5894"/>
                  </a:lnTo>
                  <a:cubicBezTo>
                    <a:pt x="10020" y="5521"/>
                    <a:pt x="9710" y="5180"/>
                    <a:pt x="9337" y="5180"/>
                  </a:cubicBezTo>
                  <a:lnTo>
                    <a:pt x="8717" y="5180"/>
                  </a:lnTo>
                  <a:lnTo>
                    <a:pt x="8717" y="3877"/>
                  </a:lnTo>
                  <a:cubicBezTo>
                    <a:pt x="8717" y="3753"/>
                    <a:pt x="8624" y="3660"/>
                    <a:pt x="8500" y="3660"/>
                  </a:cubicBezTo>
                  <a:cubicBezTo>
                    <a:pt x="8376" y="3660"/>
                    <a:pt x="8283" y="3753"/>
                    <a:pt x="8283" y="3877"/>
                  </a:cubicBezTo>
                  <a:lnTo>
                    <a:pt x="8283" y="5180"/>
                  </a:lnTo>
                  <a:lnTo>
                    <a:pt x="4839" y="5180"/>
                  </a:lnTo>
                  <a:lnTo>
                    <a:pt x="4839" y="4932"/>
                  </a:lnTo>
                  <a:cubicBezTo>
                    <a:pt x="4839" y="4498"/>
                    <a:pt x="4529" y="4157"/>
                    <a:pt x="4095" y="4157"/>
                  </a:cubicBezTo>
                  <a:lnTo>
                    <a:pt x="1676" y="4157"/>
                  </a:lnTo>
                  <a:lnTo>
                    <a:pt x="1676" y="589"/>
                  </a:lnTo>
                  <a:cubicBezTo>
                    <a:pt x="1676" y="496"/>
                    <a:pt x="1769" y="403"/>
                    <a:pt x="1862" y="403"/>
                  </a:cubicBezTo>
                  <a:lnTo>
                    <a:pt x="8097" y="403"/>
                  </a:lnTo>
                  <a:cubicBezTo>
                    <a:pt x="8221" y="403"/>
                    <a:pt x="8283" y="496"/>
                    <a:pt x="8283" y="589"/>
                  </a:cubicBezTo>
                  <a:lnTo>
                    <a:pt x="8283" y="3071"/>
                  </a:lnTo>
                  <a:cubicBezTo>
                    <a:pt x="8283" y="3164"/>
                    <a:pt x="8376" y="3257"/>
                    <a:pt x="8500" y="3257"/>
                  </a:cubicBezTo>
                  <a:cubicBezTo>
                    <a:pt x="8624" y="3257"/>
                    <a:pt x="8717" y="3164"/>
                    <a:pt x="8717" y="3071"/>
                  </a:cubicBezTo>
                  <a:lnTo>
                    <a:pt x="8717" y="589"/>
                  </a:lnTo>
                  <a:cubicBezTo>
                    <a:pt x="8717" y="279"/>
                    <a:pt x="8438" y="0"/>
                    <a:pt x="8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1" name="Google Shape;14791;p97"/>
          <p:cNvGrpSpPr/>
          <p:nvPr/>
        </p:nvGrpSpPr>
        <p:grpSpPr>
          <a:xfrm>
            <a:off x="7009122" y="3442541"/>
            <a:ext cx="349775" cy="337350"/>
            <a:chOff x="3960075" y="3673350"/>
            <a:chExt cx="349775" cy="337350"/>
          </a:xfrm>
        </p:grpSpPr>
        <p:sp>
          <p:nvSpPr>
            <p:cNvPr id="14792" name="Google Shape;14792;p97"/>
            <p:cNvSpPr/>
            <p:nvPr/>
          </p:nvSpPr>
          <p:spPr>
            <a:xfrm>
              <a:off x="3960075" y="3673350"/>
              <a:ext cx="349775" cy="337350"/>
            </a:xfrm>
            <a:custGeom>
              <a:avLst/>
              <a:gdLst/>
              <a:ahLst/>
              <a:cxnLst/>
              <a:rect l="l" t="t" r="r" b="b"/>
              <a:pathLst>
                <a:path w="13991" h="13494" extrusionOk="0">
                  <a:moveTo>
                    <a:pt x="11959" y="431"/>
                  </a:moveTo>
                  <a:cubicBezTo>
                    <a:pt x="12151" y="431"/>
                    <a:pt x="12284" y="603"/>
                    <a:pt x="12284" y="776"/>
                  </a:cubicBezTo>
                  <a:lnTo>
                    <a:pt x="12284" y="7072"/>
                  </a:lnTo>
                  <a:cubicBezTo>
                    <a:pt x="12284" y="7259"/>
                    <a:pt x="12129" y="7445"/>
                    <a:pt x="11912" y="7445"/>
                  </a:cubicBezTo>
                  <a:lnTo>
                    <a:pt x="7662" y="7445"/>
                  </a:lnTo>
                  <a:cubicBezTo>
                    <a:pt x="7476" y="7445"/>
                    <a:pt x="7321" y="7476"/>
                    <a:pt x="7166" y="7569"/>
                  </a:cubicBezTo>
                  <a:lnTo>
                    <a:pt x="7166" y="900"/>
                  </a:lnTo>
                  <a:cubicBezTo>
                    <a:pt x="7166" y="638"/>
                    <a:pt x="7356" y="431"/>
                    <a:pt x="7609" y="431"/>
                  </a:cubicBezTo>
                  <a:cubicBezTo>
                    <a:pt x="7627" y="431"/>
                    <a:pt x="7644" y="432"/>
                    <a:pt x="7662" y="434"/>
                  </a:cubicBezTo>
                  <a:lnTo>
                    <a:pt x="11912" y="434"/>
                  </a:lnTo>
                  <a:cubicBezTo>
                    <a:pt x="11928" y="432"/>
                    <a:pt x="11944" y="431"/>
                    <a:pt x="11959" y="431"/>
                  </a:cubicBezTo>
                  <a:close/>
                  <a:moveTo>
                    <a:pt x="8934" y="8530"/>
                  </a:moveTo>
                  <a:cubicBezTo>
                    <a:pt x="9182" y="8530"/>
                    <a:pt x="9430" y="8623"/>
                    <a:pt x="9616" y="8809"/>
                  </a:cubicBezTo>
                  <a:cubicBezTo>
                    <a:pt x="9803" y="8996"/>
                    <a:pt x="9896" y="9244"/>
                    <a:pt x="9896" y="9523"/>
                  </a:cubicBezTo>
                  <a:lnTo>
                    <a:pt x="9896" y="13059"/>
                  </a:lnTo>
                  <a:lnTo>
                    <a:pt x="9927" y="13059"/>
                  </a:lnTo>
                  <a:cubicBezTo>
                    <a:pt x="9927" y="13090"/>
                    <a:pt x="9927" y="13090"/>
                    <a:pt x="9896" y="13090"/>
                  </a:cubicBezTo>
                  <a:lnTo>
                    <a:pt x="9523" y="13090"/>
                  </a:lnTo>
                  <a:cubicBezTo>
                    <a:pt x="9492" y="13090"/>
                    <a:pt x="9492" y="13090"/>
                    <a:pt x="9492" y="13059"/>
                  </a:cubicBezTo>
                  <a:lnTo>
                    <a:pt x="9492" y="10236"/>
                  </a:lnTo>
                  <a:cubicBezTo>
                    <a:pt x="9492" y="10097"/>
                    <a:pt x="9392" y="10027"/>
                    <a:pt x="9291" y="10027"/>
                  </a:cubicBezTo>
                  <a:cubicBezTo>
                    <a:pt x="9190" y="10027"/>
                    <a:pt x="9089" y="10097"/>
                    <a:pt x="9089" y="10236"/>
                  </a:cubicBezTo>
                  <a:lnTo>
                    <a:pt x="9089" y="10485"/>
                  </a:lnTo>
                  <a:lnTo>
                    <a:pt x="8934" y="10485"/>
                  </a:lnTo>
                  <a:cubicBezTo>
                    <a:pt x="8593" y="10485"/>
                    <a:pt x="8252" y="10267"/>
                    <a:pt x="8097" y="9957"/>
                  </a:cubicBezTo>
                  <a:cubicBezTo>
                    <a:pt x="8097" y="9957"/>
                    <a:pt x="8097" y="9926"/>
                    <a:pt x="8097" y="9926"/>
                  </a:cubicBezTo>
                  <a:lnTo>
                    <a:pt x="8097" y="9089"/>
                  </a:lnTo>
                  <a:cubicBezTo>
                    <a:pt x="8097" y="9058"/>
                    <a:pt x="8097" y="9058"/>
                    <a:pt x="8097" y="9027"/>
                  </a:cubicBezTo>
                  <a:cubicBezTo>
                    <a:pt x="8252" y="8716"/>
                    <a:pt x="8593" y="8530"/>
                    <a:pt x="8934" y="8530"/>
                  </a:cubicBezTo>
                  <a:close/>
                  <a:moveTo>
                    <a:pt x="12284" y="8561"/>
                  </a:moveTo>
                  <a:cubicBezTo>
                    <a:pt x="12656" y="8561"/>
                    <a:pt x="12967" y="8747"/>
                    <a:pt x="13153" y="9058"/>
                  </a:cubicBezTo>
                  <a:cubicBezTo>
                    <a:pt x="13153" y="9058"/>
                    <a:pt x="13153" y="9089"/>
                    <a:pt x="13153" y="9089"/>
                  </a:cubicBezTo>
                  <a:lnTo>
                    <a:pt x="13153" y="9926"/>
                  </a:lnTo>
                  <a:cubicBezTo>
                    <a:pt x="13153" y="9957"/>
                    <a:pt x="13153" y="9957"/>
                    <a:pt x="13153" y="9988"/>
                  </a:cubicBezTo>
                  <a:cubicBezTo>
                    <a:pt x="12998" y="10298"/>
                    <a:pt x="12656" y="10485"/>
                    <a:pt x="12315" y="10485"/>
                  </a:cubicBezTo>
                  <a:lnTo>
                    <a:pt x="12160" y="10485"/>
                  </a:lnTo>
                  <a:lnTo>
                    <a:pt x="12160" y="10236"/>
                  </a:lnTo>
                  <a:cubicBezTo>
                    <a:pt x="12160" y="10143"/>
                    <a:pt x="12067" y="10050"/>
                    <a:pt x="11974" y="10050"/>
                  </a:cubicBezTo>
                  <a:cubicBezTo>
                    <a:pt x="11850" y="10050"/>
                    <a:pt x="11757" y="10143"/>
                    <a:pt x="11757" y="10236"/>
                  </a:cubicBezTo>
                  <a:lnTo>
                    <a:pt x="11757" y="13090"/>
                  </a:lnTo>
                  <a:lnTo>
                    <a:pt x="11323" y="13090"/>
                  </a:lnTo>
                  <a:lnTo>
                    <a:pt x="11323" y="9554"/>
                  </a:lnTo>
                  <a:cubicBezTo>
                    <a:pt x="11323" y="9275"/>
                    <a:pt x="11416" y="9027"/>
                    <a:pt x="11633" y="8841"/>
                  </a:cubicBezTo>
                  <a:cubicBezTo>
                    <a:pt x="11788" y="8654"/>
                    <a:pt x="12036" y="8561"/>
                    <a:pt x="12284" y="8561"/>
                  </a:cubicBezTo>
                  <a:close/>
                  <a:moveTo>
                    <a:pt x="2017" y="0"/>
                  </a:moveTo>
                  <a:cubicBezTo>
                    <a:pt x="1613" y="0"/>
                    <a:pt x="1272" y="310"/>
                    <a:pt x="1241" y="745"/>
                  </a:cubicBezTo>
                  <a:lnTo>
                    <a:pt x="683" y="745"/>
                  </a:lnTo>
                  <a:cubicBezTo>
                    <a:pt x="311" y="745"/>
                    <a:pt x="0" y="1024"/>
                    <a:pt x="0" y="1427"/>
                  </a:cubicBezTo>
                  <a:lnTo>
                    <a:pt x="0" y="8561"/>
                  </a:lnTo>
                  <a:cubicBezTo>
                    <a:pt x="0" y="8965"/>
                    <a:pt x="311" y="9244"/>
                    <a:pt x="683" y="9275"/>
                  </a:cubicBezTo>
                  <a:lnTo>
                    <a:pt x="2544" y="9275"/>
                  </a:lnTo>
                  <a:cubicBezTo>
                    <a:pt x="2792" y="9275"/>
                    <a:pt x="2792" y="8841"/>
                    <a:pt x="2544" y="8841"/>
                  </a:cubicBezTo>
                  <a:lnTo>
                    <a:pt x="683" y="8841"/>
                  </a:lnTo>
                  <a:cubicBezTo>
                    <a:pt x="528" y="8841"/>
                    <a:pt x="404" y="8716"/>
                    <a:pt x="404" y="8561"/>
                  </a:cubicBezTo>
                  <a:lnTo>
                    <a:pt x="404" y="1427"/>
                  </a:lnTo>
                  <a:cubicBezTo>
                    <a:pt x="404" y="1272"/>
                    <a:pt x="528" y="1148"/>
                    <a:pt x="683" y="1148"/>
                  </a:cubicBezTo>
                  <a:lnTo>
                    <a:pt x="1241" y="1148"/>
                  </a:lnTo>
                  <a:lnTo>
                    <a:pt x="1241" y="7072"/>
                  </a:lnTo>
                  <a:cubicBezTo>
                    <a:pt x="1241" y="7507"/>
                    <a:pt x="1582" y="7848"/>
                    <a:pt x="2017" y="7848"/>
                  </a:cubicBezTo>
                  <a:lnTo>
                    <a:pt x="6297" y="7848"/>
                  </a:lnTo>
                  <a:cubicBezTo>
                    <a:pt x="6546" y="7848"/>
                    <a:pt x="6732" y="8034"/>
                    <a:pt x="6763" y="8282"/>
                  </a:cubicBezTo>
                  <a:cubicBezTo>
                    <a:pt x="6763" y="8375"/>
                    <a:pt x="6856" y="8468"/>
                    <a:pt x="6980" y="8468"/>
                  </a:cubicBezTo>
                  <a:cubicBezTo>
                    <a:pt x="7073" y="8468"/>
                    <a:pt x="7166" y="8375"/>
                    <a:pt x="7166" y="8282"/>
                  </a:cubicBezTo>
                  <a:cubicBezTo>
                    <a:pt x="7197" y="8034"/>
                    <a:pt x="7414" y="7848"/>
                    <a:pt x="7662" y="7848"/>
                  </a:cubicBezTo>
                  <a:lnTo>
                    <a:pt x="11912" y="7848"/>
                  </a:lnTo>
                  <a:cubicBezTo>
                    <a:pt x="12346" y="7848"/>
                    <a:pt x="12687" y="7507"/>
                    <a:pt x="12687" y="7072"/>
                  </a:cubicBezTo>
                  <a:lnTo>
                    <a:pt x="12687" y="1148"/>
                  </a:lnTo>
                  <a:lnTo>
                    <a:pt x="13277" y="1148"/>
                  </a:lnTo>
                  <a:cubicBezTo>
                    <a:pt x="13401" y="1148"/>
                    <a:pt x="13525" y="1272"/>
                    <a:pt x="13525" y="1427"/>
                  </a:cubicBezTo>
                  <a:lnTo>
                    <a:pt x="13525" y="8561"/>
                  </a:lnTo>
                  <a:cubicBezTo>
                    <a:pt x="13525" y="8654"/>
                    <a:pt x="13494" y="8716"/>
                    <a:pt x="13432" y="8778"/>
                  </a:cubicBezTo>
                  <a:cubicBezTo>
                    <a:pt x="13184" y="8375"/>
                    <a:pt x="12749" y="8127"/>
                    <a:pt x="12284" y="8127"/>
                  </a:cubicBezTo>
                  <a:cubicBezTo>
                    <a:pt x="11912" y="8127"/>
                    <a:pt x="11571" y="8251"/>
                    <a:pt x="11323" y="8530"/>
                  </a:cubicBezTo>
                  <a:cubicBezTo>
                    <a:pt x="11229" y="8623"/>
                    <a:pt x="11136" y="8716"/>
                    <a:pt x="11074" y="8841"/>
                  </a:cubicBezTo>
                  <a:lnTo>
                    <a:pt x="10144" y="8841"/>
                  </a:lnTo>
                  <a:cubicBezTo>
                    <a:pt x="10082" y="8716"/>
                    <a:pt x="9989" y="8623"/>
                    <a:pt x="9896" y="8530"/>
                  </a:cubicBezTo>
                  <a:cubicBezTo>
                    <a:pt x="9647" y="8251"/>
                    <a:pt x="9306" y="8127"/>
                    <a:pt x="8934" y="8127"/>
                  </a:cubicBezTo>
                  <a:cubicBezTo>
                    <a:pt x="8438" y="8127"/>
                    <a:pt x="7972" y="8406"/>
                    <a:pt x="7724" y="8841"/>
                  </a:cubicBezTo>
                  <a:lnTo>
                    <a:pt x="3351" y="8841"/>
                  </a:lnTo>
                  <a:cubicBezTo>
                    <a:pt x="3071" y="8841"/>
                    <a:pt x="3071" y="9244"/>
                    <a:pt x="3351" y="9244"/>
                  </a:cubicBezTo>
                  <a:lnTo>
                    <a:pt x="7662" y="9244"/>
                  </a:lnTo>
                  <a:lnTo>
                    <a:pt x="7662" y="9926"/>
                  </a:lnTo>
                  <a:cubicBezTo>
                    <a:pt x="7662" y="10019"/>
                    <a:pt x="7693" y="10081"/>
                    <a:pt x="7724" y="10174"/>
                  </a:cubicBezTo>
                  <a:cubicBezTo>
                    <a:pt x="7972" y="10609"/>
                    <a:pt x="8438" y="10888"/>
                    <a:pt x="8934" y="10888"/>
                  </a:cubicBezTo>
                  <a:lnTo>
                    <a:pt x="9089" y="10888"/>
                  </a:lnTo>
                  <a:lnTo>
                    <a:pt x="9089" y="13059"/>
                  </a:lnTo>
                  <a:cubicBezTo>
                    <a:pt x="9089" y="13307"/>
                    <a:pt x="9275" y="13493"/>
                    <a:pt x="9523" y="13493"/>
                  </a:cubicBezTo>
                  <a:lnTo>
                    <a:pt x="9896" y="13493"/>
                  </a:lnTo>
                  <a:cubicBezTo>
                    <a:pt x="10144" y="13493"/>
                    <a:pt x="10330" y="13307"/>
                    <a:pt x="10330" y="13059"/>
                  </a:cubicBezTo>
                  <a:lnTo>
                    <a:pt x="10330" y="9523"/>
                  </a:lnTo>
                  <a:cubicBezTo>
                    <a:pt x="10330" y="9430"/>
                    <a:pt x="10330" y="9368"/>
                    <a:pt x="10299" y="9275"/>
                  </a:cubicBezTo>
                  <a:lnTo>
                    <a:pt x="10919" y="9275"/>
                  </a:lnTo>
                  <a:cubicBezTo>
                    <a:pt x="10919" y="9368"/>
                    <a:pt x="10888" y="9430"/>
                    <a:pt x="10919" y="9523"/>
                  </a:cubicBezTo>
                  <a:lnTo>
                    <a:pt x="10919" y="13059"/>
                  </a:lnTo>
                  <a:cubicBezTo>
                    <a:pt x="10919" y="13307"/>
                    <a:pt x="11105" y="13493"/>
                    <a:pt x="11354" y="13493"/>
                  </a:cubicBezTo>
                  <a:lnTo>
                    <a:pt x="11726" y="13493"/>
                  </a:lnTo>
                  <a:cubicBezTo>
                    <a:pt x="11974" y="13493"/>
                    <a:pt x="12160" y="13307"/>
                    <a:pt x="12160" y="13059"/>
                  </a:cubicBezTo>
                  <a:lnTo>
                    <a:pt x="12160" y="10888"/>
                  </a:lnTo>
                  <a:lnTo>
                    <a:pt x="12284" y="10888"/>
                  </a:lnTo>
                  <a:cubicBezTo>
                    <a:pt x="12811" y="10888"/>
                    <a:pt x="13277" y="10609"/>
                    <a:pt x="13494" y="10174"/>
                  </a:cubicBezTo>
                  <a:cubicBezTo>
                    <a:pt x="13556" y="10081"/>
                    <a:pt x="13556" y="10019"/>
                    <a:pt x="13556" y="9926"/>
                  </a:cubicBezTo>
                  <a:lnTo>
                    <a:pt x="13556" y="9213"/>
                  </a:lnTo>
                  <a:cubicBezTo>
                    <a:pt x="13804" y="9089"/>
                    <a:pt x="13959" y="8841"/>
                    <a:pt x="13990" y="8561"/>
                  </a:cubicBezTo>
                  <a:lnTo>
                    <a:pt x="13990" y="1427"/>
                  </a:lnTo>
                  <a:cubicBezTo>
                    <a:pt x="13990" y="1024"/>
                    <a:pt x="13680" y="745"/>
                    <a:pt x="13277" y="745"/>
                  </a:cubicBezTo>
                  <a:lnTo>
                    <a:pt x="12687" y="745"/>
                  </a:lnTo>
                  <a:cubicBezTo>
                    <a:pt x="12656" y="310"/>
                    <a:pt x="12315" y="0"/>
                    <a:pt x="11912" y="0"/>
                  </a:cubicBezTo>
                  <a:lnTo>
                    <a:pt x="7662" y="0"/>
                  </a:lnTo>
                  <a:cubicBezTo>
                    <a:pt x="7383" y="0"/>
                    <a:pt x="7135" y="124"/>
                    <a:pt x="6980" y="341"/>
                  </a:cubicBezTo>
                  <a:cubicBezTo>
                    <a:pt x="6794" y="124"/>
                    <a:pt x="6546" y="0"/>
                    <a:pt x="6297" y="0"/>
                  </a:cubicBezTo>
                  <a:lnTo>
                    <a:pt x="4498" y="0"/>
                  </a:lnTo>
                  <a:cubicBezTo>
                    <a:pt x="4374" y="0"/>
                    <a:pt x="4281" y="93"/>
                    <a:pt x="4281" y="217"/>
                  </a:cubicBezTo>
                  <a:cubicBezTo>
                    <a:pt x="4281" y="341"/>
                    <a:pt x="4374" y="434"/>
                    <a:pt x="4498" y="434"/>
                  </a:cubicBezTo>
                  <a:lnTo>
                    <a:pt x="6297" y="434"/>
                  </a:lnTo>
                  <a:cubicBezTo>
                    <a:pt x="6546" y="434"/>
                    <a:pt x="6763" y="620"/>
                    <a:pt x="6763" y="900"/>
                  </a:cubicBezTo>
                  <a:lnTo>
                    <a:pt x="6763" y="7569"/>
                  </a:lnTo>
                  <a:cubicBezTo>
                    <a:pt x="6639" y="7476"/>
                    <a:pt x="6452" y="7445"/>
                    <a:pt x="6297" y="7445"/>
                  </a:cubicBezTo>
                  <a:lnTo>
                    <a:pt x="2017" y="7445"/>
                  </a:lnTo>
                  <a:cubicBezTo>
                    <a:pt x="1831" y="7414"/>
                    <a:pt x="1676" y="7259"/>
                    <a:pt x="1676" y="7072"/>
                  </a:cubicBezTo>
                  <a:lnTo>
                    <a:pt x="1676" y="776"/>
                  </a:lnTo>
                  <a:cubicBezTo>
                    <a:pt x="1676" y="589"/>
                    <a:pt x="1831" y="434"/>
                    <a:pt x="2017" y="434"/>
                  </a:cubicBezTo>
                  <a:lnTo>
                    <a:pt x="3692" y="434"/>
                  </a:lnTo>
                  <a:cubicBezTo>
                    <a:pt x="3785" y="434"/>
                    <a:pt x="3878" y="341"/>
                    <a:pt x="3878" y="217"/>
                  </a:cubicBezTo>
                  <a:cubicBezTo>
                    <a:pt x="3878" y="93"/>
                    <a:pt x="3785" y="0"/>
                    <a:pt x="3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97"/>
            <p:cNvSpPr/>
            <p:nvPr/>
          </p:nvSpPr>
          <p:spPr>
            <a:xfrm>
              <a:off x="4019000" y="3709775"/>
              <a:ext cx="96975" cy="10125"/>
            </a:xfrm>
            <a:custGeom>
              <a:avLst/>
              <a:gdLst/>
              <a:ahLst/>
              <a:cxnLst/>
              <a:rect l="l" t="t" r="r" b="b"/>
              <a:pathLst>
                <a:path w="3879" h="405" extrusionOk="0">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97"/>
            <p:cNvSpPr/>
            <p:nvPr/>
          </p:nvSpPr>
          <p:spPr>
            <a:xfrm>
              <a:off x="4020550" y="3733050"/>
              <a:ext cx="93875" cy="10100"/>
            </a:xfrm>
            <a:custGeom>
              <a:avLst/>
              <a:gdLst/>
              <a:ahLst/>
              <a:cxnLst/>
              <a:rect l="l" t="t" r="r" b="b"/>
              <a:pathLst>
                <a:path w="3755" h="404" extrusionOk="0">
                  <a:moveTo>
                    <a:pt x="187" y="1"/>
                  </a:moveTo>
                  <a:cubicBezTo>
                    <a:pt x="94" y="1"/>
                    <a:pt x="1" y="94"/>
                    <a:pt x="1" y="187"/>
                  </a:cubicBezTo>
                  <a:cubicBezTo>
                    <a:pt x="1" y="311"/>
                    <a:pt x="94" y="404"/>
                    <a:pt x="187" y="404"/>
                  </a:cubicBezTo>
                  <a:lnTo>
                    <a:pt x="3537" y="404"/>
                  </a:lnTo>
                  <a:cubicBezTo>
                    <a:pt x="3661" y="404"/>
                    <a:pt x="3754" y="311"/>
                    <a:pt x="3754" y="187"/>
                  </a:cubicBezTo>
                  <a:cubicBezTo>
                    <a:pt x="3754" y="94"/>
                    <a:pt x="3661"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97"/>
            <p:cNvSpPr/>
            <p:nvPr/>
          </p:nvSpPr>
          <p:spPr>
            <a:xfrm>
              <a:off x="4019000" y="3756325"/>
              <a:ext cx="96975" cy="10100"/>
            </a:xfrm>
            <a:custGeom>
              <a:avLst/>
              <a:gdLst/>
              <a:ahLst/>
              <a:cxnLst/>
              <a:rect l="l" t="t" r="r" b="b"/>
              <a:pathLst>
                <a:path w="3879" h="404" extrusionOk="0">
                  <a:moveTo>
                    <a:pt x="249" y="0"/>
                  </a:moveTo>
                  <a:cubicBezTo>
                    <a:pt x="1" y="0"/>
                    <a:pt x="1" y="403"/>
                    <a:pt x="249" y="403"/>
                  </a:cubicBezTo>
                  <a:lnTo>
                    <a:pt x="3599" y="403"/>
                  </a:lnTo>
                  <a:cubicBezTo>
                    <a:pt x="3878" y="403"/>
                    <a:pt x="3878" y="0"/>
                    <a:pt x="3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97"/>
            <p:cNvSpPr/>
            <p:nvPr/>
          </p:nvSpPr>
          <p:spPr>
            <a:xfrm>
              <a:off x="4019000" y="3779575"/>
              <a:ext cx="96975" cy="10100"/>
            </a:xfrm>
            <a:custGeom>
              <a:avLst/>
              <a:gdLst/>
              <a:ahLst/>
              <a:cxnLst/>
              <a:rect l="l" t="t" r="r" b="b"/>
              <a:pathLst>
                <a:path w="3879" h="404" extrusionOk="0">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97"/>
            <p:cNvSpPr/>
            <p:nvPr/>
          </p:nvSpPr>
          <p:spPr>
            <a:xfrm>
              <a:off x="4019000" y="3804400"/>
              <a:ext cx="96975" cy="10100"/>
            </a:xfrm>
            <a:custGeom>
              <a:avLst/>
              <a:gdLst/>
              <a:ahLst/>
              <a:cxnLst/>
              <a:rect l="l" t="t" r="r" b="b"/>
              <a:pathLst>
                <a:path w="3879" h="404" extrusionOk="0">
                  <a:moveTo>
                    <a:pt x="249" y="0"/>
                  </a:moveTo>
                  <a:cubicBezTo>
                    <a:pt x="1" y="0"/>
                    <a:pt x="1" y="404"/>
                    <a:pt x="249" y="404"/>
                  </a:cubicBezTo>
                  <a:lnTo>
                    <a:pt x="3599" y="404"/>
                  </a:lnTo>
                  <a:cubicBezTo>
                    <a:pt x="3878" y="404"/>
                    <a:pt x="3878" y="0"/>
                    <a:pt x="3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97"/>
            <p:cNvSpPr/>
            <p:nvPr/>
          </p:nvSpPr>
          <p:spPr>
            <a:xfrm>
              <a:off x="4019000" y="3829200"/>
              <a:ext cx="96975" cy="10125"/>
            </a:xfrm>
            <a:custGeom>
              <a:avLst/>
              <a:gdLst/>
              <a:ahLst/>
              <a:cxnLst/>
              <a:rect l="l" t="t" r="r" b="b"/>
              <a:pathLst>
                <a:path w="3879" h="405" extrusionOk="0">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97"/>
            <p:cNvSpPr/>
            <p:nvPr/>
          </p:nvSpPr>
          <p:spPr>
            <a:xfrm>
              <a:off x="4157825" y="3779575"/>
              <a:ext cx="96950" cy="10100"/>
            </a:xfrm>
            <a:custGeom>
              <a:avLst/>
              <a:gdLst/>
              <a:ahLst/>
              <a:cxnLst/>
              <a:rect l="l" t="t" r="r" b="b"/>
              <a:pathLst>
                <a:path w="3878" h="404" extrusionOk="0">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97"/>
            <p:cNvSpPr/>
            <p:nvPr/>
          </p:nvSpPr>
          <p:spPr>
            <a:xfrm>
              <a:off x="4157825" y="3804400"/>
              <a:ext cx="96950" cy="10100"/>
            </a:xfrm>
            <a:custGeom>
              <a:avLst/>
              <a:gdLst/>
              <a:ahLst/>
              <a:cxnLst/>
              <a:rect l="l" t="t" r="r" b="b"/>
              <a:pathLst>
                <a:path w="3878" h="404" extrusionOk="0">
                  <a:moveTo>
                    <a:pt x="280" y="0"/>
                  </a:moveTo>
                  <a:cubicBezTo>
                    <a:pt x="0" y="0"/>
                    <a:pt x="0" y="404"/>
                    <a:pt x="280" y="404"/>
                  </a:cubicBezTo>
                  <a:lnTo>
                    <a:pt x="3630" y="404"/>
                  </a:lnTo>
                  <a:cubicBezTo>
                    <a:pt x="3878" y="404"/>
                    <a:pt x="3878" y="0"/>
                    <a:pt x="3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97"/>
            <p:cNvSpPr/>
            <p:nvPr/>
          </p:nvSpPr>
          <p:spPr>
            <a:xfrm>
              <a:off x="4157825" y="3829200"/>
              <a:ext cx="96950" cy="10125"/>
            </a:xfrm>
            <a:custGeom>
              <a:avLst/>
              <a:gdLst/>
              <a:ahLst/>
              <a:cxnLst/>
              <a:rect l="l" t="t" r="r" b="b"/>
              <a:pathLst>
                <a:path w="3878" h="405" extrusionOk="0">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97"/>
            <p:cNvSpPr/>
            <p:nvPr/>
          </p:nvSpPr>
          <p:spPr>
            <a:xfrm>
              <a:off x="4161700" y="3701250"/>
              <a:ext cx="89200" cy="63625"/>
            </a:xfrm>
            <a:custGeom>
              <a:avLst/>
              <a:gdLst/>
              <a:ahLst/>
              <a:cxnLst/>
              <a:rect l="l" t="t" r="r" b="b"/>
              <a:pathLst>
                <a:path w="3568" h="2545" extrusionOk="0">
                  <a:moveTo>
                    <a:pt x="3133" y="404"/>
                  </a:moveTo>
                  <a:cubicBezTo>
                    <a:pt x="3133" y="404"/>
                    <a:pt x="3164" y="435"/>
                    <a:pt x="3164" y="466"/>
                  </a:cubicBezTo>
                  <a:lnTo>
                    <a:pt x="3164" y="2079"/>
                  </a:lnTo>
                  <a:cubicBezTo>
                    <a:pt x="3164" y="2110"/>
                    <a:pt x="3133" y="2141"/>
                    <a:pt x="3133" y="2141"/>
                  </a:cubicBezTo>
                  <a:lnTo>
                    <a:pt x="466" y="2141"/>
                  </a:lnTo>
                  <a:cubicBezTo>
                    <a:pt x="435" y="2141"/>
                    <a:pt x="404" y="2110"/>
                    <a:pt x="404" y="2079"/>
                  </a:cubicBezTo>
                  <a:lnTo>
                    <a:pt x="404" y="466"/>
                  </a:lnTo>
                  <a:cubicBezTo>
                    <a:pt x="404" y="435"/>
                    <a:pt x="435" y="404"/>
                    <a:pt x="466" y="404"/>
                  </a:cubicBezTo>
                  <a:close/>
                  <a:moveTo>
                    <a:pt x="466" y="1"/>
                  </a:moveTo>
                  <a:cubicBezTo>
                    <a:pt x="187" y="1"/>
                    <a:pt x="0" y="218"/>
                    <a:pt x="0" y="466"/>
                  </a:cubicBezTo>
                  <a:lnTo>
                    <a:pt x="0" y="2079"/>
                  </a:lnTo>
                  <a:cubicBezTo>
                    <a:pt x="0" y="2327"/>
                    <a:pt x="187" y="2544"/>
                    <a:pt x="466" y="2544"/>
                  </a:cubicBezTo>
                  <a:lnTo>
                    <a:pt x="3133" y="2544"/>
                  </a:lnTo>
                  <a:cubicBezTo>
                    <a:pt x="3382" y="2544"/>
                    <a:pt x="3568" y="2327"/>
                    <a:pt x="3568" y="2079"/>
                  </a:cubicBezTo>
                  <a:lnTo>
                    <a:pt x="3568" y="466"/>
                  </a:lnTo>
                  <a:cubicBezTo>
                    <a:pt x="3568" y="218"/>
                    <a:pt x="3382" y="1"/>
                    <a:pt x="3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97"/>
            <p:cNvSpPr/>
            <p:nvPr/>
          </p:nvSpPr>
          <p:spPr>
            <a:xfrm>
              <a:off x="3999025" y="3928675"/>
              <a:ext cx="154175" cy="45575"/>
            </a:xfrm>
            <a:custGeom>
              <a:avLst/>
              <a:gdLst/>
              <a:ahLst/>
              <a:cxnLst/>
              <a:rect l="l" t="t" r="r" b="b"/>
              <a:pathLst>
                <a:path w="6167" h="1823" extrusionOk="0">
                  <a:moveTo>
                    <a:pt x="3619" y="0"/>
                  </a:moveTo>
                  <a:cubicBezTo>
                    <a:pt x="3499" y="0"/>
                    <a:pt x="3375" y="70"/>
                    <a:pt x="3312" y="209"/>
                  </a:cubicBezTo>
                  <a:lnTo>
                    <a:pt x="3095" y="768"/>
                  </a:lnTo>
                  <a:lnTo>
                    <a:pt x="2940" y="427"/>
                  </a:lnTo>
                  <a:cubicBezTo>
                    <a:pt x="2878" y="303"/>
                    <a:pt x="2785" y="241"/>
                    <a:pt x="2661" y="241"/>
                  </a:cubicBezTo>
                  <a:cubicBezTo>
                    <a:pt x="2506" y="241"/>
                    <a:pt x="2413" y="334"/>
                    <a:pt x="2351" y="458"/>
                  </a:cubicBezTo>
                  <a:lnTo>
                    <a:pt x="2072" y="1233"/>
                  </a:lnTo>
                  <a:lnTo>
                    <a:pt x="1762" y="334"/>
                  </a:lnTo>
                  <a:cubicBezTo>
                    <a:pt x="1731" y="209"/>
                    <a:pt x="1637" y="147"/>
                    <a:pt x="1513" y="116"/>
                  </a:cubicBezTo>
                  <a:cubicBezTo>
                    <a:pt x="1389" y="116"/>
                    <a:pt x="1265" y="178"/>
                    <a:pt x="1203" y="272"/>
                  </a:cubicBezTo>
                  <a:lnTo>
                    <a:pt x="924" y="768"/>
                  </a:lnTo>
                  <a:lnTo>
                    <a:pt x="242" y="768"/>
                  </a:lnTo>
                  <a:cubicBezTo>
                    <a:pt x="227" y="764"/>
                    <a:pt x="213" y="762"/>
                    <a:pt x="200" y="762"/>
                  </a:cubicBezTo>
                  <a:cubicBezTo>
                    <a:pt x="1" y="762"/>
                    <a:pt x="7" y="1172"/>
                    <a:pt x="220" y="1172"/>
                  </a:cubicBezTo>
                  <a:cubicBezTo>
                    <a:pt x="227" y="1172"/>
                    <a:pt x="234" y="1172"/>
                    <a:pt x="242" y="1171"/>
                  </a:cubicBezTo>
                  <a:lnTo>
                    <a:pt x="955" y="1171"/>
                  </a:lnTo>
                  <a:cubicBezTo>
                    <a:pt x="1079" y="1171"/>
                    <a:pt x="1172" y="1109"/>
                    <a:pt x="1234" y="1016"/>
                  </a:cubicBezTo>
                  <a:lnTo>
                    <a:pt x="1451" y="675"/>
                  </a:lnTo>
                  <a:lnTo>
                    <a:pt x="1793" y="1636"/>
                  </a:lnTo>
                  <a:cubicBezTo>
                    <a:pt x="1824" y="1760"/>
                    <a:pt x="1948" y="1822"/>
                    <a:pt x="2072" y="1822"/>
                  </a:cubicBezTo>
                  <a:cubicBezTo>
                    <a:pt x="2196" y="1822"/>
                    <a:pt x="2320" y="1760"/>
                    <a:pt x="2351" y="1636"/>
                  </a:cubicBezTo>
                  <a:lnTo>
                    <a:pt x="2661" y="799"/>
                  </a:lnTo>
                  <a:lnTo>
                    <a:pt x="2785" y="1109"/>
                  </a:lnTo>
                  <a:cubicBezTo>
                    <a:pt x="2847" y="1233"/>
                    <a:pt x="2940" y="1295"/>
                    <a:pt x="3064" y="1295"/>
                  </a:cubicBezTo>
                  <a:cubicBezTo>
                    <a:pt x="3188" y="1295"/>
                    <a:pt x="3312" y="1233"/>
                    <a:pt x="3344" y="1109"/>
                  </a:cubicBezTo>
                  <a:lnTo>
                    <a:pt x="3592" y="582"/>
                  </a:lnTo>
                  <a:lnTo>
                    <a:pt x="3933" y="1636"/>
                  </a:lnTo>
                  <a:cubicBezTo>
                    <a:pt x="3964" y="1760"/>
                    <a:pt x="4088" y="1822"/>
                    <a:pt x="4212" y="1822"/>
                  </a:cubicBezTo>
                  <a:cubicBezTo>
                    <a:pt x="4336" y="1822"/>
                    <a:pt x="4460" y="1760"/>
                    <a:pt x="4491" y="1636"/>
                  </a:cubicBezTo>
                  <a:lnTo>
                    <a:pt x="4708" y="1109"/>
                  </a:lnTo>
                  <a:lnTo>
                    <a:pt x="5949" y="1109"/>
                  </a:lnTo>
                  <a:cubicBezTo>
                    <a:pt x="6073" y="1109"/>
                    <a:pt x="6166" y="1016"/>
                    <a:pt x="6166" y="923"/>
                  </a:cubicBezTo>
                  <a:cubicBezTo>
                    <a:pt x="6166" y="799"/>
                    <a:pt x="6073" y="706"/>
                    <a:pt x="5949" y="706"/>
                  </a:cubicBezTo>
                  <a:lnTo>
                    <a:pt x="4646" y="706"/>
                  </a:lnTo>
                  <a:cubicBezTo>
                    <a:pt x="4522" y="706"/>
                    <a:pt x="4429" y="799"/>
                    <a:pt x="4367" y="892"/>
                  </a:cubicBezTo>
                  <a:lnTo>
                    <a:pt x="4243" y="1233"/>
                  </a:lnTo>
                  <a:lnTo>
                    <a:pt x="3902" y="209"/>
                  </a:lnTo>
                  <a:cubicBezTo>
                    <a:pt x="3855" y="70"/>
                    <a:pt x="3739" y="0"/>
                    <a:pt x="36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97"/>
            <p:cNvSpPr/>
            <p:nvPr/>
          </p:nvSpPr>
          <p:spPr>
            <a:xfrm>
              <a:off x="4174875" y="3903650"/>
              <a:ext cx="17100" cy="10100"/>
            </a:xfrm>
            <a:custGeom>
              <a:avLst/>
              <a:gdLst/>
              <a:ahLst/>
              <a:cxnLst/>
              <a:rect l="l" t="t" r="r" b="b"/>
              <a:pathLst>
                <a:path w="684" h="404" extrusionOk="0">
                  <a:moveTo>
                    <a:pt x="218" y="1"/>
                  </a:moveTo>
                  <a:cubicBezTo>
                    <a:pt x="94" y="1"/>
                    <a:pt x="1" y="94"/>
                    <a:pt x="1" y="218"/>
                  </a:cubicBezTo>
                  <a:cubicBezTo>
                    <a:pt x="1" y="311"/>
                    <a:pt x="94" y="404"/>
                    <a:pt x="218" y="404"/>
                  </a:cubicBezTo>
                  <a:lnTo>
                    <a:pt x="497" y="404"/>
                  </a:lnTo>
                  <a:cubicBezTo>
                    <a:pt x="590" y="404"/>
                    <a:pt x="683" y="311"/>
                    <a:pt x="683" y="218"/>
                  </a:cubicBezTo>
                  <a:cubicBezTo>
                    <a:pt x="683" y="94"/>
                    <a:pt x="590" y="1"/>
                    <a:pt x="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97"/>
            <p:cNvSpPr/>
            <p:nvPr/>
          </p:nvSpPr>
          <p:spPr>
            <a:xfrm>
              <a:off x="4258625" y="3903650"/>
              <a:ext cx="17100" cy="10100"/>
            </a:xfrm>
            <a:custGeom>
              <a:avLst/>
              <a:gdLst/>
              <a:ahLst/>
              <a:cxnLst/>
              <a:rect l="l" t="t" r="r" b="b"/>
              <a:pathLst>
                <a:path w="684" h="404" extrusionOk="0">
                  <a:moveTo>
                    <a:pt x="187" y="1"/>
                  </a:moveTo>
                  <a:cubicBezTo>
                    <a:pt x="94" y="1"/>
                    <a:pt x="1" y="94"/>
                    <a:pt x="1" y="218"/>
                  </a:cubicBezTo>
                  <a:cubicBezTo>
                    <a:pt x="1" y="311"/>
                    <a:pt x="94" y="404"/>
                    <a:pt x="187" y="404"/>
                  </a:cubicBezTo>
                  <a:lnTo>
                    <a:pt x="466" y="404"/>
                  </a:lnTo>
                  <a:cubicBezTo>
                    <a:pt x="590" y="404"/>
                    <a:pt x="683" y="311"/>
                    <a:pt x="683" y="218"/>
                  </a:cubicBezTo>
                  <a:cubicBezTo>
                    <a:pt x="683" y="94"/>
                    <a:pt x="590" y="1"/>
                    <a:pt x="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6" name="Google Shape;14806;p97"/>
          <p:cNvGrpSpPr/>
          <p:nvPr/>
        </p:nvGrpSpPr>
        <p:grpSpPr>
          <a:xfrm>
            <a:off x="6275147" y="3452216"/>
            <a:ext cx="349000" cy="318000"/>
            <a:chOff x="3196225" y="3683413"/>
            <a:chExt cx="349000" cy="318000"/>
          </a:xfrm>
        </p:grpSpPr>
        <p:sp>
          <p:nvSpPr>
            <p:cNvPr id="14807" name="Google Shape;14807;p97"/>
            <p:cNvSpPr/>
            <p:nvPr/>
          </p:nvSpPr>
          <p:spPr>
            <a:xfrm>
              <a:off x="3196225" y="3683413"/>
              <a:ext cx="349000" cy="318000"/>
            </a:xfrm>
            <a:custGeom>
              <a:avLst/>
              <a:gdLst/>
              <a:ahLst/>
              <a:cxnLst/>
              <a:rect l="l" t="t" r="r" b="b"/>
              <a:pathLst>
                <a:path w="13960" h="12720" extrusionOk="0">
                  <a:moveTo>
                    <a:pt x="5708" y="404"/>
                  </a:moveTo>
                  <a:cubicBezTo>
                    <a:pt x="5739" y="404"/>
                    <a:pt x="5739" y="404"/>
                    <a:pt x="5739" y="435"/>
                  </a:cubicBezTo>
                  <a:lnTo>
                    <a:pt x="5739" y="3443"/>
                  </a:lnTo>
                  <a:lnTo>
                    <a:pt x="5615" y="3381"/>
                  </a:lnTo>
                  <a:cubicBezTo>
                    <a:pt x="5568" y="3350"/>
                    <a:pt x="5514" y="3335"/>
                    <a:pt x="5464" y="3335"/>
                  </a:cubicBezTo>
                  <a:cubicBezTo>
                    <a:pt x="5413" y="3335"/>
                    <a:pt x="5367" y="3350"/>
                    <a:pt x="5336" y="3381"/>
                  </a:cubicBezTo>
                  <a:lnTo>
                    <a:pt x="5150" y="3474"/>
                  </a:lnTo>
                  <a:lnTo>
                    <a:pt x="5150" y="435"/>
                  </a:lnTo>
                  <a:cubicBezTo>
                    <a:pt x="5119" y="404"/>
                    <a:pt x="5150" y="404"/>
                    <a:pt x="5150" y="404"/>
                  </a:cubicBezTo>
                  <a:close/>
                  <a:moveTo>
                    <a:pt x="6359" y="1055"/>
                  </a:moveTo>
                  <a:cubicBezTo>
                    <a:pt x="6577" y="1055"/>
                    <a:pt x="6763" y="1210"/>
                    <a:pt x="6763" y="1458"/>
                  </a:cubicBezTo>
                  <a:lnTo>
                    <a:pt x="6763" y="7445"/>
                  </a:lnTo>
                  <a:cubicBezTo>
                    <a:pt x="6639" y="7383"/>
                    <a:pt x="6514" y="7352"/>
                    <a:pt x="6359" y="7352"/>
                  </a:cubicBezTo>
                  <a:lnTo>
                    <a:pt x="2513" y="7352"/>
                  </a:lnTo>
                  <a:cubicBezTo>
                    <a:pt x="2327" y="7352"/>
                    <a:pt x="2203" y="7197"/>
                    <a:pt x="2203" y="7042"/>
                  </a:cubicBezTo>
                  <a:lnTo>
                    <a:pt x="2203" y="1365"/>
                  </a:lnTo>
                  <a:cubicBezTo>
                    <a:pt x="2203" y="1179"/>
                    <a:pt x="2327" y="1055"/>
                    <a:pt x="2513" y="1055"/>
                  </a:cubicBezTo>
                  <a:lnTo>
                    <a:pt x="4715" y="1055"/>
                  </a:lnTo>
                  <a:lnTo>
                    <a:pt x="4715" y="3692"/>
                  </a:lnTo>
                  <a:cubicBezTo>
                    <a:pt x="4715" y="3847"/>
                    <a:pt x="4839" y="3971"/>
                    <a:pt x="5026" y="3971"/>
                  </a:cubicBezTo>
                  <a:cubicBezTo>
                    <a:pt x="5057" y="3971"/>
                    <a:pt x="5119" y="3940"/>
                    <a:pt x="5150" y="3940"/>
                  </a:cubicBezTo>
                  <a:lnTo>
                    <a:pt x="5460" y="3754"/>
                  </a:lnTo>
                  <a:lnTo>
                    <a:pt x="5708" y="3909"/>
                  </a:lnTo>
                  <a:cubicBezTo>
                    <a:pt x="5758" y="3942"/>
                    <a:pt x="5812" y="3957"/>
                    <a:pt x="5865" y="3957"/>
                  </a:cubicBezTo>
                  <a:cubicBezTo>
                    <a:pt x="6009" y="3957"/>
                    <a:pt x="6142" y="3842"/>
                    <a:pt x="6142" y="3661"/>
                  </a:cubicBezTo>
                  <a:lnTo>
                    <a:pt x="6142" y="1055"/>
                  </a:lnTo>
                  <a:close/>
                  <a:moveTo>
                    <a:pt x="13231" y="2261"/>
                  </a:moveTo>
                  <a:cubicBezTo>
                    <a:pt x="13395" y="2261"/>
                    <a:pt x="13525" y="2407"/>
                    <a:pt x="13525" y="2606"/>
                  </a:cubicBezTo>
                  <a:lnTo>
                    <a:pt x="13525" y="8872"/>
                  </a:lnTo>
                  <a:lnTo>
                    <a:pt x="3692" y="8872"/>
                  </a:lnTo>
                  <a:cubicBezTo>
                    <a:pt x="3413" y="8872"/>
                    <a:pt x="3413" y="9275"/>
                    <a:pt x="3692" y="9275"/>
                  </a:cubicBezTo>
                  <a:lnTo>
                    <a:pt x="13556" y="9275"/>
                  </a:lnTo>
                  <a:lnTo>
                    <a:pt x="13556" y="9988"/>
                  </a:lnTo>
                  <a:cubicBezTo>
                    <a:pt x="13556" y="10175"/>
                    <a:pt x="13401" y="10330"/>
                    <a:pt x="13215" y="10330"/>
                  </a:cubicBezTo>
                  <a:lnTo>
                    <a:pt x="745" y="10330"/>
                  </a:lnTo>
                  <a:cubicBezTo>
                    <a:pt x="559" y="10330"/>
                    <a:pt x="404" y="10175"/>
                    <a:pt x="404" y="9988"/>
                  </a:cubicBezTo>
                  <a:lnTo>
                    <a:pt x="404" y="9275"/>
                  </a:lnTo>
                  <a:lnTo>
                    <a:pt x="2885" y="9275"/>
                  </a:lnTo>
                  <a:cubicBezTo>
                    <a:pt x="3133" y="9275"/>
                    <a:pt x="3133" y="8872"/>
                    <a:pt x="2885" y="8872"/>
                  </a:cubicBezTo>
                  <a:lnTo>
                    <a:pt x="404" y="8872"/>
                  </a:lnTo>
                  <a:lnTo>
                    <a:pt x="404" y="2606"/>
                  </a:lnTo>
                  <a:cubicBezTo>
                    <a:pt x="404" y="2407"/>
                    <a:pt x="533" y="2261"/>
                    <a:pt x="698" y="2261"/>
                  </a:cubicBezTo>
                  <a:cubicBezTo>
                    <a:pt x="713" y="2261"/>
                    <a:pt x="729" y="2262"/>
                    <a:pt x="745" y="2265"/>
                  </a:cubicBezTo>
                  <a:lnTo>
                    <a:pt x="1800" y="2265"/>
                  </a:lnTo>
                  <a:lnTo>
                    <a:pt x="1800" y="7042"/>
                  </a:lnTo>
                  <a:cubicBezTo>
                    <a:pt x="1800" y="7414"/>
                    <a:pt x="2110" y="7755"/>
                    <a:pt x="2513" y="7755"/>
                  </a:cubicBezTo>
                  <a:lnTo>
                    <a:pt x="6359" y="7755"/>
                  </a:lnTo>
                  <a:cubicBezTo>
                    <a:pt x="6577" y="7755"/>
                    <a:pt x="6763" y="7910"/>
                    <a:pt x="6763" y="8127"/>
                  </a:cubicBezTo>
                  <a:cubicBezTo>
                    <a:pt x="6794" y="8251"/>
                    <a:pt x="6856" y="8313"/>
                    <a:pt x="6980" y="8313"/>
                  </a:cubicBezTo>
                  <a:cubicBezTo>
                    <a:pt x="7073" y="8313"/>
                    <a:pt x="7166" y="8251"/>
                    <a:pt x="7197" y="8127"/>
                  </a:cubicBezTo>
                  <a:cubicBezTo>
                    <a:pt x="7197" y="7941"/>
                    <a:pt x="7352" y="7755"/>
                    <a:pt x="7569" y="7755"/>
                  </a:cubicBezTo>
                  <a:lnTo>
                    <a:pt x="11416" y="7755"/>
                  </a:lnTo>
                  <a:cubicBezTo>
                    <a:pt x="11819" y="7755"/>
                    <a:pt x="12129" y="7414"/>
                    <a:pt x="12129" y="7042"/>
                  </a:cubicBezTo>
                  <a:lnTo>
                    <a:pt x="12129" y="2265"/>
                  </a:lnTo>
                  <a:lnTo>
                    <a:pt x="13184" y="2265"/>
                  </a:lnTo>
                  <a:cubicBezTo>
                    <a:pt x="13200" y="2262"/>
                    <a:pt x="13215" y="2261"/>
                    <a:pt x="13231" y="2261"/>
                  </a:cubicBezTo>
                  <a:close/>
                  <a:moveTo>
                    <a:pt x="8283" y="10764"/>
                  </a:moveTo>
                  <a:lnTo>
                    <a:pt x="8469" y="12315"/>
                  </a:lnTo>
                  <a:lnTo>
                    <a:pt x="5460" y="12315"/>
                  </a:lnTo>
                  <a:lnTo>
                    <a:pt x="5677" y="10764"/>
                  </a:lnTo>
                  <a:close/>
                  <a:moveTo>
                    <a:pt x="5181" y="0"/>
                  </a:moveTo>
                  <a:cubicBezTo>
                    <a:pt x="4932" y="0"/>
                    <a:pt x="4746" y="217"/>
                    <a:pt x="4746" y="435"/>
                  </a:cubicBezTo>
                  <a:lnTo>
                    <a:pt x="4746" y="652"/>
                  </a:lnTo>
                  <a:lnTo>
                    <a:pt x="2544" y="652"/>
                  </a:lnTo>
                  <a:cubicBezTo>
                    <a:pt x="2141" y="652"/>
                    <a:pt x="1800" y="962"/>
                    <a:pt x="1800" y="1365"/>
                  </a:cubicBezTo>
                  <a:lnTo>
                    <a:pt x="1800" y="1861"/>
                  </a:lnTo>
                  <a:lnTo>
                    <a:pt x="745" y="1861"/>
                  </a:lnTo>
                  <a:cubicBezTo>
                    <a:pt x="342" y="1861"/>
                    <a:pt x="0" y="2203"/>
                    <a:pt x="0" y="2606"/>
                  </a:cubicBezTo>
                  <a:lnTo>
                    <a:pt x="0" y="10019"/>
                  </a:lnTo>
                  <a:cubicBezTo>
                    <a:pt x="0" y="10423"/>
                    <a:pt x="342" y="10764"/>
                    <a:pt x="745" y="10764"/>
                  </a:cubicBezTo>
                  <a:lnTo>
                    <a:pt x="5274" y="10764"/>
                  </a:lnTo>
                  <a:lnTo>
                    <a:pt x="5088" y="12315"/>
                  </a:lnTo>
                  <a:lnTo>
                    <a:pt x="4405" y="12315"/>
                  </a:lnTo>
                  <a:cubicBezTo>
                    <a:pt x="4188" y="12346"/>
                    <a:pt x="4188" y="12687"/>
                    <a:pt x="4405" y="12718"/>
                  </a:cubicBezTo>
                  <a:lnTo>
                    <a:pt x="9585" y="12718"/>
                  </a:lnTo>
                  <a:cubicBezTo>
                    <a:pt x="9592" y="12719"/>
                    <a:pt x="9599" y="12720"/>
                    <a:pt x="9606" y="12720"/>
                  </a:cubicBezTo>
                  <a:cubicBezTo>
                    <a:pt x="9796" y="12720"/>
                    <a:pt x="9796" y="12313"/>
                    <a:pt x="9606" y="12313"/>
                  </a:cubicBezTo>
                  <a:cubicBezTo>
                    <a:pt x="9599" y="12313"/>
                    <a:pt x="9592" y="12314"/>
                    <a:pt x="9585" y="12315"/>
                  </a:cubicBezTo>
                  <a:lnTo>
                    <a:pt x="8903" y="12315"/>
                  </a:lnTo>
                  <a:lnTo>
                    <a:pt x="8686" y="10764"/>
                  </a:lnTo>
                  <a:lnTo>
                    <a:pt x="13215" y="10764"/>
                  </a:lnTo>
                  <a:cubicBezTo>
                    <a:pt x="13649" y="10764"/>
                    <a:pt x="13959" y="10423"/>
                    <a:pt x="13959" y="10019"/>
                  </a:cubicBezTo>
                  <a:lnTo>
                    <a:pt x="13959" y="2606"/>
                  </a:lnTo>
                  <a:cubicBezTo>
                    <a:pt x="13959" y="2172"/>
                    <a:pt x="13649" y="1830"/>
                    <a:pt x="13215" y="1830"/>
                  </a:cubicBezTo>
                  <a:lnTo>
                    <a:pt x="12191" y="1830"/>
                  </a:lnTo>
                  <a:lnTo>
                    <a:pt x="12191" y="1365"/>
                  </a:lnTo>
                  <a:cubicBezTo>
                    <a:pt x="12191" y="962"/>
                    <a:pt x="11850" y="621"/>
                    <a:pt x="11447" y="621"/>
                  </a:cubicBezTo>
                  <a:lnTo>
                    <a:pt x="8903" y="621"/>
                  </a:lnTo>
                  <a:cubicBezTo>
                    <a:pt x="8748" y="683"/>
                    <a:pt x="8748" y="962"/>
                    <a:pt x="8903" y="1024"/>
                  </a:cubicBezTo>
                  <a:lnTo>
                    <a:pt x="11447" y="1024"/>
                  </a:lnTo>
                  <a:cubicBezTo>
                    <a:pt x="11633" y="1024"/>
                    <a:pt x="11757" y="1148"/>
                    <a:pt x="11757" y="1334"/>
                  </a:cubicBezTo>
                  <a:lnTo>
                    <a:pt x="11757" y="7011"/>
                  </a:lnTo>
                  <a:cubicBezTo>
                    <a:pt x="11757" y="7197"/>
                    <a:pt x="11633" y="7321"/>
                    <a:pt x="11447" y="7321"/>
                  </a:cubicBezTo>
                  <a:lnTo>
                    <a:pt x="7600" y="7321"/>
                  </a:lnTo>
                  <a:cubicBezTo>
                    <a:pt x="7476" y="7321"/>
                    <a:pt x="7321" y="7352"/>
                    <a:pt x="7197" y="7445"/>
                  </a:cubicBezTo>
                  <a:lnTo>
                    <a:pt x="7197" y="1458"/>
                  </a:lnTo>
                  <a:cubicBezTo>
                    <a:pt x="7197" y="1210"/>
                    <a:pt x="7383" y="1055"/>
                    <a:pt x="7600" y="1055"/>
                  </a:cubicBezTo>
                  <a:lnTo>
                    <a:pt x="8096" y="1055"/>
                  </a:lnTo>
                  <a:cubicBezTo>
                    <a:pt x="8110" y="1058"/>
                    <a:pt x="8122" y="1060"/>
                    <a:pt x="8134" y="1060"/>
                  </a:cubicBezTo>
                  <a:cubicBezTo>
                    <a:pt x="8327" y="1060"/>
                    <a:pt x="8332" y="641"/>
                    <a:pt x="8150" y="641"/>
                  </a:cubicBezTo>
                  <a:cubicBezTo>
                    <a:pt x="8133" y="641"/>
                    <a:pt x="8116" y="645"/>
                    <a:pt x="8096" y="652"/>
                  </a:cubicBezTo>
                  <a:lnTo>
                    <a:pt x="7600" y="652"/>
                  </a:lnTo>
                  <a:cubicBezTo>
                    <a:pt x="7383" y="652"/>
                    <a:pt x="7135" y="745"/>
                    <a:pt x="6980" y="931"/>
                  </a:cubicBezTo>
                  <a:cubicBezTo>
                    <a:pt x="6825" y="745"/>
                    <a:pt x="6608" y="652"/>
                    <a:pt x="6390" y="652"/>
                  </a:cubicBezTo>
                  <a:lnTo>
                    <a:pt x="6173" y="652"/>
                  </a:lnTo>
                  <a:lnTo>
                    <a:pt x="6173" y="435"/>
                  </a:lnTo>
                  <a:cubicBezTo>
                    <a:pt x="6173" y="217"/>
                    <a:pt x="5987"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97"/>
            <p:cNvSpPr/>
            <p:nvPr/>
          </p:nvSpPr>
          <p:spPr>
            <a:xfrm>
              <a:off x="3267575" y="3731500"/>
              <a:ext cx="34925" cy="10100"/>
            </a:xfrm>
            <a:custGeom>
              <a:avLst/>
              <a:gdLst/>
              <a:ahLst/>
              <a:cxnLst/>
              <a:rect l="l" t="t" r="r" b="b"/>
              <a:pathLst>
                <a:path w="1397" h="404" extrusionOk="0">
                  <a:moveTo>
                    <a:pt x="186" y="1"/>
                  </a:moveTo>
                  <a:cubicBezTo>
                    <a:pt x="93" y="1"/>
                    <a:pt x="0" y="94"/>
                    <a:pt x="0" y="218"/>
                  </a:cubicBezTo>
                  <a:cubicBezTo>
                    <a:pt x="0" y="311"/>
                    <a:pt x="93" y="404"/>
                    <a:pt x="186" y="404"/>
                  </a:cubicBezTo>
                  <a:lnTo>
                    <a:pt x="1179" y="404"/>
                  </a:lnTo>
                  <a:cubicBezTo>
                    <a:pt x="1303" y="404"/>
                    <a:pt x="1396" y="311"/>
                    <a:pt x="1396" y="218"/>
                  </a:cubicBezTo>
                  <a:cubicBezTo>
                    <a:pt x="1396" y="94"/>
                    <a:pt x="1303"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97"/>
            <p:cNvSpPr/>
            <p:nvPr/>
          </p:nvSpPr>
          <p:spPr>
            <a:xfrm>
              <a:off x="3266025" y="3752450"/>
              <a:ext cx="38025" cy="10875"/>
            </a:xfrm>
            <a:custGeom>
              <a:avLst/>
              <a:gdLst/>
              <a:ahLst/>
              <a:cxnLst/>
              <a:rect l="l" t="t" r="r" b="b"/>
              <a:pathLst>
                <a:path w="1521" h="435" extrusionOk="0">
                  <a:moveTo>
                    <a:pt x="248" y="0"/>
                  </a:moveTo>
                  <a:cubicBezTo>
                    <a:pt x="0" y="0"/>
                    <a:pt x="0" y="434"/>
                    <a:pt x="248" y="434"/>
                  </a:cubicBezTo>
                  <a:lnTo>
                    <a:pt x="1241" y="434"/>
                  </a:lnTo>
                  <a:cubicBezTo>
                    <a:pt x="1520" y="434"/>
                    <a:pt x="1520" y="0"/>
                    <a:pt x="1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97"/>
            <p:cNvSpPr/>
            <p:nvPr/>
          </p:nvSpPr>
          <p:spPr>
            <a:xfrm>
              <a:off x="3267575" y="3773375"/>
              <a:ext cx="34925" cy="10875"/>
            </a:xfrm>
            <a:custGeom>
              <a:avLst/>
              <a:gdLst/>
              <a:ahLst/>
              <a:cxnLst/>
              <a:rect l="l" t="t" r="r" b="b"/>
              <a:pathLst>
                <a:path w="1397" h="435" extrusionOk="0">
                  <a:moveTo>
                    <a:pt x="186" y="1"/>
                  </a:moveTo>
                  <a:cubicBezTo>
                    <a:pt x="93" y="1"/>
                    <a:pt x="0" y="94"/>
                    <a:pt x="0" y="218"/>
                  </a:cubicBezTo>
                  <a:cubicBezTo>
                    <a:pt x="0" y="342"/>
                    <a:pt x="93" y="435"/>
                    <a:pt x="186" y="435"/>
                  </a:cubicBezTo>
                  <a:lnTo>
                    <a:pt x="1179" y="435"/>
                  </a:lnTo>
                  <a:cubicBezTo>
                    <a:pt x="1303" y="435"/>
                    <a:pt x="1396" y="342"/>
                    <a:pt x="1396" y="218"/>
                  </a:cubicBezTo>
                  <a:cubicBezTo>
                    <a:pt x="1396" y="94"/>
                    <a:pt x="1303"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97"/>
            <p:cNvSpPr/>
            <p:nvPr/>
          </p:nvSpPr>
          <p:spPr>
            <a:xfrm>
              <a:off x="3266025" y="3837325"/>
              <a:ext cx="87450" cy="10175"/>
            </a:xfrm>
            <a:custGeom>
              <a:avLst/>
              <a:gdLst/>
              <a:ahLst/>
              <a:cxnLst/>
              <a:rect l="l" t="t" r="r" b="b"/>
              <a:pathLst>
                <a:path w="3498" h="407" extrusionOk="0">
                  <a:moveTo>
                    <a:pt x="3280" y="1"/>
                  </a:moveTo>
                  <a:cubicBezTo>
                    <a:pt x="3273" y="1"/>
                    <a:pt x="3265" y="1"/>
                    <a:pt x="3257" y="2"/>
                  </a:cubicBezTo>
                  <a:lnTo>
                    <a:pt x="248" y="2"/>
                  </a:lnTo>
                  <a:cubicBezTo>
                    <a:pt x="0" y="33"/>
                    <a:pt x="0" y="374"/>
                    <a:pt x="248" y="405"/>
                  </a:cubicBezTo>
                  <a:lnTo>
                    <a:pt x="3257" y="405"/>
                  </a:lnTo>
                  <a:cubicBezTo>
                    <a:pt x="3265" y="406"/>
                    <a:pt x="3273" y="407"/>
                    <a:pt x="3280" y="407"/>
                  </a:cubicBezTo>
                  <a:cubicBezTo>
                    <a:pt x="3498" y="407"/>
                    <a:pt x="3498" y="1"/>
                    <a:pt x="3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97"/>
            <p:cNvSpPr/>
            <p:nvPr/>
          </p:nvSpPr>
          <p:spPr>
            <a:xfrm>
              <a:off x="3267575" y="3837113"/>
              <a:ext cx="85675" cy="10600"/>
            </a:xfrm>
            <a:custGeom>
              <a:avLst/>
              <a:gdLst/>
              <a:ahLst/>
              <a:cxnLst/>
              <a:rect l="l" t="t" r="r" b="b"/>
              <a:pathLst>
                <a:path w="3427" h="424" extrusionOk="0">
                  <a:moveTo>
                    <a:pt x="3246" y="1"/>
                  </a:moveTo>
                  <a:cubicBezTo>
                    <a:pt x="3230" y="1"/>
                    <a:pt x="3213" y="4"/>
                    <a:pt x="3195" y="11"/>
                  </a:cubicBezTo>
                  <a:lnTo>
                    <a:pt x="186" y="11"/>
                  </a:lnTo>
                  <a:cubicBezTo>
                    <a:pt x="0" y="73"/>
                    <a:pt x="0" y="352"/>
                    <a:pt x="186" y="414"/>
                  </a:cubicBezTo>
                  <a:lnTo>
                    <a:pt x="3195" y="414"/>
                  </a:lnTo>
                  <a:cubicBezTo>
                    <a:pt x="3213" y="421"/>
                    <a:pt x="3230" y="424"/>
                    <a:pt x="3246" y="424"/>
                  </a:cubicBezTo>
                  <a:cubicBezTo>
                    <a:pt x="3426" y="424"/>
                    <a:pt x="3426" y="1"/>
                    <a:pt x="3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97"/>
            <p:cNvSpPr/>
            <p:nvPr/>
          </p:nvSpPr>
          <p:spPr>
            <a:xfrm>
              <a:off x="3266800" y="3837363"/>
              <a:ext cx="86100" cy="10100"/>
            </a:xfrm>
            <a:custGeom>
              <a:avLst/>
              <a:gdLst/>
              <a:ahLst/>
              <a:cxnLst/>
              <a:rect l="l" t="t" r="r" b="b"/>
              <a:pathLst>
                <a:path w="3444" h="404" extrusionOk="0">
                  <a:moveTo>
                    <a:pt x="217" y="0"/>
                  </a:moveTo>
                  <a:cubicBezTo>
                    <a:pt x="93" y="0"/>
                    <a:pt x="0" y="93"/>
                    <a:pt x="31" y="186"/>
                  </a:cubicBezTo>
                  <a:cubicBezTo>
                    <a:pt x="31"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97"/>
            <p:cNvSpPr/>
            <p:nvPr/>
          </p:nvSpPr>
          <p:spPr>
            <a:xfrm>
              <a:off x="3391825" y="3837275"/>
              <a:ext cx="87275" cy="10275"/>
            </a:xfrm>
            <a:custGeom>
              <a:avLst/>
              <a:gdLst/>
              <a:ahLst/>
              <a:cxnLst/>
              <a:rect l="l" t="t" r="r" b="b"/>
              <a:pathLst>
                <a:path w="3491" h="411" extrusionOk="0">
                  <a:moveTo>
                    <a:pt x="200" y="1"/>
                  </a:moveTo>
                  <a:cubicBezTo>
                    <a:pt x="1" y="1"/>
                    <a:pt x="7" y="411"/>
                    <a:pt x="220" y="411"/>
                  </a:cubicBezTo>
                  <a:cubicBezTo>
                    <a:pt x="227" y="411"/>
                    <a:pt x="234" y="410"/>
                    <a:pt x="241" y="409"/>
                  </a:cubicBezTo>
                  <a:lnTo>
                    <a:pt x="3250" y="409"/>
                  </a:lnTo>
                  <a:cubicBezTo>
                    <a:pt x="3258" y="410"/>
                    <a:pt x="3265" y="411"/>
                    <a:pt x="3272" y="411"/>
                  </a:cubicBezTo>
                  <a:cubicBezTo>
                    <a:pt x="3485" y="411"/>
                    <a:pt x="3491" y="1"/>
                    <a:pt x="3292" y="1"/>
                  </a:cubicBezTo>
                  <a:cubicBezTo>
                    <a:pt x="3279" y="1"/>
                    <a:pt x="3265" y="2"/>
                    <a:pt x="3250" y="6"/>
                  </a:cubicBezTo>
                  <a:lnTo>
                    <a:pt x="241" y="6"/>
                  </a:lnTo>
                  <a:cubicBezTo>
                    <a:pt x="227"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97"/>
            <p:cNvSpPr/>
            <p:nvPr/>
          </p:nvSpPr>
          <p:spPr>
            <a:xfrm>
              <a:off x="3392100" y="3837488"/>
              <a:ext cx="86750" cy="9850"/>
            </a:xfrm>
            <a:custGeom>
              <a:avLst/>
              <a:gdLst/>
              <a:ahLst/>
              <a:cxnLst/>
              <a:rect l="l" t="t" r="r" b="b"/>
              <a:pathLst>
                <a:path w="3470" h="394" extrusionOk="0">
                  <a:moveTo>
                    <a:pt x="177" y="0"/>
                  </a:moveTo>
                  <a:cubicBezTo>
                    <a:pt x="0" y="0"/>
                    <a:pt x="0" y="393"/>
                    <a:pt x="177" y="393"/>
                  </a:cubicBezTo>
                  <a:cubicBezTo>
                    <a:pt x="194" y="393"/>
                    <a:pt x="211" y="390"/>
                    <a:pt x="230" y="383"/>
                  </a:cubicBezTo>
                  <a:lnTo>
                    <a:pt x="3239" y="383"/>
                  </a:lnTo>
                  <a:cubicBezTo>
                    <a:pt x="3259" y="390"/>
                    <a:pt x="3276" y="393"/>
                    <a:pt x="3293" y="393"/>
                  </a:cubicBezTo>
                  <a:cubicBezTo>
                    <a:pt x="3470" y="393"/>
                    <a:pt x="3470" y="0"/>
                    <a:pt x="3293" y="0"/>
                  </a:cubicBezTo>
                  <a:cubicBezTo>
                    <a:pt x="3276" y="0"/>
                    <a:pt x="3259" y="3"/>
                    <a:pt x="3239" y="11"/>
                  </a:cubicBezTo>
                  <a:lnTo>
                    <a:pt x="230" y="11"/>
                  </a:lnTo>
                  <a:cubicBezTo>
                    <a:pt x="211" y="3"/>
                    <a:pt x="194"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97"/>
            <p:cNvSpPr/>
            <p:nvPr/>
          </p:nvSpPr>
          <p:spPr>
            <a:xfrm>
              <a:off x="3392425" y="3837363"/>
              <a:ext cx="86100" cy="10100"/>
            </a:xfrm>
            <a:custGeom>
              <a:avLst/>
              <a:gdLst/>
              <a:ahLst/>
              <a:cxnLst/>
              <a:rect l="l" t="t" r="r" b="b"/>
              <a:pathLst>
                <a:path w="3444" h="404" extrusionOk="0">
                  <a:moveTo>
                    <a:pt x="217" y="0"/>
                  </a:moveTo>
                  <a:cubicBezTo>
                    <a:pt x="93" y="0"/>
                    <a:pt x="0" y="93"/>
                    <a:pt x="0" y="186"/>
                  </a:cubicBezTo>
                  <a:cubicBezTo>
                    <a:pt x="0"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97"/>
            <p:cNvSpPr/>
            <p:nvPr/>
          </p:nvSpPr>
          <p:spPr>
            <a:xfrm>
              <a:off x="3394750" y="3724525"/>
              <a:ext cx="82225" cy="58175"/>
            </a:xfrm>
            <a:custGeom>
              <a:avLst/>
              <a:gdLst/>
              <a:ahLst/>
              <a:cxnLst/>
              <a:rect l="l" t="t" r="r" b="b"/>
              <a:pathLst>
                <a:path w="3289" h="2327" extrusionOk="0">
                  <a:moveTo>
                    <a:pt x="2823" y="404"/>
                  </a:moveTo>
                  <a:cubicBezTo>
                    <a:pt x="2823" y="404"/>
                    <a:pt x="2854" y="435"/>
                    <a:pt x="2854" y="466"/>
                  </a:cubicBezTo>
                  <a:lnTo>
                    <a:pt x="2854" y="1861"/>
                  </a:lnTo>
                  <a:cubicBezTo>
                    <a:pt x="2854" y="1892"/>
                    <a:pt x="2823" y="1924"/>
                    <a:pt x="2823" y="1924"/>
                  </a:cubicBezTo>
                  <a:lnTo>
                    <a:pt x="466" y="1924"/>
                  </a:lnTo>
                  <a:cubicBezTo>
                    <a:pt x="435" y="1924"/>
                    <a:pt x="404" y="1892"/>
                    <a:pt x="404" y="1861"/>
                  </a:cubicBezTo>
                  <a:lnTo>
                    <a:pt x="404" y="466"/>
                  </a:lnTo>
                  <a:cubicBezTo>
                    <a:pt x="404" y="435"/>
                    <a:pt x="435" y="404"/>
                    <a:pt x="466" y="404"/>
                  </a:cubicBezTo>
                  <a:close/>
                  <a:moveTo>
                    <a:pt x="466" y="0"/>
                  </a:moveTo>
                  <a:cubicBezTo>
                    <a:pt x="186" y="0"/>
                    <a:pt x="0" y="186"/>
                    <a:pt x="0" y="466"/>
                  </a:cubicBezTo>
                  <a:lnTo>
                    <a:pt x="0" y="1861"/>
                  </a:lnTo>
                  <a:cubicBezTo>
                    <a:pt x="0" y="2110"/>
                    <a:pt x="186" y="2327"/>
                    <a:pt x="466" y="2327"/>
                  </a:cubicBezTo>
                  <a:lnTo>
                    <a:pt x="2823" y="2327"/>
                  </a:lnTo>
                  <a:cubicBezTo>
                    <a:pt x="3071" y="2327"/>
                    <a:pt x="3288" y="2110"/>
                    <a:pt x="3288" y="1861"/>
                  </a:cubicBezTo>
                  <a:lnTo>
                    <a:pt x="3288" y="466"/>
                  </a:lnTo>
                  <a:cubicBezTo>
                    <a:pt x="3288" y="186"/>
                    <a:pt x="3071" y="0"/>
                    <a:pt x="2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18" name="Google Shape;14818;p97"/>
          <p:cNvSpPr/>
          <p:nvPr/>
        </p:nvSpPr>
        <p:spPr>
          <a:xfrm>
            <a:off x="5552193" y="3436729"/>
            <a:ext cx="261375" cy="348975"/>
          </a:xfrm>
          <a:custGeom>
            <a:avLst/>
            <a:gdLst/>
            <a:ahLst/>
            <a:cxnLst/>
            <a:rect l="l" t="t" r="r" b="b"/>
            <a:pathLst>
              <a:path w="10455" h="13959" extrusionOk="0">
                <a:moveTo>
                  <a:pt x="9834" y="403"/>
                </a:moveTo>
                <a:cubicBezTo>
                  <a:pt x="9958" y="403"/>
                  <a:pt x="10082" y="527"/>
                  <a:pt x="10082" y="651"/>
                </a:cubicBezTo>
                <a:lnTo>
                  <a:pt x="10082" y="1427"/>
                </a:lnTo>
                <a:lnTo>
                  <a:pt x="435" y="1427"/>
                </a:lnTo>
                <a:lnTo>
                  <a:pt x="435" y="651"/>
                </a:lnTo>
                <a:cubicBezTo>
                  <a:pt x="435" y="527"/>
                  <a:pt x="528" y="403"/>
                  <a:pt x="683" y="403"/>
                </a:cubicBezTo>
                <a:close/>
                <a:moveTo>
                  <a:pt x="5677" y="4219"/>
                </a:moveTo>
                <a:lnTo>
                  <a:pt x="5677" y="4560"/>
                </a:lnTo>
                <a:lnTo>
                  <a:pt x="4995" y="4560"/>
                </a:lnTo>
                <a:lnTo>
                  <a:pt x="4995" y="4219"/>
                </a:lnTo>
                <a:close/>
                <a:moveTo>
                  <a:pt x="6794" y="4219"/>
                </a:moveTo>
                <a:lnTo>
                  <a:pt x="6794" y="4560"/>
                </a:lnTo>
                <a:lnTo>
                  <a:pt x="6111" y="4560"/>
                </a:lnTo>
                <a:lnTo>
                  <a:pt x="6111" y="4219"/>
                </a:lnTo>
                <a:close/>
                <a:moveTo>
                  <a:pt x="4560" y="4560"/>
                </a:moveTo>
                <a:lnTo>
                  <a:pt x="4560" y="5087"/>
                </a:lnTo>
                <a:lnTo>
                  <a:pt x="3878" y="5087"/>
                </a:lnTo>
                <a:lnTo>
                  <a:pt x="3878" y="4560"/>
                </a:lnTo>
                <a:close/>
                <a:moveTo>
                  <a:pt x="7910" y="4777"/>
                </a:moveTo>
                <a:lnTo>
                  <a:pt x="7941" y="5366"/>
                </a:lnTo>
                <a:lnTo>
                  <a:pt x="7228" y="5366"/>
                </a:lnTo>
                <a:lnTo>
                  <a:pt x="7228" y="4777"/>
                </a:lnTo>
                <a:close/>
                <a:moveTo>
                  <a:pt x="3444" y="5056"/>
                </a:moveTo>
                <a:lnTo>
                  <a:pt x="3444" y="5583"/>
                </a:lnTo>
                <a:lnTo>
                  <a:pt x="2761" y="5583"/>
                </a:lnTo>
                <a:lnTo>
                  <a:pt x="2761" y="5056"/>
                </a:lnTo>
                <a:close/>
                <a:moveTo>
                  <a:pt x="5708" y="4994"/>
                </a:moveTo>
                <a:lnTo>
                  <a:pt x="5708" y="6917"/>
                </a:lnTo>
                <a:lnTo>
                  <a:pt x="4995" y="6917"/>
                </a:lnTo>
                <a:lnTo>
                  <a:pt x="4995" y="4994"/>
                </a:lnTo>
                <a:close/>
                <a:moveTo>
                  <a:pt x="6825" y="4994"/>
                </a:moveTo>
                <a:lnTo>
                  <a:pt x="6825" y="6917"/>
                </a:lnTo>
                <a:lnTo>
                  <a:pt x="6111" y="6917"/>
                </a:lnTo>
                <a:lnTo>
                  <a:pt x="6111" y="4994"/>
                </a:lnTo>
                <a:close/>
                <a:moveTo>
                  <a:pt x="7941" y="5770"/>
                </a:moveTo>
                <a:lnTo>
                  <a:pt x="7941" y="6917"/>
                </a:lnTo>
                <a:lnTo>
                  <a:pt x="7228" y="6917"/>
                </a:lnTo>
                <a:lnTo>
                  <a:pt x="7228" y="5770"/>
                </a:lnTo>
                <a:close/>
                <a:moveTo>
                  <a:pt x="9120" y="3102"/>
                </a:moveTo>
                <a:cubicBezTo>
                  <a:pt x="9151" y="3102"/>
                  <a:pt x="9182" y="3133"/>
                  <a:pt x="9182" y="3164"/>
                </a:cubicBezTo>
                <a:lnTo>
                  <a:pt x="9182" y="6917"/>
                </a:lnTo>
                <a:lnTo>
                  <a:pt x="8345" y="6917"/>
                </a:lnTo>
                <a:lnTo>
                  <a:pt x="8345" y="4777"/>
                </a:lnTo>
                <a:cubicBezTo>
                  <a:pt x="8345" y="4560"/>
                  <a:pt x="8159" y="4374"/>
                  <a:pt x="7941" y="4374"/>
                </a:cubicBezTo>
                <a:lnTo>
                  <a:pt x="7228" y="4374"/>
                </a:lnTo>
                <a:lnTo>
                  <a:pt x="7228" y="4250"/>
                </a:lnTo>
                <a:cubicBezTo>
                  <a:pt x="7228" y="4001"/>
                  <a:pt x="7042" y="3815"/>
                  <a:pt x="6825" y="3815"/>
                </a:cubicBezTo>
                <a:lnTo>
                  <a:pt x="6142" y="3815"/>
                </a:lnTo>
                <a:cubicBezTo>
                  <a:pt x="6049" y="3815"/>
                  <a:pt x="5987" y="3846"/>
                  <a:pt x="5925" y="3877"/>
                </a:cubicBezTo>
                <a:cubicBezTo>
                  <a:pt x="5832" y="3846"/>
                  <a:pt x="5770" y="3815"/>
                  <a:pt x="5708" y="3815"/>
                </a:cubicBezTo>
                <a:lnTo>
                  <a:pt x="5026" y="3815"/>
                </a:lnTo>
                <a:cubicBezTo>
                  <a:pt x="4809" y="3815"/>
                  <a:pt x="4653" y="3939"/>
                  <a:pt x="4591" y="4157"/>
                </a:cubicBezTo>
                <a:lnTo>
                  <a:pt x="3909" y="4157"/>
                </a:lnTo>
                <a:cubicBezTo>
                  <a:pt x="3661" y="4157"/>
                  <a:pt x="3475" y="4343"/>
                  <a:pt x="3475" y="4560"/>
                </a:cubicBezTo>
                <a:lnTo>
                  <a:pt x="3475" y="4653"/>
                </a:lnTo>
                <a:lnTo>
                  <a:pt x="2761" y="4653"/>
                </a:lnTo>
                <a:cubicBezTo>
                  <a:pt x="2544" y="4684"/>
                  <a:pt x="2389" y="4839"/>
                  <a:pt x="2389" y="5056"/>
                </a:cubicBezTo>
                <a:lnTo>
                  <a:pt x="2389" y="6917"/>
                </a:lnTo>
                <a:lnTo>
                  <a:pt x="1520" y="6917"/>
                </a:lnTo>
                <a:lnTo>
                  <a:pt x="1520" y="3164"/>
                </a:lnTo>
                <a:cubicBezTo>
                  <a:pt x="1520" y="3133"/>
                  <a:pt x="1520" y="3102"/>
                  <a:pt x="1552" y="3102"/>
                </a:cubicBezTo>
                <a:close/>
                <a:moveTo>
                  <a:pt x="3475" y="6018"/>
                </a:moveTo>
                <a:lnTo>
                  <a:pt x="3475" y="6948"/>
                </a:lnTo>
                <a:lnTo>
                  <a:pt x="2761" y="6948"/>
                </a:lnTo>
                <a:lnTo>
                  <a:pt x="2761" y="6018"/>
                </a:lnTo>
                <a:close/>
                <a:moveTo>
                  <a:pt x="4591" y="5521"/>
                </a:moveTo>
                <a:lnTo>
                  <a:pt x="4591" y="6948"/>
                </a:lnTo>
                <a:lnTo>
                  <a:pt x="3878" y="6917"/>
                </a:lnTo>
                <a:lnTo>
                  <a:pt x="3878" y="5521"/>
                </a:lnTo>
                <a:close/>
                <a:moveTo>
                  <a:pt x="3444" y="9399"/>
                </a:moveTo>
                <a:lnTo>
                  <a:pt x="3444" y="9833"/>
                </a:lnTo>
                <a:lnTo>
                  <a:pt x="2761" y="9833"/>
                </a:lnTo>
                <a:lnTo>
                  <a:pt x="2761" y="9399"/>
                </a:lnTo>
                <a:close/>
                <a:moveTo>
                  <a:pt x="5677" y="9399"/>
                </a:moveTo>
                <a:lnTo>
                  <a:pt x="5677" y="9864"/>
                </a:lnTo>
                <a:lnTo>
                  <a:pt x="4995" y="9864"/>
                </a:lnTo>
                <a:lnTo>
                  <a:pt x="4995" y="9399"/>
                </a:lnTo>
                <a:close/>
                <a:moveTo>
                  <a:pt x="6825" y="9864"/>
                </a:moveTo>
                <a:lnTo>
                  <a:pt x="6825" y="10298"/>
                </a:lnTo>
                <a:lnTo>
                  <a:pt x="6142" y="10298"/>
                </a:lnTo>
                <a:lnTo>
                  <a:pt x="6142" y="9864"/>
                </a:lnTo>
                <a:close/>
                <a:moveTo>
                  <a:pt x="4560" y="9926"/>
                </a:moveTo>
                <a:lnTo>
                  <a:pt x="4560" y="10484"/>
                </a:lnTo>
                <a:lnTo>
                  <a:pt x="3878" y="10484"/>
                </a:lnTo>
                <a:lnTo>
                  <a:pt x="3878" y="9926"/>
                </a:lnTo>
                <a:close/>
                <a:moveTo>
                  <a:pt x="7941" y="10484"/>
                </a:moveTo>
                <a:lnTo>
                  <a:pt x="7941" y="10950"/>
                </a:lnTo>
                <a:lnTo>
                  <a:pt x="7259" y="10950"/>
                </a:lnTo>
                <a:lnTo>
                  <a:pt x="7259" y="10484"/>
                </a:lnTo>
                <a:close/>
                <a:moveTo>
                  <a:pt x="3475" y="10236"/>
                </a:moveTo>
                <a:lnTo>
                  <a:pt x="3475" y="12097"/>
                </a:lnTo>
                <a:lnTo>
                  <a:pt x="2761" y="12097"/>
                </a:lnTo>
                <a:lnTo>
                  <a:pt x="2761" y="10236"/>
                </a:lnTo>
                <a:close/>
                <a:moveTo>
                  <a:pt x="4591" y="10857"/>
                </a:moveTo>
                <a:lnTo>
                  <a:pt x="4591" y="12097"/>
                </a:lnTo>
                <a:lnTo>
                  <a:pt x="3878" y="12097"/>
                </a:lnTo>
                <a:lnTo>
                  <a:pt x="3878" y="10857"/>
                </a:lnTo>
                <a:close/>
                <a:moveTo>
                  <a:pt x="5708" y="10267"/>
                </a:moveTo>
                <a:lnTo>
                  <a:pt x="5708" y="12097"/>
                </a:lnTo>
                <a:lnTo>
                  <a:pt x="4995" y="12097"/>
                </a:lnTo>
                <a:lnTo>
                  <a:pt x="4995" y="10267"/>
                </a:lnTo>
                <a:close/>
                <a:moveTo>
                  <a:pt x="6825" y="10702"/>
                </a:moveTo>
                <a:lnTo>
                  <a:pt x="6825" y="12097"/>
                </a:lnTo>
                <a:lnTo>
                  <a:pt x="6111" y="12097"/>
                </a:lnTo>
                <a:lnTo>
                  <a:pt x="6111" y="10702"/>
                </a:lnTo>
                <a:close/>
                <a:moveTo>
                  <a:pt x="7941" y="11353"/>
                </a:moveTo>
                <a:lnTo>
                  <a:pt x="7941" y="12097"/>
                </a:lnTo>
                <a:lnTo>
                  <a:pt x="7259" y="12097"/>
                </a:lnTo>
                <a:lnTo>
                  <a:pt x="7259" y="11353"/>
                </a:lnTo>
                <a:close/>
                <a:moveTo>
                  <a:pt x="9182" y="7352"/>
                </a:moveTo>
                <a:lnTo>
                  <a:pt x="9182" y="7910"/>
                </a:lnTo>
                <a:lnTo>
                  <a:pt x="6484" y="7910"/>
                </a:lnTo>
                <a:cubicBezTo>
                  <a:pt x="6204" y="7910"/>
                  <a:pt x="6204" y="8313"/>
                  <a:pt x="6484" y="8313"/>
                </a:cubicBezTo>
                <a:lnTo>
                  <a:pt x="9182" y="8313"/>
                </a:lnTo>
                <a:lnTo>
                  <a:pt x="9182" y="12128"/>
                </a:lnTo>
                <a:lnTo>
                  <a:pt x="8345" y="12128"/>
                </a:lnTo>
                <a:lnTo>
                  <a:pt x="8345" y="10484"/>
                </a:lnTo>
                <a:cubicBezTo>
                  <a:pt x="8345" y="10236"/>
                  <a:pt x="8159" y="10050"/>
                  <a:pt x="7941" y="10050"/>
                </a:cubicBezTo>
                <a:lnTo>
                  <a:pt x="7228" y="10050"/>
                </a:lnTo>
                <a:lnTo>
                  <a:pt x="7228" y="9864"/>
                </a:lnTo>
                <a:cubicBezTo>
                  <a:pt x="7228" y="9616"/>
                  <a:pt x="7042" y="9430"/>
                  <a:pt x="6825" y="9430"/>
                </a:cubicBezTo>
                <a:lnTo>
                  <a:pt x="6111" y="9430"/>
                </a:lnTo>
                <a:lnTo>
                  <a:pt x="6111" y="9399"/>
                </a:lnTo>
                <a:cubicBezTo>
                  <a:pt x="6111" y="9151"/>
                  <a:pt x="5925" y="8965"/>
                  <a:pt x="5708" y="8965"/>
                </a:cubicBezTo>
                <a:lnTo>
                  <a:pt x="5026" y="8965"/>
                </a:lnTo>
                <a:cubicBezTo>
                  <a:pt x="4778" y="8965"/>
                  <a:pt x="4591" y="9151"/>
                  <a:pt x="4591" y="9399"/>
                </a:cubicBezTo>
                <a:lnTo>
                  <a:pt x="4591" y="9523"/>
                </a:lnTo>
                <a:lnTo>
                  <a:pt x="3878" y="9523"/>
                </a:lnTo>
                <a:lnTo>
                  <a:pt x="3878" y="9399"/>
                </a:lnTo>
                <a:cubicBezTo>
                  <a:pt x="3878" y="9151"/>
                  <a:pt x="3692" y="8965"/>
                  <a:pt x="3475" y="8965"/>
                </a:cubicBezTo>
                <a:lnTo>
                  <a:pt x="2761" y="8965"/>
                </a:lnTo>
                <a:cubicBezTo>
                  <a:pt x="2544" y="8965"/>
                  <a:pt x="2358" y="9151"/>
                  <a:pt x="2389" y="9399"/>
                </a:cubicBezTo>
                <a:lnTo>
                  <a:pt x="2389" y="12128"/>
                </a:lnTo>
                <a:lnTo>
                  <a:pt x="1520" y="12128"/>
                </a:lnTo>
                <a:lnTo>
                  <a:pt x="1520" y="8313"/>
                </a:lnTo>
                <a:lnTo>
                  <a:pt x="5677" y="8313"/>
                </a:lnTo>
                <a:cubicBezTo>
                  <a:pt x="5925" y="8313"/>
                  <a:pt x="5925" y="7910"/>
                  <a:pt x="5677" y="7910"/>
                </a:cubicBezTo>
                <a:lnTo>
                  <a:pt x="1489" y="7910"/>
                </a:lnTo>
                <a:lnTo>
                  <a:pt x="1489" y="7352"/>
                </a:lnTo>
                <a:close/>
                <a:moveTo>
                  <a:pt x="10051" y="12563"/>
                </a:moveTo>
                <a:lnTo>
                  <a:pt x="10051" y="13338"/>
                </a:lnTo>
                <a:cubicBezTo>
                  <a:pt x="10051" y="13462"/>
                  <a:pt x="9958" y="13586"/>
                  <a:pt x="9803" y="13586"/>
                </a:cubicBezTo>
                <a:lnTo>
                  <a:pt x="652" y="13586"/>
                </a:lnTo>
                <a:cubicBezTo>
                  <a:pt x="528" y="13586"/>
                  <a:pt x="404" y="13462"/>
                  <a:pt x="404" y="13338"/>
                </a:cubicBezTo>
                <a:lnTo>
                  <a:pt x="404" y="12563"/>
                </a:lnTo>
                <a:close/>
                <a:moveTo>
                  <a:pt x="652" y="0"/>
                </a:moveTo>
                <a:cubicBezTo>
                  <a:pt x="311" y="0"/>
                  <a:pt x="1" y="279"/>
                  <a:pt x="1" y="651"/>
                </a:cubicBezTo>
                <a:lnTo>
                  <a:pt x="1" y="3350"/>
                </a:lnTo>
                <a:cubicBezTo>
                  <a:pt x="1" y="3490"/>
                  <a:pt x="109" y="3559"/>
                  <a:pt x="214" y="3559"/>
                </a:cubicBezTo>
                <a:cubicBezTo>
                  <a:pt x="318" y="3559"/>
                  <a:pt x="419" y="3490"/>
                  <a:pt x="404" y="3350"/>
                </a:cubicBezTo>
                <a:lnTo>
                  <a:pt x="404" y="1830"/>
                </a:lnTo>
                <a:lnTo>
                  <a:pt x="10051" y="1830"/>
                </a:lnTo>
                <a:lnTo>
                  <a:pt x="10051" y="12128"/>
                </a:lnTo>
                <a:lnTo>
                  <a:pt x="9586" y="12128"/>
                </a:lnTo>
                <a:lnTo>
                  <a:pt x="9586" y="3164"/>
                </a:lnTo>
                <a:cubicBezTo>
                  <a:pt x="9586" y="2932"/>
                  <a:pt x="9395" y="2727"/>
                  <a:pt x="9168" y="2727"/>
                </a:cubicBezTo>
                <a:cubicBezTo>
                  <a:pt x="9152" y="2727"/>
                  <a:pt x="9136" y="2728"/>
                  <a:pt x="9120" y="2730"/>
                </a:cubicBezTo>
                <a:lnTo>
                  <a:pt x="1552" y="2730"/>
                </a:lnTo>
                <a:cubicBezTo>
                  <a:pt x="1272" y="2730"/>
                  <a:pt x="1086" y="2916"/>
                  <a:pt x="1086" y="3164"/>
                </a:cubicBezTo>
                <a:lnTo>
                  <a:pt x="1086" y="12128"/>
                </a:lnTo>
                <a:lnTo>
                  <a:pt x="435" y="12128"/>
                </a:lnTo>
                <a:lnTo>
                  <a:pt x="435" y="4157"/>
                </a:lnTo>
                <a:cubicBezTo>
                  <a:pt x="435" y="4017"/>
                  <a:pt x="334" y="3947"/>
                  <a:pt x="233" y="3947"/>
                </a:cubicBezTo>
                <a:cubicBezTo>
                  <a:pt x="132" y="3947"/>
                  <a:pt x="32" y="4017"/>
                  <a:pt x="32" y="4157"/>
                </a:cubicBezTo>
                <a:lnTo>
                  <a:pt x="32" y="13307"/>
                </a:lnTo>
                <a:cubicBezTo>
                  <a:pt x="32" y="13648"/>
                  <a:pt x="311" y="13959"/>
                  <a:pt x="652" y="13959"/>
                </a:cubicBezTo>
                <a:lnTo>
                  <a:pt x="9803" y="13959"/>
                </a:lnTo>
                <a:cubicBezTo>
                  <a:pt x="10175" y="13959"/>
                  <a:pt x="10454" y="13679"/>
                  <a:pt x="10454" y="13307"/>
                </a:cubicBezTo>
                <a:lnTo>
                  <a:pt x="10454" y="651"/>
                </a:lnTo>
                <a:cubicBezTo>
                  <a:pt x="10454" y="279"/>
                  <a:pt x="10175" y="0"/>
                  <a:pt x="98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19" name="Google Shape;14819;p97"/>
          <p:cNvGrpSpPr/>
          <p:nvPr/>
        </p:nvGrpSpPr>
        <p:grpSpPr>
          <a:xfrm>
            <a:off x="4725853" y="3468104"/>
            <a:ext cx="348225" cy="286225"/>
            <a:chOff x="2444000" y="3698925"/>
            <a:chExt cx="348225" cy="286225"/>
          </a:xfrm>
        </p:grpSpPr>
        <p:sp>
          <p:nvSpPr>
            <p:cNvPr id="14820" name="Google Shape;14820;p97"/>
            <p:cNvSpPr/>
            <p:nvPr/>
          </p:nvSpPr>
          <p:spPr>
            <a:xfrm>
              <a:off x="2444000" y="3698925"/>
              <a:ext cx="348225" cy="286225"/>
            </a:xfrm>
            <a:custGeom>
              <a:avLst/>
              <a:gdLst/>
              <a:ahLst/>
              <a:cxnLst/>
              <a:rect l="l" t="t" r="r" b="b"/>
              <a:pathLst>
                <a:path w="13929" h="11449" extrusionOk="0">
                  <a:moveTo>
                    <a:pt x="9989" y="1428"/>
                  </a:moveTo>
                  <a:lnTo>
                    <a:pt x="9989" y="7476"/>
                  </a:lnTo>
                  <a:lnTo>
                    <a:pt x="4933" y="7476"/>
                  </a:lnTo>
                  <a:lnTo>
                    <a:pt x="4933" y="1428"/>
                  </a:lnTo>
                  <a:close/>
                  <a:moveTo>
                    <a:pt x="13231" y="431"/>
                  </a:moveTo>
                  <a:cubicBezTo>
                    <a:pt x="13396" y="431"/>
                    <a:pt x="13525" y="575"/>
                    <a:pt x="13525" y="745"/>
                  </a:cubicBezTo>
                  <a:lnTo>
                    <a:pt x="13525" y="7476"/>
                  </a:lnTo>
                  <a:lnTo>
                    <a:pt x="10423" y="7476"/>
                  </a:lnTo>
                  <a:lnTo>
                    <a:pt x="10423" y="1459"/>
                  </a:lnTo>
                  <a:cubicBezTo>
                    <a:pt x="10423" y="1210"/>
                    <a:pt x="10206" y="1024"/>
                    <a:pt x="9989" y="1024"/>
                  </a:cubicBezTo>
                  <a:lnTo>
                    <a:pt x="3971" y="1024"/>
                  </a:lnTo>
                  <a:cubicBezTo>
                    <a:pt x="3723" y="1024"/>
                    <a:pt x="3537" y="1210"/>
                    <a:pt x="3537" y="1459"/>
                  </a:cubicBezTo>
                  <a:lnTo>
                    <a:pt x="3537" y="4374"/>
                  </a:lnTo>
                  <a:cubicBezTo>
                    <a:pt x="3537" y="4498"/>
                    <a:pt x="3638" y="4561"/>
                    <a:pt x="3739" y="4561"/>
                  </a:cubicBezTo>
                  <a:cubicBezTo>
                    <a:pt x="3839" y="4561"/>
                    <a:pt x="3940" y="4498"/>
                    <a:pt x="3940" y="4374"/>
                  </a:cubicBezTo>
                  <a:lnTo>
                    <a:pt x="3940" y="1459"/>
                  </a:lnTo>
                  <a:lnTo>
                    <a:pt x="4561" y="1459"/>
                  </a:lnTo>
                  <a:lnTo>
                    <a:pt x="4561" y="7507"/>
                  </a:lnTo>
                  <a:lnTo>
                    <a:pt x="3940" y="7507"/>
                  </a:lnTo>
                  <a:lnTo>
                    <a:pt x="3940" y="5181"/>
                  </a:lnTo>
                  <a:cubicBezTo>
                    <a:pt x="3940" y="5041"/>
                    <a:pt x="3839" y="4972"/>
                    <a:pt x="3739" y="4972"/>
                  </a:cubicBezTo>
                  <a:cubicBezTo>
                    <a:pt x="3638" y="4972"/>
                    <a:pt x="3537" y="5041"/>
                    <a:pt x="3537" y="5181"/>
                  </a:cubicBezTo>
                  <a:lnTo>
                    <a:pt x="3537" y="7507"/>
                  </a:lnTo>
                  <a:lnTo>
                    <a:pt x="404" y="7507"/>
                  </a:lnTo>
                  <a:lnTo>
                    <a:pt x="404" y="745"/>
                  </a:lnTo>
                  <a:cubicBezTo>
                    <a:pt x="404" y="575"/>
                    <a:pt x="507" y="431"/>
                    <a:pt x="691" y="431"/>
                  </a:cubicBezTo>
                  <a:cubicBezTo>
                    <a:pt x="708" y="431"/>
                    <a:pt x="726" y="432"/>
                    <a:pt x="745" y="435"/>
                  </a:cubicBezTo>
                  <a:lnTo>
                    <a:pt x="13184" y="435"/>
                  </a:lnTo>
                  <a:cubicBezTo>
                    <a:pt x="13200" y="432"/>
                    <a:pt x="13216" y="431"/>
                    <a:pt x="13231" y="431"/>
                  </a:cubicBezTo>
                  <a:close/>
                  <a:moveTo>
                    <a:pt x="8252" y="9462"/>
                  </a:moveTo>
                  <a:lnTo>
                    <a:pt x="8469" y="11043"/>
                  </a:lnTo>
                  <a:lnTo>
                    <a:pt x="5460" y="11043"/>
                  </a:lnTo>
                  <a:lnTo>
                    <a:pt x="5677" y="9462"/>
                  </a:lnTo>
                  <a:close/>
                  <a:moveTo>
                    <a:pt x="745" y="1"/>
                  </a:moveTo>
                  <a:cubicBezTo>
                    <a:pt x="311" y="1"/>
                    <a:pt x="1" y="342"/>
                    <a:pt x="1" y="745"/>
                  </a:cubicBezTo>
                  <a:lnTo>
                    <a:pt x="1" y="8717"/>
                  </a:lnTo>
                  <a:cubicBezTo>
                    <a:pt x="1" y="9120"/>
                    <a:pt x="311" y="9462"/>
                    <a:pt x="745" y="9462"/>
                  </a:cubicBezTo>
                  <a:lnTo>
                    <a:pt x="5274" y="9462"/>
                  </a:lnTo>
                  <a:lnTo>
                    <a:pt x="5057" y="11043"/>
                  </a:lnTo>
                  <a:lnTo>
                    <a:pt x="4374" y="11043"/>
                  </a:lnTo>
                  <a:cubicBezTo>
                    <a:pt x="4367" y="11042"/>
                    <a:pt x="4361" y="11042"/>
                    <a:pt x="4354" y="11042"/>
                  </a:cubicBezTo>
                  <a:cubicBezTo>
                    <a:pt x="4164" y="11042"/>
                    <a:pt x="4164" y="11448"/>
                    <a:pt x="4354" y="11448"/>
                  </a:cubicBezTo>
                  <a:cubicBezTo>
                    <a:pt x="4361" y="11448"/>
                    <a:pt x="4367" y="11448"/>
                    <a:pt x="4374" y="11447"/>
                  </a:cubicBezTo>
                  <a:lnTo>
                    <a:pt x="9555" y="11447"/>
                  </a:lnTo>
                  <a:cubicBezTo>
                    <a:pt x="9562" y="11448"/>
                    <a:pt x="9568" y="11448"/>
                    <a:pt x="9575" y="11448"/>
                  </a:cubicBezTo>
                  <a:cubicBezTo>
                    <a:pt x="9765" y="11448"/>
                    <a:pt x="9765" y="11042"/>
                    <a:pt x="9575" y="11042"/>
                  </a:cubicBezTo>
                  <a:cubicBezTo>
                    <a:pt x="9568" y="11042"/>
                    <a:pt x="9562" y="11042"/>
                    <a:pt x="9555" y="11043"/>
                  </a:cubicBezTo>
                  <a:lnTo>
                    <a:pt x="8872" y="11043"/>
                  </a:lnTo>
                  <a:lnTo>
                    <a:pt x="8655" y="9462"/>
                  </a:lnTo>
                  <a:lnTo>
                    <a:pt x="10733" y="9462"/>
                  </a:lnTo>
                  <a:cubicBezTo>
                    <a:pt x="10740" y="9462"/>
                    <a:pt x="10746" y="9463"/>
                    <a:pt x="10753" y="9463"/>
                  </a:cubicBezTo>
                  <a:cubicBezTo>
                    <a:pt x="10944" y="9463"/>
                    <a:pt x="10944" y="9026"/>
                    <a:pt x="10753" y="9026"/>
                  </a:cubicBezTo>
                  <a:cubicBezTo>
                    <a:pt x="10746" y="9026"/>
                    <a:pt x="10740" y="9026"/>
                    <a:pt x="10733" y="9027"/>
                  </a:cubicBezTo>
                  <a:lnTo>
                    <a:pt x="745" y="9027"/>
                  </a:lnTo>
                  <a:cubicBezTo>
                    <a:pt x="729" y="9030"/>
                    <a:pt x="713" y="9031"/>
                    <a:pt x="698" y="9031"/>
                  </a:cubicBezTo>
                  <a:cubicBezTo>
                    <a:pt x="533" y="9031"/>
                    <a:pt x="404" y="8887"/>
                    <a:pt x="404" y="8717"/>
                  </a:cubicBezTo>
                  <a:lnTo>
                    <a:pt x="404" y="7911"/>
                  </a:lnTo>
                  <a:lnTo>
                    <a:pt x="13556" y="7911"/>
                  </a:lnTo>
                  <a:lnTo>
                    <a:pt x="13556" y="8717"/>
                  </a:lnTo>
                  <a:cubicBezTo>
                    <a:pt x="13528" y="8887"/>
                    <a:pt x="13422" y="9031"/>
                    <a:pt x="13262" y="9031"/>
                  </a:cubicBezTo>
                  <a:cubicBezTo>
                    <a:pt x="13247" y="9031"/>
                    <a:pt x="13231" y="9030"/>
                    <a:pt x="13215" y="9027"/>
                  </a:cubicBezTo>
                  <a:lnTo>
                    <a:pt x="11540" y="9027"/>
                  </a:lnTo>
                  <a:cubicBezTo>
                    <a:pt x="11533" y="9026"/>
                    <a:pt x="11527" y="9026"/>
                    <a:pt x="11521" y="9026"/>
                  </a:cubicBezTo>
                  <a:cubicBezTo>
                    <a:pt x="11329" y="9026"/>
                    <a:pt x="11329" y="9463"/>
                    <a:pt x="11521" y="9463"/>
                  </a:cubicBezTo>
                  <a:cubicBezTo>
                    <a:pt x="11527" y="9463"/>
                    <a:pt x="11533" y="9462"/>
                    <a:pt x="11540" y="9462"/>
                  </a:cubicBezTo>
                  <a:lnTo>
                    <a:pt x="13184" y="9462"/>
                  </a:lnTo>
                  <a:cubicBezTo>
                    <a:pt x="13587" y="9462"/>
                    <a:pt x="13928" y="9120"/>
                    <a:pt x="13928" y="8717"/>
                  </a:cubicBezTo>
                  <a:lnTo>
                    <a:pt x="13928" y="745"/>
                  </a:lnTo>
                  <a:cubicBezTo>
                    <a:pt x="13928" y="342"/>
                    <a:pt x="13587" y="1"/>
                    <a:pt x="13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97"/>
            <p:cNvSpPr/>
            <p:nvPr/>
          </p:nvSpPr>
          <p:spPr>
            <a:xfrm>
              <a:off x="2596000" y="3786550"/>
              <a:ext cx="51200" cy="59175"/>
            </a:xfrm>
            <a:custGeom>
              <a:avLst/>
              <a:gdLst/>
              <a:ahLst/>
              <a:cxnLst/>
              <a:rect l="l" t="t" r="r" b="b"/>
              <a:pathLst>
                <a:path w="2048" h="2367" extrusionOk="0">
                  <a:moveTo>
                    <a:pt x="1024" y="683"/>
                  </a:moveTo>
                  <a:lnTo>
                    <a:pt x="1334" y="1459"/>
                  </a:lnTo>
                  <a:lnTo>
                    <a:pt x="714" y="1459"/>
                  </a:lnTo>
                  <a:lnTo>
                    <a:pt x="1024" y="683"/>
                  </a:lnTo>
                  <a:close/>
                  <a:moveTo>
                    <a:pt x="1024" y="1"/>
                  </a:moveTo>
                  <a:cubicBezTo>
                    <a:pt x="931" y="1"/>
                    <a:pt x="838" y="63"/>
                    <a:pt x="807" y="156"/>
                  </a:cubicBezTo>
                  <a:lnTo>
                    <a:pt x="63" y="2110"/>
                  </a:lnTo>
                  <a:cubicBezTo>
                    <a:pt x="0" y="2203"/>
                    <a:pt x="63" y="2327"/>
                    <a:pt x="187" y="2358"/>
                  </a:cubicBezTo>
                  <a:lnTo>
                    <a:pt x="156" y="2358"/>
                  </a:lnTo>
                  <a:cubicBezTo>
                    <a:pt x="178" y="2364"/>
                    <a:pt x="200" y="2366"/>
                    <a:pt x="221" y="2366"/>
                  </a:cubicBezTo>
                  <a:cubicBezTo>
                    <a:pt x="321" y="2366"/>
                    <a:pt x="409" y="2311"/>
                    <a:pt x="435" y="2234"/>
                  </a:cubicBezTo>
                  <a:lnTo>
                    <a:pt x="559" y="1893"/>
                  </a:lnTo>
                  <a:lnTo>
                    <a:pt x="1489" y="1893"/>
                  </a:lnTo>
                  <a:lnTo>
                    <a:pt x="1613" y="2234"/>
                  </a:lnTo>
                  <a:cubicBezTo>
                    <a:pt x="1644" y="2296"/>
                    <a:pt x="1707" y="2358"/>
                    <a:pt x="1800" y="2358"/>
                  </a:cubicBezTo>
                  <a:lnTo>
                    <a:pt x="1862" y="2358"/>
                  </a:lnTo>
                  <a:cubicBezTo>
                    <a:pt x="1986" y="2327"/>
                    <a:pt x="2048" y="2203"/>
                    <a:pt x="1986" y="2110"/>
                  </a:cubicBezTo>
                  <a:lnTo>
                    <a:pt x="1272" y="156"/>
                  </a:lnTo>
                  <a:cubicBezTo>
                    <a:pt x="1210" y="63"/>
                    <a:pt x="1117"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97"/>
            <p:cNvSpPr/>
            <p:nvPr/>
          </p:nvSpPr>
          <p:spPr>
            <a:xfrm>
              <a:off x="2641750" y="3774925"/>
              <a:ext cx="34925" cy="31825"/>
            </a:xfrm>
            <a:custGeom>
              <a:avLst/>
              <a:gdLst/>
              <a:ahLst/>
              <a:cxnLst/>
              <a:rect l="l" t="t" r="r" b="b"/>
              <a:pathLst>
                <a:path w="1397" h="1273" extrusionOk="0">
                  <a:moveTo>
                    <a:pt x="714" y="1"/>
                  </a:moveTo>
                  <a:cubicBezTo>
                    <a:pt x="590" y="1"/>
                    <a:pt x="497" y="94"/>
                    <a:pt x="497" y="218"/>
                  </a:cubicBezTo>
                  <a:lnTo>
                    <a:pt x="497" y="435"/>
                  </a:lnTo>
                  <a:lnTo>
                    <a:pt x="280" y="435"/>
                  </a:lnTo>
                  <a:cubicBezTo>
                    <a:pt x="1" y="435"/>
                    <a:pt x="1" y="838"/>
                    <a:pt x="280" y="838"/>
                  </a:cubicBezTo>
                  <a:lnTo>
                    <a:pt x="497" y="838"/>
                  </a:lnTo>
                  <a:lnTo>
                    <a:pt x="497" y="1086"/>
                  </a:lnTo>
                  <a:cubicBezTo>
                    <a:pt x="497" y="1179"/>
                    <a:pt x="590" y="1272"/>
                    <a:pt x="714" y="1272"/>
                  </a:cubicBezTo>
                  <a:cubicBezTo>
                    <a:pt x="807" y="1272"/>
                    <a:pt x="900" y="1179"/>
                    <a:pt x="900" y="1086"/>
                  </a:cubicBezTo>
                  <a:lnTo>
                    <a:pt x="900" y="838"/>
                  </a:lnTo>
                  <a:lnTo>
                    <a:pt x="1148" y="838"/>
                  </a:lnTo>
                  <a:cubicBezTo>
                    <a:pt x="1396" y="838"/>
                    <a:pt x="1396" y="435"/>
                    <a:pt x="1148" y="435"/>
                  </a:cubicBezTo>
                  <a:lnTo>
                    <a:pt x="900" y="435"/>
                  </a:lnTo>
                  <a:lnTo>
                    <a:pt x="900" y="218"/>
                  </a:lnTo>
                  <a:cubicBezTo>
                    <a:pt x="900" y="94"/>
                    <a:pt x="807"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3" name="Google Shape;14823;p97"/>
          <p:cNvGrpSpPr/>
          <p:nvPr/>
        </p:nvGrpSpPr>
        <p:grpSpPr>
          <a:xfrm>
            <a:off x="4009028" y="3436716"/>
            <a:ext cx="318750" cy="349000"/>
            <a:chOff x="7735125" y="2492275"/>
            <a:chExt cx="318750" cy="349000"/>
          </a:xfrm>
        </p:grpSpPr>
        <p:sp>
          <p:nvSpPr>
            <p:cNvPr id="14824" name="Google Shape;14824;p97"/>
            <p:cNvSpPr/>
            <p:nvPr/>
          </p:nvSpPr>
          <p:spPr>
            <a:xfrm>
              <a:off x="7880625" y="2613025"/>
              <a:ext cx="83300" cy="77550"/>
            </a:xfrm>
            <a:custGeom>
              <a:avLst/>
              <a:gdLst/>
              <a:ahLst/>
              <a:cxnLst/>
              <a:rect l="l" t="t" r="r" b="b"/>
              <a:pathLst>
                <a:path w="3332" h="3102" extrusionOk="0">
                  <a:moveTo>
                    <a:pt x="1613" y="422"/>
                  </a:moveTo>
                  <a:cubicBezTo>
                    <a:pt x="1875" y="422"/>
                    <a:pt x="2142" y="515"/>
                    <a:pt x="2370" y="723"/>
                  </a:cubicBezTo>
                  <a:cubicBezTo>
                    <a:pt x="2835" y="1127"/>
                    <a:pt x="2866" y="1871"/>
                    <a:pt x="2463" y="2336"/>
                  </a:cubicBezTo>
                  <a:cubicBezTo>
                    <a:pt x="2221" y="2578"/>
                    <a:pt x="1922" y="2688"/>
                    <a:pt x="1631" y="2688"/>
                  </a:cubicBezTo>
                  <a:cubicBezTo>
                    <a:pt x="1061" y="2688"/>
                    <a:pt x="518" y="2269"/>
                    <a:pt x="477" y="1592"/>
                  </a:cubicBezTo>
                  <a:cubicBezTo>
                    <a:pt x="456" y="902"/>
                    <a:pt x="1018" y="422"/>
                    <a:pt x="1613" y="422"/>
                  </a:cubicBezTo>
                  <a:close/>
                  <a:moveTo>
                    <a:pt x="1600" y="0"/>
                  </a:moveTo>
                  <a:cubicBezTo>
                    <a:pt x="778" y="0"/>
                    <a:pt x="0" y="655"/>
                    <a:pt x="43" y="1623"/>
                  </a:cubicBezTo>
                  <a:cubicBezTo>
                    <a:pt x="84" y="2534"/>
                    <a:pt x="824" y="3101"/>
                    <a:pt x="1592" y="3101"/>
                  </a:cubicBezTo>
                  <a:cubicBezTo>
                    <a:pt x="2001" y="3101"/>
                    <a:pt x="2418" y="2940"/>
                    <a:pt x="2742" y="2585"/>
                  </a:cubicBezTo>
                  <a:cubicBezTo>
                    <a:pt x="3331" y="1964"/>
                    <a:pt x="3269" y="1003"/>
                    <a:pt x="2649" y="413"/>
                  </a:cubicBezTo>
                  <a:cubicBezTo>
                    <a:pt x="2335" y="128"/>
                    <a:pt x="1963" y="0"/>
                    <a:pt x="1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97"/>
            <p:cNvSpPr/>
            <p:nvPr/>
          </p:nvSpPr>
          <p:spPr>
            <a:xfrm>
              <a:off x="7735125" y="2492275"/>
              <a:ext cx="318750" cy="349000"/>
            </a:xfrm>
            <a:custGeom>
              <a:avLst/>
              <a:gdLst/>
              <a:ahLst/>
              <a:cxnLst/>
              <a:rect l="l" t="t" r="r" b="b"/>
              <a:pathLst>
                <a:path w="12750" h="13960" extrusionOk="0">
                  <a:moveTo>
                    <a:pt x="9803" y="404"/>
                  </a:moveTo>
                  <a:cubicBezTo>
                    <a:pt x="9927" y="404"/>
                    <a:pt x="10051" y="497"/>
                    <a:pt x="10051" y="652"/>
                  </a:cubicBezTo>
                  <a:lnTo>
                    <a:pt x="10051" y="1428"/>
                  </a:lnTo>
                  <a:lnTo>
                    <a:pt x="404" y="1428"/>
                  </a:lnTo>
                  <a:lnTo>
                    <a:pt x="404" y="652"/>
                  </a:lnTo>
                  <a:cubicBezTo>
                    <a:pt x="404" y="528"/>
                    <a:pt x="528" y="404"/>
                    <a:pt x="652" y="404"/>
                  </a:cubicBezTo>
                  <a:close/>
                  <a:moveTo>
                    <a:pt x="7445" y="4437"/>
                  </a:moveTo>
                  <a:cubicBezTo>
                    <a:pt x="7910" y="4437"/>
                    <a:pt x="8376" y="4623"/>
                    <a:pt x="8748" y="4964"/>
                  </a:cubicBezTo>
                  <a:cubicBezTo>
                    <a:pt x="9523" y="5677"/>
                    <a:pt x="9554" y="6887"/>
                    <a:pt x="8872" y="7663"/>
                  </a:cubicBezTo>
                  <a:lnTo>
                    <a:pt x="8872" y="7694"/>
                  </a:lnTo>
                  <a:cubicBezTo>
                    <a:pt x="8477" y="8106"/>
                    <a:pt x="7950" y="8316"/>
                    <a:pt x="7427" y="8316"/>
                  </a:cubicBezTo>
                  <a:cubicBezTo>
                    <a:pt x="6965" y="8316"/>
                    <a:pt x="6506" y="8152"/>
                    <a:pt x="6142" y="7818"/>
                  </a:cubicBezTo>
                  <a:cubicBezTo>
                    <a:pt x="4840" y="6639"/>
                    <a:pt x="5677" y="4468"/>
                    <a:pt x="7445" y="4437"/>
                  </a:cubicBezTo>
                  <a:close/>
                  <a:moveTo>
                    <a:pt x="9275" y="7849"/>
                  </a:moveTo>
                  <a:lnTo>
                    <a:pt x="9896" y="8407"/>
                  </a:lnTo>
                  <a:lnTo>
                    <a:pt x="9648" y="8655"/>
                  </a:lnTo>
                  <a:lnTo>
                    <a:pt x="9027" y="8097"/>
                  </a:lnTo>
                  <a:lnTo>
                    <a:pt x="9151" y="7973"/>
                  </a:lnTo>
                  <a:lnTo>
                    <a:pt x="9275" y="7849"/>
                  </a:lnTo>
                  <a:close/>
                  <a:moveTo>
                    <a:pt x="10268" y="8593"/>
                  </a:moveTo>
                  <a:lnTo>
                    <a:pt x="12222" y="10361"/>
                  </a:lnTo>
                  <a:cubicBezTo>
                    <a:pt x="12284" y="10423"/>
                    <a:pt x="12315" y="10516"/>
                    <a:pt x="12315" y="10579"/>
                  </a:cubicBezTo>
                  <a:cubicBezTo>
                    <a:pt x="12315" y="10672"/>
                    <a:pt x="12284" y="10734"/>
                    <a:pt x="12253" y="10796"/>
                  </a:cubicBezTo>
                  <a:cubicBezTo>
                    <a:pt x="12191" y="10858"/>
                    <a:pt x="12098" y="10889"/>
                    <a:pt x="12036" y="10920"/>
                  </a:cubicBezTo>
                  <a:cubicBezTo>
                    <a:pt x="11943" y="10920"/>
                    <a:pt x="11881" y="10889"/>
                    <a:pt x="11819" y="10827"/>
                  </a:cubicBezTo>
                  <a:lnTo>
                    <a:pt x="9865" y="9059"/>
                  </a:lnTo>
                  <a:lnTo>
                    <a:pt x="10268" y="8593"/>
                  </a:lnTo>
                  <a:close/>
                  <a:moveTo>
                    <a:pt x="8686" y="3041"/>
                  </a:moveTo>
                  <a:lnTo>
                    <a:pt x="8686" y="4406"/>
                  </a:lnTo>
                  <a:cubicBezTo>
                    <a:pt x="8280" y="4151"/>
                    <a:pt x="7843" y="4035"/>
                    <a:pt x="7419" y="4035"/>
                  </a:cubicBezTo>
                  <a:cubicBezTo>
                    <a:pt x="6188" y="4035"/>
                    <a:pt x="5057" y="5007"/>
                    <a:pt x="5057" y="6391"/>
                  </a:cubicBezTo>
                  <a:cubicBezTo>
                    <a:pt x="5057" y="7748"/>
                    <a:pt x="6182" y="8729"/>
                    <a:pt x="7408" y="8729"/>
                  </a:cubicBezTo>
                  <a:cubicBezTo>
                    <a:pt x="7836" y="8729"/>
                    <a:pt x="8277" y="8610"/>
                    <a:pt x="8686" y="8345"/>
                  </a:cubicBezTo>
                  <a:lnTo>
                    <a:pt x="8686" y="11013"/>
                  </a:lnTo>
                  <a:lnTo>
                    <a:pt x="1955" y="11013"/>
                  </a:lnTo>
                  <a:lnTo>
                    <a:pt x="1955" y="3041"/>
                  </a:lnTo>
                  <a:close/>
                  <a:moveTo>
                    <a:pt x="9120" y="8717"/>
                  </a:moveTo>
                  <a:lnTo>
                    <a:pt x="9399" y="8966"/>
                  </a:lnTo>
                  <a:cubicBezTo>
                    <a:pt x="9337" y="9059"/>
                    <a:pt x="9368" y="9121"/>
                    <a:pt x="9430" y="9183"/>
                  </a:cubicBezTo>
                  <a:lnTo>
                    <a:pt x="10051" y="9741"/>
                  </a:lnTo>
                  <a:lnTo>
                    <a:pt x="10051" y="11013"/>
                  </a:lnTo>
                  <a:lnTo>
                    <a:pt x="9120" y="11013"/>
                  </a:lnTo>
                  <a:lnTo>
                    <a:pt x="9120" y="8717"/>
                  </a:lnTo>
                  <a:close/>
                  <a:moveTo>
                    <a:pt x="652" y="1"/>
                  </a:moveTo>
                  <a:cubicBezTo>
                    <a:pt x="280" y="1"/>
                    <a:pt x="1" y="280"/>
                    <a:pt x="1" y="652"/>
                  </a:cubicBezTo>
                  <a:lnTo>
                    <a:pt x="1" y="3351"/>
                  </a:lnTo>
                  <a:cubicBezTo>
                    <a:pt x="1" y="3475"/>
                    <a:pt x="94" y="3568"/>
                    <a:pt x="218" y="3568"/>
                  </a:cubicBezTo>
                  <a:cubicBezTo>
                    <a:pt x="311" y="3568"/>
                    <a:pt x="404" y="3475"/>
                    <a:pt x="404" y="3351"/>
                  </a:cubicBezTo>
                  <a:lnTo>
                    <a:pt x="404" y="1831"/>
                  </a:lnTo>
                  <a:lnTo>
                    <a:pt x="10051" y="1831"/>
                  </a:lnTo>
                  <a:lnTo>
                    <a:pt x="10051" y="7973"/>
                  </a:lnTo>
                  <a:lnTo>
                    <a:pt x="9492" y="7477"/>
                  </a:lnTo>
                  <a:cubicBezTo>
                    <a:pt x="9989" y="6577"/>
                    <a:pt x="9834" y="5491"/>
                    <a:pt x="9120" y="4747"/>
                  </a:cubicBezTo>
                  <a:lnTo>
                    <a:pt x="9120" y="3041"/>
                  </a:lnTo>
                  <a:cubicBezTo>
                    <a:pt x="9120" y="2793"/>
                    <a:pt x="8934" y="2607"/>
                    <a:pt x="8686" y="2607"/>
                  </a:cubicBezTo>
                  <a:lnTo>
                    <a:pt x="1955" y="2607"/>
                  </a:lnTo>
                  <a:cubicBezTo>
                    <a:pt x="1738" y="2607"/>
                    <a:pt x="1520" y="2793"/>
                    <a:pt x="1520" y="3041"/>
                  </a:cubicBezTo>
                  <a:lnTo>
                    <a:pt x="1520" y="11013"/>
                  </a:lnTo>
                  <a:lnTo>
                    <a:pt x="404" y="11013"/>
                  </a:lnTo>
                  <a:lnTo>
                    <a:pt x="404" y="4158"/>
                  </a:lnTo>
                  <a:cubicBezTo>
                    <a:pt x="404" y="4033"/>
                    <a:pt x="311" y="3940"/>
                    <a:pt x="218" y="3940"/>
                  </a:cubicBezTo>
                  <a:cubicBezTo>
                    <a:pt x="94" y="3940"/>
                    <a:pt x="1" y="4033"/>
                    <a:pt x="1" y="4158"/>
                  </a:cubicBezTo>
                  <a:lnTo>
                    <a:pt x="1" y="13308"/>
                  </a:lnTo>
                  <a:cubicBezTo>
                    <a:pt x="1" y="13649"/>
                    <a:pt x="280" y="13960"/>
                    <a:pt x="652" y="13960"/>
                  </a:cubicBezTo>
                  <a:lnTo>
                    <a:pt x="7507" y="13960"/>
                  </a:lnTo>
                  <a:cubicBezTo>
                    <a:pt x="7693" y="13898"/>
                    <a:pt x="7693" y="13618"/>
                    <a:pt x="7507" y="13556"/>
                  </a:cubicBezTo>
                  <a:lnTo>
                    <a:pt x="652" y="13556"/>
                  </a:lnTo>
                  <a:cubicBezTo>
                    <a:pt x="528" y="13556"/>
                    <a:pt x="404" y="13463"/>
                    <a:pt x="404" y="13308"/>
                  </a:cubicBezTo>
                  <a:lnTo>
                    <a:pt x="404" y="11385"/>
                  </a:lnTo>
                  <a:lnTo>
                    <a:pt x="10051" y="11385"/>
                  </a:lnTo>
                  <a:lnTo>
                    <a:pt x="10051" y="13308"/>
                  </a:lnTo>
                  <a:cubicBezTo>
                    <a:pt x="10051" y="13432"/>
                    <a:pt x="9927" y="13525"/>
                    <a:pt x="9803" y="13525"/>
                  </a:cubicBezTo>
                  <a:lnTo>
                    <a:pt x="8314" y="13525"/>
                  </a:lnTo>
                  <a:cubicBezTo>
                    <a:pt x="8301" y="13522"/>
                    <a:pt x="8288" y="13520"/>
                    <a:pt x="8276" y="13520"/>
                  </a:cubicBezTo>
                  <a:cubicBezTo>
                    <a:pt x="8083" y="13520"/>
                    <a:pt x="8078" y="13939"/>
                    <a:pt x="8261" y="13939"/>
                  </a:cubicBezTo>
                  <a:cubicBezTo>
                    <a:pt x="8277" y="13939"/>
                    <a:pt x="8295" y="13936"/>
                    <a:pt x="8314" y="13929"/>
                  </a:cubicBezTo>
                  <a:lnTo>
                    <a:pt x="9803" y="13929"/>
                  </a:lnTo>
                  <a:cubicBezTo>
                    <a:pt x="10175" y="13929"/>
                    <a:pt x="10454" y="13649"/>
                    <a:pt x="10454" y="13277"/>
                  </a:cubicBezTo>
                  <a:lnTo>
                    <a:pt x="10454" y="10113"/>
                  </a:lnTo>
                  <a:lnTo>
                    <a:pt x="11540" y="11106"/>
                  </a:lnTo>
                  <a:cubicBezTo>
                    <a:pt x="11664" y="11230"/>
                    <a:pt x="11819" y="11292"/>
                    <a:pt x="12005" y="11292"/>
                  </a:cubicBezTo>
                  <a:lnTo>
                    <a:pt x="12036" y="11292"/>
                  </a:lnTo>
                  <a:cubicBezTo>
                    <a:pt x="12222" y="11292"/>
                    <a:pt x="12408" y="11199"/>
                    <a:pt x="12532" y="11075"/>
                  </a:cubicBezTo>
                  <a:cubicBezTo>
                    <a:pt x="12656" y="10920"/>
                    <a:pt x="12749" y="10734"/>
                    <a:pt x="12718" y="10547"/>
                  </a:cubicBezTo>
                  <a:cubicBezTo>
                    <a:pt x="12718" y="10361"/>
                    <a:pt x="12625" y="10175"/>
                    <a:pt x="12501" y="10051"/>
                  </a:cubicBezTo>
                  <a:lnTo>
                    <a:pt x="10454" y="8190"/>
                  </a:lnTo>
                  <a:lnTo>
                    <a:pt x="10454" y="652"/>
                  </a:lnTo>
                  <a:cubicBezTo>
                    <a:pt x="10454" y="280"/>
                    <a:pt x="10175" y="1"/>
                    <a:pt x="9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97"/>
            <p:cNvSpPr/>
            <p:nvPr/>
          </p:nvSpPr>
          <p:spPr>
            <a:xfrm>
              <a:off x="7804150" y="2589225"/>
              <a:ext cx="58175" cy="10100"/>
            </a:xfrm>
            <a:custGeom>
              <a:avLst/>
              <a:gdLst/>
              <a:ahLst/>
              <a:cxnLst/>
              <a:rect l="l" t="t" r="r" b="b"/>
              <a:pathLst>
                <a:path w="2327" h="404" extrusionOk="0">
                  <a:moveTo>
                    <a:pt x="279" y="0"/>
                  </a:moveTo>
                  <a:cubicBezTo>
                    <a:pt x="0" y="0"/>
                    <a:pt x="0" y="404"/>
                    <a:pt x="279" y="404"/>
                  </a:cubicBezTo>
                  <a:lnTo>
                    <a:pt x="2048" y="404"/>
                  </a:lnTo>
                  <a:cubicBezTo>
                    <a:pt x="2327" y="404"/>
                    <a:pt x="2327"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97"/>
            <p:cNvSpPr/>
            <p:nvPr/>
          </p:nvSpPr>
          <p:spPr>
            <a:xfrm>
              <a:off x="7804150" y="2613250"/>
              <a:ext cx="52750" cy="10125"/>
            </a:xfrm>
            <a:custGeom>
              <a:avLst/>
              <a:gdLst/>
              <a:ahLst/>
              <a:cxnLst/>
              <a:rect l="l" t="t" r="r" b="b"/>
              <a:pathLst>
                <a:path w="2110" h="405" extrusionOk="0">
                  <a:moveTo>
                    <a:pt x="279" y="1"/>
                  </a:moveTo>
                  <a:cubicBezTo>
                    <a:pt x="0" y="1"/>
                    <a:pt x="0" y="404"/>
                    <a:pt x="279" y="404"/>
                  </a:cubicBezTo>
                  <a:lnTo>
                    <a:pt x="1830" y="404"/>
                  </a:lnTo>
                  <a:cubicBezTo>
                    <a:pt x="2110" y="404"/>
                    <a:pt x="2110" y="1"/>
                    <a:pt x="1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97"/>
            <p:cNvSpPr/>
            <p:nvPr/>
          </p:nvSpPr>
          <p:spPr>
            <a:xfrm>
              <a:off x="7805350" y="2637825"/>
              <a:ext cx="44900" cy="9850"/>
            </a:xfrm>
            <a:custGeom>
              <a:avLst/>
              <a:gdLst/>
              <a:ahLst/>
              <a:cxnLst/>
              <a:rect l="l" t="t" r="r" b="b"/>
              <a:pathLst>
                <a:path w="1796" h="394" extrusionOk="0">
                  <a:moveTo>
                    <a:pt x="178" y="0"/>
                  </a:moveTo>
                  <a:cubicBezTo>
                    <a:pt x="1" y="0"/>
                    <a:pt x="1" y="393"/>
                    <a:pt x="178" y="393"/>
                  </a:cubicBezTo>
                  <a:cubicBezTo>
                    <a:pt x="194" y="393"/>
                    <a:pt x="212" y="390"/>
                    <a:pt x="231" y="383"/>
                  </a:cubicBezTo>
                  <a:lnTo>
                    <a:pt x="1565" y="383"/>
                  </a:lnTo>
                  <a:cubicBezTo>
                    <a:pt x="1584" y="390"/>
                    <a:pt x="1602" y="393"/>
                    <a:pt x="1618" y="393"/>
                  </a:cubicBezTo>
                  <a:cubicBezTo>
                    <a:pt x="1796" y="393"/>
                    <a:pt x="1796" y="0"/>
                    <a:pt x="1618" y="0"/>
                  </a:cubicBezTo>
                  <a:cubicBezTo>
                    <a:pt x="1602" y="0"/>
                    <a:pt x="1584" y="3"/>
                    <a:pt x="1565" y="11"/>
                  </a:cubicBezTo>
                  <a:lnTo>
                    <a:pt x="231" y="11"/>
                  </a:lnTo>
                  <a:cubicBezTo>
                    <a:pt x="212" y="3"/>
                    <a:pt x="194"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97"/>
            <p:cNvSpPr/>
            <p:nvPr/>
          </p:nvSpPr>
          <p:spPr>
            <a:xfrm>
              <a:off x="7804150" y="2662125"/>
              <a:ext cx="47325" cy="10100"/>
            </a:xfrm>
            <a:custGeom>
              <a:avLst/>
              <a:gdLst/>
              <a:ahLst/>
              <a:cxnLst/>
              <a:rect l="l" t="t" r="r" b="b"/>
              <a:pathLst>
                <a:path w="1893" h="404" extrusionOk="0">
                  <a:moveTo>
                    <a:pt x="279" y="0"/>
                  </a:moveTo>
                  <a:cubicBezTo>
                    <a:pt x="0" y="0"/>
                    <a:pt x="0" y="403"/>
                    <a:pt x="279" y="403"/>
                  </a:cubicBezTo>
                  <a:lnTo>
                    <a:pt x="1613" y="403"/>
                  </a:lnTo>
                  <a:cubicBezTo>
                    <a:pt x="1892" y="403"/>
                    <a:pt x="1892" y="0"/>
                    <a:pt x="1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97"/>
            <p:cNvSpPr/>
            <p:nvPr/>
          </p:nvSpPr>
          <p:spPr>
            <a:xfrm>
              <a:off x="7805350" y="2686675"/>
              <a:ext cx="52325" cy="10625"/>
            </a:xfrm>
            <a:custGeom>
              <a:avLst/>
              <a:gdLst/>
              <a:ahLst/>
              <a:cxnLst/>
              <a:rect l="l" t="t" r="r" b="b"/>
              <a:pathLst>
                <a:path w="2093" h="425" extrusionOk="0">
                  <a:moveTo>
                    <a:pt x="181" y="1"/>
                  </a:moveTo>
                  <a:cubicBezTo>
                    <a:pt x="0" y="1"/>
                    <a:pt x="0" y="424"/>
                    <a:pt x="181" y="424"/>
                  </a:cubicBezTo>
                  <a:cubicBezTo>
                    <a:pt x="196" y="424"/>
                    <a:pt x="213" y="421"/>
                    <a:pt x="231" y="414"/>
                  </a:cubicBezTo>
                  <a:lnTo>
                    <a:pt x="1906" y="414"/>
                  </a:lnTo>
                  <a:cubicBezTo>
                    <a:pt x="2093" y="352"/>
                    <a:pt x="2093" y="73"/>
                    <a:pt x="1906" y="11"/>
                  </a:cubicBezTo>
                  <a:lnTo>
                    <a:pt x="231" y="11"/>
                  </a:lnTo>
                  <a:cubicBezTo>
                    <a:pt x="213" y="4"/>
                    <a:pt x="196"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97"/>
            <p:cNvSpPr/>
            <p:nvPr/>
          </p:nvSpPr>
          <p:spPr>
            <a:xfrm>
              <a:off x="7804150" y="2710975"/>
              <a:ext cx="68250" cy="10875"/>
            </a:xfrm>
            <a:custGeom>
              <a:avLst/>
              <a:gdLst/>
              <a:ahLst/>
              <a:cxnLst/>
              <a:rect l="l" t="t" r="r" b="b"/>
              <a:pathLst>
                <a:path w="2730" h="435" extrusionOk="0">
                  <a:moveTo>
                    <a:pt x="279" y="0"/>
                  </a:moveTo>
                  <a:cubicBezTo>
                    <a:pt x="0" y="0"/>
                    <a:pt x="0" y="435"/>
                    <a:pt x="279" y="435"/>
                  </a:cubicBezTo>
                  <a:lnTo>
                    <a:pt x="2451" y="435"/>
                  </a:lnTo>
                  <a:cubicBezTo>
                    <a:pt x="2730" y="435"/>
                    <a:pt x="2730" y="0"/>
                    <a:pt x="2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97"/>
            <p:cNvSpPr/>
            <p:nvPr/>
          </p:nvSpPr>
          <p:spPr>
            <a:xfrm>
              <a:off x="7805225" y="2735525"/>
              <a:ext cx="111075" cy="10500"/>
            </a:xfrm>
            <a:custGeom>
              <a:avLst/>
              <a:gdLst/>
              <a:ahLst/>
              <a:cxnLst/>
              <a:rect l="l" t="t" r="r" b="b"/>
              <a:pathLst>
                <a:path w="4443" h="420" extrusionOk="0">
                  <a:moveTo>
                    <a:pt x="183" y="0"/>
                  </a:moveTo>
                  <a:cubicBezTo>
                    <a:pt x="1" y="0"/>
                    <a:pt x="6" y="419"/>
                    <a:pt x="199" y="419"/>
                  </a:cubicBezTo>
                  <a:cubicBezTo>
                    <a:pt x="211" y="419"/>
                    <a:pt x="223" y="418"/>
                    <a:pt x="236" y="414"/>
                  </a:cubicBezTo>
                  <a:lnTo>
                    <a:pt x="4207" y="414"/>
                  </a:lnTo>
                  <a:cubicBezTo>
                    <a:pt x="4220" y="418"/>
                    <a:pt x="4232" y="419"/>
                    <a:pt x="4244" y="419"/>
                  </a:cubicBezTo>
                  <a:cubicBezTo>
                    <a:pt x="4437" y="419"/>
                    <a:pt x="4442" y="0"/>
                    <a:pt x="4260" y="0"/>
                  </a:cubicBezTo>
                  <a:cubicBezTo>
                    <a:pt x="4244" y="0"/>
                    <a:pt x="4226" y="4"/>
                    <a:pt x="4207" y="11"/>
                  </a:cubicBezTo>
                  <a:lnTo>
                    <a:pt x="236" y="11"/>
                  </a:lnTo>
                  <a:cubicBezTo>
                    <a:pt x="217" y="4"/>
                    <a:pt x="20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97"/>
            <p:cNvSpPr/>
            <p:nvPr/>
          </p:nvSpPr>
          <p:spPr>
            <a:xfrm>
              <a:off x="7849900" y="2786925"/>
              <a:ext cx="37025" cy="31975"/>
            </a:xfrm>
            <a:custGeom>
              <a:avLst/>
              <a:gdLst/>
              <a:ahLst/>
              <a:cxnLst/>
              <a:rect l="l" t="t" r="r" b="b"/>
              <a:pathLst>
                <a:path w="1481" h="1279" extrusionOk="0">
                  <a:moveTo>
                    <a:pt x="621" y="405"/>
                  </a:moveTo>
                  <a:cubicBezTo>
                    <a:pt x="745" y="405"/>
                    <a:pt x="869" y="499"/>
                    <a:pt x="869" y="654"/>
                  </a:cubicBezTo>
                  <a:cubicBezTo>
                    <a:pt x="869" y="778"/>
                    <a:pt x="776" y="871"/>
                    <a:pt x="621" y="871"/>
                  </a:cubicBezTo>
                  <a:cubicBezTo>
                    <a:pt x="373" y="840"/>
                    <a:pt x="373" y="437"/>
                    <a:pt x="621" y="405"/>
                  </a:cubicBezTo>
                  <a:close/>
                  <a:moveTo>
                    <a:pt x="574" y="0"/>
                  </a:moveTo>
                  <a:cubicBezTo>
                    <a:pt x="254" y="0"/>
                    <a:pt x="0" y="297"/>
                    <a:pt x="0" y="623"/>
                  </a:cubicBezTo>
                  <a:lnTo>
                    <a:pt x="0" y="654"/>
                  </a:lnTo>
                  <a:cubicBezTo>
                    <a:pt x="0" y="1029"/>
                    <a:pt x="309" y="1279"/>
                    <a:pt x="634" y="1279"/>
                  </a:cubicBezTo>
                  <a:cubicBezTo>
                    <a:pt x="792" y="1279"/>
                    <a:pt x="954" y="1220"/>
                    <a:pt x="1086" y="1088"/>
                  </a:cubicBezTo>
                  <a:cubicBezTo>
                    <a:pt x="1481" y="693"/>
                    <a:pt x="1222" y="1"/>
                    <a:pt x="658" y="1"/>
                  </a:cubicBezTo>
                  <a:cubicBezTo>
                    <a:pt x="646" y="1"/>
                    <a:pt x="633" y="2"/>
                    <a:pt x="621" y="2"/>
                  </a:cubicBezTo>
                  <a:cubicBezTo>
                    <a:pt x="605" y="1"/>
                    <a:pt x="589" y="0"/>
                    <a:pt x="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4" name="Google Shape;14834;p97"/>
          <p:cNvGrpSpPr/>
          <p:nvPr/>
        </p:nvGrpSpPr>
        <p:grpSpPr>
          <a:xfrm>
            <a:off x="3227209" y="3464641"/>
            <a:ext cx="349775" cy="293150"/>
            <a:chOff x="1680925" y="3695825"/>
            <a:chExt cx="349775" cy="293150"/>
          </a:xfrm>
        </p:grpSpPr>
        <p:sp>
          <p:nvSpPr>
            <p:cNvPr id="14835" name="Google Shape;14835;p97"/>
            <p:cNvSpPr/>
            <p:nvPr/>
          </p:nvSpPr>
          <p:spPr>
            <a:xfrm>
              <a:off x="1947700" y="3716175"/>
              <a:ext cx="10100" cy="10500"/>
            </a:xfrm>
            <a:custGeom>
              <a:avLst/>
              <a:gdLst/>
              <a:ahLst/>
              <a:cxnLst/>
              <a:rect l="l" t="t" r="r" b="b"/>
              <a:pathLst>
                <a:path w="404" h="420" extrusionOk="0">
                  <a:moveTo>
                    <a:pt x="202" y="1"/>
                  </a:moveTo>
                  <a:cubicBezTo>
                    <a:pt x="101" y="1"/>
                    <a:pt x="0" y="71"/>
                    <a:pt x="0" y="210"/>
                  </a:cubicBezTo>
                  <a:cubicBezTo>
                    <a:pt x="0" y="350"/>
                    <a:pt x="101" y="420"/>
                    <a:pt x="202" y="420"/>
                  </a:cubicBezTo>
                  <a:cubicBezTo>
                    <a:pt x="303" y="420"/>
                    <a:pt x="404" y="350"/>
                    <a:pt x="404" y="210"/>
                  </a:cubicBezTo>
                  <a:cubicBezTo>
                    <a:pt x="404" y="71"/>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97"/>
            <p:cNvSpPr/>
            <p:nvPr/>
          </p:nvSpPr>
          <p:spPr>
            <a:xfrm>
              <a:off x="1968625" y="3716775"/>
              <a:ext cx="10125" cy="10100"/>
            </a:xfrm>
            <a:custGeom>
              <a:avLst/>
              <a:gdLst/>
              <a:ahLst/>
              <a:cxnLst/>
              <a:rect l="l" t="t" r="r" b="b"/>
              <a:pathLst>
                <a:path w="405" h="404" extrusionOk="0">
                  <a:moveTo>
                    <a:pt x="218" y="0"/>
                  </a:moveTo>
                  <a:cubicBezTo>
                    <a:pt x="94" y="0"/>
                    <a:pt x="1" y="93"/>
                    <a:pt x="1" y="186"/>
                  </a:cubicBezTo>
                  <a:cubicBezTo>
                    <a:pt x="1" y="310"/>
                    <a:pt x="94" y="403"/>
                    <a:pt x="218" y="403"/>
                  </a:cubicBezTo>
                  <a:cubicBezTo>
                    <a:pt x="311" y="403"/>
                    <a:pt x="404" y="310"/>
                    <a:pt x="404" y="186"/>
                  </a:cubicBezTo>
                  <a:cubicBezTo>
                    <a:pt x="404" y="93"/>
                    <a:pt x="311"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97"/>
            <p:cNvSpPr/>
            <p:nvPr/>
          </p:nvSpPr>
          <p:spPr>
            <a:xfrm>
              <a:off x="1989175" y="3717925"/>
              <a:ext cx="12450" cy="8175"/>
            </a:xfrm>
            <a:custGeom>
              <a:avLst/>
              <a:gdLst/>
              <a:ahLst/>
              <a:cxnLst/>
              <a:rect l="l" t="t" r="r" b="b"/>
              <a:pathLst>
                <a:path w="498" h="327" extrusionOk="0">
                  <a:moveTo>
                    <a:pt x="249" y="1"/>
                  </a:moveTo>
                  <a:cubicBezTo>
                    <a:pt x="164" y="1"/>
                    <a:pt x="78" y="47"/>
                    <a:pt x="47" y="140"/>
                  </a:cubicBezTo>
                  <a:cubicBezTo>
                    <a:pt x="1" y="264"/>
                    <a:pt x="125" y="326"/>
                    <a:pt x="249" y="326"/>
                  </a:cubicBezTo>
                  <a:cubicBezTo>
                    <a:pt x="373" y="326"/>
                    <a:pt x="497" y="264"/>
                    <a:pt x="451" y="140"/>
                  </a:cubicBezTo>
                  <a:cubicBezTo>
                    <a:pt x="420" y="47"/>
                    <a:pt x="334"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97"/>
            <p:cNvSpPr/>
            <p:nvPr/>
          </p:nvSpPr>
          <p:spPr>
            <a:xfrm>
              <a:off x="1832150" y="3909850"/>
              <a:ext cx="175275" cy="36475"/>
            </a:xfrm>
            <a:custGeom>
              <a:avLst/>
              <a:gdLst/>
              <a:ahLst/>
              <a:cxnLst/>
              <a:rect l="l" t="t" r="r" b="b"/>
              <a:pathLst>
                <a:path w="7011" h="1459" extrusionOk="0">
                  <a:moveTo>
                    <a:pt x="6514" y="435"/>
                  </a:moveTo>
                  <a:cubicBezTo>
                    <a:pt x="6546" y="435"/>
                    <a:pt x="6577" y="466"/>
                    <a:pt x="6577" y="497"/>
                  </a:cubicBezTo>
                  <a:lnTo>
                    <a:pt x="6577" y="962"/>
                  </a:lnTo>
                  <a:cubicBezTo>
                    <a:pt x="6577" y="994"/>
                    <a:pt x="6546" y="1056"/>
                    <a:pt x="6514" y="1056"/>
                  </a:cubicBezTo>
                  <a:lnTo>
                    <a:pt x="497" y="1056"/>
                  </a:lnTo>
                  <a:cubicBezTo>
                    <a:pt x="466" y="1056"/>
                    <a:pt x="435" y="994"/>
                    <a:pt x="435" y="962"/>
                  </a:cubicBezTo>
                  <a:lnTo>
                    <a:pt x="435" y="497"/>
                  </a:lnTo>
                  <a:cubicBezTo>
                    <a:pt x="435" y="466"/>
                    <a:pt x="466" y="435"/>
                    <a:pt x="497" y="435"/>
                  </a:cubicBezTo>
                  <a:close/>
                  <a:moveTo>
                    <a:pt x="497" y="1"/>
                  </a:moveTo>
                  <a:cubicBezTo>
                    <a:pt x="218" y="1"/>
                    <a:pt x="0" y="218"/>
                    <a:pt x="0" y="497"/>
                  </a:cubicBezTo>
                  <a:lnTo>
                    <a:pt x="0" y="962"/>
                  </a:lnTo>
                  <a:cubicBezTo>
                    <a:pt x="0" y="1242"/>
                    <a:pt x="218" y="1459"/>
                    <a:pt x="497" y="1459"/>
                  </a:cubicBezTo>
                  <a:lnTo>
                    <a:pt x="6514" y="1459"/>
                  </a:lnTo>
                  <a:cubicBezTo>
                    <a:pt x="6794" y="1459"/>
                    <a:pt x="7011" y="1242"/>
                    <a:pt x="7011" y="962"/>
                  </a:cubicBezTo>
                  <a:lnTo>
                    <a:pt x="7011" y="497"/>
                  </a:lnTo>
                  <a:cubicBezTo>
                    <a:pt x="7011" y="218"/>
                    <a:pt x="6794" y="1"/>
                    <a:pt x="6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97"/>
            <p:cNvSpPr/>
            <p:nvPr/>
          </p:nvSpPr>
          <p:spPr>
            <a:xfrm>
              <a:off x="1680925" y="3695825"/>
              <a:ext cx="349775" cy="293150"/>
            </a:xfrm>
            <a:custGeom>
              <a:avLst/>
              <a:gdLst/>
              <a:ahLst/>
              <a:cxnLst/>
              <a:rect l="l" t="t" r="r" b="b"/>
              <a:pathLst>
                <a:path w="13991" h="11726" extrusionOk="0">
                  <a:moveTo>
                    <a:pt x="683" y="1"/>
                  </a:moveTo>
                  <a:cubicBezTo>
                    <a:pt x="311" y="1"/>
                    <a:pt x="1" y="280"/>
                    <a:pt x="1" y="652"/>
                  </a:cubicBezTo>
                  <a:lnTo>
                    <a:pt x="1" y="11012"/>
                  </a:lnTo>
                  <a:cubicBezTo>
                    <a:pt x="1" y="11385"/>
                    <a:pt x="342" y="11726"/>
                    <a:pt x="745" y="11726"/>
                  </a:cubicBezTo>
                  <a:lnTo>
                    <a:pt x="8376" y="11726"/>
                  </a:lnTo>
                  <a:cubicBezTo>
                    <a:pt x="8655" y="11726"/>
                    <a:pt x="8655" y="11292"/>
                    <a:pt x="8376" y="11292"/>
                  </a:cubicBezTo>
                  <a:lnTo>
                    <a:pt x="745" y="11292"/>
                  </a:lnTo>
                  <a:cubicBezTo>
                    <a:pt x="559" y="11292"/>
                    <a:pt x="435" y="11167"/>
                    <a:pt x="435" y="10981"/>
                  </a:cubicBezTo>
                  <a:lnTo>
                    <a:pt x="435" y="2079"/>
                  </a:lnTo>
                  <a:lnTo>
                    <a:pt x="13587" y="2079"/>
                  </a:lnTo>
                  <a:lnTo>
                    <a:pt x="13587" y="10981"/>
                  </a:lnTo>
                  <a:cubicBezTo>
                    <a:pt x="13587" y="11167"/>
                    <a:pt x="13432" y="11292"/>
                    <a:pt x="13277" y="11292"/>
                  </a:cubicBezTo>
                  <a:lnTo>
                    <a:pt x="9213" y="11292"/>
                  </a:lnTo>
                  <a:cubicBezTo>
                    <a:pt x="8934" y="11292"/>
                    <a:pt x="8934" y="11726"/>
                    <a:pt x="9213" y="11726"/>
                  </a:cubicBezTo>
                  <a:lnTo>
                    <a:pt x="13277" y="11726"/>
                  </a:lnTo>
                  <a:cubicBezTo>
                    <a:pt x="13649" y="11726"/>
                    <a:pt x="13990" y="11385"/>
                    <a:pt x="13990" y="10981"/>
                  </a:cubicBezTo>
                  <a:lnTo>
                    <a:pt x="13990" y="652"/>
                  </a:lnTo>
                  <a:cubicBezTo>
                    <a:pt x="13990" y="280"/>
                    <a:pt x="13680" y="1"/>
                    <a:pt x="13308" y="1"/>
                  </a:cubicBezTo>
                  <a:lnTo>
                    <a:pt x="4343" y="1"/>
                  </a:lnTo>
                  <a:cubicBezTo>
                    <a:pt x="4064" y="1"/>
                    <a:pt x="4064" y="404"/>
                    <a:pt x="4343" y="404"/>
                  </a:cubicBezTo>
                  <a:lnTo>
                    <a:pt x="13339" y="404"/>
                  </a:lnTo>
                  <a:cubicBezTo>
                    <a:pt x="13463" y="404"/>
                    <a:pt x="13587" y="528"/>
                    <a:pt x="13587" y="652"/>
                  </a:cubicBezTo>
                  <a:lnTo>
                    <a:pt x="13587" y="1676"/>
                  </a:lnTo>
                  <a:lnTo>
                    <a:pt x="435" y="1676"/>
                  </a:lnTo>
                  <a:lnTo>
                    <a:pt x="435" y="652"/>
                  </a:lnTo>
                  <a:cubicBezTo>
                    <a:pt x="435" y="528"/>
                    <a:pt x="559" y="404"/>
                    <a:pt x="683" y="404"/>
                  </a:cubicBezTo>
                  <a:lnTo>
                    <a:pt x="3537" y="404"/>
                  </a:lnTo>
                  <a:cubicBezTo>
                    <a:pt x="3816" y="404"/>
                    <a:pt x="3816"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97"/>
            <p:cNvSpPr/>
            <p:nvPr/>
          </p:nvSpPr>
          <p:spPr>
            <a:xfrm>
              <a:off x="1700325" y="3766375"/>
              <a:ext cx="111675" cy="93900"/>
            </a:xfrm>
            <a:custGeom>
              <a:avLst/>
              <a:gdLst/>
              <a:ahLst/>
              <a:cxnLst/>
              <a:rect l="l" t="t" r="r" b="b"/>
              <a:pathLst>
                <a:path w="4467" h="3756" extrusionOk="0">
                  <a:moveTo>
                    <a:pt x="2457" y="1285"/>
                  </a:moveTo>
                  <a:cubicBezTo>
                    <a:pt x="2555" y="1285"/>
                    <a:pt x="2653" y="1320"/>
                    <a:pt x="2730" y="1397"/>
                  </a:cubicBezTo>
                  <a:cubicBezTo>
                    <a:pt x="3009" y="1676"/>
                    <a:pt x="2823" y="2142"/>
                    <a:pt x="2451" y="2142"/>
                  </a:cubicBezTo>
                  <a:cubicBezTo>
                    <a:pt x="2203" y="2142"/>
                    <a:pt x="2016" y="1956"/>
                    <a:pt x="2016" y="1738"/>
                  </a:cubicBezTo>
                  <a:cubicBezTo>
                    <a:pt x="2016" y="1460"/>
                    <a:pt x="2238" y="1285"/>
                    <a:pt x="2457" y="1285"/>
                  </a:cubicBezTo>
                  <a:close/>
                  <a:moveTo>
                    <a:pt x="2513" y="405"/>
                  </a:moveTo>
                  <a:cubicBezTo>
                    <a:pt x="3319" y="405"/>
                    <a:pt x="3971" y="1056"/>
                    <a:pt x="3971" y="1894"/>
                  </a:cubicBezTo>
                  <a:cubicBezTo>
                    <a:pt x="3971" y="2142"/>
                    <a:pt x="3909" y="2421"/>
                    <a:pt x="3753" y="2669"/>
                  </a:cubicBezTo>
                  <a:cubicBezTo>
                    <a:pt x="3567" y="2483"/>
                    <a:pt x="3350" y="2359"/>
                    <a:pt x="3102" y="2266"/>
                  </a:cubicBezTo>
                  <a:cubicBezTo>
                    <a:pt x="3226" y="2111"/>
                    <a:pt x="3288" y="1925"/>
                    <a:pt x="3288" y="1738"/>
                  </a:cubicBezTo>
                  <a:cubicBezTo>
                    <a:pt x="3288" y="1180"/>
                    <a:pt x="2869" y="901"/>
                    <a:pt x="2451" y="901"/>
                  </a:cubicBezTo>
                  <a:cubicBezTo>
                    <a:pt x="2032" y="901"/>
                    <a:pt x="1613" y="1180"/>
                    <a:pt x="1613" y="1738"/>
                  </a:cubicBezTo>
                  <a:cubicBezTo>
                    <a:pt x="1613" y="1925"/>
                    <a:pt x="1675" y="2111"/>
                    <a:pt x="1799" y="2266"/>
                  </a:cubicBezTo>
                  <a:cubicBezTo>
                    <a:pt x="1551" y="2359"/>
                    <a:pt x="1334" y="2483"/>
                    <a:pt x="1148" y="2669"/>
                  </a:cubicBezTo>
                  <a:cubicBezTo>
                    <a:pt x="993" y="2421"/>
                    <a:pt x="931" y="2142"/>
                    <a:pt x="931" y="1894"/>
                  </a:cubicBezTo>
                  <a:cubicBezTo>
                    <a:pt x="931" y="1056"/>
                    <a:pt x="1582" y="405"/>
                    <a:pt x="2389" y="405"/>
                  </a:cubicBezTo>
                  <a:close/>
                  <a:moveTo>
                    <a:pt x="2513" y="2576"/>
                  </a:moveTo>
                  <a:cubicBezTo>
                    <a:pt x="2885" y="2576"/>
                    <a:pt x="3226" y="2700"/>
                    <a:pt x="3505" y="2948"/>
                  </a:cubicBezTo>
                  <a:cubicBezTo>
                    <a:pt x="3226" y="3196"/>
                    <a:pt x="2885" y="3351"/>
                    <a:pt x="2513" y="3351"/>
                  </a:cubicBezTo>
                  <a:lnTo>
                    <a:pt x="2389" y="3351"/>
                  </a:lnTo>
                  <a:cubicBezTo>
                    <a:pt x="2016" y="3351"/>
                    <a:pt x="1675" y="3196"/>
                    <a:pt x="1396" y="2948"/>
                  </a:cubicBezTo>
                  <a:cubicBezTo>
                    <a:pt x="1675" y="2700"/>
                    <a:pt x="2016" y="2576"/>
                    <a:pt x="2389" y="2576"/>
                  </a:cubicBezTo>
                  <a:close/>
                  <a:moveTo>
                    <a:pt x="2569" y="1"/>
                  </a:moveTo>
                  <a:cubicBezTo>
                    <a:pt x="2551" y="1"/>
                    <a:pt x="2532" y="1"/>
                    <a:pt x="2513" y="1"/>
                  </a:cubicBezTo>
                  <a:lnTo>
                    <a:pt x="2389" y="1"/>
                  </a:lnTo>
                  <a:cubicBezTo>
                    <a:pt x="0" y="125"/>
                    <a:pt x="0" y="3631"/>
                    <a:pt x="2389" y="3755"/>
                  </a:cubicBezTo>
                  <a:lnTo>
                    <a:pt x="2513" y="3755"/>
                  </a:lnTo>
                  <a:cubicBezTo>
                    <a:pt x="2532" y="3755"/>
                    <a:pt x="2551" y="3756"/>
                    <a:pt x="2569" y="3756"/>
                  </a:cubicBezTo>
                  <a:cubicBezTo>
                    <a:pt x="3599" y="3756"/>
                    <a:pt x="4467" y="2929"/>
                    <a:pt x="4467" y="1894"/>
                  </a:cubicBezTo>
                  <a:cubicBezTo>
                    <a:pt x="4467" y="827"/>
                    <a:pt x="3599" y="1"/>
                    <a:pt x="2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97"/>
            <p:cNvSpPr/>
            <p:nvPr/>
          </p:nvSpPr>
          <p:spPr>
            <a:xfrm>
              <a:off x="1713500" y="3878850"/>
              <a:ext cx="96175" cy="10100"/>
            </a:xfrm>
            <a:custGeom>
              <a:avLst/>
              <a:gdLst/>
              <a:ahLst/>
              <a:cxnLst/>
              <a:rect l="l" t="t" r="r" b="b"/>
              <a:pathLst>
                <a:path w="3847" h="404" extrusionOk="0">
                  <a:moveTo>
                    <a:pt x="218" y="0"/>
                  </a:moveTo>
                  <a:cubicBezTo>
                    <a:pt x="94" y="0"/>
                    <a:pt x="0" y="93"/>
                    <a:pt x="0" y="217"/>
                  </a:cubicBezTo>
                  <a:cubicBezTo>
                    <a:pt x="0" y="341"/>
                    <a:pt x="94" y="403"/>
                    <a:pt x="218" y="403"/>
                  </a:cubicBezTo>
                  <a:lnTo>
                    <a:pt x="3630" y="403"/>
                  </a:lnTo>
                  <a:cubicBezTo>
                    <a:pt x="3754" y="403"/>
                    <a:pt x="3847" y="341"/>
                    <a:pt x="3847" y="217"/>
                  </a:cubicBezTo>
                  <a:cubicBezTo>
                    <a:pt x="3847" y="93"/>
                    <a:pt x="3754" y="0"/>
                    <a:pt x="3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97"/>
            <p:cNvSpPr/>
            <p:nvPr/>
          </p:nvSpPr>
          <p:spPr>
            <a:xfrm>
              <a:off x="1711950" y="3904425"/>
              <a:ext cx="99275" cy="10900"/>
            </a:xfrm>
            <a:custGeom>
              <a:avLst/>
              <a:gdLst/>
              <a:ahLst/>
              <a:cxnLst/>
              <a:rect l="l" t="t" r="r" b="b"/>
              <a:pathLst>
                <a:path w="3971" h="436" extrusionOk="0">
                  <a:moveTo>
                    <a:pt x="280" y="1"/>
                  </a:moveTo>
                  <a:cubicBezTo>
                    <a:pt x="0" y="1"/>
                    <a:pt x="0" y="435"/>
                    <a:pt x="280" y="435"/>
                  </a:cubicBezTo>
                  <a:lnTo>
                    <a:pt x="3692" y="435"/>
                  </a:lnTo>
                  <a:cubicBezTo>
                    <a:pt x="3971" y="435"/>
                    <a:pt x="3971" y="1"/>
                    <a:pt x="3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97"/>
            <p:cNvSpPr/>
            <p:nvPr/>
          </p:nvSpPr>
          <p:spPr>
            <a:xfrm>
              <a:off x="1712900" y="3930675"/>
              <a:ext cx="96625" cy="10275"/>
            </a:xfrm>
            <a:custGeom>
              <a:avLst/>
              <a:gdLst/>
              <a:ahLst/>
              <a:cxnLst/>
              <a:rect l="l" t="t" r="r" b="b"/>
              <a:pathLst>
                <a:path w="3865" h="411" extrusionOk="0">
                  <a:moveTo>
                    <a:pt x="200" y="0"/>
                  </a:moveTo>
                  <a:cubicBezTo>
                    <a:pt x="1" y="0"/>
                    <a:pt x="7" y="410"/>
                    <a:pt x="220" y="410"/>
                  </a:cubicBezTo>
                  <a:cubicBezTo>
                    <a:pt x="227" y="410"/>
                    <a:pt x="234" y="410"/>
                    <a:pt x="242" y="409"/>
                  </a:cubicBezTo>
                  <a:lnTo>
                    <a:pt x="3654" y="409"/>
                  </a:lnTo>
                  <a:cubicBezTo>
                    <a:pt x="3660" y="410"/>
                    <a:pt x="3667" y="410"/>
                    <a:pt x="3673" y="410"/>
                  </a:cubicBezTo>
                  <a:cubicBezTo>
                    <a:pt x="3859" y="410"/>
                    <a:pt x="3864" y="0"/>
                    <a:pt x="3690" y="0"/>
                  </a:cubicBezTo>
                  <a:cubicBezTo>
                    <a:pt x="3679" y="0"/>
                    <a:pt x="3667" y="2"/>
                    <a:pt x="3654" y="5"/>
                  </a:cubicBezTo>
                  <a:lnTo>
                    <a:pt x="242" y="5"/>
                  </a:lnTo>
                  <a:cubicBezTo>
                    <a:pt x="227" y="2"/>
                    <a:pt x="213"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97"/>
            <p:cNvSpPr/>
            <p:nvPr/>
          </p:nvSpPr>
          <p:spPr>
            <a:xfrm>
              <a:off x="1832150" y="3778025"/>
              <a:ext cx="175275" cy="36475"/>
            </a:xfrm>
            <a:custGeom>
              <a:avLst/>
              <a:gdLst/>
              <a:ahLst/>
              <a:cxnLst/>
              <a:rect l="l" t="t" r="r" b="b"/>
              <a:pathLst>
                <a:path w="7011" h="1459" extrusionOk="0">
                  <a:moveTo>
                    <a:pt x="6514" y="404"/>
                  </a:moveTo>
                  <a:cubicBezTo>
                    <a:pt x="6546" y="404"/>
                    <a:pt x="6577" y="435"/>
                    <a:pt x="6577" y="497"/>
                  </a:cubicBezTo>
                  <a:lnTo>
                    <a:pt x="6577" y="962"/>
                  </a:lnTo>
                  <a:cubicBezTo>
                    <a:pt x="6577" y="993"/>
                    <a:pt x="6546" y="1024"/>
                    <a:pt x="6514" y="1024"/>
                  </a:cubicBezTo>
                  <a:lnTo>
                    <a:pt x="497" y="1024"/>
                  </a:lnTo>
                  <a:cubicBezTo>
                    <a:pt x="466" y="1024"/>
                    <a:pt x="435" y="993"/>
                    <a:pt x="435" y="962"/>
                  </a:cubicBezTo>
                  <a:lnTo>
                    <a:pt x="435" y="497"/>
                  </a:lnTo>
                  <a:cubicBezTo>
                    <a:pt x="404" y="435"/>
                    <a:pt x="466" y="404"/>
                    <a:pt x="497" y="404"/>
                  </a:cubicBezTo>
                  <a:close/>
                  <a:moveTo>
                    <a:pt x="497" y="1"/>
                  </a:moveTo>
                  <a:cubicBezTo>
                    <a:pt x="218" y="1"/>
                    <a:pt x="0" y="218"/>
                    <a:pt x="0" y="497"/>
                  </a:cubicBezTo>
                  <a:lnTo>
                    <a:pt x="0" y="962"/>
                  </a:lnTo>
                  <a:cubicBezTo>
                    <a:pt x="0" y="1241"/>
                    <a:pt x="218" y="1459"/>
                    <a:pt x="497" y="1459"/>
                  </a:cubicBezTo>
                  <a:lnTo>
                    <a:pt x="6514" y="1459"/>
                  </a:lnTo>
                  <a:cubicBezTo>
                    <a:pt x="6794" y="1459"/>
                    <a:pt x="7011" y="1241"/>
                    <a:pt x="7011" y="962"/>
                  </a:cubicBezTo>
                  <a:lnTo>
                    <a:pt x="7011" y="497"/>
                  </a:lnTo>
                  <a:cubicBezTo>
                    <a:pt x="7011" y="218"/>
                    <a:pt x="6794" y="1"/>
                    <a:pt x="6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97"/>
            <p:cNvSpPr/>
            <p:nvPr/>
          </p:nvSpPr>
          <p:spPr>
            <a:xfrm>
              <a:off x="1831550" y="3833725"/>
              <a:ext cx="176475" cy="10275"/>
            </a:xfrm>
            <a:custGeom>
              <a:avLst/>
              <a:gdLst/>
              <a:ahLst/>
              <a:cxnLst/>
              <a:rect l="l" t="t" r="r" b="b"/>
              <a:pathLst>
                <a:path w="7059" h="411" extrusionOk="0">
                  <a:moveTo>
                    <a:pt x="200" y="1"/>
                  </a:moveTo>
                  <a:cubicBezTo>
                    <a:pt x="1" y="1"/>
                    <a:pt x="7" y="411"/>
                    <a:pt x="220" y="411"/>
                  </a:cubicBezTo>
                  <a:cubicBezTo>
                    <a:pt x="227" y="411"/>
                    <a:pt x="234" y="410"/>
                    <a:pt x="242" y="409"/>
                  </a:cubicBezTo>
                  <a:lnTo>
                    <a:pt x="6818" y="409"/>
                  </a:lnTo>
                  <a:cubicBezTo>
                    <a:pt x="6825" y="410"/>
                    <a:pt x="6833" y="411"/>
                    <a:pt x="6840" y="411"/>
                  </a:cubicBezTo>
                  <a:cubicBezTo>
                    <a:pt x="7052" y="411"/>
                    <a:pt x="7058" y="1"/>
                    <a:pt x="6859" y="1"/>
                  </a:cubicBezTo>
                  <a:cubicBezTo>
                    <a:pt x="6846" y="1"/>
                    <a:pt x="6832" y="2"/>
                    <a:pt x="6818" y="6"/>
                  </a:cubicBezTo>
                  <a:lnTo>
                    <a:pt x="242" y="6"/>
                  </a:lnTo>
                  <a:cubicBezTo>
                    <a:pt x="227"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97"/>
            <p:cNvSpPr/>
            <p:nvPr/>
          </p:nvSpPr>
          <p:spPr>
            <a:xfrm>
              <a:off x="1831575" y="3857100"/>
              <a:ext cx="176450" cy="10175"/>
            </a:xfrm>
            <a:custGeom>
              <a:avLst/>
              <a:gdLst/>
              <a:ahLst/>
              <a:cxnLst/>
              <a:rect l="l" t="t" r="r" b="b"/>
              <a:pathLst>
                <a:path w="7058" h="407" extrusionOk="0">
                  <a:moveTo>
                    <a:pt x="217" y="0"/>
                  </a:moveTo>
                  <a:cubicBezTo>
                    <a:pt x="0" y="0"/>
                    <a:pt x="0" y="406"/>
                    <a:pt x="217" y="406"/>
                  </a:cubicBezTo>
                  <a:cubicBezTo>
                    <a:pt x="225" y="406"/>
                    <a:pt x="233" y="406"/>
                    <a:pt x="241" y="405"/>
                  </a:cubicBezTo>
                  <a:lnTo>
                    <a:pt x="6817" y="405"/>
                  </a:lnTo>
                  <a:cubicBezTo>
                    <a:pt x="6825" y="406"/>
                    <a:pt x="6832" y="406"/>
                    <a:pt x="6840" y="406"/>
                  </a:cubicBezTo>
                  <a:cubicBezTo>
                    <a:pt x="7057" y="406"/>
                    <a:pt x="7057" y="0"/>
                    <a:pt x="6840" y="0"/>
                  </a:cubicBezTo>
                  <a:cubicBezTo>
                    <a:pt x="6832" y="0"/>
                    <a:pt x="6825" y="1"/>
                    <a:pt x="6817" y="2"/>
                  </a:cubicBezTo>
                  <a:lnTo>
                    <a:pt x="241" y="2"/>
                  </a:lnTo>
                  <a:cubicBezTo>
                    <a:pt x="233" y="1"/>
                    <a:pt x="2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97"/>
            <p:cNvSpPr/>
            <p:nvPr/>
          </p:nvSpPr>
          <p:spPr>
            <a:xfrm>
              <a:off x="1830600" y="3881175"/>
              <a:ext cx="178375" cy="10875"/>
            </a:xfrm>
            <a:custGeom>
              <a:avLst/>
              <a:gdLst/>
              <a:ahLst/>
              <a:cxnLst/>
              <a:rect l="l" t="t" r="r" b="b"/>
              <a:pathLst>
                <a:path w="7135" h="435" extrusionOk="0">
                  <a:moveTo>
                    <a:pt x="280" y="0"/>
                  </a:moveTo>
                  <a:cubicBezTo>
                    <a:pt x="0" y="0"/>
                    <a:pt x="0" y="434"/>
                    <a:pt x="280" y="434"/>
                  </a:cubicBezTo>
                  <a:lnTo>
                    <a:pt x="6856" y="434"/>
                  </a:lnTo>
                  <a:cubicBezTo>
                    <a:pt x="7135" y="434"/>
                    <a:pt x="7135" y="0"/>
                    <a:pt x="6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8" name="Google Shape;14848;p97"/>
          <p:cNvGrpSpPr/>
          <p:nvPr/>
        </p:nvGrpSpPr>
        <p:grpSpPr>
          <a:xfrm>
            <a:off x="2441174" y="3468104"/>
            <a:ext cx="348975" cy="286225"/>
            <a:chOff x="931825" y="3698925"/>
            <a:chExt cx="348975" cy="286225"/>
          </a:xfrm>
        </p:grpSpPr>
        <p:sp>
          <p:nvSpPr>
            <p:cNvPr id="14849" name="Google Shape;14849;p97"/>
            <p:cNvSpPr/>
            <p:nvPr/>
          </p:nvSpPr>
          <p:spPr>
            <a:xfrm>
              <a:off x="931825" y="3698925"/>
              <a:ext cx="348975" cy="286225"/>
            </a:xfrm>
            <a:custGeom>
              <a:avLst/>
              <a:gdLst/>
              <a:ahLst/>
              <a:cxnLst/>
              <a:rect l="l" t="t" r="r" b="b"/>
              <a:pathLst>
                <a:path w="13959" h="11449" extrusionOk="0">
                  <a:moveTo>
                    <a:pt x="13262" y="431"/>
                  </a:moveTo>
                  <a:cubicBezTo>
                    <a:pt x="13426" y="431"/>
                    <a:pt x="13555" y="575"/>
                    <a:pt x="13555" y="745"/>
                  </a:cubicBezTo>
                  <a:lnTo>
                    <a:pt x="13555" y="7476"/>
                  </a:lnTo>
                  <a:lnTo>
                    <a:pt x="10981" y="7476"/>
                  </a:lnTo>
                  <a:lnTo>
                    <a:pt x="10981" y="6360"/>
                  </a:lnTo>
                  <a:lnTo>
                    <a:pt x="11353" y="6360"/>
                  </a:lnTo>
                  <a:cubicBezTo>
                    <a:pt x="11508" y="6360"/>
                    <a:pt x="11632" y="6236"/>
                    <a:pt x="11632" y="6080"/>
                  </a:cubicBezTo>
                  <a:lnTo>
                    <a:pt x="11632" y="4623"/>
                  </a:lnTo>
                  <a:lnTo>
                    <a:pt x="11818" y="4623"/>
                  </a:lnTo>
                  <a:cubicBezTo>
                    <a:pt x="12098" y="4623"/>
                    <a:pt x="12253" y="4312"/>
                    <a:pt x="12098" y="4095"/>
                  </a:cubicBezTo>
                  <a:lnTo>
                    <a:pt x="11012" y="2637"/>
                  </a:lnTo>
                  <a:lnTo>
                    <a:pt x="10981" y="2606"/>
                  </a:lnTo>
                  <a:lnTo>
                    <a:pt x="10981" y="2513"/>
                  </a:lnTo>
                  <a:cubicBezTo>
                    <a:pt x="10981" y="2110"/>
                    <a:pt x="10640" y="1738"/>
                    <a:pt x="10205" y="1738"/>
                  </a:cubicBezTo>
                  <a:lnTo>
                    <a:pt x="6049" y="1738"/>
                  </a:lnTo>
                  <a:cubicBezTo>
                    <a:pt x="5770" y="1738"/>
                    <a:pt x="5770" y="2172"/>
                    <a:pt x="6049" y="2172"/>
                  </a:cubicBezTo>
                  <a:lnTo>
                    <a:pt x="10205" y="2172"/>
                  </a:lnTo>
                  <a:cubicBezTo>
                    <a:pt x="10422" y="2172"/>
                    <a:pt x="10578" y="2327"/>
                    <a:pt x="10578" y="2544"/>
                  </a:cubicBezTo>
                  <a:cubicBezTo>
                    <a:pt x="10547" y="2575"/>
                    <a:pt x="10516" y="2606"/>
                    <a:pt x="10516" y="2637"/>
                  </a:cubicBezTo>
                  <a:lnTo>
                    <a:pt x="10174" y="3072"/>
                  </a:lnTo>
                  <a:cubicBezTo>
                    <a:pt x="10112" y="3134"/>
                    <a:pt x="10143" y="3289"/>
                    <a:pt x="10236" y="3351"/>
                  </a:cubicBezTo>
                  <a:cubicBezTo>
                    <a:pt x="10269" y="3373"/>
                    <a:pt x="10306" y="3383"/>
                    <a:pt x="10343" y="3383"/>
                  </a:cubicBezTo>
                  <a:cubicBezTo>
                    <a:pt x="10410" y="3383"/>
                    <a:pt x="10475" y="3349"/>
                    <a:pt x="10516" y="3289"/>
                  </a:cubicBezTo>
                  <a:lnTo>
                    <a:pt x="10764" y="2948"/>
                  </a:lnTo>
                  <a:lnTo>
                    <a:pt x="11632" y="4188"/>
                  </a:lnTo>
                  <a:lnTo>
                    <a:pt x="11539" y="4188"/>
                  </a:lnTo>
                  <a:cubicBezTo>
                    <a:pt x="11353" y="4188"/>
                    <a:pt x="11229" y="4312"/>
                    <a:pt x="11229" y="4498"/>
                  </a:cubicBezTo>
                  <a:lnTo>
                    <a:pt x="11229" y="5956"/>
                  </a:lnTo>
                  <a:lnTo>
                    <a:pt x="10298" y="5956"/>
                  </a:lnTo>
                  <a:lnTo>
                    <a:pt x="10298" y="4498"/>
                  </a:lnTo>
                  <a:cubicBezTo>
                    <a:pt x="10298" y="4312"/>
                    <a:pt x="10143" y="4188"/>
                    <a:pt x="9957" y="4188"/>
                  </a:cubicBezTo>
                  <a:lnTo>
                    <a:pt x="9864" y="4188"/>
                  </a:lnTo>
                  <a:lnTo>
                    <a:pt x="10112" y="3847"/>
                  </a:lnTo>
                  <a:cubicBezTo>
                    <a:pt x="10231" y="3728"/>
                    <a:pt x="10041" y="3537"/>
                    <a:pt x="9890" y="3537"/>
                  </a:cubicBezTo>
                  <a:cubicBezTo>
                    <a:pt x="9843" y="3537"/>
                    <a:pt x="9800" y="3555"/>
                    <a:pt x="9771" y="3599"/>
                  </a:cubicBezTo>
                  <a:lnTo>
                    <a:pt x="9430" y="4095"/>
                  </a:lnTo>
                  <a:cubicBezTo>
                    <a:pt x="9244" y="4312"/>
                    <a:pt x="9430" y="4623"/>
                    <a:pt x="9709" y="4623"/>
                  </a:cubicBezTo>
                  <a:lnTo>
                    <a:pt x="9895" y="4623"/>
                  </a:lnTo>
                  <a:lnTo>
                    <a:pt x="9895" y="6080"/>
                  </a:lnTo>
                  <a:cubicBezTo>
                    <a:pt x="9895" y="6236"/>
                    <a:pt x="10019" y="6391"/>
                    <a:pt x="10174" y="6391"/>
                  </a:cubicBezTo>
                  <a:lnTo>
                    <a:pt x="10578" y="6391"/>
                  </a:lnTo>
                  <a:lnTo>
                    <a:pt x="10578" y="7507"/>
                  </a:lnTo>
                  <a:lnTo>
                    <a:pt x="3381" y="7507"/>
                  </a:lnTo>
                  <a:lnTo>
                    <a:pt x="3381" y="2513"/>
                  </a:lnTo>
                  <a:cubicBezTo>
                    <a:pt x="3381" y="2296"/>
                    <a:pt x="3536" y="2141"/>
                    <a:pt x="3753" y="2110"/>
                  </a:cubicBezTo>
                  <a:lnTo>
                    <a:pt x="5242" y="2110"/>
                  </a:lnTo>
                  <a:cubicBezTo>
                    <a:pt x="5521" y="2110"/>
                    <a:pt x="5521" y="1707"/>
                    <a:pt x="5242" y="1707"/>
                  </a:cubicBezTo>
                  <a:lnTo>
                    <a:pt x="3753" y="1707"/>
                  </a:lnTo>
                  <a:cubicBezTo>
                    <a:pt x="3319" y="1707"/>
                    <a:pt x="2978" y="2048"/>
                    <a:pt x="2978" y="2482"/>
                  </a:cubicBezTo>
                  <a:lnTo>
                    <a:pt x="2978" y="7476"/>
                  </a:lnTo>
                  <a:lnTo>
                    <a:pt x="403" y="7476"/>
                  </a:lnTo>
                  <a:lnTo>
                    <a:pt x="403" y="745"/>
                  </a:lnTo>
                  <a:cubicBezTo>
                    <a:pt x="403" y="575"/>
                    <a:pt x="533" y="431"/>
                    <a:pt x="697" y="431"/>
                  </a:cubicBezTo>
                  <a:cubicBezTo>
                    <a:pt x="713" y="431"/>
                    <a:pt x="728" y="432"/>
                    <a:pt x="744" y="435"/>
                  </a:cubicBezTo>
                  <a:lnTo>
                    <a:pt x="13214" y="435"/>
                  </a:lnTo>
                  <a:cubicBezTo>
                    <a:pt x="13230" y="432"/>
                    <a:pt x="13246" y="431"/>
                    <a:pt x="13262" y="431"/>
                  </a:cubicBezTo>
                  <a:close/>
                  <a:moveTo>
                    <a:pt x="8282" y="9462"/>
                  </a:moveTo>
                  <a:lnTo>
                    <a:pt x="8499" y="11043"/>
                  </a:lnTo>
                  <a:lnTo>
                    <a:pt x="5490" y="11043"/>
                  </a:lnTo>
                  <a:lnTo>
                    <a:pt x="5708" y="9462"/>
                  </a:lnTo>
                  <a:close/>
                  <a:moveTo>
                    <a:pt x="744" y="1"/>
                  </a:moveTo>
                  <a:cubicBezTo>
                    <a:pt x="341" y="1"/>
                    <a:pt x="0" y="342"/>
                    <a:pt x="0" y="745"/>
                  </a:cubicBezTo>
                  <a:lnTo>
                    <a:pt x="0" y="8717"/>
                  </a:lnTo>
                  <a:cubicBezTo>
                    <a:pt x="0" y="9120"/>
                    <a:pt x="341" y="9462"/>
                    <a:pt x="744" y="9462"/>
                  </a:cubicBezTo>
                  <a:lnTo>
                    <a:pt x="5273" y="9462"/>
                  </a:lnTo>
                  <a:lnTo>
                    <a:pt x="5056" y="11043"/>
                  </a:lnTo>
                  <a:lnTo>
                    <a:pt x="4405" y="11043"/>
                  </a:lnTo>
                  <a:cubicBezTo>
                    <a:pt x="4397" y="11042"/>
                    <a:pt x="4389" y="11042"/>
                    <a:pt x="4381" y="11042"/>
                  </a:cubicBezTo>
                  <a:cubicBezTo>
                    <a:pt x="4164" y="11042"/>
                    <a:pt x="4164" y="11448"/>
                    <a:pt x="4381" y="11448"/>
                  </a:cubicBezTo>
                  <a:cubicBezTo>
                    <a:pt x="4389" y="11448"/>
                    <a:pt x="4397" y="11448"/>
                    <a:pt x="4405" y="11447"/>
                  </a:cubicBezTo>
                  <a:lnTo>
                    <a:pt x="9554" y="11447"/>
                  </a:lnTo>
                  <a:cubicBezTo>
                    <a:pt x="9562" y="11448"/>
                    <a:pt x="9570" y="11448"/>
                    <a:pt x="9577" y="11448"/>
                  </a:cubicBezTo>
                  <a:cubicBezTo>
                    <a:pt x="9794" y="11448"/>
                    <a:pt x="9794" y="11042"/>
                    <a:pt x="9577" y="11042"/>
                  </a:cubicBezTo>
                  <a:cubicBezTo>
                    <a:pt x="9570" y="11042"/>
                    <a:pt x="9562" y="11042"/>
                    <a:pt x="9554" y="11043"/>
                  </a:cubicBezTo>
                  <a:lnTo>
                    <a:pt x="8934" y="11043"/>
                  </a:lnTo>
                  <a:lnTo>
                    <a:pt x="8685" y="9462"/>
                  </a:lnTo>
                  <a:lnTo>
                    <a:pt x="10267" y="9462"/>
                  </a:lnTo>
                  <a:cubicBezTo>
                    <a:pt x="10275" y="9462"/>
                    <a:pt x="10282" y="9463"/>
                    <a:pt x="10289" y="9463"/>
                  </a:cubicBezTo>
                  <a:cubicBezTo>
                    <a:pt x="10508" y="9463"/>
                    <a:pt x="10508" y="9026"/>
                    <a:pt x="10289" y="9026"/>
                  </a:cubicBezTo>
                  <a:cubicBezTo>
                    <a:pt x="10282" y="9026"/>
                    <a:pt x="10275" y="9026"/>
                    <a:pt x="10267" y="9027"/>
                  </a:cubicBezTo>
                  <a:lnTo>
                    <a:pt x="744" y="9027"/>
                  </a:lnTo>
                  <a:cubicBezTo>
                    <a:pt x="728" y="9030"/>
                    <a:pt x="713" y="9031"/>
                    <a:pt x="697" y="9031"/>
                  </a:cubicBezTo>
                  <a:cubicBezTo>
                    <a:pt x="533" y="9031"/>
                    <a:pt x="403" y="8887"/>
                    <a:pt x="403" y="8717"/>
                  </a:cubicBezTo>
                  <a:lnTo>
                    <a:pt x="403" y="7911"/>
                  </a:lnTo>
                  <a:lnTo>
                    <a:pt x="13586" y="7911"/>
                  </a:lnTo>
                  <a:lnTo>
                    <a:pt x="13586" y="8717"/>
                  </a:lnTo>
                  <a:cubicBezTo>
                    <a:pt x="13558" y="8887"/>
                    <a:pt x="13452" y="9031"/>
                    <a:pt x="13268" y="9031"/>
                  </a:cubicBezTo>
                  <a:cubicBezTo>
                    <a:pt x="13251" y="9031"/>
                    <a:pt x="13233" y="9030"/>
                    <a:pt x="13214" y="9027"/>
                  </a:cubicBezTo>
                  <a:lnTo>
                    <a:pt x="11105" y="9027"/>
                  </a:lnTo>
                  <a:cubicBezTo>
                    <a:pt x="10857" y="9089"/>
                    <a:pt x="10857" y="9431"/>
                    <a:pt x="11105" y="9462"/>
                  </a:cubicBezTo>
                  <a:lnTo>
                    <a:pt x="13214" y="9462"/>
                  </a:lnTo>
                  <a:cubicBezTo>
                    <a:pt x="13617" y="9462"/>
                    <a:pt x="13959" y="9120"/>
                    <a:pt x="13959" y="8717"/>
                  </a:cubicBezTo>
                  <a:lnTo>
                    <a:pt x="13959" y="745"/>
                  </a:lnTo>
                  <a:cubicBezTo>
                    <a:pt x="13959" y="342"/>
                    <a:pt x="13617" y="1"/>
                    <a:pt x="13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97"/>
            <p:cNvSpPr/>
            <p:nvPr/>
          </p:nvSpPr>
          <p:spPr>
            <a:xfrm>
              <a:off x="1058225" y="3771050"/>
              <a:ext cx="113225" cy="96825"/>
            </a:xfrm>
            <a:custGeom>
              <a:avLst/>
              <a:gdLst/>
              <a:ahLst/>
              <a:cxnLst/>
              <a:rect l="l" t="t" r="r" b="b"/>
              <a:pathLst>
                <a:path w="4529" h="3873" extrusionOk="0">
                  <a:moveTo>
                    <a:pt x="1737" y="435"/>
                  </a:moveTo>
                  <a:lnTo>
                    <a:pt x="1737" y="838"/>
                  </a:lnTo>
                  <a:cubicBezTo>
                    <a:pt x="1272" y="900"/>
                    <a:pt x="900" y="1272"/>
                    <a:pt x="838" y="1738"/>
                  </a:cubicBezTo>
                  <a:lnTo>
                    <a:pt x="434" y="1738"/>
                  </a:lnTo>
                  <a:cubicBezTo>
                    <a:pt x="496" y="1055"/>
                    <a:pt x="1055" y="497"/>
                    <a:pt x="1737" y="435"/>
                  </a:cubicBezTo>
                  <a:close/>
                  <a:moveTo>
                    <a:pt x="1923" y="1241"/>
                  </a:moveTo>
                  <a:cubicBezTo>
                    <a:pt x="2544" y="1241"/>
                    <a:pt x="2854" y="1986"/>
                    <a:pt x="2420" y="2420"/>
                  </a:cubicBezTo>
                  <a:cubicBezTo>
                    <a:pt x="2280" y="2560"/>
                    <a:pt x="2108" y="2622"/>
                    <a:pt x="1939" y="2622"/>
                  </a:cubicBezTo>
                  <a:cubicBezTo>
                    <a:pt x="1583" y="2622"/>
                    <a:pt x="1241" y="2344"/>
                    <a:pt x="1241" y="1924"/>
                  </a:cubicBezTo>
                  <a:cubicBezTo>
                    <a:pt x="1241" y="1551"/>
                    <a:pt x="1551" y="1241"/>
                    <a:pt x="1923" y="1241"/>
                  </a:cubicBezTo>
                  <a:close/>
                  <a:moveTo>
                    <a:pt x="2140" y="435"/>
                  </a:moveTo>
                  <a:cubicBezTo>
                    <a:pt x="2885" y="559"/>
                    <a:pt x="3443" y="1179"/>
                    <a:pt x="3443" y="1924"/>
                  </a:cubicBezTo>
                  <a:cubicBezTo>
                    <a:pt x="3443" y="2924"/>
                    <a:pt x="2672" y="3456"/>
                    <a:pt x="1903" y="3456"/>
                  </a:cubicBezTo>
                  <a:cubicBezTo>
                    <a:pt x="1218" y="3456"/>
                    <a:pt x="535" y="3033"/>
                    <a:pt x="403" y="2141"/>
                  </a:cubicBezTo>
                  <a:lnTo>
                    <a:pt x="838" y="2141"/>
                  </a:lnTo>
                  <a:cubicBezTo>
                    <a:pt x="959" y="2705"/>
                    <a:pt x="1446" y="3047"/>
                    <a:pt x="1943" y="3047"/>
                  </a:cubicBezTo>
                  <a:cubicBezTo>
                    <a:pt x="2211" y="3047"/>
                    <a:pt x="2482" y="2947"/>
                    <a:pt x="2699" y="2730"/>
                  </a:cubicBezTo>
                  <a:cubicBezTo>
                    <a:pt x="3319" y="2110"/>
                    <a:pt x="3009" y="1024"/>
                    <a:pt x="2140" y="838"/>
                  </a:cubicBezTo>
                  <a:lnTo>
                    <a:pt x="2140" y="435"/>
                  </a:lnTo>
                  <a:close/>
                  <a:moveTo>
                    <a:pt x="1923" y="0"/>
                  </a:moveTo>
                  <a:cubicBezTo>
                    <a:pt x="838" y="0"/>
                    <a:pt x="0" y="869"/>
                    <a:pt x="0" y="1924"/>
                  </a:cubicBezTo>
                  <a:cubicBezTo>
                    <a:pt x="0" y="3096"/>
                    <a:pt x="946" y="3872"/>
                    <a:pt x="1934" y="3872"/>
                  </a:cubicBezTo>
                  <a:cubicBezTo>
                    <a:pt x="2409" y="3872"/>
                    <a:pt x="2895" y="3692"/>
                    <a:pt x="3288" y="3288"/>
                  </a:cubicBezTo>
                  <a:cubicBezTo>
                    <a:pt x="4529" y="2079"/>
                    <a:pt x="3660" y="0"/>
                    <a:pt x="1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1" name="Google Shape;14851;p97"/>
          <p:cNvGrpSpPr/>
          <p:nvPr/>
        </p:nvGrpSpPr>
        <p:grpSpPr>
          <a:xfrm>
            <a:off x="1732959" y="3464629"/>
            <a:ext cx="348975" cy="293175"/>
            <a:chOff x="7719625" y="4198325"/>
            <a:chExt cx="348975" cy="293175"/>
          </a:xfrm>
        </p:grpSpPr>
        <p:sp>
          <p:nvSpPr>
            <p:cNvPr id="14852" name="Google Shape;14852;p97"/>
            <p:cNvSpPr/>
            <p:nvPr/>
          </p:nvSpPr>
          <p:spPr>
            <a:xfrm>
              <a:off x="7984600" y="4219275"/>
              <a:ext cx="11900" cy="7550"/>
            </a:xfrm>
            <a:custGeom>
              <a:avLst/>
              <a:gdLst/>
              <a:ahLst/>
              <a:cxnLst/>
              <a:rect l="l" t="t" r="r" b="b"/>
              <a:pathLst>
                <a:path w="476" h="302" extrusionOk="0">
                  <a:moveTo>
                    <a:pt x="258" y="1"/>
                  </a:moveTo>
                  <a:cubicBezTo>
                    <a:pt x="0" y="1"/>
                    <a:pt x="256" y="302"/>
                    <a:pt x="396" y="302"/>
                  </a:cubicBezTo>
                  <a:cubicBezTo>
                    <a:pt x="442" y="302"/>
                    <a:pt x="475" y="270"/>
                    <a:pt x="475" y="187"/>
                  </a:cubicBezTo>
                  <a:cubicBezTo>
                    <a:pt x="444" y="94"/>
                    <a:pt x="351"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97"/>
            <p:cNvSpPr/>
            <p:nvPr/>
          </p:nvSpPr>
          <p:spPr>
            <a:xfrm>
              <a:off x="8006200" y="4219025"/>
              <a:ext cx="11225" cy="10600"/>
            </a:xfrm>
            <a:custGeom>
              <a:avLst/>
              <a:gdLst/>
              <a:ahLst/>
              <a:cxnLst/>
              <a:rect l="l" t="t" r="r" b="b"/>
              <a:pathLst>
                <a:path w="449" h="424" extrusionOk="0">
                  <a:moveTo>
                    <a:pt x="181" y="1"/>
                  </a:moveTo>
                  <a:cubicBezTo>
                    <a:pt x="0" y="1"/>
                    <a:pt x="0" y="424"/>
                    <a:pt x="181" y="424"/>
                  </a:cubicBezTo>
                  <a:cubicBezTo>
                    <a:pt x="196" y="424"/>
                    <a:pt x="213" y="421"/>
                    <a:pt x="231" y="414"/>
                  </a:cubicBezTo>
                  <a:cubicBezTo>
                    <a:pt x="350" y="414"/>
                    <a:pt x="441" y="328"/>
                    <a:pt x="448" y="212"/>
                  </a:cubicBezTo>
                  <a:lnTo>
                    <a:pt x="448" y="212"/>
                  </a:lnTo>
                  <a:cubicBezTo>
                    <a:pt x="448" y="217"/>
                    <a:pt x="449" y="222"/>
                    <a:pt x="449" y="228"/>
                  </a:cubicBezTo>
                  <a:lnTo>
                    <a:pt x="449" y="197"/>
                  </a:lnTo>
                  <a:cubicBezTo>
                    <a:pt x="449" y="202"/>
                    <a:pt x="448" y="207"/>
                    <a:pt x="448" y="212"/>
                  </a:cubicBezTo>
                  <a:cubicBezTo>
                    <a:pt x="441" y="96"/>
                    <a:pt x="350" y="11"/>
                    <a:pt x="231" y="11"/>
                  </a:cubicBezTo>
                  <a:cubicBezTo>
                    <a:pt x="213" y="4"/>
                    <a:pt x="196"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97"/>
            <p:cNvSpPr/>
            <p:nvPr/>
          </p:nvSpPr>
          <p:spPr>
            <a:xfrm>
              <a:off x="8027900" y="4219025"/>
              <a:ext cx="10475" cy="10600"/>
            </a:xfrm>
            <a:custGeom>
              <a:avLst/>
              <a:gdLst/>
              <a:ahLst/>
              <a:cxnLst/>
              <a:rect l="l" t="t" r="r" b="b"/>
              <a:pathLst>
                <a:path w="419" h="424" extrusionOk="0">
                  <a:moveTo>
                    <a:pt x="181" y="1"/>
                  </a:moveTo>
                  <a:cubicBezTo>
                    <a:pt x="1" y="1"/>
                    <a:pt x="1" y="424"/>
                    <a:pt x="181" y="424"/>
                  </a:cubicBezTo>
                  <a:cubicBezTo>
                    <a:pt x="197" y="424"/>
                    <a:pt x="214" y="421"/>
                    <a:pt x="232" y="414"/>
                  </a:cubicBezTo>
                  <a:cubicBezTo>
                    <a:pt x="321" y="414"/>
                    <a:pt x="410" y="328"/>
                    <a:pt x="418" y="212"/>
                  </a:cubicBezTo>
                  <a:lnTo>
                    <a:pt x="418" y="212"/>
                  </a:lnTo>
                  <a:cubicBezTo>
                    <a:pt x="418" y="217"/>
                    <a:pt x="418" y="222"/>
                    <a:pt x="418" y="228"/>
                  </a:cubicBezTo>
                  <a:lnTo>
                    <a:pt x="418" y="197"/>
                  </a:lnTo>
                  <a:cubicBezTo>
                    <a:pt x="418" y="202"/>
                    <a:pt x="418" y="207"/>
                    <a:pt x="418" y="212"/>
                  </a:cubicBezTo>
                  <a:cubicBezTo>
                    <a:pt x="410" y="96"/>
                    <a:pt x="321" y="11"/>
                    <a:pt x="232" y="11"/>
                  </a:cubicBezTo>
                  <a:cubicBezTo>
                    <a:pt x="214" y="4"/>
                    <a:pt x="197"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97"/>
            <p:cNvSpPr/>
            <p:nvPr/>
          </p:nvSpPr>
          <p:spPr>
            <a:xfrm>
              <a:off x="7719625" y="4198325"/>
              <a:ext cx="348975" cy="293175"/>
            </a:xfrm>
            <a:custGeom>
              <a:avLst/>
              <a:gdLst/>
              <a:ahLst/>
              <a:cxnLst/>
              <a:rect l="l" t="t" r="r" b="b"/>
              <a:pathLst>
                <a:path w="13959" h="11727" extrusionOk="0">
                  <a:moveTo>
                    <a:pt x="3626" y="2914"/>
                  </a:moveTo>
                  <a:cubicBezTo>
                    <a:pt x="4230" y="2914"/>
                    <a:pt x="4230" y="3819"/>
                    <a:pt x="3626" y="3819"/>
                  </a:cubicBezTo>
                  <a:cubicBezTo>
                    <a:pt x="3607" y="3819"/>
                    <a:pt x="3587" y="3818"/>
                    <a:pt x="3567" y="3816"/>
                  </a:cubicBezTo>
                  <a:lnTo>
                    <a:pt x="403" y="3816"/>
                  </a:lnTo>
                  <a:lnTo>
                    <a:pt x="403" y="2917"/>
                  </a:lnTo>
                  <a:lnTo>
                    <a:pt x="3567" y="2917"/>
                  </a:lnTo>
                  <a:cubicBezTo>
                    <a:pt x="3587" y="2915"/>
                    <a:pt x="3607" y="2914"/>
                    <a:pt x="3626" y="2914"/>
                  </a:cubicBezTo>
                  <a:close/>
                  <a:moveTo>
                    <a:pt x="3660" y="5437"/>
                  </a:moveTo>
                  <a:cubicBezTo>
                    <a:pt x="4513" y="5437"/>
                    <a:pt x="5366" y="6003"/>
                    <a:pt x="5366" y="7135"/>
                  </a:cubicBezTo>
                  <a:cubicBezTo>
                    <a:pt x="5366" y="7353"/>
                    <a:pt x="5335" y="7570"/>
                    <a:pt x="5242" y="7756"/>
                  </a:cubicBezTo>
                  <a:cubicBezTo>
                    <a:pt x="5180" y="7353"/>
                    <a:pt x="5087" y="6949"/>
                    <a:pt x="4932" y="6546"/>
                  </a:cubicBezTo>
                  <a:cubicBezTo>
                    <a:pt x="4870" y="6422"/>
                    <a:pt x="4808" y="6329"/>
                    <a:pt x="4684" y="6267"/>
                  </a:cubicBezTo>
                  <a:cubicBezTo>
                    <a:pt x="4629" y="6245"/>
                    <a:pt x="4574" y="6235"/>
                    <a:pt x="4521" y="6235"/>
                  </a:cubicBezTo>
                  <a:cubicBezTo>
                    <a:pt x="4423" y="6235"/>
                    <a:pt x="4330" y="6269"/>
                    <a:pt x="4250" y="6329"/>
                  </a:cubicBezTo>
                  <a:cubicBezTo>
                    <a:pt x="4126" y="6391"/>
                    <a:pt x="4033" y="6453"/>
                    <a:pt x="3940" y="6546"/>
                  </a:cubicBezTo>
                  <a:cubicBezTo>
                    <a:pt x="3847" y="6608"/>
                    <a:pt x="3753" y="6670"/>
                    <a:pt x="3660" y="6670"/>
                  </a:cubicBezTo>
                  <a:cubicBezTo>
                    <a:pt x="3567" y="6670"/>
                    <a:pt x="3474" y="6608"/>
                    <a:pt x="3381" y="6546"/>
                  </a:cubicBezTo>
                  <a:cubicBezTo>
                    <a:pt x="3280" y="6470"/>
                    <a:pt x="3011" y="6227"/>
                    <a:pt x="2781" y="6227"/>
                  </a:cubicBezTo>
                  <a:cubicBezTo>
                    <a:pt x="2731" y="6227"/>
                    <a:pt x="2682" y="6239"/>
                    <a:pt x="2637" y="6267"/>
                  </a:cubicBezTo>
                  <a:cubicBezTo>
                    <a:pt x="2544" y="6329"/>
                    <a:pt x="2451" y="6422"/>
                    <a:pt x="2389" y="6546"/>
                  </a:cubicBezTo>
                  <a:cubicBezTo>
                    <a:pt x="2234" y="6949"/>
                    <a:pt x="2140" y="7321"/>
                    <a:pt x="2078" y="7756"/>
                  </a:cubicBezTo>
                  <a:cubicBezTo>
                    <a:pt x="1985" y="7539"/>
                    <a:pt x="1954" y="7353"/>
                    <a:pt x="1954" y="7135"/>
                  </a:cubicBezTo>
                  <a:cubicBezTo>
                    <a:pt x="1954" y="6003"/>
                    <a:pt x="2807" y="5437"/>
                    <a:pt x="3660" y="5437"/>
                  </a:cubicBezTo>
                  <a:close/>
                  <a:moveTo>
                    <a:pt x="4498" y="6639"/>
                  </a:moveTo>
                  <a:cubicBezTo>
                    <a:pt x="4529" y="6670"/>
                    <a:pt x="4529" y="6670"/>
                    <a:pt x="4529" y="6701"/>
                  </a:cubicBezTo>
                  <a:cubicBezTo>
                    <a:pt x="4715" y="7135"/>
                    <a:pt x="4839" y="7601"/>
                    <a:pt x="4870" y="8066"/>
                  </a:cubicBezTo>
                  <a:cubicBezTo>
                    <a:pt x="4932" y="8686"/>
                    <a:pt x="4684" y="9276"/>
                    <a:pt x="4188" y="9617"/>
                  </a:cubicBezTo>
                  <a:cubicBezTo>
                    <a:pt x="4017" y="9725"/>
                    <a:pt x="3831" y="9780"/>
                    <a:pt x="3649" y="9780"/>
                  </a:cubicBezTo>
                  <a:cubicBezTo>
                    <a:pt x="3467" y="9780"/>
                    <a:pt x="3288" y="9725"/>
                    <a:pt x="3133" y="9617"/>
                  </a:cubicBezTo>
                  <a:cubicBezTo>
                    <a:pt x="2637" y="9276"/>
                    <a:pt x="2358" y="8686"/>
                    <a:pt x="2451" y="8066"/>
                  </a:cubicBezTo>
                  <a:cubicBezTo>
                    <a:pt x="2482" y="7601"/>
                    <a:pt x="2606" y="7135"/>
                    <a:pt x="2792" y="6701"/>
                  </a:cubicBezTo>
                  <a:cubicBezTo>
                    <a:pt x="2792" y="6670"/>
                    <a:pt x="2792" y="6670"/>
                    <a:pt x="2823" y="6639"/>
                  </a:cubicBezTo>
                  <a:cubicBezTo>
                    <a:pt x="2916" y="6701"/>
                    <a:pt x="3040" y="6763"/>
                    <a:pt x="3102" y="6856"/>
                  </a:cubicBezTo>
                  <a:cubicBezTo>
                    <a:pt x="3257" y="6980"/>
                    <a:pt x="3474" y="7073"/>
                    <a:pt x="3660" y="7073"/>
                  </a:cubicBezTo>
                  <a:cubicBezTo>
                    <a:pt x="3878" y="7073"/>
                    <a:pt x="4064" y="6980"/>
                    <a:pt x="4219" y="6856"/>
                  </a:cubicBezTo>
                  <a:cubicBezTo>
                    <a:pt x="4281" y="6763"/>
                    <a:pt x="4405" y="6701"/>
                    <a:pt x="4498" y="6639"/>
                  </a:cubicBezTo>
                  <a:close/>
                  <a:moveTo>
                    <a:pt x="3195" y="10113"/>
                  </a:moveTo>
                  <a:cubicBezTo>
                    <a:pt x="3350" y="10175"/>
                    <a:pt x="3505" y="10206"/>
                    <a:pt x="3660" y="10206"/>
                  </a:cubicBezTo>
                  <a:cubicBezTo>
                    <a:pt x="3816" y="10206"/>
                    <a:pt x="3940" y="10175"/>
                    <a:pt x="4064" y="10144"/>
                  </a:cubicBezTo>
                  <a:cubicBezTo>
                    <a:pt x="4064" y="10299"/>
                    <a:pt x="4157" y="10423"/>
                    <a:pt x="4312" y="10485"/>
                  </a:cubicBezTo>
                  <a:lnTo>
                    <a:pt x="5460" y="10951"/>
                  </a:lnTo>
                  <a:cubicBezTo>
                    <a:pt x="5584" y="10982"/>
                    <a:pt x="5677" y="11075"/>
                    <a:pt x="5739" y="11199"/>
                  </a:cubicBezTo>
                  <a:cubicBezTo>
                    <a:pt x="5739" y="11230"/>
                    <a:pt x="5770" y="11261"/>
                    <a:pt x="5770" y="11292"/>
                  </a:cubicBezTo>
                  <a:lnTo>
                    <a:pt x="1520" y="11292"/>
                  </a:lnTo>
                  <a:cubicBezTo>
                    <a:pt x="1520" y="11261"/>
                    <a:pt x="1551" y="11230"/>
                    <a:pt x="1551" y="11199"/>
                  </a:cubicBezTo>
                  <a:cubicBezTo>
                    <a:pt x="1582" y="11075"/>
                    <a:pt x="1675" y="10982"/>
                    <a:pt x="1799" y="10951"/>
                  </a:cubicBezTo>
                  <a:lnTo>
                    <a:pt x="2978" y="10485"/>
                  </a:lnTo>
                  <a:cubicBezTo>
                    <a:pt x="3102" y="10454"/>
                    <a:pt x="3195" y="10299"/>
                    <a:pt x="3195" y="10144"/>
                  </a:cubicBezTo>
                  <a:lnTo>
                    <a:pt x="3195" y="10113"/>
                  </a:lnTo>
                  <a:close/>
                  <a:moveTo>
                    <a:pt x="13556" y="2079"/>
                  </a:moveTo>
                  <a:lnTo>
                    <a:pt x="13556" y="11323"/>
                  </a:lnTo>
                  <a:lnTo>
                    <a:pt x="6204" y="11323"/>
                  </a:lnTo>
                  <a:cubicBezTo>
                    <a:pt x="6173" y="11230"/>
                    <a:pt x="6142" y="11137"/>
                    <a:pt x="6111" y="11044"/>
                  </a:cubicBezTo>
                  <a:cubicBezTo>
                    <a:pt x="6018" y="10827"/>
                    <a:pt x="5863" y="10672"/>
                    <a:pt x="5646" y="10578"/>
                  </a:cubicBezTo>
                  <a:lnTo>
                    <a:pt x="4467" y="10113"/>
                  </a:lnTo>
                  <a:lnTo>
                    <a:pt x="4467" y="9927"/>
                  </a:lnTo>
                  <a:cubicBezTo>
                    <a:pt x="4932" y="9586"/>
                    <a:pt x="5211" y="9090"/>
                    <a:pt x="5242" y="8500"/>
                  </a:cubicBezTo>
                  <a:cubicBezTo>
                    <a:pt x="5273" y="8500"/>
                    <a:pt x="5273" y="8500"/>
                    <a:pt x="5273" y="8469"/>
                  </a:cubicBezTo>
                  <a:cubicBezTo>
                    <a:pt x="6390" y="7104"/>
                    <a:pt x="5429" y="5026"/>
                    <a:pt x="3629" y="5026"/>
                  </a:cubicBezTo>
                  <a:cubicBezTo>
                    <a:pt x="1861" y="5026"/>
                    <a:pt x="869" y="7104"/>
                    <a:pt x="2016" y="8469"/>
                  </a:cubicBezTo>
                  <a:lnTo>
                    <a:pt x="2047" y="8500"/>
                  </a:lnTo>
                  <a:cubicBezTo>
                    <a:pt x="2078" y="9059"/>
                    <a:pt x="2327" y="9555"/>
                    <a:pt x="2761" y="9896"/>
                  </a:cubicBezTo>
                  <a:lnTo>
                    <a:pt x="2761" y="10144"/>
                  </a:lnTo>
                  <a:lnTo>
                    <a:pt x="1613" y="10578"/>
                  </a:lnTo>
                  <a:cubicBezTo>
                    <a:pt x="1396" y="10672"/>
                    <a:pt x="1210" y="10827"/>
                    <a:pt x="1117" y="11044"/>
                  </a:cubicBezTo>
                  <a:cubicBezTo>
                    <a:pt x="1086" y="11137"/>
                    <a:pt x="1055" y="11230"/>
                    <a:pt x="1024" y="11323"/>
                  </a:cubicBezTo>
                  <a:lnTo>
                    <a:pt x="372" y="11323"/>
                  </a:lnTo>
                  <a:lnTo>
                    <a:pt x="372" y="4220"/>
                  </a:lnTo>
                  <a:lnTo>
                    <a:pt x="3567" y="4220"/>
                  </a:lnTo>
                  <a:cubicBezTo>
                    <a:pt x="4715" y="4220"/>
                    <a:pt x="4715" y="2483"/>
                    <a:pt x="3567" y="2483"/>
                  </a:cubicBezTo>
                  <a:lnTo>
                    <a:pt x="403" y="2483"/>
                  </a:lnTo>
                  <a:lnTo>
                    <a:pt x="403" y="2079"/>
                  </a:lnTo>
                  <a:close/>
                  <a:moveTo>
                    <a:pt x="776" y="1"/>
                  </a:moveTo>
                  <a:cubicBezTo>
                    <a:pt x="341" y="1"/>
                    <a:pt x="0" y="342"/>
                    <a:pt x="0" y="776"/>
                  </a:cubicBezTo>
                  <a:lnTo>
                    <a:pt x="0" y="11323"/>
                  </a:lnTo>
                  <a:cubicBezTo>
                    <a:pt x="0" y="11540"/>
                    <a:pt x="186" y="11726"/>
                    <a:pt x="403" y="11726"/>
                  </a:cubicBezTo>
                  <a:lnTo>
                    <a:pt x="13525" y="11726"/>
                  </a:lnTo>
                  <a:cubicBezTo>
                    <a:pt x="13773" y="11726"/>
                    <a:pt x="13959" y="11540"/>
                    <a:pt x="13959" y="11323"/>
                  </a:cubicBezTo>
                  <a:lnTo>
                    <a:pt x="13959" y="776"/>
                  </a:lnTo>
                  <a:cubicBezTo>
                    <a:pt x="13959" y="342"/>
                    <a:pt x="13618" y="1"/>
                    <a:pt x="13183" y="1"/>
                  </a:cubicBezTo>
                  <a:lnTo>
                    <a:pt x="5398" y="1"/>
                  </a:lnTo>
                  <a:cubicBezTo>
                    <a:pt x="5149" y="1"/>
                    <a:pt x="5149" y="404"/>
                    <a:pt x="5398" y="404"/>
                  </a:cubicBezTo>
                  <a:lnTo>
                    <a:pt x="13214" y="404"/>
                  </a:lnTo>
                  <a:cubicBezTo>
                    <a:pt x="13400" y="404"/>
                    <a:pt x="13556" y="559"/>
                    <a:pt x="13556" y="745"/>
                  </a:cubicBezTo>
                  <a:lnTo>
                    <a:pt x="13556" y="1676"/>
                  </a:lnTo>
                  <a:lnTo>
                    <a:pt x="403" y="1676"/>
                  </a:lnTo>
                  <a:lnTo>
                    <a:pt x="403" y="745"/>
                  </a:lnTo>
                  <a:cubicBezTo>
                    <a:pt x="403" y="559"/>
                    <a:pt x="558" y="404"/>
                    <a:pt x="776" y="404"/>
                  </a:cubicBezTo>
                  <a:lnTo>
                    <a:pt x="4591" y="404"/>
                  </a:lnTo>
                  <a:cubicBezTo>
                    <a:pt x="4870" y="404"/>
                    <a:pt x="4870" y="1"/>
                    <a:pt x="45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97"/>
            <p:cNvSpPr/>
            <p:nvPr/>
          </p:nvSpPr>
          <p:spPr>
            <a:xfrm>
              <a:off x="7905725" y="4260375"/>
              <a:ext cx="130300" cy="63000"/>
            </a:xfrm>
            <a:custGeom>
              <a:avLst/>
              <a:gdLst/>
              <a:ahLst/>
              <a:cxnLst/>
              <a:rect l="l" t="t" r="r" b="b"/>
              <a:pathLst>
                <a:path w="5212" h="2520" extrusionOk="0">
                  <a:moveTo>
                    <a:pt x="4840" y="435"/>
                  </a:moveTo>
                  <a:lnTo>
                    <a:pt x="4809" y="1769"/>
                  </a:lnTo>
                  <a:lnTo>
                    <a:pt x="4188" y="1769"/>
                  </a:lnTo>
                  <a:cubicBezTo>
                    <a:pt x="4064" y="1769"/>
                    <a:pt x="3940" y="1831"/>
                    <a:pt x="3878" y="1924"/>
                  </a:cubicBezTo>
                  <a:lnTo>
                    <a:pt x="3785" y="2079"/>
                  </a:lnTo>
                  <a:lnTo>
                    <a:pt x="3723" y="1924"/>
                  </a:lnTo>
                  <a:cubicBezTo>
                    <a:pt x="3643" y="1843"/>
                    <a:pt x="3562" y="1763"/>
                    <a:pt x="3461" y="1763"/>
                  </a:cubicBezTo>
                  <a:cubicBezTo>
                    <a:pt x="3446" y="1763"/>
                    <a:pt x="3430" y="1764"/>
                    <a:pt x="3413" y="1769"/>
                  </a:cubicBezTo>
                  <a:lnTo>
                    <a:pt x="404" y="1769"/>
                  </a:lnTo>
                  <a:lnTo>
                    <a:pt x="404" y="435"/>
                  </a:lnTo>
                  <a:close/>
                  <a:moveTo>
                    <a:pt x="342" y="1"/>
                  </a:moveTo>
                  <a:cubicBezTo>
                    <a:pt x="156" y="1"/>
                    <a:pt x="1" y="156"/>
                    <a:pt x="1" y="373"/>
                  </a:cubicBezTo>
                  <a:lnTo>
                    <a:pt x="1" y="1800"/>
                  </a:lnTo>
                  <a:cubicBezTo>
                    <a:pt x="1" y="2017"/>
                    <a:pt x="156" y="2172"/>
                    <a:pt x="342" y="2172"/>
                  </a:cubicBezTo>
                  <a:lnTo>
                    <a:pt x="3382" y="2172"/>
                  </a:lnTo>
                  <a:lnTo>
                    <a:pt x="3506" y="2358"/>
                  </a:lnTo>
                  <a:cubicBezTo>
                    <a:pt x="3560" y="2439"/>
                    <a:pt x="3637" y="2519"/>
                    <a:pt x="3737" y="2519"/>
                  </a:cubicBezTo>
                  <a:cubicBezTo>
                    <a:pt x="3752" y="2519"/>
                    <a:pt x="3769" y="2517"/>
                    <a:pt x="3785" y="2513"/>
                  </a:cubicBezTo>
                  <a:cubicBezTo>
                    <a:pt x="3802" y="2517"/>
                    <a:pt x="3818" y="2519"/>
                    <a:pt x="3835" y="2519"/>
                  </a:cubicBezTo>
                  <a:cubicBezTo>
                    <a:pt x="3941" y="2519"/>
                    <a:pt x="4042" y="2439"/>
                    <a:pt x="4095" y="2358"/>
                  </a:cubicBezTo>
                  <a:lnTo>
                    <a:pt x="4219" y="2172"/>
                  </a:lnTo>
                  <a:lnTo>
                    <a:pt x="4871" y="2172"/>
                  </a:lnTo>
                  <a:cubicBezTo>
                    <a:pt x="5057" y="2172"/>
                    <a:pt x="5212" y="2017"/>
                    <a:pt x="5212" y="1800"/>
                  </a:cubicBezTo>
                  <a:lnTo>
                    <a:pt x="5212" y="373"/>
                  </a:lnTo>
                  <a:cubicBezTo>
                    <a:pt x="5212" y="187"/>
                    <a:pt x="5057" y="32"/>
                    <a:pt x="4871" y="32"/>
                  </a:cubicBezTo>
                  <a:lnTo>
                    <a:pt x="487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97"/>
            <p:cNvSpPr/>
            <p:nvPr/>
          </p:nvSpPr>
          <p:spPr>
            <a:xfrm>
              <a:off x="7938475" y="4282050"/>
              <a:ext cx="64825" cy="10175"/>
            </a:xfrm>
            <a:custGeom>
              <a:avLst/>
              <a:gdLst/>
              <a:ahLst/>
              <a:cxnLst/>
              <a:rect l="l" t="t" r="r" b="b"/>
              <a:pathLst>
                <a:path w="2593" h="407" extrusionOk="0">
                  <a:moveTo>
                    <a:pt x="190" y="1"/>
                  </a:moveTo>
                  <a:cubicBezTo>
                    <a:pt x="0" y="1"/>
                    <a:pt x="0" y="407"/>
                    <a:pt x="190" y="407"/>
                  </a:cubicBezTo>
                  <a:cubicBezTo>
                    <a:pt x="197" y="407"/>
                    <a:pt x="204" y="406"/>
                    <a:pt x="211" y="405"/>
                  </a:cubicBezTo>
                  <a:lnTo>
                    <a:pt x="2382" y="405"/>
                  </a:lnTo>
                  <a:cubicBezTo>
                    <a:pt x="2389" y="406"/>
                    <a:pt x="2396" y="407"/>
                    <a:pt x="2402" y="407"/>
                  </a:cubicBezTo>
                  <a:cubicBezTo>
                    <a:pt x="2592" y="407"/>
                    <a:pt x="2592" y="1"/>
                    <a:pt x="2402" y="1"/>
                  </a:cubicBezTo>
                  <a:cubicBezTo>
                    <a:pt x="2396" y="1"/>
                    <a:pt x="2389" y="1"/>
                    <a:pt x="2382" y="2"/>
                  </a:cubicBezTo>
                  <a:lnTo>
                    <a:pt x="211" y="2"/>
                  </a:lnTo>
                  <a:cubicBezTo>
                    <a:pt x="204" y="1"/>
                    <a:pt x="197"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97"/>
            <p:cNvSpPr/>
            <p:nvPr/>
          </p:nvSpPr>
          <p:spPr>
            <a:xfrm>
              <a:off x="7905725" y="4334725"/>
              <a:ext cx="130300" cy="62925"/>
            </a:xfrm>
            <a:custGeom>
              <a:avLst/>
              <a:gdLst/>
              <a:ahLst/>
              <a:cxnLst/>
              <a:rect l="l" t="t" r="r" b="b"/>
              <a:pathLst>
                <a:path w="5212" h="2517" extrusionOk="0">
                  <a:moveTo>
                    <a:pt x="4809" y="408"/>
                  </a:moveTo>
                  <a:lnTo>
                    <a:pt x="4809" y="1741"/>
                  </a:lnTo>
                  <a:lnTo>
                    <a:pt x="4188" y="1741"/>
                  </a:lnTo>
                  <a:cubicBezTo>
                    <a:pt x="4064" y="1741"/>
                    <a:pt x="3940" y="1803"/>
                    <a:pt x="3878" y="1897"/>
                  </a:cubicBezTo>
                  <a:lnTo>
                    <a:pt x="3785" y="2052"/>
                  </a:lnTo>
                  <a:lnTo>
                    <a:pt x="3692" y="1897"/>
                  </a:lnTo>
                  <a:cubicBezTo>
                    <a:pt x="3630" y="1803"/>
                    <a:pt x="3506" y="1741"/>
                    <a:pt x="3382" y="1741"/>
                  </a:cubicBezTo>
                  <a:lnTo>
                    <a:pt x="404" y="1741"/>
                  </a:lnTo>
                  <a:lnTo>
                    <a:pt x="404" y="408"/>
                  </a:lnTo>
                  <a:close/>
                  <a:moveTo>
                    <a:pt x="301" y="1"/>
                  </a:moveTo>
                  <a:cubicBezTo>
                    <a:pt x="134" y="1"/>
                    <a:pt x="1" y="173"/>
                    <a:pt x="1" y="346"/>
                  </a:cubicBezTo>
                  <a:lnTo>
                    <a:pt x="1" y="1803"/>
                  </a:lnTo>
                  <a:cubicBezTo>
                    <a:pt x="1" y="1990"/>
                    <a:pt x="156" y="2145"/>
                    <a:pt x="342" y="2145"/>
                  </a:cubicBezTo>
                  <a:lnTo>
                    <a:pt x="3382" y="2145"/>
                  </a:lnTo>
                  <a:lnTo>
                    <a:pt x="3506" y="2331"/>
                  </a:lnTo>
                  <a:cubicBezTo>
                    <a:pt x="3568" y="2455"/>
                    <a:pt x="3661" y="2517"/>
                    <a:pt x="3785" y="2517"/>
                  </a:cubicBezTo>
                  <a:cubicBezTo>
                    <a:pt x="3909" y="2517"/>
                    <a:pt x="4033" y="2455"/>
                    <a:pt x="4095" y="2331"/>
                  </a:cubicBezTo>
                  <a:lnTo>
                    <a:pt x="4219" y="2145"/>
                  </a:lnTo>
                  <a:lnTo>
                    <a:pt x="4871" y="2145"/>
                  </a:lnTo>
                  <a:cubicBezTo>
                    <a:pt x="5057" y="2145"/>
                    <a:pt x="5212" y="1990"/>
                    <a:pt x="5212" y="1803"/>
                  </a:cubicBezTo>
                  <a:lnTo>
                    <a:pt x="5212" y="346"/>
                  </a:lnTo>
                  <a:cubicBezTo>
                    <a:pt x="5212" y="173"/>
                    <a:pt x="5079" y="1"/>
                    <a:pt x="4912" y="1"/>
                  </a:cubicBezTo>
                  <a:cubicBezTo>
                    <a:pt x="4898" y="1"/>
                    <a:pt x="4885" y="2"/>
                    <a:pt x="4871" y="4"/>
                  </a:cubicBezTo>
                  <a:lnTo>
                    <a:pt x="342" y="4"/>
                  </a:lnTo>
                  <a:cubicBezTo>
                    <a:pt x="328" y="2"/>
                    <a:pt x="315" y="1"/>
                    <a:pt x="3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97"/>
            <p:cNvSpPr/>
            <p:nvPr/>
          </p:nvSpPr>
          <p:spPr>
            <a:xfrm>
              <a:off x="7936750" y="4356525"/>
              <a:ext cx="67500" cy="10125"/>
            </a:xfrm>
            <a:custGeom>
              <a:avLst/>
              <a:gdLst/>
              <a:ahLst/>
              <a:cxnLst/>
              <a:rect l="l" t="t" r="r" b="b"/>
              <a:pathLst>
                <a:path w="2700" h="405" extrusionOk="0">
                  <a:moveTo>
                    <a:pt x="280" y="1"/>
                  </a:moveTo>
                  <a:cubicBezTo>
                    <a:pt x="1" y="1"/>
                    <a:pt x="1" y="404"/>
                    <a:pt x="280" y="404"/>
                  </a:cubicBezTo>
                  <a:lnTo>
                    <a:pt x="2451" y="404"/>
                  </a:lnTo>
                  <a:cubicBezTo>
                    <a:pt x="2699" y="404"/>
                    <a:pt x="2699" y="1"/>
                    <a:pt x="2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97"/>
            <p:cNvSpPr/>
            <p:nvPr/>
          </p:nvSpPr>
          <p:spPr>
            <a:xfrm>
              <a:off x="7904950" y="4408500"/>
              <a:ext cx="131075" cy="62825"/>
            </a:xfrm>
            <a:custGeom>
              <a:avLst/>
              <a:gdLst/>
              <a:ahLst/>
              <a:cxnLst/>
              <a:rect l="l" t="t" r="r" b="b"/>
              <a:pathLst>
                <a:path w="5243" h="2513" extrusionOk="0">
                  <a:moveTo>
                    <a:pt x="373" y="0"/>
                  </a:moveTo>
                  <a:cubicBezTo>
                    <a:pt x="187" y="0"/>
                    <a:pt x="32" y="155"/>
                    <a:pt x="32" y="341"/>
                  </a:cubicBezTo>
                  <a:lnTo>
                    <a:pt x="32" y="1799"/>
                  </a:lnTo>
                  <a:cubicBezTo>
                    <a:pt x="1" y="1985"/>
                    <a:pt x="187" y="2140"/>
                    <a:pt x="373" y="2140"/>
                  </a:cubicBezTo>
                  <a:lnTo>
                    <a:pt x="3382" y="2140"/>
                  </a:lnTo>
                  <a:lnTo>
                    <a:pt x="3506" y="2327"/>
                  </a:lnTo>
                  <a:cubicBezTo>
                    <a:pt x="3568" y="2451"/>
                    <a:pt x="3692" y="2513"/>
                    <a:pt x="3816" y="2513"/>
                  </a:cubicBezTo>
                  <a:cubicBezTo>
                    <a:pt x="3940" y="2513"/>
                    <a:pt x="4064" y="2451"/>
                    <a:pt x="4126" y="2327"/>
                  </a:cubicBezTo>
                  <a:lnTo>
                    <a:pt x="4250" y="2140"/>
                  </a:lnTo>
                  <a:lnTo>
                    <a:pt x="4902" y="2140"/>
                  </a:lnTo>
                  <a:cubicBezTo>
                    <a:pt x="5088" y="2140"/>
                    <a:pt x="5243" y="1985"/>
                    <a:pt x="5243" y="1799"/>
                  </a:cubicBezTo>
                  <a:lnTo>
                    <a:pt x="5243" y="341"/>
                  </a:lnTo>
                  <a:cubicBezTo>
                    <a:pt x="5243" y="155"/>
                    <a:pt x="5088" y="0"/>
                    <a:pt x="4902" y="0"/>
                  </a:cubicBezTo>
                  <a:lnTo>
                    <a:pt x="3072" y="0"/>
                  </a:lnTo>
                  <a:cubicBezTo>
                    <a:pt x="2948" y="0"/>
                    <a:pt x="2855" y="62"/>
                    <a:pt x="2855" y="186"/>
                  </a:cubicBezTo>
                  <a:cubicBezTo>
                    <a:pt x="2855" y="310"/>
                    <a:pt x="2948" y="403"/>
                    <a:pt x="3072" y="403"/>
                  </a:cubicBezTo>
                  <a:lnTo>
                    <a:pt x="4840" y="403"/>
                  </a:lnTo>
                  <a:lnTo>
                    <a:pt x="4840" y="1737"/>
                  </a:lnTo>
                  <a:lnTo>
                    <a:pt x="4219" y="1737"/>
                  </a:lnTo>
                  <a:cubicBezTo>
                    <a:pt x="4095" y="1737"/>
                    <a:pt x="3971" y="1799"/>
                    <a:pt x="3909" y="1892"/>
                  </a:cubicBezTo>
                  <a:lnTo>
                    <a:pt x="3816" y="2047"/>
                  </a:lnTo>
                  <a:lnTo>
                    <a:pt x="3723" y="1892"/>
                  </a:lnTo>
                  <a:cubicBezTo>
                    <a:pt x="3661" y="1799"/>
                    <a:pt x="3537" y="1737"/>
                    <a:pt x="3413" y="1737"/>
                  </a:cubicBezTo>
                  <a:lnTo>
                    <a:pt x="435" y="1737"/>
                  </a:lnTo>
                  <a:lnTo>
                    <a:pt x="435" y="403"/>
                  </a:lnTo>
                  <a:lnTo>
                    <a:pt x="2234" y="403"/>
                  </a:lnTo>
                  <a:cubicBezTo>
                    <a:pt x="2358" y="403"/>
                    <a:pt x="2451" y="310"/>
                    <a:pt x="2451" y="186"/>
                  </a:cubicBezTo>
                  <a:cubicBezTo>
                    <a:pt x="2451" y="93"/>
                    <a:pt x="2358" y="0"/>
                    <a:pt x="2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97"/>
            <p:cNvSpPr/>
            <p:nvPr/>
          </p:nvSpPr>
          <p:spPr>
            <a:xfrm>
              <a:off x="7938300" y="4429425"/>
              <a:ext cx="64400" cy="10100"/>
            </a:xfrm>
            <a:custGeom>
              <a:avLst/>
              <a:gdLst/>
              <a:ahLst/>
              <a:cxnLst/>
              <a:rect l="l" t="t" r="r" b="b"/>
              <a:pathLst>
                <a:path w="2576" h="404" extrusionOk="0">
                  <a:moveTo>
                    <a:pt x="218" y="1"/>
                  </a:moveTo>
                  <a:cubicBezTo>
                    <a:pt x="94" y="1"/>
                    <a:pt x="1" y="94"/>
                    <a:pt x="1" y="218"/>
                  </a:cubicBezTo>
                  <a:cubicBezTo>
                    <a:pt x="1" y="311"/>
                    <a:pt x="94" y="404"/>
                    <a:pt x="218" y="404"/>
                  </a:cubicBezTo>
                  <a:lnTo>
                    <a:pt x="2389" y="404"/>
                  </a:lnTo>
                  <a:cubicBezTo>
                    <a:pt x="2482" y="404"/>
                    <a:pt x="2575" y="311"/>
                    <a:pt x="2575" y="218"/>
                  </a:cubicBezTo>
                  <a:cubicBezTo>
                    <a:pt x="2575" y="94"/>
                    <a:pt x="2482" y="1"/>
                    <a:pt x="2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2" name="Google Shape;14862;p97"/>
          <p:cNvGrpSpPr/>
          <p:nvPr/>
        </p:nvGrpSpPr>
        <p:grpSpPr>
          <a:xfrm>
            <a:off x="1049658" y="3448129"/>
            <a:ext cx="366825" cy="326175"/>
            <a:chOff x="6971275" y="4181600"/>
            <a:chExt cx="366825" cy="326175"/>
          </a:xfrm>
        </p:grpSpPr>
        <p:sp>
          <p:nvSpPr>
            <p:cNvPr id="14863" name="Google Shape;14863;p97"/>
            <p:cNvSpPr/>
            <p:nvPr/>
          </p:nvSpPr>
          <p:spPr>
            <a:xfrm>
              <a:off x="6971275" y="4181600"/>
              <a:ext cx="366825" cy="326175"/>
            </a:xfrm>
            <a:custGeom>
              <a:avLst/>
              <a:gdLst/>
              <a:ahLst/>
              <a:cxnLst/>
              <a:rect l="l" t="t" r="r" b="b"/>
              <a:pathLst>
                <a:path w="14673" h="13047" extrusionOk="0">
                  <a:moveTo>
                    <a:pt x="9182" y="391"/>
                  </a:moveTo>
                  <a:cubicBezTo>
                    <a:pt x="9803" y="391"/>
                    <a:pt x="10423" y="515"/>
                    <a:pt x="10981" y="794"/>
                  </a:cubicBezTo>
                  <a:cubicBezTo>
                    <a:pt x="13091" y="1725"/>
                    <a:pt x="14083" y="4144"/>
                    <a:pt x="13246" y="6284"/>
                  </a:cubicBezTo>
                  <a:cubicBezTo>
                    <a:pt x="12579" y="7988"/>
                    <a:pt x="10950" y="9043"/>
                    <a:pt x="9218" y="9043"/>
                  </a:cubicBezTo>
                  <a:cubicBezTo>
                    <a:pt x="8773" y="9043"/>
                    <a:pt x="8323" y="8974"/>
                    <a:pt x="7879" y="8828"/>
                  </a:cubicBezTo>
                  <a:cubicBezTo>
                    <a:pt x="7817" y="8828"/>
                    <a:pt x="7755" y="8828"/>
                    <a:pt x="7693" y="8859"/>
                  </a:cubicBezTo>
                  <a:lnTo>
                    <a:pt x="7073" y="9293"/>
                  </a:lnTo>
                  <a:lnTo>
                    <a:pt x="7011" y="8518"/>
                  </a:lnTo>
                  <a:cubicBezTo>
                    <a:pt x="7011" y="8456"/>
                    <a:pt x="6949" y="8425"/>
                    <a:pt x="6918" y="8363"/>
                  </a:cubicBezTo>
                  <a:cubicBezTo>
                    <a:pt x="5057" y="7215"/>
                    <a:pt x="4343" y="4889"/>
                    <a:pt x="5243" y="2903"/>
                  </a:cubicBezTo>
                  <a:lnTo>
                    <a:pt x="5274" y="2903"/>
                  </a:lnTo>
                  <a:cubicBezTo>
                    <a:pt x="5956" y="1383"/>
                    <a:pt x="7507" y="391"/>
                    <a:pt x="9182" y="391"/>
                  </a:cubicBezTo>
                  <a:close/>
                  <a:moveTo>
                    <a:pt x="4529" y="5323"/>
                  </a:moveTo>
                  <a:cubicBezTo>
                    <a:pt x="4684" y="6688"/>
                    <a:pt x="5460" y="7928"/>
                    <a:pt x="6639" y="8704"/>
                  </a:cubicBezTo>
                  <a:lnTo>
                    <a:pt x="6732" y="9572"/>
                  </a:lnTo>
                  <a:cubicBezTo>
                    <a:pt x="6732" y="9666"/>
                    <a:pt x="6794" y="9759"/>
                    <a:pt x="6887" y="9790"/>
                  </a:cubicBezTo>
                  <a:cubicBezTo>
                    <a:pt x="6918" y="9821"/>
                    <a:pt x="6949" y="9821"/>
                    <a:pt x="7011" y="9821"/>
                  </a:cubicBezTo>
                  <a:cubicBezTo>
                    <a:pt x="7073" y="9821"/>
                    <a:pt x="7135" y="9821"/>
                    <a:pt x="7166" y="9790"/>
                  </a:cubicBezTo>
                  <a:lnTo>
                    <a:pt x="7879" y="9262"/>
                  </a:lnTo>
                  <a:cubicBezTo>
                    <a:pt x="8320" y="9396"/>
                    <a:pt x="8775" y="9461"/>
                    <a:pt x="9227" y="9461"/>
                  </a:cubicBezTo>
                  <a:cubicBezTo>
                    <a:pt x="10143" y="9461"/>
                    <a:pt x="11050" y="9192"/>
                    <a:pt x="11819" y="8673"/>
                  </a:cubicBezTo>
                  <a:lnTo>
                    <a:pt x="11819" y="11713"/>
                  </a:lnTo>
                  <a:lnTo>
                    <a:pt x="2141" y="11713"/>
                  </a:lnTo>
                  <a:lnTo>
                    <a:pt x="2141" y="5323"/>
                  </a:lnTo>
                  <a:close/>
                  <a:moveTo>
                    <a:pt x="12656" y="7928"/>
                  </a:moveTo>
                  <a:lnTo>
                    <a:pt x="12656" y="11713"/>
                  </a:lnTo>
                  <a:lnTo>
                    <a:pt x="12191" y="11713"/>
                  </a:lnTo>
                  <a:lnTo>
                    <a:pt x="12191" y="8363"/>
                  </a:lnTo>
                  <a:cubicBezTo>
                    <a:pt x="12377" y="8239"/>
                    <a:pt x="12532" y="8084"/>
                    <a:pt x="12656" y="7928"/>
                  </a:cubicBezTo>
                  <a:close/>
                  <a:moveTo>
                    <a:pt x="5553" y="12116"/>
                  </a:moveTo>
                  <a:lnTo>
                    <a:pt x="5553" y="12643"/>
                  </a:lnTo>
                  <a:lnTo>
                    <a:pt x="590" y="12643"/>
                  </a:lnTo>
                  <a:cubicBezTo>
                    <a:pt x="466" y="12643"/>
                    <a:pt x="404" y="12550"/>
                    <a:pt x="404" y="12457"/>
                  </a:cubicBezTo>
                  <a:lnTo>
                    <a:pt x="404" y="12116"/>
                  </a:lnTo>
                  <a:close/>
                  <a:moveTo>
                    <a:pt x="7941" y="12116"/>
                  </a:moveTo>
                  <a:lnTo>
                    <a:pt x="7941" y="12643"/>
                  </a:lnTo>
                  <a:lnTo>
                    <a:pt x="5956" y="12643"/>
                  </a:lnTo>
                  <a:lnTo>
                    <a:pt x="5956" y="12116"/>
                  </a:lnTo>
                  <a:close/>
                  <a:moveTo>
                    <a:pt x="9161" y="0"/>
                  </a:moveTo>
                  <a:cubicBezTo>
                    <a:pt x="6908" y="0"/>
                    <a:pt x="4861" y="1665"/>
                    <a:pt x="4498" y="4020"/>
                  </a:cubicBezTo>
                  <a:lnTo>
                    <a:pt x="1551" y="4020"/>
                  </a:lnTo>
                  <a:cubicBezTo>
                    <a:pt x="1148" y="4020"/>
                    <a:pt x="838" y="4361"/>
                    <a:pt x="838" y="4733"/>
                  </a:cubicBezTo>
                  <a:lnTo>
                    <a:pt x="838" y="8673"/>
                  </a:lnTo>
                  <a:cubicBezTo>
                    <a:pt x="791" y="8797"/>
                    <a:pt x="908" y="8859"/>
                    <a:pt x="1024" y="8859"/>
                  </a:cubicBezTo>
                  <a:cubicBezTo>
                    <a:pt x="1140" y="8859"/>
                    <a:pt x="1257" y="8797"/>
                    <a:pt x="1210" y="8673"/>
                  </a:cubicBezTo>
                  <a:lnTo>
                    <a:pt x="1210" y="4733"/>
                  </a:lnTo>
                  <a:cubicBezTo>
                    <a:pt x="1210" y="4578"/>
                    <a:pt x="1365" y="4454"/>
                    <a:pt x="1520" y="4454"/>
                  </a:cubicBezTo>
                  <a:lnTo>
                    <a:pt x="4467" y="4454"/>
                  </a:lnTo>
                  <a:lnTo>
                    <a:pt x="4467" y="4920"/>
                  </a:lnTo>
                  <a:lnTo>
                    <a:pt x="2141" y="4920"/>
                  </a:lnTo>
                  <a:cubicBezTo>
                    <a:pt x="2125" y="4918"/>
                    <a:pt x="2109" y="4917"/>
                    <a:pt x="2094" y="4917"/>
                  </a:cubicBezTo>
                  <a:cubicBezTo>
                    <a:pt x="1869" y="4917"/>
                    <a:pt x="1707" y="5120"/>
                    <a:pt x="1707" y="5323"/>
                  </a:cubicBezTo>
                  <a:lnTo>
                    <a:pt x="1707" y="11713"/>
                  </a:lnTo>
                  <a:lnTo>
                    <a:pt x="1241" y="11713"/>
                  </a:lnTo>
                  <a:lnTo>
                    <a:pt x="1241" y="9479"/>
                  </a:lnTo>
                  <a:cubicBezTo>
                    <a:pt x="1272" y="9355"/>
                    <a:pt x="1148" y="9293"/>
                    <a:pt x="1028" y="9293"/>
                  </a:cubicBezTo>
                  <a:cubicBezTo>
                    <a:pt x="908" y="9293"/>
                    <a:pt x="791" y="9355"/>
                    <a:pt x="838" y="9479"/>
                  </a:cubicBezTo>
                  <a:lnTo>
                    <a:pt x="838" y="11713"/>
                  </a:lnTo>
                  <a:lnTo>
                    <a:pt x="373" y="11713"/>
                  </a:lnTo>
                  <a:cubicBezTo>
                    <a:pt x="156" y="11713"/>
                    <a:pt x="0" y="11899"/>
                    <a:pt x="0" y="12116"/>
                  </a:cubicBezTo>
                  <a:lnTo>
                    <a:pt x="0" y="12457"/>
                  </a:lnTo>
                  <a:cubicBezTo>
                    <a:pt x="0" y="12767"/>
                    <a:pt x="249" y="13047"/>
                    <a:pt x="590" y="13047"/>
                  </a:cubicBezTo>
                  <a:lnTo>
                    <a:pt x="9648" y="13047"/>
                  </a:lnTo>
                  <a:cubicBezTo>
                    <a:pt x="9772" y="13047"/>
                    <a:pt x="9865" y="12954"/>
                    <a:pt x="9865" y="12829"/>
                  </a:cubicBezTo>
                  <a:cubicBezTo>
                    <a:pt x="9865" y="12736"/>
                    <a:pt x="9772" y="12643"/>
                    <a:pt x="9648" y="12643"/>
                  </a:cubicBezTo>
                  <a:lnTo>
                    <a:pt x="8376" y="12643"/>
                  </a:lnTo>
                  <a:lnTo>
                    <a:pt x="8376" y="12116"/>
                  </a:lnTo>
                  <a:lnTo>
                    <a:pt x="13525" y="12116"/>
                  </a:lnTo>
                  <a:lnTo>
                    <a:pt x="13525" y="12457"/>
                  </a:lnTo>
                  <a:cubicBezTo>
                    <a:pt x="13525" y="12550"/>
                    <a:pt x="13463" y="12643"/>
                    <a:pt x="13339" y="12643"/>
                  </a:cubicBezTo>
                  <a:lnTo>
                    <a:pt x="10454" y="12643"/>
                  </a:lnTo>
                  <a:cubicBezTo>
                    <a:pt x="10330" y="12643"/>
                    <a:pt x="10237" y="12736"/>
                    <a:pt x="10237" y="12829"/>
                  </a:cubicBezTo>
                  <a:cubicBezTo>
                    <a:pt x="10237" y="12954"/>
                    <a:pt x="10330" y="13047"/>
                    <a:pt x="10454" y="13047"/>
                  </a:cubicBezTo>
                  <a:lnTo>
                    <a:pt x="13339" y="13047"/>
                  </a:lnTo>
                  <a:cubicBezTo>
                    <a:pt x="13649" y="13047"/>
                    <a:pt x="13959" y="12767"/>
                    <a:pt x="13959" y="12457"/>
                  </a:cubicBezTo>
                  <a:lnTo>
                    <a:pt x="13959" y="12085"/>
                  </a:lnTo>
                  <a:cubicBezTo>
                    <a:pt x="13959" y="11868"/>
                    <a:pt x="13773" y="11713"/>
                    <a:pt x="13556" y="11713"/>
                  </a:cubicBezTo>
                  <a:lnTo>
                    <a:pt x="13060" y="11713"/>
                  </a:lnTo>
                  <a:lnTo>
                    <a:pt x="13060" y="7432"/>
                  </a:lnTo>
                  <a:cubicBezTo>
                    <a:pt x="13246" y="7184"/>
                    <a:pt x="13370" y="6936"/>
                    <a:pt x="13494" y="6688"/>
                  </a:cubicBezTo>
                  <a:cubicBezTo>
                    <a:pt x="14673" y="4082"/>
                    <a:pt x="13277" y="1011"/>
                    <a:pt x="10516" y="205"/>
                  </a:cubicBezTo>
                  <a:cubicBezTo>
                    <a:pt x="10064" y="66"/>
                    <a:pt x="9609" y="0"/>
                    <a:pt x="9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97"/>
            <p:cNvSpPr/>
            <p:nvPr/>
          </p:nvSpPr>
          <p:spPr>
            <a:xfrm>
              <a:off x="7151175" y="4270450"/>
              <a:ext cx="131100" cy="93875"/>
            </a:xfrm>
            <a:custGeom>
              <a:avLst/>
              <a:gdLst/>
              <a:ahLst/>
              <a:cxnLst/>
              <a:rect l="l" t="t" r="r" b="b"/>
              <a:pathLst>
                <a:path w="5244" h="3755" extrusionOk="0">
                  <a:moveTo>
                    <a:pt x="4778" y="559"/>
                  </a:moveTo>
                  <a:lnTo>
                    <a:pt x="3940" y="3134"/>
                  </a:lnTo>
                  <a:lnTo>
                    <a:pt x="2948" y="1800"/>
                  </a:lnTo>
                  <a:lnTo>
                    <a:pt x="4778" y="559"/>
                  </a:lnTo>
                  <a:close/>
                  <a:moveTo>
                    <a:pt x="2607" y="2017"/>
                  </a:moveTo>
                  <a:lnTo>
                    <a:pt x="3599" y="3320"/>
                  </a:lnTo>
                  <a:lnTo>
                    <a:pt x="652" y="3320"/>
                  </a:lnTo>
                  <a:lnTo>
                    <a:pt x="2607" y="2017"/>
                  </a:lnTo>
                  <a:close/>
                  <a:moveTo>
                    <a:pt x="4995" y="1"/>
                  </a:moveTo>
                  <a:cubicBezTo>
                    <a:pt x="4902" y="1"/>
                    <a:pt x="4809" y="1"/>
                    <a:pt x="4747" y="63"/>
                  </a:cubicBezTo>
                  <a:lnTo>
                    <a:pt x="156" y="3165"/>
                  </a:lnTo>
                  <a:cubicBezTo>
                    <a:pt x="63" y="3227"/>
                    <a:pt x="1" y="3320"/>
                    <a:pt x="32" y="3413"/>
                  </a:cubicBezTo>
                  <a:cubicBezTo>
                    <a:pt x="32" y="3444"/>
                    <a:pt x="32" y="3475"/>
                    <a:pt x="32" y="3506"/>
                  </a:cubicBezTo>
                  <a:cubicBezTo>
                    <a:pt x="94" y="3661"/>
                    <a:pt x="218" y="3754"/>
                    <a:pt x="342" y="3754"/>
                  </a:cubicBezTo>
                  <a:lnTo>
                    <a:pt x="4002" y="3754"/>
                  </a:lnTo>
                  <a:cubicBezTo>
                    <a:pt x="4096" y="3754"/>
                    <a:pt x="4189" y="3661"/>
                    <a:pt x="4220" y="3568"/>
                  </a:cubicBezTo>
                  <a:lnTo>
                    <a:pt x="5243" y="404"/>
                  </a:lnTo>
                  <a:cubicBezTo>
                    <a:pt x="5243" y="373"/>
                    <a:pt x="5243" y="342"/>
                    <a:pt x="5243" y="311"/>
                  </a:cubicBezTo>
                  <a:cubicBezTo>
                    <a:pt x="5243" y="218"/>
                    <a:pt x="5181" y="125"/>
                    <a:pt x="5119" y="63"/>
                  </a:cubicBezTo>
                  <a:cubicBezTo>
                    <a:pt x="5088" y="32"/>
                    <a:pt x="5026" y="32"/>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97"/>
            <p:cNvSpPr/>
            <p:nvPr/>
          </p:nvSpPr>
          <p:spPr>
            <a:xfrm>
              <a:off x="7146525" y="4221400"/>
              <a:ext cx="91550" cy="55275"/>
            </a:xfrm>
            <a:custGeom>
              <a:avLst/>
              <a:gdLst/>
              <a:ahLst/>
              <a:cxnLst/>
              <a:rect l="l" t="t" r="r" b="b"/>
              <a:pathLst>
                <a:path w="3662" h="2211" extrusionOk="0">
                  <a:moveTo>
                    <a:pt x="1878" y="0"/>
                  </a:moveTo>
                  <a:cubicBezTo>
                    <a:pt x="1810" y="0"/>
                    <a:pt x="1763" y="56"/>
                    <a:pt x="1738" y="133"/>
                  </a:cubicBezTo>
                  <a:lnTo>
                    <a:pt x="1180" y="1591"/>
                  </a:lnTo>
                  <a:lnTo>
                    <a:pt x="993" y="1249"/>
                  </a:lnTo>
                  <a:cubicBezTo>
                    <a:pt x="931" y="1187"/>
                    <a:pt x="869" y="1156"/>
                    <a:pt x="807" y="1156"/>
                  </a:cubicBezTo>
                  <a:lnTo>
                    <a:pt x="280" y="1156"/>
                  </a:lnTo>
                  <a:cubicBezTo>
                    <a:pt x="1" y="1156"/>
                    <a:pt x="1" y="1560"/>
                    <a:pt x="280" y="1560"/>
                  </a:cubicBezTo>
                  <a:lnTo>
                    <a:pt x="683" y="1560"/>
                  </a:lnTo>
                  <a:lnTo>
                    <a:pt x="1087" y="2118"/>
                  </a:lnTo>
                  <a:cubicBezTo>
                    <a:pt x="1118" y="2180"/>
                    <a:pt x="1180" y="2211"/>
                    <a:pt x="1242" y="2211"/>
                  </a:cubicBezTo>
                  <a:lnTo>
                    <a:pt x="1273" y="2211"/>
                  </a:lnTo>
                  <a:cubicBezTo>
                    <a:pt x="1335" y="2211"/>
                    <a:pt x="1397" y="2149"/>
                    <a:pt x="1428" y="2087"/>
                  </a:cubicBezTo>
                  <a:lnTo>
                    <a:pt x="2079" y="381"/>
                  </a:lnTo>
                  <a:lnTo>
                    <a:pt x="3444" y="381"/>
                  </a:lnTo>
                  <a:cubicBezTo>
                    <a:pt x="3568" y="381"/>
                    <a:pt x="3661" y="288"/>
                    <a:pt x="3661" y="164"/>
                  </a:cubicBezTo>
                  <a:cubicBezTo>
                    <a:pt x="3634" y="83"/>
                    <a:pt x="3561" y="2"/>
                    <a:pt x="3481" y="2"/>
                  </a:cubicBezTo>
                  <a:cubicBezTo>
                    <a:pt x="3469" y="2"/>
                    <a:pt x="3456" y="4"/>
                    <a:pt x="3444" y="9"/>
                  </a:cubicBezTo>
                  <a:lnTo>
                    <a:pt x="1924" y="9"/>
                  </a:lnTo>
                  <a:cubicBezTo>
                    <a:pt x="1908" y="3"/>
                    <a:pt x="1892" y="0"/>
                    <a:pt x="1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97"/>
            <p:cNvSpPr/>
            <p:nvPr/>
          </p:nvSpPr>
          <p:spPr>
            <a:xfrm>
              <a:off x="7198025" y="4247000"/>
              <a:ext cx="33050" cy="30450"/>
            </a:xfrm>
            <a:custGeom>
              <a:avLst/>
              <a:gdLst/>
              <a:ahLst/>
              <a:cxnLst/>
              <a:rect l="l" t="t" r="r" b="b"/>
              <a:pathLst>
                <a:path w="1322" h="1218" extrusionOk="0">
                  <a:moveTo>
                    <a:pt x="1105" y="0"/>
                  </a:moveTo>
                  <a:cubicBezTo>
                    <a:pt x="1051" y="0"/>
                    <a:pt x="996" y="24"/>
                    <a:pt x="950" y="70"/>
                  </a:cubicBezTo>
                  <a:lnTo>
                    <a:pt x="702" y="318"/>
                  </a:lnTo>
                  <a:lnTo>
                    <a:pt x="453" y="70"/>
                  </a:lnTo>
                  <a:cubicBezTo>
                    <a:pt x="403" y="27"/>
                    <a:pt x="349" y="9"/>
                    <a:pt x="299" y="9"/>
                  </a:cubicBezTo>
                  <a:cubicBezTo>
                    <a:pt x="132" y="9"/>
                    <a:pt x="0" y="207"/>
                    <a:pt x="143" y="349"/>
                  </a:cubicBezTo>
                  <a:lnTo>
                    <a:pt x="422" y="629"/>
                  </a:lnTo>
                  <a:lnTo>
                    <a:pt x="143" y="877"/>
                  </a:lnTo>
                  <a:cubicBezTo>
                    <a:pt x="81" y="939"/>
                    <a:pt x="81" y="1094"/>
                    <a:pt x="143" y="1156"/>
                  </a:cubicBezTo>
                  <a:cubicBezTo>
                    <a:pt x="205" y="1187"/>
                    <a:pt x="236" y="1218"/>
                    <a:pt x="298" y="1218"/>
                  </a:cubicBezTo>
                  <a:cubicBezTo>
                    <a:pt x="360" y="1218"/>
                    <a:pt x="391" y="1187"/>
                    <a:pt x="453" y="1156"/>
                  </a:cubicBezTo>
                  <a:lnTo>
                    <a:pt x="702" y="908"/>
                  </a:lnTo>
                  <a:lnTo>
                    <a:pt x="950" y="1156"/>
                  </a:lnTo>
                  <a:cubicBezTo>
                    <a:pt x="981" y="1187"/>
                    <a:pt x="1043" y="1218"/>
                    <a:pt x="1105" y="1218"/>
                  </a:cubicBezTo>
                  <a:cubicBezTo>
                    <a:pt x="1167" y="1218"/>
                    <a:pt x="1198" y="1187"/>
                    <a:pt x="1260" y="1156"/>
                  </a:cubicBezTo>
                  <a:cubicBezTo>
                    <a:pt x="1322" y="1094"/>
                    <a:pt x="1322" y="939"/>
                    <a:pt x="1260" y="877"/>
                  </a:cubicBezTo>
                  <a:lnTo>
                    <a:pt x="981" y="629"/>
                  </a:lnTo>
                  <a:lnTo>
                    <a:pt x="1260" y="349"/>
                  </a:lnTo>
                  <a:cubicBezTo>
                    <a:pt x="1322" y="287"/>
                    <a:pt x="1322" y="132"/>
                    <a:pt x="1260" y="70"/>
                  </a:cubicBezTo>
                  <a:cubicBezTo>
                    <a:pt x="1213" y="24"/>
                    <a:pt x="1159" y="0"/>
                    <a:pt x="11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97"/>
            <p:cNvSpPr/>
            <p:nvPr/>
          </p:nvSpPr>
          <p:spPr>
            <a:xfrm>
              <a:off x="7123275" y="4288300"/>
              <a:ext cx="39575" cy="31800"/>
            </a:xfrm>
            <a:custGeom>
              <a:avLst/>
              <a:gdLst/>
              <a:ahLst/>
              <a:cxnLst/>
              <a:rect l="l" t="t" r="r" b="b"/>
              <a:pathLst>
                <a:path w="1583" h="1272" extrusionOk="0">
                  <a:moveTo>
                    <a:pt x="590" y="434"/>
                  </a:moveTo>
                  <a:cubicBezTo>
                    <a:pt x="652" y="434"/>
                    <a:pt x="745" y="559"/>
                    <a:pt x="838" y="683"/>
                  </a:cubicBezTo>
                  <a:cubicBezTo>
                    <a:pt x="776" y="776"/>
                    <a:pt x="683" y="838"/>
                    <a:pt x="559" y="869"/>
                  </a:cubicBezTo>
                  <a:cubicBezTo>
                    <a:pt x="548" y="879"/>
                    <a:pt x="538" y="883"/>
                    <a:pt x="528" y="883"/>
                  </a:cubicBezTo>
                  <a:cubicBezTo>
                    <a:pt x="507" y="883"/>
                    <a:pt x="486" y="869"/>
                    <a:pt x="466" y="869"/>
                  </a:cubicBezTo>
                  <a:cubicBezTo>
                    <a:pt x="435" y="807"/>
                    <a:pt x="435" y="714"/>
                    <a:pt x="435" y="652"/>
                  </a:cubicBezTo>
                  <a:cubicBezTo>
                    <a:pt x="435" y="590"/>
                    <a:pt x="435" y="434"/>
                    <a:pt x="590" y="434"/>
                  </a:cubicBezTo>
                  <a:close/>
                  <a:moveTo>
                    <a:pt x="590" y="0"/>
                  </a:moveTo>
                  <a:cubicBezTo>
                    <a:pt x="435" y="0"/>
                    <a:pt x="310" y="62"/>
                    <a:pt x="186" y="155"/>
                  </a:cubicBezTo>
                  <a:cubicBezTo>
                    <a:pt x="62" y="279"/>
                    <a:pt x="0" y="434"/>
                    <a:pt x="0" y="621"/>
                  </a:cubicBezTo>
                  <a:cubicBezTo>
                    <a:pt x="0" y="807"/>
                    <a:pt x="62" y="962"/>
                    <a:pt x="186" y="1117"/>
                  </a:cubicBezTo>
                  <a:cubicBezTo>
                    <a:pt x="279" y="1210"/>
                    <a:pt x="404" y="1272"/>
                    <a:pt x="559" y="1272"/>
                  </a:cubicBezTo>
                  <a:cubicBezTo>
                    <a:pt x="745" y="1241"/>
                    <a:pt x="931" y="1148"/>
                    <a:pt x="1086" y="1024"/>
                  </a:cubicBezTo>
                  <a:cubicBezTo>
                    <a:pt x="1117" y="1086"/>
                    <a:pt x="1148" y="1117"/>
                    <a:pt x="1179" y="1179"/>
                  </a:cubicBezTo>
                  <a:cubicBezTo>
                    <a:pt x="1230" y="1230"/>
                    <a:pt x="1291" y="1253"/>
                    <a:pt x="1351" y="1253"/>
                  </a:cubicBezTo>
                  <a:cubicBezTo>
                    <a:pt x="1399" y="1253"/>
                    <a:pt x="1447" y="1238"/>
                    <a:pt x="1489" y="1210"/>
                  </a:cubicBezTo>
                  <a:cubicBezTo>
                    <a:pt x="1551" y="1117"/>
                    <a:pt x="1582" y="993"/>
                    <a:pt x="1520" y="931"/>
                  </a:cubicBezTo>
                  <a:cubicBezTo>
                    <a:pt x="1458" y="838"/>
                    <a:pt x="1396" y="776"/>
                    <a:pt x="1365" y="714"/>
                  </a:cubicBezTo>
                  <a:cubicBezTo>
                    <a:pt x="1427" y="621"/>
                    <a:pt x="1489" y="528"/>
                    <a:pt x="1520" y="465"/>
                  </a:cubicBezTo>
                  <a:cubicBezTo>
                    <a:pt x="1582" y="372"/>
                    <a:pt x="1582" y="248"/>
                    <a:pt x="1489" y="186"/>
                  </a:cubicBezTo>
                  <a:cubicBezTo>
                    <a:pt x="1456" y="164"/>
                    <a:pt x="1419" y="154"/>
                    <a:pt x="1383" y="154"/>
                  </a:cubicBezTo>
                  <a:cubicBezTo>
                    <a:pt x="1316" y="154"/>
                    <a:pt x="1250" y="188"/>
                    <a:pt x="1210" y="248"/>
                  </a:cubicBezTo>
                  <a:lnTo>
                    <a:pt x="1117" y="341"/>
                  </a:lnTo>
                  <a:cubicBezTo>
                    <a:pt x="993" y="155"/>
                    <a:pt x="807" y="31"/>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68" name="Google Shape;14868;p97"/>
          <p:cNvSpPr/>
          <p:nvPr/>
        </p:nvSpPr>
        <p:spPr>
          <a:xfrm>
            <a:off x="1058183" y="4037325"/>
            <a:ext cx="349775" cy="225725"/>
          </a:xfrm>
          <a:custGeom>
            <a:avLst/>
            <a:gdLst/>
            <a:ahLst/>
            <a:cxnLst/>
            <a:rect l="l" t="t" r="r" b="b"/>
            <a:pathLst>
              <a:path w="13991" h="9029" extrusionOk="0">
                <a:moveTo>
                  <a:pt x="9617" y="3537"/>
                </a:moveTo>
                <a:cubicBezTo>
                  <a:pt x="10144" y="3537"/>
                  <a:pt x="10423" y="4188"/>
                  <a:pt x="10051" y="4561"/>
                </a:cubicBezTo>
                <a:cubicBezTo>
                  <a:pt x="9918" y="4683"/>
                  <a:pt x="9761" y="4739"/>
                  <a:pt x="9611" y="4739"/>
                </a:cubicBezTo>
                <a:cubicBezTo>
                  <a:pt x="9306" y="4739"/>
                  <a:pt x="9027" y="4511"/>
                  <a:pt x="9027" y="4157"/>
                </a:cubicBezTo>
                <a:cubicBezTo>
                  <a:pt x="9027" y="4126"/>
                  <a:pt x="9027" y="4095"/>
                  <a:pt x="9027" y="4064"/>
                </a:cubicBezTo>
                <a:cubicBezTo>
                  <a:pt x="9027" y="4002"/>
                  <a:pt x="8996" y="3940"/>
                  <a:pt x="8965" y="3909"/>
                </a:cubicBezTo>
                <a:cubicBezTo>
                  <a:pt x="8934" y="3847"/>
                  <a:pt x="8872" y="3816"/>
                  <a:pt x="8810" y="3816"/>
                </a:cubicBezTo>
                <a:lnTo>
                  <a:pt x="5181" y="3816"/>
                </a:lnTo>
                <a:cubicBezTo>
                  <a:pt x="5119" y="3816"/>
                  <a:pt x="5057" y="3847"/>
                  <a:pt x="5026" y="3909"/>
                </a:cubicBezTo>
                <a:cubicBezTo>
                  <a:pt x="4964" y="3940"/>
                  <a:pt x="4964" y="4002"/>
                  <a:pt x="4964" y="4064"/>
                </a:cubicBezTo>
                <a:cubicBezTo>
                  <a:pt x="4964" y="4095"/>
                  <a:pt x="4964" y="4126"/>
                  <a:pt x="4964" y="4157"/>
                </a:cubicBezTo>
                <a:cubicBezTo>
                  <a:pt x="4964" y="4511"/>
                  <a:pt x="4671" y="4739"/>
                  <a:pt x="4366" y="4739"/>
                </a:cubicBezTo>
                <a:cubicBezTo>
                  <a:pt x="4216" y="4739"/>
                  <a:pt x="4063" y="4683"/>
                  <a:pt x="3940" y="4561"/>
                </a:cubicBezTo>
                <a:cubicBezTo>
                  <a:pt x="3568" y="4188"/>
                  <a:pt x="3847" y="3537"/>
                  <a:pt x="4374" y="3537"/>
                </a:cubicBezTo>
                <a:close/>
                <a:moveTo>
                  <a:pt x="6174" y="5212"/>
                </a:moveTo>
                <a:cubicBezTo>
                  <a:pt x="6274" y="5212"/>
                  <a:pt x="6375" y="5274"/>
                  <a:pt x="6391" y="5398"/>
                </a:cubicBezTo>
                <a:lnTo>
                  <a:pt x="6391" y="7663"/>
                </a:lnTo>
                <a:lnTo>
                  <a:pt x="5956" y="7663"/>
                </a:lnTo>
                <a:lnTo>
                  <a:pt x="5956" y="5398"/>
                </a:lnTo>
                <a:cubicBezTo>
                  <a:pt x="5972" y="5274"/>
                  <a:pt x="6073" y="5212"/>
                  <a:pt x="6174" y="5212"/>
                </a:cubicBezTo>
                <a:close/>
                <a:moveTo>
                  <a:pt x="7880" y="5212"/>
                </a:moveTo>
                <a:cubicBezTo>
                  <a:pt x="7980" y="5212"/>
                  <a:pt x="8081" y="5274"/>
                  <a:pt x="8097" y="5398"/>
                </a:cubicBezTo>
                <a:lnTo>
                  <a:pt x="8097" y="7663"/>
                </a:lnTo>
                <a:lnTo>
                  <a:pt x="7662" y="7663"/>
                </a:lnTo>
                <a:lnTo>
                  <a:pt x="7662" y="5398"/>
                </a:lnTo>
                <a:cubicBezTo>
                  <a:pt x="7678" y="5274"/>
                  <a:pt x="7779" y="5212"/>
                  <a:pt x="7880" y="5212"/>
                </a:cubicBezTo>
                <a:close/>
                <a:moveTo>
                  <a:pt x="8624" y="4219"/>
                </a:moveTo>
                <a:cubicBezTo>
                  <a:pt x="8655" y="4468"/>
                  <a:pt x="8748" y="4685"/>
                  <a:pt x="8903" y="4871"/>
                </a:cubicBezTo>
                <a:lnTo>
                  <a:pt x="8903" y="7663"/>
                </a:lnTo>
                <a:lnTo>
                  <a:pt x="8500" y="7663"/>
                </a:lnTo>
                <a:lnTo>
                  <a:pt x="8500" y="5398"/>
                </a:lnTo>
                <a:cubicBezTo>
                  <a:pt x="8500" y="5057"/>
                  <a:pt x="8221" y="4778"/>
                  <a:pt x="7880" y="4778"/>
                </a:cubicBezTo>
                <a:cubicBezTo>
                  <a:pt x="7538" y="4778"/>
                  <a:pt x="7259" y="5057"/>
                  <a:pt x="7259" y="5398"/>
                </a:cubicBezTo>
                <a:lnTo>
                  <a:pt x="7259" y="7663"/>
                </a:lnTo>
                <a:lnTo>
                  <a:pt x="6794" y="7663"/>
                </a:lnTo>
                <a:lnTo>
                  <a:pt x="6794" y="5398"/>
                </a:lnTo>
                <a:cubicBezTo>
                  <a:pt x="6825" y="4948"/>
                  <a:pt x="6491" y="4723"/>
                  <a:pt x="6158" y="4723"/>
                </a:cubicBezTo>
                <a:cubicBezTo>
                  <a:pt x="5825" y="4723"/>
                  <a:pt x="5491" y="4948"/>
                  <a:pt x="5522" y="5398"/>
                </a:cubicBezTo>
                <a:lnTo>
                  <a:pt x="5522" y="7663"/>
                </a:lnTo>
                <a:lnTo>
                  <a:pt x="5088" y="7663"/>
                </a:lnTo>
                <a:lnTo>
                  <a:pt x="5088" y="4871"/>
                </a:lnTo>
                <a:cubicBezTo>
                  <a:pt x="5274" y="4685"/>
                  <a:pt x="5367" y="4468"/>
                  <a:pt x="5398" y="4219"/>
                </a:cubicBezTo>
                <a:close/>
                <a:moveTo>
                  <a:pt x="11819" y="1242"/>
                </a:moveTo>
                <a:cubicBezTo>
                  <a:pt x="11850" y="1242"/>
                  <a:pt x="11850" y="1273"/>
                  <a:pt x="11850" y="1273"/>
                </a:cubicBezTo>
                <a:lnTo>
                  <a:pt x="11850" y="7663"/>
                </a:lnTo>
                <a:lnTo>
                  <a:pt x="9338" y="7663"/>
                </a:lnTo>
                <a:lnTo>
                  <a:pt x="9338" y="5119"/>
                </a:lnTo>
                <a:cubicBezTo>
                  <a:pt x="9431" y="5150"/>
                  <a:pt x="9524" y="5150"/>
                  <a:pt x="9617" y="5150"/>
                </a:cubicBezTo>
                <a:cubicBezTo>
                  <a:pt x="10826" y="5150"/>
                  <a:pt x="11044" y="3413"/>
                  <a:pt x="9834" y="3165"/>
                </a:cubicBezTo>
                <a:lnTo>
                  <a:pt x="9834" y="2699"/>
                </a:lnTo>
                <a:cubicBezTo>
                  <a:pt x="9834" y="2451"/>
                  <a:pt x="9648" y="2265"/>
                  <a:pt x="9400" y="2265"/>
                </a:cubicBezTo>
                <a:lnTo>
                  <a:pt x="9027" y="2265"/>
                </a:lnTo>
                <a:cubicBezTo>
                  <a:pt x="8748" y="2265"/>
                  <a:pt x="8748" y="2668"/>
                  <a:pt x="9027" y="2668"/>
                </a:cubicBezTo>
                <a:lnTo>
                  <a:pt x="9400" y="2668"/>
                </a:lnTo>
                <a:cubicBezTo>
                  <a:pt x="9431" y="2668"/>
                  <a:pt x="9431" y="2668"/>
                  <a:pt x="9431" y="2699"/>
                </a:cubicBezTo>
                <a:lnTo>
                  <a:pt x="9431" y="3134"/>
                </a:lnTo>
                <a:lnTo>
                  <a:pt x="4592" y="3134"/>
                </a:lnTo>
                <a:lnTo>
                  <a:pt x="4592" y="2699"/>
                </a:lnTo>
                <a:cubicBezTo>
                  <a:pt x="4592" y="2668"/>
                  <a:pt x="4592" y="2668"/>
                  <a:pt x="4623" y="2668"/>
                </a:cubicBezTo>
                <a:lnTo>
                  <a:pt x="8221" y="2668"/>
                </a:lnTo>
                <a:cubicBezTo>
                  <a:pt x="8469" y="2668"/>
                  <a:pt x="8469" y="2265"/>
                  <a:pt x="8221" y="2265"/>
                </a:cubicBezTo>
                <a:lnTo>
                  <a:pt x="4623" y="2265"/>
                </a:lnTo>
                <a:cubicBezTo>
                  <a:pt x="4374" y="2265"/>
                  <a:pt x="4157" y="2451"/>
                  <a:pt x="4157" y="2699"/>
                </a:cubicBezTo>
                <a:lnTo>
                  <a:pt x="4157" y="3165"/>
                </a:lnTo>
                <a:cubicBezTo>
                  <a:pt x="2979" y="3413"/>
                  <a:pt x="3196" y="5150"/>
                  <a:pt x="4405" y="5150"/>
                </a:cubicBezTo>
                <a:cubicBezTo>
                  <a:pt x="4498" y="5150"/>
                  <a:pt x="4592" y="5150"/>
                  <a:pt x="4685" y="5119"/>
                </a:cubicBezTo>
                <a:lnTo>
                  <a:pt x="4685" y="7663"/>
                </a:lnTo>
                <a:lnTo>
                  <a:pt x="2172" y="7663"/>
                </a:lnTo>
                <a:lnTo>
                  <a:pt x="2172" y="1273"/>
                </a:lnTo>
                <a:cubicBezTo>
                  <a:pt x="2172" y="1273"/>
                  <a:pt x="2172" y="1242"/>
                  <a:pt x="2172" y="1242"/>
                </a:cubicBezTo>
                <a:close/>
                <a:moveTo>
                  <a:pt x="5615" y="8097"/>
                </a:moveTo>
                <a:lnTo>
                  <a:pt x="5615" y="8593"/>
                </a:lnTo>
                <a:lnTo>
                  <a:pt x="621" y="8593"/>
                </a:lnTo>
                <a:cubicBezTo>
                  <a:pt x="528" y="8593"/>
                  <a:pt x="435" y="8500"/>
                  <a:pt x="435" y="8407"/>
                </a:cubicBezTo>
                <a:lnTo>
                  <a:pt x="435" y="8097"/>
                </a:lnTo>
                <a:close/>
                <a:moveTo>
                  <a:pt x="8004" y="8097"/>
                </a:moveTo>
                <a:lnTo>
                  <a:pt x="8004" y="8593"/>
                </a:lnTo>
                <a:lnTo>
                  <a:pt x="6018" y="8593"/>
                </a:lnTo>
                <a:lnTo>
                  <a:pt x="6018" y="8097"/>
                </a:lnTo>
                <a:close/>
                <a:moveTo>
                  <a:pt x="1583" y="1"/>
                </a:moveTo>
                <a:cubicBezTo>
                  <a:pt x="1179" y="1"/>
                  <a:pt x="869" y="311"/>
                  <a:pt x="869" y="683"/>
                </a:cubicBezTo>
                <a:lnTo>
                  <a:pt x="869" y="4592"/>
                </a:lnTo>
                <a:cubicBezTo>
                  <a:pt x="869" y="4716"/>
                  <a:pt x="962" y="4809"/>
                  <a:pt x="1055" y="4809"/>
                </a:cubicBezTo>
                <a:cubicBezTo>
                  <a:pt x="1179" y="4809"/>
                  <a:pt x="1272" y="4716"/>
                  <a:pt x="1272" y="4592"/>
                </a:cubicBezTo>
                <a:lnTo>
                  <a:pt x="1272" y="683"/>
                </a:lnTo>
                <a:cubicBezTo>
                  <a:pt x="1272" y="528"/>
                  <a:pt x="1397" y="373"/>
                  <a:pt x="1583" y="373"/>
                </a:cubicBezTo>
                <a:lnTo>
                  <a:pt x="12439" y="373"/>
                </a:lnTo>
                <a:cubicBezTo>
                  <a:pt x="12595" y="373"/>
                  <a:pt x="12719" y="528"/>
                  <a:pt x="12719" y="683"/>
                </a:cubicBezTo>
                <a:lnTo>
                  <a:pt x="12719" y="7663"/>
                </a:lnTo>
                <a:lnTo>
                  <a:pt x="12253" y="7663"/>
                </a:lnTo>
                <a:lnTo>
                  <a:pt x="12253" y="1273"/>
                </a:lnTo>
                <a:cubicBezTo>
                  <a:pt x="12253" y="1055"/>
                  <a:pt x="12067" y="838"/>
                  <a:pt x="11819" y="838"/>
                </a:cubicBezTo>
                <a:lnTo>
                  <a:pt x="2203" y="838"/>
                </a:lnTo>
                <a:cubicBezTo>
                  <a:pt x="1955" y="838"/>
                  <a:pt x="1769" y="1055"/>
                  <a:pt x="1769" y="1273"/>
                </a:cubicBezTo>
                <a:lnTo>
                  <a:pt x="1769" y="7663"/>
                </a:lnTo>
                <a:lnTo>
                  <a:pt x="1304" y="7663"/>
                </a:lnTo>
                <a:lnTo>
                  <a:pt x="1304" y="5429"/>
                </a:lnTo>
                <a:cubicBezTo>
                  <a:pt x="1304" y="5305"/>
                  <a:pt x="1210" y="5212"/>
                  <a:pt x="1086" y="5212"/>
                </a:cubicBezTo>
                <a:cubicBezTo>
                  <a:pt x="962" y="5212"/>
                  <a:pt x="869" y="5305"/>
                  <a:pt x="900" y="5429"/>
                </a:cubicBezTo>
                <a:lnTo>
                  <a:pt x="900" y="7663"/>
                </a:lnTo>
                <a:lnTo>
                  <a:pt x="404" y="7663"/>
                </a:lnTo>
                <a:cubicBezTo>
                  <a:pt x="187" y="7663"/>
                  <a:pt x="1" y="7849"/>
                  <a:pt x="1" y="8066"/>
                </a:cubicBezTo>
                <a:lnTo>
                  <a:pt x="1" y="8407"/>
                </a:lnTo>
                <a:cubicBezTo>
                  <a:pt x="1" y="8748"/>
                  <a:pt x="280" y="9027"/>
                  <a:pt x="621" y="9027"/>
                </a:cubicBezTo>
                <a:lnTo>
                  <a:pt x="9710" y="9027"/>
                </a:lnTo>
                <a:cubicBezTo>
                  <a:pt x="9716" y="9028"/>
                  <a:pt x="9723" y="9029"/>
                  <a:pt x="9729" y="9029"/>
                </a:cubicBezTo>
                <a:cubicBezTo>
                  <a:pt x="9920" y="9029"/>
                  <a:pt x="9920" y="8592"/>
                  <a:pt x="9729" y="8592"/>
                </a:cubicBezTo>
                <a:cubicBezTo>
                  <a:pt x="9723" y="8592"/>
                  <a:pt x="9716" y="8592"/>
                  <a:pt x="9710" y="8593"/>
                </a:cubicBezTo>
                <a:lnTo>
                  <a:pt x="8407" y="8593"/>
                </a:lnTo>
                <a:lnTo>
                  <a:pt x="8407" y="8097"/>
                </a:lnTo>
                <a:lnTo>
                  <a:pt x="13587" y="8097"/>
                </a:lnTo>
                <a:lnTo>
                  <a:pt x="13587" y="8407"/>
                </a:lnTo>
                <a:cubicBezTo>
                  <a:pt x="13587" y="8500"/>
                  <a:pt x="13494" y="8593"/>
                  <a:pt x="13370" y="8593"/>
                </a:cubicBezTo>
                <a:lnTo>
                  <a:pt x="10516" y="8593"/>
                </a:lnTo>
                <a:cubicBezTo>
                  <a:pt x="10508" y="8592"/>
                  <a:pt x="10500" y="8592"/>
                  <a:pt x="10493" y="8592"/>
                </a:cubicBezTo>
                <a:cubicBezTo>
                  <a:pt x="10276" y="8592"/>
                  <a:pt x="10276" y="8998"/>
                  <a:pt x="10493" y="8998"/>
                </a:cubicBezTo>
                <a:cubicBezTo>
                  <a:pt x="10500" y="8998"/>
                  <a:pt x="10508" y="8997"/>
                  <a:pt x="10516" y="8996"/>
                </a:cubicBezTo>
                <a:lnTo>
                  <a:pt x="13370" y="8996"/>
                </a:lnTo>
                <a:cubicBezTo>
                  <a:pt x="13711" y="8996"/>
                  <a:pt x="13990" y="8748"/>
                  <a:pt x="13990" y="8407"/>
                </a:cubicBezTo>
                <a:lnTo>
                  <a:pt x="13990" y="8035"/>
                </a:lnTo>
                <a:cubicBezTo>
                  <a:pt x="13990" y="7818"/>
                  <a:pt x="13804" y="7663"/>
                  <a:pt x="13587" y="7663"/>
                </a:cubicBezTo>
                <a:lnTo>
                  <a:pt x="13122" y="7663"/>
                </a:lnTo>
                <a:lnTo>
                  <a:pt x="13122" y="683"/>
                </a:lnTo>
                <a:cubicBezTo>
                  <a:pt x="13122" y="311"/>
                  <a:pt x="12812" y="1"/>
                  <a:pt x="124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69" name="Google Shape;14869;p97"/>
          <p:cNvGrpSpPr/>
          <p:nvPr/>
        </p:nvGrpSpPr>
        <p:grpSpPr>
          <a:xfrm>
            <a:off x="1731784" y="4002250"/>
            <a:ext cx="351325" cy="295875"/>
            <a:chOff x="5451325" y="4196775"/>
            <a:chExt cx="351325" cy="295875"/>
          </a:xfrm>
        </p:grpSpPr>
        <p:sp>
          <p:nvSpPr>
            <p:cNvPr id="14870" name="Google Shape;14870;p97"/>
            <p:cNvSpPr/>
            <p:nvPr/>
          </p:nvSpPr>
          <p:spPr>
            <a:xfrm>
              <a:off x="5712225" y="4214625"/>
              <a:ext cx="11325" cy="7550"/>
            </a:xfrm>
            <a:custGeom>
              <a:avLst/>
              <a:gdLst/>
              <a:ahLst/>
              <a:cxnLst/>
              <a:rect l="l" t="t" r="r" b="b"/>
              <a:pathLst>
                <a:path w="453" h="302" extrusionOk="0">
                  <a:moveTo>
                    <a:pt x="235" y="0"/>
                  </a:moveTo>
                  <a:cubicBezTo>
                    <a:pt x="1" y="0"/>
                    <a:pt x="245" y="301"/>
                    <a:pt x="378" y="301"/>
                  </a:cubicBezTo>
                  <a:cubicBezTo>
                    <a:pt x="421" y="301"/>
                    <a:pt x="452" y="270"/>
                    <a:pt x="452" y="187"/>
                  </a:cubicBezTo>
                  <a:cubicBezTo>
                    <a:pt x="452" y="93"/>
                    <a:pt x="35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97"/>
            <p:cNvSpPr/>
            <p:nvPr/>
          </p:nvSpPr>
          <p:spPr>
            <a:xfrm>
              <a:off x="5736275" y="4214625"/>
              <a:ext cx="11300" cy="7550"/>
            </a:xfrm>
            <a:custGeom>
              <a:avLst/>
              <a:gdLst/>
              <a:ahLst/>
              <a:cxnLst/>
              <a:rect l="l" t="t" r="r" b="b"/>
              <a:pathLst>
                <a:path w="452" h="302" extrusionOk="0">
                  <a:moveTo>
                    <a:pt x="235" y="0"/>
                  </a:moveTo>
                  <a:cubicBezTo>
                    <a:pt x="0" y="0"/>
                    <a:pt x="244" y="301"/>
                    <a:pt x="377" y="301"/>
                  </a:cubicBezTo>
                  <a:cubicBezTo>
                    <a:pt x="420" y="301"/>
                    <a:pt x="452" y="270"/>
                    <a:pt x="452" y="187"/>
                  </a:cubicBezTo>
                  <a:cubicBezTo>
                    <a:pt x="452" y="93"/>
                    <a:pt x="35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97"/>
            <p:cNvSpPr/>
            <p:nvPr/>
          </p:nvSpPr>
          <p:spPr>
            <a:xfrm>
              <a:off x="5760500" y="4214625"/>
              <a:ext cx="11125" cy="7550"/>
            </a:xfrm>
            <a:custGeom>
              <a:avLst/>
              <a:gdLst/>
              <a:ahLst/>
              <a:cxnLst/>
              <a:rect l="l" t="t" r="r" b="b"/>
              <a:pathLst>
                <a:path w="445" h="302" extrusionOk="0">
                  <a:moveTo>
                    <a:pt x="258" y="0"/>
                  </a:moveTo>
                  <a:cubicBezTo>
                    <a:pt x="1" y="0"/>
                    <a:pt x="239" y="301"/>
                    <a:pt x="370" y="301"/>
                  </a:cubicBezTo>
                  <a:cubicBezTo>
                    <a:pt x="413" y="301"/>
                    <a:pt x="445" y="270"/>
                    <a:pt x="445" y="187"/>
                  </a:cubicBezTo>
                  <a:cubicBezTo>
                    <a:pt x="445" y="93"/>
                    <a:pt x="352" y="0"/>
                    <a:pt x="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97"/>
            <p:cNvSpPr/>
            <p:nvPr/>
          </p:nvSpPr>
          <p:spPr>
            <a:xfrm>
              <a:off x="5596350" y="4389875"/>
              <a:ext cx="54300" cy="46550"/>
            </a:xfrm>
            <a:custGeom>
              <a:avLst/>
              <a:gdLst/>
              <a:ahLst/>
              <a:cxnLst/>
              <a:rect l="l" t="t" r="r" b="b"/>
              <a:pathLst>
                <a:path w="2172" h="1862" extrusionOk="0">
                  <a:moveTo>
                    <a:pt x="1227" y="400"/>
                  </a:moveTo>
                  <a:cubicBezTo>
                    <a:pt x="1498" y="400"/>
                    <a:pt x="1768" y="616"/>
                    <a:pt x="1768" y="931"/>
                  </a:cubicBezTo>
                  <a:cubicBezTo>
                    <a:pt x="1768" y="1210"/>
                    <a:pt x="1520" y="1459"/>
                    <a:pt x="1241" y="1459"/>
                  </a:cubicBezTo>
                  <a:cubicBezTo>
                    <a:pt x="776" y="1459"/>
                    <a:pt x="528" y="900"/>
                    <a:pt x="869" y="559"/>
                  </a:cubicBezTo>
                  <a:cubicBezTo>
                    <a:pt x="969" y="449"/>
                    <a:pt x="1098" y="400"/>
                    <a:pt x="1227" y="400"/>
                  </a:cubicBezTo>
                  <a:close/>
                  <a:moveTo>
                    <a:pt x="1241" y="1"/>
                  </a:moveTo>
                  <a:cubicBezTo>
                    <a:pt x="403" y="1"/>
                    <a:pt x="0" y="993"/>
                    <a:pt x="590" y="1583"/>
                  </a:cubicBezTo>
                  <a:cubicBezTo>
                    <a:pt x="782" y="1775"/>
                    <a:pt x="1018" y="1862"/>
                    <a:pt x="1248" y="1862"/>
                  </a:cubicBezTo>
                  <a:cubicBezTo>
                    <a:pt x="1722" y="1862"/>
                    <a:pt x="2172" y="1495"/>
                    <a:pt x="2172" y="931"/>
                  </a:cubicBezTo>
                  <a:cubicBezTo>
                    <a:pt x="2172" y="404"/>
                    <a:pt x="1737" y="1"/>
                    <a:pt x="1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97"/>
            <p:cNvSpPr/>
            <p:nvPr/>
          </p:nvSpPr>
          <p:spPr>
            <a:xfrm>
              <a:off x="5451325" y="4196775"/>
              <a:ext cx="351325" cy="295875"/>
            </a:xfrm>
            <a:custGeom>
              <a:avLst/>
              <a:gdLst/>
              <a:ahLst/>
              <a:cxnLst/>
              <a:rect l="l" t="t" r="r" b="b"/>
              <a:pathLst>
                <a:path w="14053" h="11835" extrusionOk="0">
                  <a:moveTo>
                    <a:pt x="7030" y="7058"/>
                  </a:moveTo>
                  <a:cubicBezTo>
                    <a:pt x="7127" y="7058"/>
                    <a:pt x="7228" y="7104"/>
                    <a:pt x="7290" y="7197"/>
                  </a:cubicBezTo>
                  <a:cubicBezTo>
                    <a:pt x="7445" y="7352"/>
                    <a:pt x="7662" y="7446"/>
                    <a:pt x="7911" y="7446"/>
                  </a:cubicBezTo>
                  <a:cubicBezTo>
                    <a:pt x="8004" y="7446"/>
                    <a:pt x="8097" y="7477"/>
                    <a:pt x="8159" y="7539"/>
                  </a:cubicBezTo>
                  <a:cubicBezTo>
                    <a:pt x="8221" y="7601"/>
                    <a:pt x="8252" y="7694"/>
                    <a:pt x="8252" y="7787"/>
                  </a:cubicBezTo>
                  <a:cubicBezTo>
                    <a:pt x="8252" y="7911"/>
                    <a:pt x="8283" y="8004"/>
                    <a:pt x="8314" y="8128"/>
                  </a:cubicBezTo>
                  <a:cubicBezTo>
                    <a:pt x="8345" y="8221"/>
                    <a:pt x="8407" y="8314"/>
                    <a:pt x="8500" y="8407"/>
                  </a:cubicBezTo>
                  <a:cubicBezTo>
                    <a:pt x="8686" y="8500"/>
                    <a:pt x="8686" y="8779"/>
                    <a:pt x="8500" y="8903"/>
                  </a:cubicBezTo>
                  <a:cubicBezTo>
                    <a:pt x="8407" y="8996"/>
                    <a:pt x="8345" y="9090"/>
                    <a:pt x="8314" y="9183"/>
                  </a:cubicBezTo>
                  <a:cubicBezTo>
                    <a:pt x="8283" y="9276"/>
                    <a:pt x="8252" y="9400"/>
                    <a:pt x="8252" y="9524"/>
                  </a:cubicBezTo>
                  <a:cubicBezTo>
                    <a:pt x="8252" y="9617"/>
                    <a:pt x="8221" y="9710"/>
                    <a:pt x="8159" y="9772"/>
                  </a:cubicBezTo>
                  <a:cubicBezTo>
                    <a:pt x="8097" y="9834"/>
                    <a:pt x="8004" y="9865"/>
                    <a:pt x="7911" y="9865"/>
                  </a:cubicBezTo>
                  <a:cubicBezTo>
                    <a:pt x="7662" y="9865"/>
                    <a:pt x="7445" y="9958"/>
                    <a:pt x="7290" y="10113"/>
                  </a:cubicBezTo>
                  <a:cubicBezTo>
                    <a:pt x="7228" y="10206"/>
                    <a:pt x="7127" y="10253"/>
                    <a:pt x="7030" y="10253"/>
                  </a:cubicBezTo>
                  <a:cubicBezTo>
                    <a:pt x="6933" y="10253"/>
                    <a:pt x="6840" y="10206"/>
                    <a:pt x="6794" y="10113"/>
                  </a:cubicBezTo>
                  <a:cubicBezTo>
                    <a:pt x="6701" y="10020"/>
                    <a:pt x="6608" y="9989"/>
                    <a:pt x="6515" y="9927"/>
                  </a:cubicBezTo>
                  <a:cubicBezTo>
                    <a:pt x="6391" y="9896"/>
                    <a:pt x="6298" y="9865"/>
                    <a:pt x="6173" y="9865"/>
                  </a:cubicBezTo>
                  <a:cubicBezTo>
                    <a:pt x="6080" y="9865"/>
                    <a:pt x="5987" y="9834"/>
                    <a:pt x="5894" y="9772"/>
                  </a:cubicBezTo>
                  <a:cubicBezTo>
                    <a:pt x="5863" y="9710"/>
                    <a:pt x="5832" y="9617"/>
                    <a:pt x="5832" y="9524"/>
                  </a:cubicBezTo>
                  <a:cubicBezTo>
                    <a:pt x="5832" y="9276"/>
                    <a:pt x="5739" y="9059"/>
                    <a:pt x="5584" y="8903"/>
                  </a:cubicBezTo>
                  <a:cubicBezTo>
                    <a:pt x="5398" y="8779"/>
                    <a:pt x="5398" y="8500"/>
                    <a:pt x="5584" y="8407"/>
                  </a:cubicBezTo>
                  <a:cubicBezTo>
                    <a:pt x="5646" y="8314"/>
                    <a:pt x="5708" y="8221"/>
                    <a:pt x="5770" y="8128"/>
                  </a:cubicBezTo>
                  <a:cubicBezTo>
                    <a:pt x="5801" y="8004"/>
                    <a:pt x="5832" y="7911"/>
                    <a:pt x="5832" y="7787"/>
                  </a:cubicBezTo>
                  <a:cubicBezTo>
                    <a:pt x="5778" y="7598"/>
                    <a:pt x="5911" y="7433"/>
                    <a:pt x="6089" y="7433"/>
                  </a:cubicBezTo>
                  <a:cubicBezTo>
                    <a:pt x="6116" y="7433"/>
                    <a:pt x="6145" y="7437"/>
                    <a:pt x="6173" y="7446"/>
                  </a:cubicBezTo>
                  <a:cubicBezTo>
                    <a:pt x="6298" y="7446"/>
                    <a:pt x="6391" y="7415"/>
                    <a:pt x="6515" y="7383"/>
                  </a:cubicBezTo>
                  <a:cubicBezTo>
                    <a:pt x="6608" y="7321"/>
                    <a:pt x="6701" y="7259"/>
                    <a:pt x="6794" y="7197"/>
                  </a:cubicBezTo>
                  <a:cubicBezTo>
                    <a:pt x="6840" y="7104"/>
                    <a:pt x="6933" y="7058"/>
                    <a:pt x="7030" y="7058"/>
                  </a:cubicBezTo>
                  <a:close/>
                  <a:moveTo>
                    <a:pt x="7538" y="10423"/>
                  </a:moveTo>
                  <a:lnTo>
                    <a:pt x="7538" y="11354"/>
                  </a:lnTo>
                  <a:lnTo>
                    <a:pt x="7166" y="11168"/>
                  </a:lnTo>
                  <a:cubicBezTo>
                    <a:pt x="7120" y="11137"/>
                    <a:pt x="7073" y="11121"/>
                    <a:pt x="7030" y="11121"/>
                  </a:cubicBezTo>
                  <a:cubicBezTo>
                    <a:pt x="6988" y="11121"/>
                    <a:pt x="6949" y="11137"/>
                    <a:pt x="6918" y="11168"/>
                  </a:cubicBezTo>
                  <a:lnTo>
                    <a:pt x="6546" y="11354"/>
                  </a:lnTo>
                  <a:lnTo>
                    <a:pt x="6546" y="10423"/>
                  </a:lnTo>
                  <a:cubicBezTo>
                    <a:pt x="6670" y="10547"/>
                    <a:pt x="6856" y="10640"/>
                    <a:pt x="7042" y="10640"/>
                  </a:cubicBezTo>
                  <a:cubicBezTo>
                    <a:pt x="7228" y="10640"/>
                    <a:pt x="7414" y="10547"/>
                    <a:pt x="7538" y="10423"/>
                  </a:cubicBezTo>
                  <a:close/>
                  <a:moveTo>
                    <a:pt x="652" y="1"/>
                  </a:moveTo>
                  <a:cubicBezTo>
                    <a:pt x="280" y="1"/>
                    <a:pt x="1" y="342"/>
                    <a:pt x="63" y="683"/>
                  </a:cubicBezTo>
                  <a:lnTo>
                    <a:pt x="63" y="9338"/>
                  </a:lnTo>
                  <a:cubicBezTo>
                    <a:pt x="92" y="9599"/>
                    <a:pt x="311" y="9806"/>
                    <a:pt x="593" y="9806"/>
                  </a:cubicBezTo>
                  <a:cubicBezTo>
                    <a:pt x="613" y="9806"/>
                    <a:pt x="632" y="9805"/>
                    <a:pt x="652" y="9803"/>
                  </a:cubicBezTo>
                  <a:lnTo>
                    <a:pt x="3041" y="9803"/>
                  </a:lnTo>
                  <a:cubicBezTo>
                    <a:pt x="3049" y="9804"/>
                    <a:pt x="3056" y="9804"/>
                    <a:pt x="3064" y="9804"/>
                  </a:cubicBezTo>
                  <a:cubicBezTo>
                    <a:pt x="3281" y="9804"/>
                    <a:pt x="3281" y="9398"/>
                    <a:pt x="3064" y="9398"/>
                  </a:cubicBezTo>
                  <a:cubicBezTo>
                    <a:pt x="3056" y="9398"/>
                    <a:pt x="3049" y="9399"/>
                    <a:pt x="3041" y="9400"/>
                  </a:cubicBezTo>
                  <a:lnTo>
                    <a:pt x="652" y="9400"/>
                  </a:lnTo>
                  <a:cubicBezTo>
                    <a:pt x="559" y="9400"/>
                    <a:pt x="497" y="9369"/>
                    <a:pt x="466" y="9307"/>
                  </a:cubicBezTo>
                  <a:lnTo>
                    <a:pt x="466" y="1955"/>
                  </a:lnTo>
                  <a:lnTo>
                    <a:pt x="7383" y="1955"/>
                  </a:lnTo>
                  <a:cubicBezTo>
                    <a:pt x="7391" y="1956"/>
                    <a:pt x="7399" y="1957"/>
                    <a:pt x="7406" y="1957"/>
                  </a:cubicBezTo>
                  <a:cubicBezTo>
                    <a:pt x="7624" y="1957"/>
                    <a:pt x="7624" y="1550"/>
                    <a:pt x="7406" y="1550"/>
                  </a:cubicBezTo>
                  <a:cubicBezTo>
                    <a:pt x="7399" y="1550"/>
                    <a:pt x="7391" y="1551"/>
                    <a:pt x="7383" y="1552"/>
                  </a:cubicBezTo>
                  <a:lnTo>
                    <a:pt x="466" y="1552"/>
                  </a:lnTo>
                  <a:lnTo>
                    <a:pt x="466" y="714"/>
                  </a:lnTo>
                  <a:cubicBezTo>
                    <a:pt x="466" y="621"/>
                    <a:pt x="466" y="435"/>
                    <a:pt x="652" y="435"/>
                  </a:cubicBezTo>
                  <a:lnTo>
                    <a:pt x="13432" y="435"/>
                  </a:lnTo>
                  <a:cubicBezTo>
                    <a:pt x="13587" y="435"/>
                    <a:pt x="13618" y="621"/>
                    <a:pt x="13618" y="714"/>
                  </a:cubicBezTo>
                  <a:lnTo>
                    <a:pt x="13618" y="1552"/>
                  </a:lnTo>
                  <a:lnTo>
                    <a:pt x="8221" y="1552"/>
                  </a:lnTo>
                  <a:cubicBezTo>
                    <a:pt x="8213" y="1551"/>
                    <a:pt x="8205" y="1550"/>
                    <a:pt x="8197" y="1550"/>
                  </a:cubicBezTo>
                  <a:cubicBezTo>
                    <a:pt x="7980" y="1550"/>
                    <a:pt x="7980" y="1957"/>
                    <a:pt x="8197" y="1957"/>
                  </a:cubicBezTo>
                  <a:cubicBezTo>
                    <a:pt x="8205" y="1957"/>
                    <a:pt x="8213" y="1956"/>
                    <a:pt x="8221" y="1955"/>
                  </a:cubicBezTo>
                  <a:lnTo>
                    <a:pt x="13618" y="1955"/>
                  </a:lnTo>
                  <a:lnTo>
                    <a:pt x="13618" y="9307"/>
                  </a:lnTo>
                  <a:cubicBezTo>
                    <a:pt x="13556" y="9369"/>
                    <a:pt x="13494" y="9400"/>
                    <a:pt x="13432" y="9400"/>
                  </a:cubicBezTo>
                  <a:lnTo>
                    <a:pt x="8655" y="9400"/>
                  </a:lnTo>
                  <a:cubicBezTo>
                    <a:pt x="8686" y="9369"/>
                    <a:pt x="8686" y="9369"/>
                    <a:pt x="8686" y="9338"/>
                  </a:cubicBezTo>
                  <a:cubicBezTo>
                    <a:pt x="8717" y="9276"/>
                    <a:pt x="8748" y="9214"/>
                    <a:pt x="8810" y="9152"/>
                  </a:cubicBezTo>
                  <a:cubicBezTo>
                    <a:pt x="8934" y="9028"/>
                    <a:pt x="9027" y="8841"/>
                    <a:pt x="9058" y="8655"/>
                  </a:cubicBezTo>
                  <a:cubicBezTo>
                    <a:pt x="9027" y="8469"/>
                    <a:pt x="8934" y="8283"/>
                    <a:pt x="8810" y="8159"/>
                  </a:cubicBezTo>
                  <a:cubicBezTo>
                    <a:pt x="8748" y="8097"/>
                    <a:pt x="8717" y="8035"/>
                    <a:pt x="8686" y="7973"/>
                  </a:cubicBezTo>
                  <a:cubicBezTo>
                    <a:pt x="8655" y="7880"/>
                    <a:pt x="8655" y="7818"/>
                    <a:pt x="8655" y="7725"/>
                  </a:cubicBezTo>
                  <a:cubicBezTo>
                    <a:pt x="8655" y="7539"/>
                    <a:pt x="8562" y="7383"/>
                    <a:pt x="8469" y="7228"/>
                  </a:cubicBezTo>
                  <a:cubicBezTo>
                    <a:pt x="8314" y="7104"/>
                    <a:pt x="8128" y="7042"/>
                    <a:pt x="7942" y="7042"/>
                  </a:cubicBezTo>
                  <a:cubicBezTo>
                    <a:pt x="7880" y="7042"/>
                    <a:pt x="7786" y="7011"/>
                    <a:pt x="7724" y="7011"/>
                  </a:cubicBezTo>
                  <a:cubicBezTo>
                    <a:pt x="7662" y="6980"/>
                    <a:pt x="7600" y="6918"/>
                    <a:pt x="7538" y="6887"/>
                  </a:cubicBezTo>
                  <a:cubicBezTo>
                    <a:pt x="7414" y="6732"/>
                    <a:pt x="7228" y="6670"/>
                    <a:pt x="7042" y="6639"/>
                  </a:cubicBezTo>
                  <a:cubicBezTo>
                    <a:pt x="6856" y="6670"/>
                    <a:pt x="6670" y="6732"/>
                    <a:pt x="6515" y="6887"/>
                  </a:cubicBezTo>
                  <a:cubicBezTo>
                    <a:pt x="6484" y="6918"/>
                    <a:pt x="6422" y="6980"/>
                    <a:pt x="6360" y="7011"/>
                  </a:cubicBezTo>
                  <a:cubicBezTo>
                    <a:pt x="6267" y="7011"/>
                    <a:pt x="6204" y="7042"/>
                    <a:pt x="6111" y="7042"/>
                  </a:cubicBezTo>
                  <a:cubicBezTo>
                    <a:pt x="6096" y="7041"/>
                    <a:pt x="6080" y="7040"/>
                    <a:pt x="6064" y="7040"/>
                  </a:cubicBezTo>
                  <a:cubicBezTo>
                    <a:pt x="5711" y="7040"/>
                    <a:pt x="5399" y="7368"/>
                    <a:pt x="5429" y="7725"/>
                  </a:cubicBezTo>
                  <a:cubicBezTo>
                    <a:pt x="5429" y="7818"/>
                    <a:pt x="5398" y="7880"/>
                    <a:pt x="5367" y="7973"/>
                  </a:cubicBezTo>
                  <a:cubicBezTo>
                    <a:pt x="5336" y="8035"/>
                    <a:pt x="5305" y="8097"/>
                    <a:pt x="5243" y="8159"/>
                  </a:cubicBezTo>
                  <a:cubicBezTo>
                    <a:pt x="5119" y="8283"/>
                    <a:pt x="5057" y="8469"/>
                    <a:pt x="5026" y="8655"/>
                  </a:cubicBezTo>
                  <a:cubicBezTo>
                    <a:pt x="5026" y="8841"/>
                    <a:pt x="5119" y="9028"/>
                    <a:pt x="5243" y="9152"/>
                  </a:cubicBezTo>
                  <a:cubicBezTo>
                    <a:pt x="5305" y="9214"/>
                    <a:pt x="5336" y="9276"/>
                    <a:pt x="5367" y="9338"/>
                  </a:cubicBezTo>
                  <a:cubicBezTo>
                    <a:pt x="5367" y="9369"/>
                    <a:pt x="5367" y="9369"/>
                    <a:pt x="5398" y="9400"/>
                  </a:cubicBezTo>
                  <a:lnTo>
                    <a:pt x="3847" y="9400"/>
                  </a:lnTo>
                  <a:cubicBezTo>
                    <a:pt x="3840" y="9399"/>
                    <a:pt x="3833" y="9398"/>
                    <a:pt x="3827" y="9398"/>
                  </a:cubicBezTo>
                  <a:cubicBezTo>
                    <a:pt x="3637" y="9398"/>
                    <a:pt x="3637" y="9804"/>
                    <a:pt x="3827" y="9804"/>
                  </a:cubicBezTo>
                  <a:cubicBezTo>
                    <a:pt x="3833" y="9804"/>
                    <a:pt x="3840" y="9804"/>
                    <a:pt x="3847" y="9803"/>
                  </a:cubicBezTo>
                  <a:lnTo>
                    <a:pt x="5460" y="9803"/>
                  </a:lnTo>
                  <a:cubicBezTo>
                    <a:pt x="5491" y="9896"/>
                    <a:pt x="5522" y="9989"/>
                    <a:pt x="5615" y="10082"/>
                  </a:cubicBezTo>
                  <a:cubicBezTo>
                    <a:pt x="5739" y="10175"/>
                    <a:pt x="5925" y="10268"/>
                    <a:pt x="6080" y="10268"/>
                  </a:cubicBezTo>
                  <a:lnTo>
                    <a:pt x="6080" y="11571"/>
                  </a:lnTo>
                  <a:cubicBezTo>
                    <a:pt x="6080" y="11664"/>
                    <a:pt x="6142" y="11726"/>
                    <a:pt x="6204" y="11788"/>
                  </a:cubicBezTo>
                  <a:cubicBezTo>
                    <a:pt x="6251" y="11819"/>
                    <a:pt x="6298" y="11835"/>
                    <a:pt x="6344" y="11835"/>
                  </a:cubicBezTo>
                  <a:cubicBezTo>
                    <a:pt x="6391" y="11835"/>
                    <a:pt x="6437" y="11819"/>
                    <a:pt x="6484" y="11788"/>
                  </a:cubicBezTo>
                  <a:lnTo>
                    <a:pt x="7011" y="11540"/>
                  </a:lnTo>
                  <a:lnTo>
                    <a:pt x="7569" y="11788"/>
                  </a:lnTo>
                  <a:cubicBezTo>
                    <a:pt x="7600" y="11819"/>
                    <a:pt x="7631" y="11819"/>
                    <a:pt x="7693" y="11819"/>
                  </a:cubicBezTo>
                  <a:cubicBezTo>
                    <a:pt x="7817" y="11819"/>
                    <a:pt x="7942" y="11695"/>
                    <a:pt x="7942" y="11540"/>
                  </a:cubicBezTo>
                  <a:lnTo>
                    <a:pt x="7942" y="10237"/>
                  </a:lnTo>
                  <a:cubicBezTo>
                    <a:pt x="8128" y="10237"/>
                    <a:pt x="8314" y="10175"/>
                    <a:pt x="8438" y="10051"/>
                  </a:cubicBezTo>
                  <a:cubicBezTo>
                    <a:pt x="8500" y="9989"/>
                    <a:pt x="8562" y="9896"/>
                    <a:pt x="8593" y="9803"/>
                  </a:cubicBezTo>
                  <a:lnTo>
                    <a:pt x="13432" y="9803"/>
                  </a:lnTo>
                  <a:cubicBezTo>
                    <a:pt x="13711" y="9803"/>
                    <a:pt x="13959" y="9617"/>
                    <a:pt x="13990" y="9338"/>
                  </a:cubicBezTo>
                  <a:lnTo>
                    <a:pt x="13990" y="683"/>
                  </a:lnTo>
                  <a:cubicBezTo>
                    <a:pt x="14052" y="342"/>
                    <a:pt x="13773" y="1"/>
                    <a:pt x="13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97"/>
            <p:cNvSpPr/>
            <p:nvPr/>
          </p:nvSpPr>
          <p:spPr>
            <a:xfrm>
              <a:off x="5570750" y="4275850"/>
              <a:ext cx="112300" cy="10950"/>
            </a:xfrm>
            <a:custGeom>
              <a:avLst/>
              <a:gdLst/>
              <a:ahLst/>
              <a:cxnLst/>
              <a:rect l="l" t="t" r="r" b="b"/>
              <a:pathLst>
                <a:path w="4492" h="438" extrusionOk="0">
                  <a:moveTo>
                    <a:pt x="4300" y="1"/>
                  </a:moveTo>
                  <a:cubicBezTo>
                    <a:pt x="4294" y="1"/>
                    <a:pt x="4288" y="1"/>
                    <a:pt x="4281" y="2"/>
                  </a:cubicBezTo>
                  <a:lnTo>
                    <a:pt x="249" y="2"/>
                  </a:lnTo>
                  <a:cubicBezTo>
                    <a:pt x="1" y="33"/>
                    <a:pt x="1" y="374"/>
                    <a:pt x="249" y="436"/>
                  </a:cubicBezTo>
                  <a:lnTo>
                    <a:pt x="4281" y="436"/>
                  </a:lnTo>
                  <a:cubicBezTo>
                    <a:pt x="4288" y="437"/>
                    <a:pt x="4294" y="438"/>
                    <a:pt x="4300" y="438"/>
                  </a:cubicBezTo>
                  <a:cubicBezTo>
                    <a:pt x="4492" y="438"/>
                    <a:pt x="4492" y="1"/>
                    <a:pt x="43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97"/>
            <p:cNvSpPr/>
            <p:nvPr/>
          </p:nvSpPr>
          <p:spPr>
            <a:xfrm>
              <a:off x="5572300" y="4326025"/>
              <a:ext cx="111375" cy="10500"/>
            </a:xfrm>
            <a:custGeom>
              <a:avLst/>
              <a:gdLst/>
              <a:ahLst/>
              <a:cxnLst/>
              <a:rect l="l" t="t" r="r" b="b"/>
              <a:pathLst>
                <a:path w="4455" h="420" extrusionOk="0">
                  <a:moveTo>
                    <a:pt x="4272" y="1"/>
                  </a:moveTo>
                  <a:cubicBezTo>
                    <a:pt x="4256" y="1"/>
                    <a:pt x="4238" y="4"/>
                    <a:pt x="4219" y="11"/>
                  </a:cubicBezTo>
                  <a:lnTo>
                    <a:pt x="187" y="11"/>
                  </a:lnTo>
                  <a:cubicBezTo>
                    <a:pt x="1" y="73"/>
                    <a:pt x="1" y="321"/>
                    <a:pt x="187" y="414"/>
                  </a:cubicBezTo>
                  <a:lnTo>
                    <a:pt x="4219" y="414"/>
                  </a:lnTo>
                  <a:cubicBezTo>
                    <a:pt x="4232" y="418"/>
                    <a:pt x="4245" y="419"/>
                    <a:pt x="4257" y="419"/>
                  </a:cubicBezTo>
                  <a:cubicBezTo>
                    <a:pt x="4450" y="419"/>
                    <a:pt x="4455" y="1"/>
                    <a:pt x="4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97"/>
            <p:cNvSpPr/>
            <p:nvPr/>
          </p:nvSpPr>
          <p:spPr>
            <a:xfrm>
              <a:off x="5525775" y="4299925"/>
              <a:ext cx="204750" cy="10100"/>
            </a:xfrm>
            <a:custGeom>
              <a:avLst/>
              <a:gdLst/>
              <a:ahLst/>
              <a:cxnLst/>
              <a:rect l="l" t="t" r="r" b="b"/>
              <a:pathLst>
                <a:path w="8190" h="404" extrusionOk="0">
                  <a:moveTo>
                    <a:pt x="218" y="0"/>
                  </a:moveTo>
                  <a:cubicBezTo>
                    <a:pt x="94" y="0"/>
                    <a:pt x="0" y="94"/>
                    <a:pt x="0" y="218"/>
                  </a:cubicBezTo>
                  <a:cubicBezTo>
                    <a:pt x="0" y="311"/>
                    <a:pt x="94" y="404"/>
                    <a:pt x="218" y="404"/>
                  </a:cubicBezTo>
                  <a:lnTo>
                    <a:pt x="7910" y="404"/>
                  </a:lnTo>
                  <a:cubicBezTo>
                    <a:pt x="8190" y="404"/>
                    <a:pt x="8190" y="0"/>
                    <a:pt x="7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97"/>
            <p:cNvSpPr/>
            <p:nvPr/>
          </p:nvSpPr>
          <p:spPr>
            <a:xfrm>
              <a:off x="5702150" y="4370500"/>
              <a:ext cx="52425" cy="33950"/>
            </a:xfrm>
            <a:custGeom>
              <a:avLst/>
              <a:gdLst/>
              <a:ahLst/>
              <a:cxnLst/>
              <a:rect l="l" t="t" r="r" b="b"/>
              <a:pathLst>
                <a:path w="2097" h="1358" extrusionOk="0">
                  <a:moveTo>
                    <a:pt x="886" y="0"/>
                  </a:moveTo>
                  <a:cubicBezTo>
                    <a:pt x="669" y="62"/>
                    <a:pt x="328" y="434"/>
                    <a:pt x="111" y="776"/>
                  </a:cubicBezTo>
                  <a:cubicBezTo>
                    <a:pt x="1" y="952"/>
                    <a:pt x="141" y="1113"/>
                    <a:pt x="288" y="1113"/>
                  </a:cubicBezTo>
                  <a:cubicBezTo>
                    <a:pt x="347" y="1113"/>
                    <a:pt x="407" y="1087"/>
                    <a:pt x="452" y="1024"/>
                  </a:cubicBezTo>
                  <a:cubicBezTo>
                    <a:pt x="545" y="869"/>
                    <a:pt x="669" y="714"/>
                    <a:pt x="793" y="590"/>
                  </a:cubicBezTo>
                  <a:lnTo>
                    <a:pt x="793" y="745"/>
                  </a:lnTo>
                  <a:cubicBezTo>
                    <a:pt x="762" y="1055"/>
                    <a:pt x="731" y="1241"/>
                    <a:pt x="886" y="1334"/>
                  </a:cubicBezTo>
                  <a:cubicBezTo>
                    <a:pt x="917" y="1350"/>
                    <a:pt x="956" y="1357"/>
                    <a:pt x="999" y="1357"/>
                  </a:cubicBezTo>
                  <a:cubicBezTo>
                    <a:pt x="1042" y="1357"/>
                    <a:pt x="1088" y="1350"/>
                    <a:pt x="1135" y="1334"/>
                  </a:cubicBezTo>
                  <a:cubicBezTo>
                    <a:pt x="1197" y="1303"/>
                    <a:pt x="1259" y="1241"/>
                    <a:pt x="1321" y="1210"/>
                  </a:cubicBezTo>
                  <a:cubicBezTo>
                    <a:pt x="1483" y="1075"/>
                    <a:pt x="1574" y="987"/>
                    <a:pt x="1636" y="987"/>
                  </a:cubicBezTo>
                  <a:cubicBezTo>
                    <a:pt x="1645" y="987"/>
                    <a:pt x="1654" y="989"/>
                    <a:pt x="1662" y="993"/>
                  </a:cubicBezTo>
                  <a:cubicBezTo>
                    <a:pt x="1693" y="993"/>
                    <a:pt x="1662" y="993"/>
                    <a:pt x="1693" y="1024"/>
                  </a:cubicBezTo>
                  <a:cubicBezTo>
                    <a:pt x="1715" y="1091"/>
                    <a:pt x="1786" y="1142"/>
                    <a:pt x="1870" y="1142"/>
                  </a:cubicBezTo>
                  <a:cubicBezTo>
                    <a:pt x="1903" y="1142"/>
                    <a:pt x="1937" y="1134"/>
                    <a:pt x="1972" y="1117"/>
                  </a:cubicBezTo>
                  <a:cubicBezTo>
                    <a:pt x="2065" y="1055"/>
                    <a:pt x="2096" y="931"/>
                    <a:pt x="2034" y="838"/>
                  </a:cubicBezTo>
                  <a:cubicBezTo>
                    <a:pt x="1972" y="714"/>
                    <a:pt x="1879" y="621"/>
                    <a:pt x="1724" y="590"/>
                  </a:cubicBezTo>
                  <a:cubicBezTo>
                    <a:pt x="1699" y="586"/>
                    <a:pt x="1674" y="584"/>
                    <a:pt x="1649" y="584"/>
                  </a:cubicBezTo>
                  <a:cubicBezTo>
                    <a:pt x="1482" y="584"/>
                    <a:pt x="1304" y="668"/>
                    <a:pt x="1197" y="776"/>
                  </a:cubicBezTo>
                  <a:cubicBezTo>
                    <a:pt x="1228" y="434"/>
                    <a:pt x="1259" y="155"/>
                    <a:pt x="1073" y="62"/>
                  </a:cubicBezTo>
                  <a:cubicBezTo>
                    <a:pt x="1010" y="0"/>
                    <a:pt x="948" y="0"/>
                    <a:pt x="8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97"/>
            <p:cNvSpPr/>
            <p:nvPr/>
          </p:nvSpPr>
          <p:spPr>
            <a:xfrm>
              <a:off x="5498625" y="4382125"/>
              <a:ext cx="44225" cy="10875"/>
            </a:xfrm>
            <a:custGeom>
              <a:avLst/>
              <a:gdLst/>
              <a:ahLst/>
              <a:cxnLst/>
              <a:rect l="l" t="t" r="r" b="b"/>
              <a:pathLst>
                <a:path w="1769" h="435" extrusionOk="0">
                  <a:moveTo>
                    <a:pt x="280" y="1"/>
                  </a:moveTo>
                  <a:cubicBezTo>
                    <a:pt x="1" y="1"/>
                    <a:pt x="1" y="435"/>
                    <a:pt x="280" y="435"/>
                  </a:cubicBezTo>
                  <a:lnTo>
                    <a:pt x="1521" y="435"/>
                  </a:lnTo>
                  <a:cubicBezTo>
                    <a:pt x="1769" y="435"/>
                    <a:pt x="1769" y="1"/>
                    <a:pt x="1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0" name="Google Shape;14880;p97"/>
          <p:cNvGrpSpPr/>
          <p:nvPr/>
        </p:nvGrpSpPr>
        <p:grpSpPr>
          <a:xfrm>
            <a:off x="2441162" y="3996225"/>
            <a:ext cx="349000" cy="307925"/>
            <a:chOff x="4720050" y="4190575"/>
            <a:chExt cx="349000" cy="307925"/>
          </a:xfrm>
        </p:grpSpPr>
        <p:sp>
          <p:nvSpPr>
            <p:cNvPr id="14881" name="Google Shape;14881;p97"/>
            <p:cNvSpPr/>
            <p:nvPr/>
          </p:nvSpPr>
          <p:spPr>
            <a:xfrm>
              <a:off x="4755925" y="4470525"/>
              <a:ext cx="11450" cy="7900"/>
            </a:xfrm>
            <a:custGeom>
              <a:avLst/>
              <a:gdLst/>
              <a:ahLst/>
              <a:cxnLst/>
              <a:rect l="l" t="t" r="r" b="b"/>
              <a:pathLst>
                <a:path w="458" h="316" extrusionOk="0">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97"/>
            <p:cNvSpPr/>
            <p:nvPr/>
          </p:nvSpPr>
          <p:spPr>
            <a:xfrm>
              <a:off x="4720050" y="4273550"/>
              <a:ext cx="349000" cy="224950"/>
            </a:xfrm>
            <a:custGeom>
              <a:avLst/>
              <a:gdLst/>
              <a:ahLst/>
              <a:cxnLst/>
              <a:rect l="l" t="t" r="r" b="b"/>
              <a:pathLst>
                <a:path w="13960" h="8998" extrusionOk="0">
                  <a:moveTo>
                    <a:pt x="12408" y="404"/>
                  </a:moveTo>
                  <a:cubicBezTo>
                    <a:pt x="12563" y="404"/>
                    <a:pt x="12687" y="528"/>
                    <a:pt x="12687" y="683"/>
                  </a:cubicBezTo>
                  <a:lnTo>
                    <a:pt x="12687" y="7663"/>
                  </a:lnTo>
                  <a:lnTo>
                    <a:pt x="12222" y="7663"/>
                  </a:lnTo>
                  <a:lnTo>
                    <a:pt x="12222" y="1304"/>
                  </a:lnTo>
                  <a:cubicBezTo>
                    <a:pt x="12222" y="1055"/>
                    <a:pt x="12036" y="869"/>
                    <a:pt x="11788" y="869"/>
                  </a:cubicBezTo>
                  <a:lnTo>
                    <a:pt x="7290" y="869"/>
                  </a:lnTo>
                  <a:cubicBezTo>
                    <a:pt x="7197" y="869"/>
                    <a:pt x="7104" y="931"/>
                    <a:pt x="7104" y="1055"/>
                  </a:cubicBezTo>
                  <a:cubicBezTo>
                    <a:pt x="7104" y="1180"/>
                    <a:pt x="7197" y="1273"/>
                    <a:pt x="7290" y="1273"/>
                  </a:cubicBezTo>
                  <a:lnTo>
                    <a:pt x="11788" y="1273"/>
                  </a:lnTo>
                  <a:cubicBezTo>
                    <a:pt x="11819" y="1273"/>
                    <a:pt x="11819" y="1273"/>
                    <a:pt x="11819" y="1304"/>
                  </a:cubicBezTo>
                  <a:lnTo>
                    <a:pt x="11819" y="7663"/>
                  </a:lnTo>
                  <a:lnTo>
                    <a:pt x="3382" y="7663"/>
                  </a:lnTo>
                  <a:lnTo>
                    <a:pt x="3382" y="3320"/>
                  </a:lnTo>
                  <a:cubicBezTo>
                    <a:pt x="3382" y="3103"/>
                    <a:pt x="3195" y="2917"/>
                    <a:pt x="2978" y="2917"/>
                  </a:cubicBezTo>
                  <a:lnTo>
                    <a:pt x="2141" y="2917"/>
                  </a:lnTo>
                  <a:lnTo>
                    <a:pt x="2141" y="1304"/>
                  </a:lnTo>
                  <a:cubicBezTo>
                    <a:pt x="2141" y="1273"/>
                    <a:pt x="2141" y="1273"/>
                    <a:pt x="2172" y="1273"/>
                  </a:cubicBezTo>
                  <a:lnTo>
                    <a:pt x="6483" y="1273"/>
                  </a:lnTo>
                  <a:cubicBezTo>
                    <a:pt x="6608" y="1273"/>
                    <a:pt x="6701" y="1180"/>
                    <a:pt x="6701" y="1055"/>
                  </a:cubicBezTo>
                  <a:cubicBezTo>
                    <a:pt x="6701" y="931"/>
                    <a:pt x="6608" y="869"/>
                    <a:pt x="6483" y="869"/>
                  </a:cubicBezTo>
                  <a:lnTo>
                    <a:pt x="2172" y="869"/>
                  </a:lnTo>
                  <a:cubicBezTo>
                    <a:pt x="1924" y="869"/>
                    <a:pt x="1737" y="1055"/>
                    <a:pt x="1737" y="1304"/>
                  </a:cubicBezTo>
                  <a:lnTo>
                    <a:pt x="1737" y="2917"/>
                  </a:lnTo>
                  <a:lnTo>
                    <a:pt x="1272" y="2917"/>
                  </a:lnTo>
                  <a:lnTo>
                    <a:pt x="1272" y="683"/>
                  </a:lnTo>
                  <a:cubicBezTo>
                    <a:pt x="1272" y="528"/>
                    <a:pt x="1396" y="404"/>
                    <a:pt x="1551" y="404"/>
                  </a:cubicBezTo>
                  <a:close/>
                  <a:moveTo>
                    <a:pt x="5584" y="8097"/>
                  </a:moveTo>
                  <a:lnTo>
                    <a:pt x="5584" y="8593"/>
                  </a:lnTo>
                  <a:lnTo>
                    <a:pt x="3382" y="8593"/>
                  </a:lnTo>
                  <a:lnTo>
                    <a:pt x="3382" y="8097"/>
                  </a:lnTo>
                  <a:close/>
                  <a:moveTo>
                    <a:pt x="7972" y="8097"/>
                  </a:moveTo>
                  <a:lnTo>
                    <a:pt x="7972" y="8593"/>
                  </a:lnTo>
                  <a:lnTo>
                    <a:pt x="5987" y="8593"/>
                  </a:lnTo>
                  <a:lnTo>
                    <a:pt x="5987" y="8097"/>
                  </a:lnTo>
                  <a:close/>
                  <a:moveTo>
                    <a:pt x="1551" y="1"/>
                  </a:moveTo>
                  <a:cubicBezTo>
                    <a:pt x="1179" y="1"/>
                    <a:pt x="869" y="311"/>
                    <a:pt x="869" y="683"/>
                  </a:cubicBezTo>
                  <a:lnTo>
                    <a:pt x="869" y="2917"/>
                  </a:lnTo>
                  <a:lnTo>
                    <a:pt x="404" y="2917"/>
                  </a:lnTo>
                  <a:cubicBezTo>
                    <a:pt x="187" y="2917"/>
                    <a:pt x="0" y="3103"/>
                    <a:pt x="0" y="3320"/>
                  </a:cubicBezTo>
                  <a:lnTo>
                    <a:pt x="0" y="4095"/>
                  </a:lnTo>
                  <a:cubicBezTo>
                    <a:pt x="0" y="4235"/>
                    <a:pt x="101" y="4305"/>
                    <a:pt x="202" y="4305"/>
                  </a:cubicBezTo>
                  <a:cubicBezTo>
                    <a:pt x="303" y="4305"/>
                    <a:pt x="404" y="4235"/>
                    <a:pt x="404" y="4095"/>
                  </a:cubicBezTo>
                  <a:lnTo>
                    <a:pt x="404" y="3320"/>
                  </a:lnTo>
                  <a:lnTo>
                    <a:pt x="2978" y="3320"/>
                  </a:lnTo>
                  <a:lnTo>
                    <a:pt x="2978" y="8593"/>
                  </a:lnTo>
                  <a:lnTo>
                    <a:pt x="404" y="8593"/>
                  </a:lnTo>
                  <a:lnTo>
                    <a:pt x="404" y="4840"/>
                  </a:lnTo>
                  <a:cubicBezTo>
                    <a:pt x="404" y="4700"/>
                    <a:pt x="303" y="4630"/>
                    <a:pt x="202" y="4630"/>
                  </a:cubicBezTo>
                  <a:cubicBezTo>
                    <a:pt x="101" y="4630"/>
                    <a:pt x="0" y="4700"/>
                    <a:pt x="0" y="4840"/>
                  </a:cubicBezTo>
                  <a:lnTo>
                    <a:pt x="0" y="8624"/>
                  </a:lnTo>
                  <a:cubicBezTo>
                    <a:pt x="0" y="8810"/>
                    <a:pt x="187" y="8996"/>
                    <a:pt x="404" y="8996"/>
                  </a:cubicBezTo>
                  <a:lnTo>
                    <a:pt x="9678" y="8996"/>
                  </a:lnTo>
                  <a:cubicBezTo>
                    <a:pt x="9685" y="8997"/>
                    <a:pt x="9692" y="8998"/>
                    <a:pt x="9699" y="8998"/>
                  </a:cubicBezTo>
                  <a:cubicBezTo>
                    <a:pt x="9889" y="8998"/>
                    <a:pt x="9889" y="8592"/>
                    <a:pt x="9699" y="8592"/>
                  </a:cubicBezTo>
                  <a:cubicBezTo>
                    <a:pt x="9692" y="8592"/>
                    <a:pt x="9685" y="8592"/>
                    <a:pt x="9678" y="8593"/>
                  </a:cubicBezTo>
                  <a:lnTo>
                    <a:pt x="8376" y="8593"/>
                  </a:lnTo>
                  <a:lnTo>
                    <a:pt x="8376" y="8066"/>
                  </a:lnTo>
                  <a:lnTo>
                    <a:pt x="13556" y="8066"/>
                  </a:lnTo>
                  <a:lnTo>
                    <a:pt x="13556" y="8407"/>
                  </a:lnTo>
                  <a:cubicBezTo>
                    <a:pt x="13556" y="8500"/>
                    <a:pt x="13463" y="8593"/>
                    <a:pt x="13370" y="8593"/>
                  </a:cubicBezTo>
                  <a:lnTo>
                    <a:pt x="10485" y="8593"/>
                  </a:lnTo>
                  <a:cubicBezTo>
                    <a:pt x="10478" y="8592"/>
                    <a:pt x="10471" y="8592"/>
                    <a:pt x="10465" y="8592"/>
                  </a:cubicBezTo>
                  <a:cubicBezTo>
                    <a:pt x="10275" y="8592"/>
                    <a:pt x="10275" y="8998"/>
                    <a:pt x="10465" y="8998"/>
                  </a:cubicBezTo>
                  <a:cubicBezTo>
                    <a:pt x="10471" y="8998"/>
                    <a:pt x="10478" y="8997"/>
                    <a:pt x="10485" y="8996"/>
                  </a:cubicBezTo>
                  <a:lnTo>
                    <a:pt x="13370" y="8996"/>
                  </a:lnTo>
                  <a:cubicBezTo>
                    <a:pt x="13680" y="8996"/>
                    <a:pt x="13959" y="8717"/>
                    <a:pt x="13959" y="8407"/>
                  </a:cubicBezTo>
                  <a:lnTo>
                    <a:pt x="13959" y="8035"/>
                  </a:lnTo>
                  <a:cubicBezTo>
                    <a:pt x="13959" y="7818"/>
                    <a:pt x="13773" y="7663"/>
                    <a:pt x="13587" y="7663"/>
                  </a:cubicBezTo>
                  <a:lnTo>
                    <a:pt x="13091" y="7663"/>
                  </a:lnTo>
                  <a:lnTo>
                    <a:pt x="13091" y="683"/>
                  </a:lnTo>
                  <a:cubicBezTo>
                    <a:pt x="13091" y="311"/>
                    <a:pt x="12780" y="1"/>
                    <a:pt x="12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97"/>
            <p:cNvSpPr/>
            <p:nvPr/>
          </p:nvSpPr>
          <p:spPr>
            <a:xfrm>
              <a:off x="4823950" y="4336950"/>
              <a:ext cx="141950" cy="96775"/>
            </a:xfrm>
            <a:custGeom>
              <a:avLst/>
              <a:gdLst/>
              <a:ahLst/>
              <a:cxnLst/>
              <a:rect l="l" t="t" r="r" b="b"/>
              <a:pathLst>
                <a:path w="5678" h="3871" extrusionOk="0">
                  <a:moveTo>
                    <a:pt x="2812" y="396"/>
                  </a:moveTo>
                  <a:cubicBezTo>
                    <a:pt x="2855" y="396"/>
                    <a:pt x="2901" y="412"/>
                    <a:pt x="2948" y="443"/>
                  </a:cubicBezTo>
                  <a:lnTo>
                    <a:pt x="5181" y="1435"/>
                  </a:lnTo>
                  <a:lnTo>
                    <a:pt x="2917" y="2459"/>
                  </a:lnTo>
                  <a:cubicBezTo>
                    <a:pt x="2886" y="2474"/>
                    <a:pt x="2847" y="2482"/>
                    <a:pt x="2808" y="2482"/>
                  </a:cubicBezTo>
                  <a:cubicBezTo>
                    <a:pt x="2769" y="2482"/>
                    <a:pt x="2731" y="2474"/>
                    <a:pt x="2700" y="2459"/>
                  </a:cubicBezTo>
                  <a:lnTo>
                    <a:pt x="435" y="1435"/>
                  </a:lnTo>
                  <a:lnTo>
                    <a:pt x="2700" y="443"/>
                  </a:lnTo>
                  <a:cubicBezTo>
                    <a:pt x="2731" y="412"/>
                    <a:pt x="2769" y="396"/>
                    <a:pt x="2812" y="396"/>
                  </a:cubicBezTo>
                  <a:close/>
                  <a:moveTo>
                    <a:pt x="4065" y="2397"/>
                  </a:moveTo>
                  <a:lnTo>
                    <a:pt x="4065" y="3203"/>
                  </a:lnTo>
                  <a:lnTo>
                    <a:pt x="3909" y="3265"/>
                  </a:lnTo>
                  <a:cubicBezTo>
                    <a:pt x="3568" y="3405"/>
                    <a:pt x="3204" y="3475"/>
                    <a:pt x="2835" y="3475"/>
                  </a:cubicBezTo>
                  <a:cubicBezTo>
                    <a:pt x="2467" y="3475"/>
                    <a:pt x="2095" y="3405"/>
                    <a:pt x="1738" y="3265"/>
                  </a:cubicBezTo>
                  <a:lnTo>
                    <a:pt x="1583" y="3203"/>
                  </a:lnTo>
                  <a:lnTo>
                    <a:pt x="1583" y="2397"/>
                  </a:lnTo>
                  <a:lnTo>
                    <a:pt x="2545" y="2831"/>
                  </a:lnTo>
                  <a:cubicBezTo>
                    <a:pt x="2638" y="2878"/>
                    <a:pt x="2731" y="2901"/>
                    <a:pt x="2824" y="2901"/>
                  </a:cubicBezTo>
                  <a:cubicBezTo>
                    <a:pt x="2917" y="2901"/>
                    <a:pt x="3010" y="2878"/>
                    <a:pt x="3103" y="2831"/>
                  </a:cubicBezTo>
                  <a:lnTo>
                    <a:pt x="4065" y="2397"/>
                  </a:lnTo>
                  <a:close/>
                  <a:moveTo>
                    <a:pt x="2839" y="1"/>
                  </a:moveTo>
                  <a:cubicBezTo>
                    <a:pt x="2731" y="1"/>
                    <a:pt x="2622" y="24"/>
                    <a:pt x="2514" y="70"/>
                  </a:cubicBezTo>
                  <a:lnTo>
                    <a:pt x="187" y="1125"/>
                  </a:lnTo>
                  <a:cubicBezTo>
                    <a:pt x="63" y="1187"/>
                    <a:pt x="1" y="1311"/>
                    <a:pt x="1" y="1435"/>
                  </a:cubicBezTo>
                  <a:cubicBezTo>
                    <a:pt x="1" y="1559"/>
                    <a:pt x="63" y="1683"/>
                    <a:pt x="187" y="1745"/>
                  </a:cubicBezTo>
                  <a:lnTo>
                    <a:pt x="156" y="1745"/>
                  </a:lnTo>
                  <a:lnTo>
                    <a:pt x="1180" y="2211"/>
                  </a:lnTo>
                  <a:lnTo>
                    <a:pt x="1180" y="3265"/>
                  </a:lnTo>
                  <a:cubicBezTo>
                    <a:pt x="1180" y="3389"/>
                    <a:pt x="1242" y="3483"/>
                    <a:pt x="1335" y="3545"/>
                  </a:cubicBezTo>
                  <a:lnTo>
                    <a:pt x="1583" y="3638"/>
                  </a:lnTo>
                  <a:cubicBezTo>
                    <a:pt x="1986" y="3793"/>
                    <a:pt x="2405" y="3870"/>
                    <a:pt x="2824" y="3870"/>
                  </a:cubicBezTo>
                  <a:cubicBezTo>
                    <a:pt x="3243" y="3870"/>
                    <a:pt x="3661" y="3793"/>
                    <a:pt x="4065" y="3638"/>
                  </a:cubicBezTo>
                  <a:lnTo>
                    <a:pt x="4313" y="3545"/>
                  </a:lnTo>
                  <a:cubicBezTo>
                    <a:pt x="4406" y="3483"/>
                    <a:pt x="4468" y="3389"/>
                    <a:pt x="4499" y="3265"/>
                  </a:cubicBezTo>
                  <a:lnTo>
                    <a:pt x="4499" y="2211"/>
                  </a:lnTo>
                  <a:lnTo>
                    <a:pt x="5491" y="1745"/>
                  </a:lnTo>
                  <a:cubicBezTo>
                    <a:pt x="5615" y="1683"/>
                    <a:pt x="5678" y="1559"/>
                    <a:pt x="5678" y="1435"/>
                  </a:cubicBezTo>
                  <a:cubicBezTo>
                    <a:pt x="5678" y="1311"/>
                    <a:pt x="5615" y="1187"/>
                    <a:pt x="5522" y="1125"/>
                  </a:cubicBezTo>
                  <a:lnTo>
                    <a:pt x="3165" y="70"/>
                  </a:lnTo>
                  <a:cubicBezTo>
                    <a:pt x="3056" y="24"/>
                    <a:pt x="2948" y="1"/>
                    <a:pt x="2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97"/>
            <p:cNvSpPr/>
            <p:nvPr/>
          </p:nvSpPr>
          <p:spPr>
            <a:xfrm>
              <a:off x="4874375" y="4235750"/>
              <a:ext cx="40350" cy="16500"/>
            </a:xfrm>
            <a:custGeom>
              <a:avLst/>
              <a:gdLst/>
              <a:ahLst/>
              <a:cxnLst/>
              <a:rect l="l" t="t" r="r" b="b"/>
              <a:pathLst>
                <a:path w="1614" h="660" extrusionOk="0">
                  <a:moveTo>
                    <a:pt x="807" y="1"/>
                  </a:moveTo>
                  <a:cubicBezTo>
                    <a:pt x="535" y="1"/>
                    <a:pt x="264" y="101"/>
                    <a:pt x="62" y="303"/>
                  </a:cubicBezTo>
                  <a:cubicBezTo>
                    <a:pt x="0" y="396"/>
                    <a:pt x="0" y="520"/>
                    <a:pt x="62" y="613"/>
                  </a:cubicBezTo>
                  <a:cubicBezTo>
                    <a:pt x="109" y="644"/>
                    <a:pt x="163" y="660"/>
                    <a:pt x="217" y="660"/>
                  </a:cubicBezTo>
                  <a:cubicBezTo>
                    <a:pt x="272" y="660"/>
                    <a:pt x="326" y="644"/>
                    <a:pt x="372" y="613"/>
                  </a:cubicBezTo>
                  <a:cubicBezTo>
                    <a:pt x="497" y="489"/>
                    <a:pt x="659" y="427"/>
                    <a:pt x="822" y="427"/>
                  </a:cubicBezTo>
                  <a:cubicBezTo>
                    <a:pt x="985" y="427"/>
                    <a:pt x="1148" y="489"/>
                    <a:pt x="1272" y="613"/>
                  </a:cubicBezTo>
                  <a:cubicBezTo>
                    <a:pt x="1303" y="644"/>
                    <a:pt x="1350" y="660"/>
                    <a:pt x="1400" y="660"/>
                  </a:cubicBezTo>
                  <a:cubicBezTo>
                    <a:pt x="1450" y="660"/>
                    <a:pt x="1505" y="644"/>
                    <a:pt x="1551" y="613"/>
                  </a:cubicBezTo>
                  <a:cubicBezTo>
                    <a:pt x="1613" y="520"/>
                    <a:pt x="1613" y="396"/>
                    <a:pt x="1551" y="303"/>
                  </a:cubicBezTo>
                  <a:cubicBezTo>
                    <a:pt x="1350" y="101"/>
                    <a:pt x="1078"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97"/>
            <p:cNvSpPr/>
            <p:nvPr/>
          </p:nvSpPr>
          <p:spPr>
            <a:xfrm>
              <a:off x="4856850" y="4213275"/>
              <a:ext cx="74150" cy="23075"/>
            </a:xfrm>
            <a:custGeom>
              <a:avLst/>
              <a:gdLst/>
              <a:ahLst/>
              <a:cxnLst/>
              <a:rect l="l" t="t" r="r" b="b"/>
              <a:pathLst>
                <a:path w="2966" h="923" extrusionOk="0">
                  <a:moveTo>
                    <a:pt x="1523" y="0"/>
                  </a:moveTo>
                  <a:cubicBezTo>
                    <a:pt x="1027" y="0"/>
                    <a:pt x="531" y="194"/>
                    <a:pt x="143" y="582"/>
                  </a:cubicBezTo>
                  <a:cubicBezTo>
                    <a:pt x="0" y="725"/>
                    <a:pt x="131" y="922"/>
                    <a:pt x="298" y="922"/>
                  </a:cubicBezTo>
                  <a:cubicBezTo>
                    <a:pt x="349" y="922"/>
                    <a:pt x="403" y="904"/>
                    <a:pt x="453" y="861"/>
                  </a:cubicBezTo>
                  <a:cubicBezTo>
                    <a:pt x="748" y="566"/>
                    <a:pt x="1136" y="419"/>
                    <a:pt x="1523" y="419"/>
                  </a:cubicBezTo>
                  <a:cubicBezTo>
                    <a:pt x="1911" y="419"/>
                    <a:pt x="2299" y="566"/>
                    <a:pt x="2593" y="861"/>
                  </a:cubicBezTo>
                  <a:cubicBezTo>
                    <a:pt x="2655" y="892"/>
                    <a:pt x="2686" y="923"/>
                    <a:pt x="2749" y="923"/>
                  </a:cubicBezTo>
                  <a:cubicBezTo>
                    <a:pt x="2811" y="923"/>
                    <a:pt x="2842" y="892"/>
                    <a:pt x="2904" y="861"/>
                  </a:cubicBezTo>
                  <a:cubicBezTo>
                    <a:pt x="2966" y="799"/>
                    <a:pt x="2966" y="644"/>
                    <a:pt x="2904" y="582"/>
                  </a:cubicBezTo>
                  <a:cubicBezTo>
                    <a:pt x="2516" y="194"/>
                    <a:pt x="2020" y="0"/>
                    <a:pt x="1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97"/>
            <p:cNvSpPr/>
            <p:nvPr/>
          </p:nvSpPr>
          <p:spPr>
            <a:xfrm>
              <a:off x="4841800" y="4190575"/>
              <a:ext cx="105500" cy="29700"/>
            </a:xfrm>
            <a:custGeom>
              <a:avLst/>
              <a:gdLst/>
              <a:ahLst/>
              <a:cxnLst/>
              <a:rect l="l" t="t" r="r" b="b"/>
              <a:pathLst>
                <a:path w="4220" h="1188" extrusionOk="0">
                  <a:moveTo>
                    <a:pt x="2110" y="1"/>
                  </a:moveTo>
                  <a:cubicBezTo>
                    <a:pt x="1381" y="1"/>
                    <a:pt x="652" y="280"/>
                    <a:pt x="93" y="838"/>
                  </a:cubicBezTo>
                  <a:cubicBezTo>
                    <a:pt x="0" y="900"/>
                    <a:pt x="0" y="1055"/>
                    <a:pt x="93" y="1117"/>
                  </a:cubicBezTo>
                  <a:cubicBezTo>
                    <a:pt x="125" y="1164"/>
                    <a:pt x="179" y="1187"/>
                    <a:pt x="233" y="1187"/>
                  </a:cubicBezTo>
                  <a:cubicBezTo>
                    <a:pt x="287" y="1187"/>
                    <a:pt x="342" y="1164"/>
                    <a:pt x="373" y="1117"/>
                  </a:cubicBezTo>
                  <a:cubicBezTo>
                    <a:pt x="853" y="637"/>
                    <a:pt x="1482" y="396"/>
                    <a:pt x="2110" y="396"/>
                  </a:cubicBezTo>
                  <a:cubicBezTo>
                    <a:pt x="2738" y="396"/>
                    <a:pt x="3366" y="637"/>
                    <a:pt x="3847" y="1117"/>
                  </a:cubicBezTo>
                  <a:cubicBezTo>
                    <a:pt x="3878" y="1149"/>
                    <a:pt x="3940" y="1180"/>
                    <a:pt x="4002" y="1180"/>
                  </a:cubicBezTo>
                  <a:cubicBezTo>
                    <a:pt x="4033" y="1180"/>
                    <a:pt x="4095" y="1149"/>
                    <a:pt x="4126" y="1117"/>
                  </a:cubicBezTo>
                  <a:cubicBezTo>
                    <a:pt x="4219" y="1055"/>
                    <a:pt x="4219" y="900"/>
                    <a:pt x="4126" y="838"/>
                  </a:cubicBezTo>
                  <a:cubicBezTo>
                    <a:pt x="3568" y="280"/>
                    <a:pt x="2839" y="1"/>
                    <a:pt x="2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7" name="Google Shape;14887;p97"/>
          <p:cNvGrpSpPr/>
          <p:nvPr/>
        </p:nvGrpSpPr>
        <p:grpSpPr>
          <a:xfrm>
            <a:off x="3227597" y="4001650"/>
            <a:ext cx="349000" cy="297075"/>
            <a:chOff x="3960075" y="4196000"/>
            <a:chExt cx="349000" cy="297075"/>
          </a:xfrm>
        </p:grpSpPr>
        <p:sp>
          <p:nvSpPr>
            <p:cNvPr id="14888" name="Google Shape;14888;p97"/>
            <p:cNvSpPr/>
            <p:nvPr/>
          </p:nvSpPr>
          <p:spPr>
            <a:xfrm>
              <a:off x="3993425" y="4297550"/>
              <a:ext cx="281525" cy="162150"/>
            </a:xfrm>
            <a:custGeom>
              <a:avLst/>
              <a:gdLst/>
              <a:ahLst/>
              <a:cxnLst/>
              <a:rect l="l" t="t" r="r" b="b"/>
              <a:pathLst>
                <a:path w="11261" h="6486" extrusionOk="0">
                  <a:moveTo>
                    <a:pt x="10826" y="5369"/>
                  </a:moveTo>
                  <a:lnTo>
                    <a:pt x="10826" y="6051"/>
                  </a:lnTo>
                  <a:lnTo>
                    <a:pt x="404" y="6051"/>
                  </a:lnTo>
                  <a:lnTo>
                    <a:pt x="404" y="5369"/>
                  </a:lnTo>
                  <a:lnTo>
                    <a:pt x="1551" y="5369"/>
                  </a:lnTo>
                  <a:lnTo>
                    <a:pt x="1551" y="5431"/>
                  </a:lnTo>
                  <a:cubicBezTo>
                    <a:pt x="1551" y="5570"/>
                    <a:pt x="1652" y="5640"/>
                    <a:pt x="1753" y="5640"/>
                  </a:cubicBezTo>
                  <a:cubicBezTo>
                    <a:pt x="1854" y="5640"/>
                    <a:pt x="1955" y="5570"/>
                    <a:pt x="1955" y="5431"/>
                  </a:cubicBezTo>
                  <a:lnTo>
                    <a:pt x="1955" y="5369"/>
                  </a:lnTo>
                  <a:close/>
                  <a:moveTo>
                    <a:pt x="2471" y="1"/>
                  </a:moveTo>
                  <a:cubicBezTo>
                    <a:pt x="2465" y="1"/>
                    <a:pt x="2458" y="1"/>
                    <a:pt x="2451" y="2"/>
                  </a:cubicBezTo>
                  <a:lnTo>
                    <a:pt x="404" y="2"/>
                  </a:lnTo>
                  <a:cubicBezTo>
                    <a:pt x="186" y="2"/>
                    <a:pt x="0" y="189"/>
                    <a:pt x="0" y="406"/>
                  </a:cubicBezTo>
                  <a:lnTo>
                    <a:pt x="0" y="6051"/>
                  </a:lnTo>
                  <a:cubicBezTo>
                    <a:pt x="0" y="6299"/>
                    <a:pt x="186" y="6485"/>
                    <a:pt x="404" y="6485"/>
                  </a:cubicBezTo>
                  <a:lnTo>
                    <a:pt x="10826" y="6485"/>
                  </a:lnTo>
                  <a:cubicBezTo>
                    <a:pt x="11074" y="6485"/>
                    <a:pt x="11260" y="6299"/>
                    <a:pt x="11260" y="6051"/>
                  </a:cubicBezTo>
                  <a:lnTo>
                    <a:pt x="11260" y="437"/>
                  </a:lnTo>
                  <a:cubicBezTo>
                    <a:pt x="11260" y="220"/>
                    <a:pt x="11074" y="33"/>
                    <a:pt x="10826" y="33"/>
                  </a:cubicBezTo>
                  <a:lnTo>
                    <a:pt x="3257" y="33"/>
                  </a:lnTo>
                  <a:cubicBezTo>
                    <a:pt x="3249" y="32"/>
                    <a:pt x="3242" y="32"/>
                    <a:pt x="3234" y="32"/>
                  </a:cubicBezTo>
                  <a:cubicBezTo>
                    <a:pt x="3017" y="32"/>
                    <a:pt x="3017" y="438"/>
                    <a:pt x="3234" y="438"/>
                  </a:cubicBezTo>
                  <a:cubicBezTo>
                    <a:pt x="3242" y="438"/>
                    <a:pt x="3249" y="438"/>
                    <a:pt x="3257" y="437"/>
                  </a:cubicBezTo>
                  <a:lnTo>
                    <a:pt x="10826" y="437"/>
                  </a:lnTo>
                  <a:lnTo>
                    <a:pt x="10826" y="4997"/>
                  </a:lnTo>
                  <a:lnTo>
                    <a:pt x="1955" y="4997"/>
                  </a:lnTo>
                  <a:lnTo>
                    <a:pt x="1955" y="4810"/>
                  </a:lnTo>
                  <a:cubicBezTo>
                    <a:pt x="1955" y="4671"/>
                    <a:pt x="1846" y="4601"/>
                    <a:pt x="1741" y="4601"/>
                  </a:cubicBezTo>
                  <a:cubicBezTo>
                    <a:pt x="1637" y="4601"/>
                    <a:pt x="1536" y="4671"/>
                    <a:pt x="1551" y="4810"/>
                  </a:cubicBezTo>
                  <a:lnTo>
                    <a:pt x="1551" y="4997"/>
                  </a:lnTo>
                  <a:lnTo>
                    <a:pt x="404" y="4997"/>
                  </a:lnTo>
                  <a:lnTo>
                    <a:pt x="404" y="437"/>
                  </a:lnTo>
                  <a:lnTo>
                    <a:pt x="404" y="406"/>
                  </a:lnTo>
                  <a:lnTo>
                    <a:pt x="2451" y="406"/>
                  </a:lnTo>
                  <a:cubicBezTo>
                    <a:pt x="2458" y="407"/>
                    <a:pt x="2465" y="407"/>
                    <a:pt x="2471" y="407"/>
                  </a:cubicBezTo>
                  <a:cubicBezTo>
                    <a:pt x="2661" y="407"/>
                    <a:pt x="2661" y="1"/>
                    <a:pt x="2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97"/>
            <p:cNvSpPr/>
            <p:nvPr/>
          </p:nvSpPr>
          <p:spPr>
            <a:xfrm>
              <a:off x="4102775" y="4333075"/>
              <a:ext cx="62825" cy="70025"/>
            </a:xfrm>
            <a:custGeom>
              <a:avLst/>
              <a:gdLst/>
              <a:ahLst/>
              <a:cxnLst/>
              <a:rect l="l" t="t" r="r" b="b"/>
              <a:pathLst>
                <a:path w="2513" h="2801" extrusionOk="0">
                  <a:moveTo>
                    <a:pt x="403" y="474"/>
                  </a:moveTo>
                  <a:lnTo>
                    <a:pt x="2047" y="1404"/>
                  </a:lnTo>
                  <a:lnTo>
                    <a:pt x="403" y="2366"/>
                  </a:lnTo>
                  <a:lnTo>
                    <a:pt x="403" y="474"/>
                  </a:lnTo>
                  <a:close/>
                  <a:moveTo>
                    <a:pt x="357" y="1"/>
                  </a:moveTo>
                  <a:cubicBezTo>
                    <a:pt x="295" y="1"/>
                    <a:pt x="233" y="24"/>
                    <a:pt x="186" y="70"/>
                  </a:cubicBezTo>
                  <a:cubicBezTo>
                    <a:pt x="62" y="101"/>
                    <a:pt x="0" y="225"/>
                    <a:pt x="0" y="350"/>
                  </a:cubicBezTo>
                  <a:lnTo>
                    <a:pt x="0" y="2459"/>
                  </a:lnTo>
                  <a:cubicBezTo>
                    <a:pt x="0" y="2583"/>
                    <a:pt x="62" y="2707"/>
                    <a:pt x="186" y="2769"/>
                  </a:cubicBezTo>
                  <a:cubicBezTo>
                    <a:pt x="217" y="2800"/>
                    <a:pt x="279" y="2800"/>
                    <a:pt x="341" y="2800"/>
                  </a:cubicBezTo>
                  <a:cubicBezTo>
                    <a:pt x="403" y="2800"/>
                    <a:pt x="465" y="2800"/>
                    <a:pt x="527" y="2769"/>
                  </a:cubicBezTo>
                  <a:lnTo>
                    <a:pt x="2357" y="1714"/>
                  </a:lnTo>
                  <a:cubicBezTo>
                    <a:pt x="2451" y="1652"/>
                    <a:pt x="2513" y="1528"/>
                    <a:pt x="2513" y="1404"/>
                  </a:cubicBezTo>
                  <a:cubicBezTo>
                    <a:pt x="2513" y="1280"/>
                    <a:pt x="2451" y="1187"/>
                    <a:pt x="2357" y="1125"/>
                  </a:cubicBezTo>
                  <a:lnTo>
                    <a:pt x="527" y="70"/>
                  </a:lnTo>
                  <a:cubicBezTo>
                    <a:pt x="481" y="24"/>
                    <a:pt x="419"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97"/>
            <p:cNvSpPr/>
            <p:nvPr/>
          </p:nvSpPr>
          <p:spPr>
            <a:xfrm>
              <a:off x="3960075" y="4196000"/>
              <a:ext cx="349000" cy="297075"/>
            </a:xfrm>
            <a:custGeom>
              <a:avLst/>
              <a:gdLst/>
              <a:ahLst/>
              <a:cxnLst/>
              <a:rect l="l" t="t" r="r" b="b"/>
              <a:pathLst>
                <a:path w="13960" h="11883" extrusionOk="0">
                  <a:moveTo>
                    <a:pt x="4591" y="404"/>
                  </a:moveTo>
                  <a:cubicBezTo>
                    <a:pt x="4715" y="404"/>
                    <a:pt x="4839" y="528"/>
                    <a:pt x="4839" y="683"/>
                  </a:cubicBezTo>
                  <a:lnTo>
                    <a:pt x="4839" y="1180"/>
                  </a:lnTo>
                  <a:lnTo>
                    <a:pt x="404" y="1180"/>
                  </a:lnTo>
                  <a:lnTo>
                    <a:pt x="404" y="683"/>
                  </a:lnTo>
                  <a:cubicBezTo>
                    <a:pt x="404" y="528"/>
                    <a:pt x="528" y="404"/>
                    <a:pt x="683" y="404"/>
                  </a:cubicBezTo>
                  <a:close/>
                  <a:moveTo>
                    <a:pt x="13525" y="1583"/>
                  </a:moveTo>
                  <a:lnTo>
                    <a:pt x="13525" y="2855"/>
                  </a:lnTo>
                  <a:lnTo>
                    <a:pt x="404" y="2855"/>
                  </a:lnTo>
                  <a:lnTo>
                    <a:pt x="404" y="1583"/>
                  </a:lnTo>
                  <a:close/>
                  <a:moveTo>
                    <a:pt x="683" y="1"/>
                  </a:moveTo>
                  <a:cubicBezTo>
                    <a:pt x="311" y="1"/>
                    <a:pt x="0" y="311"/>
                    <a:pt x="0" y="683"/>
                  </a:cubicBezTo>
                  <a:lnTo>
                    <a:pt x="0" y="11478"/>
                  </a:lnTo>
                  <a:cubicBezTo>
                    <a:pt x="0" y="11695"/>
                    <a:pt x="187" y="11881"/>
                    <a:pt x="404" y="11881"/>
                  </a:cubicBezTo>
                  <a:lnTo>
                    <a:pt x="9337" y="11881"/>
                  </a:lnTo>
                  <a:cubicBezTo>
                    <a:pt x="9344" y="11882"/>
                    <a:pt x="9351" y="11883"/>
                    <a:pt x="9358" y="11883"/>
                  </a:cubicBezTo>
                  <a:cubicBezTo>
                    <a:pt x="9548" y="11883"/>
                    <a:pt x="9548" y="11477"/>
                    <a:pt x="9358" y="11477"/>
                  </a:cubicBezTo>
                  <a:cubicBezTo>
                    <a:pt x="9351" y="11477"/>
                    <a:pt x="9344" y="11477"/>
                    <a:pt x="9337" y="11478"/>
                  </a:cubicBezTo>
                  <a:lnTo>
                    <a:pt x="404" y="11478"/>
                  </a:lnTo>
                  <a:lnTo>
                    <a:pt x="404" y="3258"/>
                  </a:lnTo>
                  <a:lnTo>
                    <a:pt x="13556" y="3258"/>
                  </a:lnTo>
                  <a:lnTo>
                    <a:pt x="13556" y="11478"/>
                  </a:lnTo>
                  <a:lnTo>
                    <a:pt x="10144" y="11478"/>
                  </a:lnTo>
                  <a:cubicBezTo>
                    <a:pt x="10137" y="11477"/>
                    <a:pt x="10130" y="11477"/>
                    <a:pt x="10123" y="11477"/>
                  </a:cubicBezTo>
                  <a:cubicBezTo>
                    <a:pt x="9933" y="11477"/>
                    <a:pt x="9933" y="11883"/>
                    <a:pt x="10123" y="11883"/>
                  </a:cubicBezTo>
                  <a:cubicBezTo>
                    <a:pt x="10130" y="11883"/>
                    <a:pt x="10137" y="11882"/>
                    <a:pt x="10144" y="11881"/>
                  </a:cubicBezTo>
                  <a:lnTo>
                    <a:pt x="13556" y="11881"/>
                  </a:lnTo>
                  <a:cubicBezTo>
                    <a:pt x="13773" y="11881"/>
                    <a:pt x="13959" y="11695"/>
                    <a:pt x="13959" y="11478"/>
                  </a:cubicBezTo>
                  <a:lnTo>
                    <a:pt x="13959" y="1583"/>
                  </a:lnTo>
                  <a:cubicBezTo>
                    <a:pt x="13959" y="1366"/>
                    <a:pt x="13773" y="1180"/>
                    <a:pt x="13556" y="1180"/>
                  </a:cubicBezTo>
                  <a:lnTo>
                    <a:pt x="5243" y="1180"/>
                  </a:lnTo>
                  <a:lnTo>
                    <a:pt x="5243" y="683"/>
                  </a:lnTo>
                  <a:cubicBezTo>
                    <a:pt x="5243" y="311"/>
                    <a:pt x="4964" y="1"/>
                    <a:pt x="45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97"/>
            <p:cNvSpPr/>
            <p:nvPr/>
          </p:nvSpPr>
          <p:spPr>
            <a:xfrm>
              <a:off x="4226075" y="4246600"/>
              <a:ext cx="10100" cy="9925"/>
            </a:xfrm>
            <a:custGeom>
              <a:avLst/>
              <a:gdLst/>
              <a:ahLst/>
              <a:cxnLst/>
              <a:rect l="l" t="t" r="r" b="b"/>
              <a:pathLst>
                <a:path w="404" h="397" extrusionOk="0">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97"/>
            <p:cNvSpPr/>
            <p:nvPr/>
          </p:nvSpPr>
          <p:spPr>
            <a:xfrm>
              <a:off x="4247000" y="4246600"/>
              <a:ext cx="10875" cy="9925"/>
            </a:xfrm>
            <a:custGeom>
              <a:avLst/>
              <a:gdLst/>
              <a:ahLst/>
              <a:cxnLst/>
              <a:rect l="l" t="t" r="r" b="b"/>
              <a:pathLst>
                <a:path w="435" h="397" extrusionOk="0">
                  <a:moveTo>
                    <a:pt x="206" y="1"/>
                  </a:moveTo>
                  <a:cubicBezTo>
                    <a:pt x="101" y="1"/>
                    <a:pt x="1" y="71"/>
                    <a:pt x="1" y="210"/>
                  </a:cubicBezTo>
                  <a:cubicBezTo>
                    <a:pt x="1" y="334"/>
                    <a:pt x="109" y="396"/>
                    <a:pt x="218" y="396"/>
                  </a:cubicBezTo>
                  <a:cubicBezTo>
                    <a:pt x="326" y="396"/>
                    <a:pt x="435" y="334"/>
                    <a:pt x="435" y="210"/>
                  </a:cubicBezTo>
                  <a:cubicBezTo>
                    <a:pt x="419" y="71"/>
                    <a:pt x="311"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97"/>
            <p:cNvSpPr/>
            <p:nvPr/>
          </p:nvSpPr>
          <p:spPr>
            <a:xfrm>
              <a:off x="4268725" y="4246600"/>
              <a:ext cx="10100" cy="9925"/>
            </a:xfrm>
            <a:custGeom>
              <a:avLst/>
              <a:gdLst/>
              <a:ahLst/>
              <a:cxnLst/>
              <a:rect l="l" t="t" r="r" b="b"/>
              <a:pathLst>
                <a:path w="404" h="397" extrusionOk="0">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4" name="Google Shape;14894;p97"/>
          <p:cNvGrpSpPr/>
          <p:nvPr/>
        </p:nvGrpSpPr>
        <p:grpSpPr>
          <a:xfrm>
            <a:off x="3993903" y="4010200"/>
            <a:ext cx="349000" cy="279975"/>
            <a:chOff x="3196225" y="4204550"/>
            <a:chExt cx="349000" cy="279975"/>
          </a:xfrm>
        </p:grpSpPr>
        <p:sp>
          <p:nvSpPr>
            <p:cNvPr id="14895" name="Google Shape;14895;p97"/>
            <p:cNvSpPr/>
            <p:nvPr/>
          </p:nvSpPr>
          <p:spPr>
            <a:xfrm>
              <a:off x="3461825" y="4226250"/>
              <a:ext cx="11650" cy="8175"/>
            </a:xfrm>
            <a:custGeom>
              <a:avLst/>
              <a:gdLst/>
              <a:ahLst/>
              <a:cxnLst/>
              <a:rect l="l" t="t" r="r" b="b"/>
              <a:pathLst>
                <a:path w="466" h="327" extrusionOk="0">
                  <a:moveTo>
                    <a:pt x="233" y="1"/>
                  </a:moveTo>
                  <a:cubicBezTo>
                    <a:pt x="117" y="1"/>
                    <a:pt x="1" y="63"/>
                    <a:pt x="47" y="187"/>
                  </a:cubicBezTo>
                  <a:cubicBezTo>
                    <a:pt x="78" y="280"/>
                    <a:pt x="156" y="326"/>
                    <a:pt x="233" y="326"/>
                  </a:cubicBezTo>
                  <a:cubicBezTo>
                    <a:pt x="311" y="326"/>
                    <a:pt x="388" y="280"/>
                    <a:pt x="419" y="187"/>
                  </a:cubicBezTo>
                  <a:cubicBezTo>
                    <a:pt x="466" y="63"/>
                    <a:pt x="350" y="1"/>
                    <a:pt x="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97"/>
            <p:cNvSpPr/>
            <p:nvPr/>
          </p:nvSpPr>
          <p:spPr>
            <a:xfrm>
              <a:off x="3482775" y="4226250"/>
              <a:ext cx="11650" cy="8175"/>
            </a:xfrm>
            <a:custGeom>
              <a:avLst/>
              <a:gdLst/>
              <a:ahLst/>
              <a:cxnLst/>
              <a:rect l="l" t="t" r="r" b="b"/>
              <a:pathLst>
                <a:path w="466" h="327" extrusionOk="0">
                  <a:moveTo>
                    <a:pt x="233" y="1"/>
                  </a:moveTo>
                  <a:cubicBezTo>
                    <a:pt x="116" y="1"/>
                    <a:pt x="0" y="63"/>
                    <a:pt x="47" y="187"/>
                  </a:cubicBezTo>
                  <a:cubicBezTo>
                    <a:pt x="78" y="280"/>
                    <a:pt x="155" y="326"/>
                    <a:pt x="233" y="326"/>
                  </a:cubicBezTo>
                  <a:cubicBezTo>
                    <a:pt x="310" y="326"/>
                    <a:pt x="388" y="280"/>
                    <a:pt x="419" y="187"/>
                  </a:cubicBezTo>
                  <a:cubicBezTo>
                    <a:pt x="465" y="63"/>
                    <a:pt x="349" y="1"/>
                    <a:pt x="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97"/>
            <p:cNvSpPr/>
            <p:nvPr/>
          </p:nvSpPr>
          <p:spPr>
            <a:xfrm>
              <a:off x="3504875" y="4225475"/>
              <a:ext cx="10100" cy="10875"/>
            </a:xfrm>
            <a:custGeom>
              <a:avLst/>
              <a:gdLst/>
              <a:ahLst/>
              <a:cxnLst/>
              <a:rect l="l" t="t" r="r" b="b"/>
              <a:pathLst>
                <a:path w="404" h="435" extrusionOk="0">
                  <a:moveTo>
                    <a:pt x="186" y="1"/>
                  </a:moveTo>
                  <a:cubicBezTo>
                    <a:pt x="93" y="1"/>
                    <a:pt x="0" y="94"/>
                    <a:pt x="0" y="218"/>
                  </a:cubicBezTo>
                  <a:cubicBezTo>
                    <a:pt x="0" y="342"/>
                    <a:pt x="93" y="435"/>
                    <a:pt x="186" y="435"/>
                  </a:cubicBezTo>
                  <a:cubicBezTo>
                    <a:pt x="310" y="435"/>
                    <a:pt x="403" y="342"/>
                    <a:pt x="403" y="218"/>
                  </a:cubicBezTo>
                  <a:cubicBezTo>
                    <a:pt x="403" y="94"/>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97"/>
            <p:cNvSpPr/>
            <p:nvPr/>
          </p:nvSpPr>
          <p:spPr>
            <a:xfrm>
              <a:off x="3196225" y="4204550"/>
              <a:ext cx="349000" cy="279975"/>
            </a:xfrm>
            <a:custGeom>
              <a:avLst/>
              <a:gdLst/>
              <a:ahLst/>
              <a:cxnLst/>
              <a:rect l="l" t="t" r="r" b="b"/>
              <a:pathLst>
                <a:path w="13960" h="11199" extrusionOk="0">
                  <a:moveTo>
                    <a:pt x="13184" y="434"/>
                  </a:moveTo>
                  <a:cubicBezTo>
                    <a:pt x="13370" y="434"/>
                    <a:pt x="13525" y="590"/>
                    <a:pt x="13525" y="776"/>
                  </a:cubicBezTo>
                  <a:lnTo>
                    <a:pt x="13525" y="1675"/>
                  </a:lnTo>
                  <a:lnTo>
                    <a:pt x="404" y="1675"/>
                  </a:lnTo>
                  <a:lnTo>
                    <a:pt x="404" y="776"/>
                  </a:lnTo>
                  <a:cubicBezTo>
                    <a:pt x="404" y="590"/>
                    <a:pt x="559" y="434"/>
                    <a:pt x="745" y="434"/>
                  </a:cubicBezTo>
                  <a:close/>
                  <a:moveTo>
                    <a:pt x="13184" y="0"/>
                  </a:moveTo>
                  <a:lnTo>
                    <a:pt x="13184" y="31"/>
                  </a:lnTo>
                  <a:lnTo>
                    <a:pt x="776" y="31"/>
                  </a:lnTo>
                  <a:cubicBezTo>
                    <a:pt x="342" y="31"/>
                    <a:pt x="0" y="372"/>
                    <a:pt x="0" y="807"/>
                  </a:cubicBezTo>
                  <a:lnTo>
                    <a:pt x="0" y="10795"/>
                  </a:lnTo>
                  <a:cubicBezTo>
                    <a:pt x="0" y="11012"/>
                    <a:pt x="156" y="11198"/>
                    <a:pt x="404" y="11198"/>
                  </a:cubicBezTo>
                  <a:lnTo>
                    <a:pt x="6297" y="11198"/>
                  </a:lnTo>
                  <a:cubicBezTo>
                    <a:pt x="6577" y="11198"/>
                    <a:pt x="6577" y="10795"/>
                    <a:pt x="6297" y="10795"/>
                  </a:cubicBezTo>
                  <a:lnTo>
                    <a:pt x="404" y="10795"/>
                  </a:lnTo>
                  <a:lnTo>
                    <a:pt x="404" y="2109"/>
                  </a:lnTo>
                  <a:lnTo>
                    <a:pt x="13556" y="2109"/>
                  </a:lnTo>
                  <a:lnTo>
                    <a:pt x="13556" y="10795"/>
                  </a:lnTo>
                  <a:lnTo>
                    <a:pt x="7135" y="10795"/>
                  </a:lnTo>
                  <a:cubicBezTo>
                    <a:pt x="6856" y="10795"/>
                    <a:pt x="6856" y="11198"/>
                    <a:pt x="7135" y="11198"/>
                  </a:cubicBezTo>
                  <a:lnTo>
                    <a:pt x="13556" y="11198"/>
                  </a:lnTo>
                  <a:cubicBezTo>
                    <a:pt x="13773" y="11198"/>
                    <a:pt x="13959" y="11012"/>
                    <a:pt x="13959" y="10795"/>
                  </a:cubicBezTo>
                  <a:lnTo>
                    <a:pt x="13959" y="776"/>
                  </a:lnTo>
                  <a:cubicBezTo>
                    <a:pt x="13959" y="341"/>
                    <a:pt x="13618" y="0"/>
                    <a:pt x="13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97"/>
            <p:cNvSpPr/>
            <p:nvPr/>
          </p:nvSpPr>
          <p:spPr>
            <a:xfrm>
              <a:off x="3223375" y="4273550"/>
              <a:ext cx="290825" cy="181500"/>
            </a:xfrm>
            <a:custGeom>
              <a:avLst/>
              <a:gdLst/>
              <a:ahLst/>
              <a:cxnLst/>
              <a:rect l="l" t="t" r="r" b="b"/>
              <a:pathLst>
                <a:path w="11633" h="7260" extrusionOk="0">
                  <a:moveTo>
                    <a:pt x="8934" y="6236"/>
                  </a:moveTo>
                  <a:lnTo>
                    <a:pt x="8934" y="6856"/>
                  </a:lnTo>
                  <a:lnTo>
                    <a:pt x="6762" y="6856"/>
                  </a:lnTo>
                  <a:lnTo>
                    <a:pt x="6762" y="6236"/>
                  </a:lnTo>
                  <a:close/>
                  <a:moveTo>
                    <a:pt x="465" y="1"/>
                  </a:moveTo>
                  <a:cubicBezTo>
                    <a:pt x="217" y="1"/>
                    <a:pt x="0" y="218"/>
                    <a:pt x="0" y="466"/>
                  </a:cubicBezTo>
                  <a:lnTo>
                    <a:pt x="0" y="6794"/>
                  </a:lnTo>
                  <a:cubicBezTo>
                    <a:pt x="0" y="7042"/>
                    <a:pt x="217" y="7259"/>
                    <a:pt x="465" y="7259"/>
                  </a:cubicBezTo>
                  <a:lnTo>
                    <a:pt x="11198" y="7259"/>
                  </a:lnTo>
                  <a:cubicBezTo>
                    <a:pt x="11446" y="7259"/>
                    <a:pt x="11632" y="7042"/>
                    <a:pt x="11632" y="6794"/>
                  </a:cubicBezTo>
                  <a:lnTo>
                    <a:pt x="11632" y="466"/>
                  </a:lnTo>
                  <a:cubicBezTo>
                    <a:pt x="11632" y="218"/>
                    <a:pt x="11446" y="1"/>
                    <a:pt x="11198" y="1"/>
                  </a:cubicBezTo>
                  <a:lnTo>
                    <a:pt x="5056" y="1"/>
                  </a:lnTo>
                  <a:cubicBezTo>
                    <a:pt x="4777" y="1"/>
                    <a:pt x="4777" y="435"/>
                    <a:pt x="5056" y="435"/>
                  </a:cubicBezTo>
                  <a:lnTo>
                    <a:pt x="11198" y="435"/>
                  </a:lnTo>
                  <a:cubicBezTo>
                    <a:pt x="11198" y="426"/>
                    <a:pt x="11201" y="422"/>
                    <a:pt x="11205" y="422"/>
                  </a:cubicBezTo>
                  <a:cubicBezTo>
                    <a:pt x="11214" y="422"/>
                    <a:pt x="11229" y="444"/>
                    <a:pt x="11229" y="466"/>
                  </a:cubicBezTo>
                  <a:lnTo>
                    <a:pt x="11229" y="6794"/>
                  </a:lnTo>
                  <a:cubicBezTo>
                    <a:pt x="11229" y="6825"/>
                    <a:pt x="11198" y="6856"/>
                    <a:pt x="11198" y="6856"/>
                  </a:cubicBezTo>
                  <a:lnTo>
                    <a:pt x="9337" y="6856"/>
                  </a:lnTo>
                  <a:lnTo>
                    <a:pt x="9337" y="6205"/>
                  </a:lnTo>
                  <a:cubicBezTo>
                    <a:pt x="9337" y="5988"/>
                    <a:pt x="9182" y="5832"/>
                    <a:pt x="8996" y="5832"/>
                  </a:cubicBezTo>
                  <a:lnTo>
                    <a:pt x="6700" y="5832"/>
                  </a:lnTo>
                  <a:cubicBezTo>
                    <a:pt x="6514" y="5832"/>
                    <a:pt x="6359" y="5988"/>
                    <a:pt x="6359" y="6205"/>
                  </a:cubicBezTo>
                  <a:lnTo>
                    <a:pt x="6359" y="6856"/>
                  </a:lnTo>
                  <a:lnTo>
                    <a:pt x="465" y="6856"/>
                  </a:lnTo>
                  <a:cubicBezTo>
                    <a:pt x="434" y="6856"/>
                    <a:pt x="434" y="6825"/>
                    <a:pt x="434" y="6794"/>
                  </a:cubicBezTo>
                  <a:lnTo>
                    <a:pt x="434" y="466"/>
                  </a:lnTo>
                  <a:cubicBezTo>
                    <a:pt x="412" y="444"/>
                    <a:pt x="422" y="422"/>
                    <a:pt x="440" y="422"/>
                  </a:cubicBezTo>
                  <a:cubicBezTo>
                    <a:pt x="447" y="422"/>
                    <a:pt x="456" y="426"/>
                    <a:pt x="465" y="435"/>
                  </a:cubicBezTo>
                  <a:lnTo>
                    <a:pt x="4219" y="435"/>
                  </a:lnTo>
                  <a:cubicBezTo>
                    <a:pt x="4498" y="435"/>
                    <a:pt x="4498" y="1"/>
                    <a:pt x="42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97"/>
            <p:cNvSpPr/>
            <p:nvPr/>
          </p:nvSpPr>
          <p:spPr>
            <a:xfrm>
              <a:off x="3278425" y="4332500"/>
              <a:ext cx="104725" cy="63600"/>
            </a:xfrm>
            <a:custGeom>
              <a:avLst/>
              <a:gdLst/>
              <a:ahLst/>
              <a:cxnLst/>
              <a:rect l="l" t="t" r="r" b="b"/>
              <a:pathLst>
                <a:path w="4189" h="2544" extrusionOk="0">
                  <a:moveTo>
                    <a:pt x="1831" y="0"/>
                  </a:moveTo>
                  <a:cubicBezTo>
                    <a:pt x="1707" y="0"/>
                    <a:pt x="1582" y="93"/>
                    <a:pt x="1551" y="217"/>
                  </a:cubicBezTo>
                  <a:lnTo>
                    <a:pt x="1117" y="1923"/>
                  </a:lnTo>
                  <a:lnTo>
                    <a:pt x="807" y="1334"/>
                  </a:lnTo>
                  <a:cubicBezTo>
                    <a:pt x="776" y="1272"/>
                    <a:pt x="714" y="1210"/>
                    <a:pt x="621" y="1179"/>
                  </a:cubicBezTo>
                  <a:cubicBezTo>
                    <a:pt x="559" y="1179"/>
                    <a:pt x="466" y="1179"/>
                    <a:pt x="404" y="1210"/>
                  </a:cubicBezTo>
                  <a:lnTo>
                    <a:pt x="125" y="1396"/>
                  </a:lnTo>
                  <a:cubicBezTo>
                    <a:pt x="31" y="1458"/>
                    <a:pt x="0" y="1582"/>
                    <a:pt x="63" y="1675"/>
                  </a:cubicBezTo>
                  <a:cubicBezTo>
                    <a:pt x="83" y="1735"/>
                    <a:pt x="154" y="1770"/>
                    <a:pt x="228" y="1770"/>
                  </a:cubicBezTo>
                  <a:cubicBezTo>
                    <a:pt x="268" y="1770"/>
                    <a:pt x="309" y="1759"/>
                    <a:pt x="342" y="1737"/>
                  </a:cubicBezTo>
                  <a:lnTo>
                    <a:pt x="497" y="1644"/>
                  </a:lnTo>
                  <a:lnTo>
                    <a:pt x="900" y="2389"/>
                  </a:lnTo>
                  <a:cubicBezTo>
                    <a:pt x="962" y="2482"/>
                    <a:pt x="1055" y="2544"/>
                    <a:pt x="1148" y="2544"/>
                  </a:cubicBezTo>
                  <a:lnTo>
                    <a:pt x="1210" y="2544"/>
                  </a:lnTo>
                  <a:cubicBezTo>
                    <a:pt x="1334" y="2513"/>
                    <a:pt x="1427" y="2451"/>
                    <a:pt x="1458" y="2327"/>
                  </a:cubicBezTo>
                  <a:lnTo>
                    <a:pt x="1924" y="404"/>
                  </a:lnTo>
                  <a:lnTo>
                    <a:pt x="3971" y="404"/>
                  </a:lnTo>
                  <a:cubicBezTo>
                    <a:pt x="4095" y="404"/>
                    <a:pt x="4188" y="310"/>
                    <a:pt x="4188" y="217"/>
                  </a:cubicBezTo>
                  <a:cubicBezTo>
                    <a:pt x="4188" y="93"/>
                    <a:pt x="4095" y="0"/>
                    <a:pt x="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97"/>
            <p:cNvSpPr/>
            <p:nvPr/>
          </p:nvSpPr>
          <p:spPr>
            <a:xfrm>
              <a:off x="3383900" y="4357300"/>
              <a:ext cx="30250" cy="10125"/>
            </a:xfrm>
            <a:custGeom>
              <a:avLst/>
              <a:gdLst/>
              <a:ahLst/>
              <a:cxnLst/>
              <a:rect l="l" t="t" r="r" b="b"/>
              <a:pathLst>
                <a:path w="1210" h="405" extrusionOk="0">
                  <a:moveTo>
                    <a:pt x="279" y="1"/>
                  </a:moveTo>
                  <a:cubicBezTo>
                    <a:pt x="0" y="1"/>
                    <a:pt x="0" y="404"/>
                    <a:pt x="279" y="404"/>
                  </a:cubicBezTo>
                  <a:lnTo>
                    <a:pt x="962" y="404"/>
                  </a:lnTo>
                  <a:cubicBezTo>
                    <a:pt x="1210" y="404"/>
                    <a:pt x="1210" y="1"/>
                    <a:pt x="9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97"/>
            <p:cNvSpPr/>
            <p:nvPr/>
          </p:nvSpPr>
          <p:spPr>
            <a:xfrm>
              <a:off x="3384850" y="4374325"/>
              <a:ext cx="28525" cy="10200"/>
            </a:xfrm>
            <a:custGeom>
              <a:avLst/>
              <a:gdLst/>
              <a:ahLst/>
              <a:cxnLst/>
              <a:rect l="l" t="t" r="r" b="b"/>
              <a:pathLst>
                <a:path w="1141" h="408" extrusionOk="0">
                  <a:moveTo>
                    <a:pt x="218" y="1"/>
                  </a:moveTo>
                  <a:cubicBezTo>
                    <a:pt x="1" y="1"/>
                    <a:pt x="1" y="407"/>
                    <a:pt x="218" y="407"/>
                  </a:cubicBezTo>
                  <a:cubicBezTo>
                    <a:pt x="226" y="407"/>
                    <a:pt x="233" y="407"/>
                    <a:pt x="241" y="406"/>
                  </a:cubicBezTo>
                  <a:lnTo>
                    <a:pt x="924" y="406"/>
                  </a:lnTo>
                  <a:cubicBezTo>
                    <a:pt x="1141" y="375"/>
                    <a:pt x="1141" y="33"/>
                    <a:pt x="924" y="2"/>
                  </a:cubicBezTo>
                  <a:lnTo>
                    <a:pt x="241" y="2"/>
                  </a:lnTo>
                  <a:cubicBezTo>
                    <a:pt x="233" y="1"/>
                    <a:pt x="226"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97"/>
            <p:cNvSpPr/>
            <p:nvPr/>
          </p:nvSpPr>
          <p:spPr>
            <a:xfrm>
              <a:off x="3332425" y="4357125"/>
              <a:ext cx="35200" cy="32000"/>
            </a:xfrm>
            <a:custGeom>
              <a:avLst/>
              <a:gdLst/>
              <a:ahLst/>
              <a:cxnLst/>
              <a:rect l="l" t="t" r="r" b="b"/>
              <a:pathLst>
                <a:path w="1408" h="1280" extrusionOk="0">
                  <a:moveTo>
                    <a:pt x="1187" y="0"/>
                  </a:moveTo>
                  <a:cubicBezTo>
                    <a:pt x="1136" y="0"/>
                    <a:pt x="1082" y="23"/>
                    <a:pt x="1035" y="70"/>
                  </a:cubicBezTo>
                  <a:lnTo>
                    <a:pt x="756" y="349"/>
                  </a:lnTo>
                  <a:lnTo>
                    <a:pt x="446" y="70"/>
                  </a:lnTo>
                  <a:cubicBezTo>
                    <a:pt x="403" y="27"/>
                    <a:pt x="353" y="9"/>
                    <a:pt x="304" y="9"/>
                  </a:cubicBezTo>
                  <a:cubicBezTo>
                    <a:pt x="144" y="9"/>
                    <a:pt x="0" y="206"/>
                    <a:pt x="167" y="349"/>
                  </a:cubicBezTo>
                  <a:lnTo>
                    <a:pt x="446" y="659"/>
                  </a:lnTo>
                  <a:lnTo>
                    <a:pt x="167" y="938"/>
                  </a:lnTo>
                  <a:cubicBezTo>
                    <a:pt x="74" y="1032"/>
                    <a:pt x="74" y="1156"/>
                    <a:pt x="167" y="1249"/>
                  </a:cubicBezTo>
                  <a:cubicBezTo>
                    <a:pt x="198" y="1280"/>
                    <a:pt x="260" y="1280"/>
                    <a:pt x="291" y="1280"/>
                  </a:cubicBezTo>
                  <a:cubicBezTo>
                    <a:pt x="353" y="1280"/>
                    <a:pt x="415" y="1280"/>
                    <a:pt x="446" y="1249"/>
                  </a:cubicBezTo>
                  <a:lnTo>
                    <a:pt x="756" y="938"/>
                  </a:lnTo>
                  <a:lnTo>
                    <a:pt x="1035" y="1249"/>
                  </a:lnTo>
                  <a:cubicBezTo>
                    <a:pt x="1066" y="1280"/>
                    <a:pt x="1129" y="1280"/>
                    <a:pt x="1191" y="1280"/>
                  </a:cubicBezTo>
                  <a:cubicBezTo>
                    <a:pt x="1222" y="1280"/>
                    <a:pt x="1284" y="1280"/>
                    <a:pt x="1315" y="1249"/>
                  </a:cubicBezTo>
                  <a:cubicBezTo>
                    <a:pt x="1408" y="1156"/>
                    <a:pt x="1408" y="1032"/>
                    <a:pt x="1315" y="938"/>
                  </a:cubicBezTo>
                  <a:lnTo>
                    <a:pt x="1035" y="659"/>
                  </a:lnTo>
                  <a:lnTo>
                    <a:pt x="1315" y="349"/>
                  </a:lnTo>
                  <a:cubicBezTo>
                    <a:pt x="1408" y="256"/>
                    <a:pt x="1408" y="132"/>
                    <a:pt x="1315" y="70"/>
                  </a:cubicBezTo>
                  <a:cubicBezTo>
                    <a:pt x="1284" y="23"/>
                    <a:pt x="1237" y="0"/>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97"/>
            <p:cNvSpPr/>
            <p:nvPr/>
          </p:nvSpPr>
          <p:spPr>
            <a:xfrm>
              <a:off x="3426550" y="4357125"/>
              <a:ext cx="34600" cy="32400"/>
            </a:xfrm>
            <a:custGeom>
              <a:avLst/>
              <a:gdLst/>
              <a:ahLst/>
              <a:cxnLst/>
              <a:rect l="l" t="t" r="r" b="b"/>
              <a:pathLst>
                <a:path w="1384" h="1296" extrusionOk="0">
                  <a:moveTo>
                    <a:pt x="217" y="0"/>
                  </a:moveTo>
                  <a:cubicBezTo>
                    <a:pt x="163" y="0"/>
                    <a:pt x="109" y="23"/>
                    <a:pt x="62" y="70"/>
                  </a:cubicBezTo>
                  <a:cubicBezTo>
                    <a:pt x="0" y="132"/>
                    <a:pt x="0" y="256"/>
                    <a:pt x="62" y="349"/>
                  </a:cubicBezTo>
                  <a:lnTo>
                    <a:pt x="372" y="659"/>
                  </a:lnTo>
                  <a:lnTo>
                    <a:pt x="62" y="938"/>
                  </a:lnTo>
                  <a:cubicBezTo>
                    <a:pt x="0" y="1032"/>
                    <a:pt x="0" y="1156"/>
                    <a:pt x="62" y="1249"/>
                  </a:cubicBezTo>
                  <a:cubicBezTo>
                    <a:pt x="124" y="1280"/>
                    <a:pt x="155" y="1280"/>
                    <a:pt x="217" y="1280"/>
                  </a:cubicBezTo>
                  <a:cubicBezTo>
                    <a:pt x="279" y="1280"/>
                    <a:pt x="310" y="1280"/>
                    <a:pt x="372" y="1249"/>
                  </a:cubicBezTo>
                  <a:lnTo>
                    <a:pt x="652" y="938"/>
                  </a:lnTo>
                  <a:lnTo>
                    <a:pt x="962" y="1249"/>
                  </a:lnTo>
                  <a:cubicBezTo>
                    <a:pt x="993" y="1280"/>
                    <a:pt x="1039" y="1295"/>
                    <a:pt x="1090" y="1295"/>
                  </a:cubicBezTo>
                  <a:cubicBezTo>
                    <a:pt x="1140" y="1295"/>
                    <a:pt x="1194" y="1280"/>
                    <a:pt x="1241" y="1249"/>
                  </a:cubicBezTo>
                  <a:cubicBezTo>
                    <a:pt x="1334" y="1156"/>
                    <a:pt x="1334" y="1032"/>
                    <a:pt x="1241" y="938"/>
                  </a:cubicBezTo>
                  <a:lnTo>
                    <a:pt x="962" y="659"/>
                  </a:lnTo>
                  <a:lnTo>
                    <a:pt x="1241" y="349"/>
                  </a:lnTo>
                  <a:cubicBezTo>
                    <a:pt x="1384" y="206"/>
                    <a:pt x="1253" y="9"/>
                    <a:pt x="1100" y="9"/>
                  </a:cubicBezTo>
                  <a:cubicBezTo>
                    <a:pt x="1053" y="9"/>
                    <a:pt x="1005" y="27"/>
                    <a:pt x="962" y="70"/>
                  </a:cubicBezTo>
                  <a:lnTo>
                    <a:pt x="652" y="349"/>
                  </a:lnTo>
                  <a:lnTo>
                    <a:pt x="372" y="70"/>
                  </a:lnTo>
                  <a:cubicBezTo>
                    <a:pt x="326" y="23"/>
                    <a:pt x="27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5" name="Google Shape;14905;p97"/>
          <p:cNvGrpSpPr/>
          <p:nvPr/>
        </p:nvGrpSpPr>
        <p:grpSpPr>
          <a:xfrm>
            <a:off x="4725466" y="4007800"/>
            <a:ext cx="349000" cy="284775"/>
            <a:chOff x="2443225" y="4202075"/>
            <a:chExt cx="349000" cy="284775"/>
          </a:xfrm>
        </p:grpSpPr>
        <p:sp>
          <p:nvSpPr>
            <p:cNvPr id="14906" name="Google Shape;14906;p97"/>
            <p:cNvSpPr/>
            <p:nvPr/>
          </p:nvSpPr>
          <p:spPr>
            <a:xfrm>
              <a:off x="2443225" y="4202075"/>
              <a:ext cx="349000" cy="284775"/>
            </a:xfrm>
            <a:custGeom>
              <a:avLst/>
              <a:gdLst/>
              <a:ahLst/>
              <a:cxnLst/>
              <a:rect l="l" t="t" r="r" b="b"/>
              <a:pathLst>
                <a:path w="13960" h="11391" extrusionOk="0">
                  <a:moveTo>
                    <a:pt x="8283" y="9436"/>
                  </a:moveTo>
                  <a:lnTo>
                    <a:pt x="8500" y="10987"/>
                  </a:lnTo>
                  <a:lnTo>
                    <a:pt x="5491" y="10987"/>
                  </a:lnTo>
                  <a:lnTo>
                    <a:pt x="5708" y="9436"/>
                  </a:lnTo>
                  <a:close/>
                  <a:moveTo>
                    <a:pt x="3873" y="1"/>
                  </a:moveTo>
                  <a:cubicBezTo>
                    <a:pt x="3699" y="1"/>
                    <a:pt x="3704" y="411"/>
                    <a:pt x="3890" y="411"/>
                  </a:cubicBezTo>
                  <a:cubicBezTo>
                    <a:pt x="3896" y="411"/>
                    <a:pt x="3903" y="410"/>
                    <a:pt x="3909" y="409"/>
                  </a:cubicBezTo>
                  <a:lnTo>
                    <a:pt x="13215" y="409"/>
                  </a:lnTo>
                  <a:cubicBezTo>
                    <a:pt x="13401" y="409"/>
                    <a:pt x="13556" y="533"/>
                    <a:pt x="13556" y="751"/>
                  </a:cubicBezTo>
                  <a:lnTo>
                    <a:pt x="13556" y="7544"/>
                  </a:lnTo>
                  <a:lnTo>
                    <a:pt x="10454" y="7544"/>
                  </a:lnTo>
                  <a:cubicBezTo>
                    <a:pt x="10441" y="7540"/>
                    <a:pt x="10429" y="7539"/>
                    <a:pt x="10417" y="7539"/>
                  </a:cubicBezTo>
                  <a:cubicBezTo>
                    <a:pt x="10224" y="7539"/>
                    <a:pt x="10219" y="7957"/>
                    <a:pt x="10401" y="7957"/>
                  </a:cubicBezTo>
                  <a:cubicBezTo>
                    <a:pt x="10417" y="7957"/>
                    <a:pt x="10435" y="7954"/>
                    <a:pt x="10454" y="7947"/>
                  </a:cubicBezTo>
                  <a:lnTo>
                    <a:pt x="13556" y="7947"/>
                  </a:lnTo>
                  <a:lnTo>
                    <a:pt x="13556" y="8660"/>
                  </a:lnTo>
                  <a:cubicBezTo>
                    <a:pt x="13556" y="8847"/>
                    <a:pt x="13401" y="9002"/>
                    <a:pt x="13215" y="9002"/>
                  </a:cubicBezTo>
                  <a:lnTo>
                    <a:pt x="776" y="9002"/>
                  </a:lnTo>
                  <a:cubicBezTo>
                    <a:pt x="590" y="9002"/>
                    <a:pt x="435" y="8847"/>
                    <a:pt x="435" y="8660"/>
                  </a:cubicBezTo>
                  <a:lnTo>
                    <a:pt x="435" y="7947"/>
                  </a:lnTo>
                  <a:lnTo>
                    <a:pt x="9679" y="7947"/>
                  </a:lnTo>
                  <a:cubicBezTo>
                    <a:pt x="9695" y="7954"/>
                    <a:pt x="9711" y="7957"/>
                    <a:pt x="9725" y="7957"/>
                  </a:cubicBezTo>
                  <a:cubicBezTo>
                    <a:pt x="9885" y="7957"/>
                    <a:pt x="9880" y="7539"/>
                    <a:pt x="9711" y="7539"/>
                  </a:cubicBezTo>
                  <a:cubicBezTo>
                    <a:pt x="9701" y="7539"/>
                    <a:pt x="9690" y="7540"/>
                    <a:pt x="9679" y="7544"/>
                  </a:cubicBezTo>
                  <a:lnTo>
                    <a:pt x="435" y="7544"/>
                  </a:lnTo>
                  <a:lnTo>
                    <a:pt x="435" y="751"/>
                  </a:lnTo>
                  <a:cubicBezTo>
                    <a:pt x="435" y="564"/>
                    <a:pt x="559" y="409"/>
                    <a:pt x="776" y="409"/>
                  </a:cubicBezTo>
                  <a:lnTo>
                    <a:pt x="3103" y="409"/>
                  </a:lnTo>
                  <a:cubicBezTo>
                    <a:pt x="3110" y="410"/>
                    <a:pt x="3116" y="411"/>
                    <a:pt x="3123" y="411"/>
                  </a:cubicBezTo>
                  <a:cubicBezTo>
                    <a:pt x="3313" y="411"/>
                    <a:pt x="3313" y="5"/>
                    <a:pt x="3123" y="5"/>
                  </a:cubicBezTo>
                  <a:cubicBezTo>
                    <a:pt x="3116" y="5"/>
                    <a:pt x="3110" y="5"/>
                    <a:pt x="3103" y="6"/>
                  </a:cubicBezTo>
                  <a:lnTo>
                    <a:pt x="776" y="6"/>
                  </a:lnTo>
                  <a:cubicBezTo>
                    <a:pt x="342" y="6"/>
                    <a:pt x="1" y="316"/>
                    <a:pt x="1" y="751"/>
                  </a:cubicBezTo>
                  <a:lnTo>
                    <a:pt x="1" y="8691"/>
                  </a:lnTo>
                  <a:cubicBezTo>
                    <a:pt x="1" y="9095"/>
                    <a:pt x="342" y="9436"/>
                    <a:pt x="776" y="9436"/>
                  </a:cubicBezTo>
                  <a:lnTo>
                    <a:pt x="5305" y="9436"/>
                  </a:lnTo>
                  <a:lnTo>
                    <a:pt x="5088" y="10987"/>
                  </a:lnTo>
                  <a:lnTo>
                    <a:pt x="4405" y="10987"/>
                  </a:lnTo>
                  <a:cubicBezTo>
                    <a:pt x="4126" y="10987"/>
                    <a:pt x="4126" y="11390"/>
                    <a:pt x="4405" y="11390"/>
                  </a:cubicBezTo>
                  <a:lnTo>
                    <a:pt x="9586" y="11390"/>
                  </a:lnTo>
                  <a:cubicBezTo>
                    <a:pt x="9834" y="11390"/>
                    <a:pt x="9834" y="10987"/>
                    <a:pt x="9586" y="10987"/>
                  </a:cubicBezTo>
                  <a:lnTo>
                    <a:pt x="8903" y="10987"/>
                  </a:lnTo>
                  <a:lnTo>
                    <a:pt x="8686" y="9436"/>
                  </a:lnTo>
                  <a:lnTo>
                    <a:pt x="13215" y="9436"/>
                  </a:lnTo>
                  <a:cubicBezTo>
                    <a:pt x="13618" y="9436"/>
                    <a:pt x="13959" y="9095"/>
                    <a:pt x="13959" y="8691"/>
                  </a:cubicBezTo>
                  <a:lnTo>
                    <a:pt x="13959" y="751"/>
                  </a:lnTo>
                  <a:cubicBezTo>
                    <a:pt x="13959" y="335"/>
                    <a:pt x="13646" y="4"/>
                    <a:pt x="13266" y="4"/>
                  </a:cubicBezTo>
                  <a:cubicBezTo>
                    <a:pt x="13249" y="4"/>
                    <a:pt x="13232" y="5"/>
                    <a:pt x="13215" y="6"/>
                  </a:cubicBezTo>
                  <a:lnTo>
                    <a:pt x="3909" y="6"/>
                  </a:lnTo>
                  <a:cubicBezTo>
                    <a:pt x="3896" y="2"/>
                    <a:pt x="3884" y="1"/>
                    <a:pt x="38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97"/>
            <p:cNvSpPr/>
            <p:nvPr/>
          </p:nvSpPr>
          <p:spPr>
            <a:xfrm>
              <a:off x="2617725" y="4232450"/>
              <a:ext cx="10875" cy="139625"/>
            </a:xfrm>
            <a:custGeom>
              <a:avLst/>
              <a:gdLst/>
              <a:ahLst/>
              <a:cxnLst/>
              <a:rect l="l" t="t" r="r" b="b"/>
              <a:pathLst>
                <a:path w="435" h="5585" extrusionOk="0">
                  <a:moveTo>
                    <a:pt x="217" y="1"/>
                  </a:moveTo>
                  <a:cubicBezTo>
                    <a:pt x="93" y="1"/>
                    <a:pt x="0" y="94"/>
                    <a:pt x="0" y="187"/>
                  </a:cubicBezTo>
                  <a:lnTo>
                    <a:pt x="0" y="5367"/>
                  </a:lnTo>
                  <a:cubicBezTo>
                    <a:pt x="0" y="5491"/>
                    <a:pt x="93" y="5584"/>
                    <a:pt x="217" y="5584"/>
                  </a:cubicBezTo>
                  <a:cubicBezTo>
                    <a:pt x="341" y="5584"/>
                    <a:pt x="434" y="5491"/>
                    <a:pt x="434" y="5367"/>
                  </a:cubicBezTo>
                  <a:lnTo>
                    <a:pt x="434" y="187"/>
                  </a:lnTo>
                  <a:cubicBezTo>
                    <a:pt x="434" y="94"/>
                    <a:pt x="34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97"/>
            <p:cNvSpPr/>
            <p:nvPr/>
          </p:nvSpPr>
          <p:spPr>
            <a:xfrm>
              <a:off x="2477350" y="4239450"/>
              <a:ext cx="125650" cy="125650"/>
            </a:xfrm>
            <a:custGeom>
              <a:avLst/>
              <a:gdLst/>
              <a:ahLst/>
              <a:cxnLst/>
              <a:rect l="l" t="t" r="r" b="b"/>
              <a:pathLst>
                <a:path w="5026" h="5026" extrusionOk="0">
                  <a:moveTo>
                    <a:pt x="2513" y="3777"/>
                  </a:moveTo>
                  <a:cubicBezTo>
                    <a:pt x="3017" y="3777"/>
                    <a:pt x="3521" y="4048"/>
                    <a:pt x="3754" y="4591"/>
                  </a:cubicBezTo>
                  <a:lnTo>
                    <a:pt x="1272" y="4591"/>
                  </a:lnTo>
                  <a:cubicBezTo>
                    <a:pt x="1505" y="4048"/>
                    <a:pt x="2009" y="3777"/>
                    <a:pt x="2513" y="3777"/>
                  </a:cubicBezTo>
                  <a:close/>
                  <a:moveTo>
                    <a:pt x="4622" y="403"/>
                  </a:moveTo>
                  <a:lnTo>
                    <a:pt x="4622" y="4591"/>
                  </a:lnTo>
                  <a:lnTo>
                    <a:pt x="4188" y="4591"/>
                  </a:lnTo>
                  <a:cubicBezTo>
                    <a:pt x="4095" y="4281"/>
                    <a:pt x="3878" y="4001"/>
                    <a:pt x="3630" y="3784"/>
                  </a:cubicBezTo>
                  <a:cubicBezTo>
                    <a:pt x="3304" y="3505"/>
                    <a:pt x="2909" y="3366"/>
                    <a:pt x="2513" y="3366"/>
                  </a:cubicBezTo>
                  <a:cubicBezTo>
                    <a:pt x="2118" y="3366"/>
                    <a:pt x="1722" y="3505"/>
                    <a:pt x="1396" y="3784"/>
                  </a:cubicBezTo>
                  <a:cubicBezTo>
                    <a:pt x="1117" y="4001"/>
                    <a:pt x="931" y="4281"/>
                    <a:pt x="807" y="4591"/>
                  </a:cubicBezTo>
                  <a:lnTo>
                    <a:pt x="404" y="4591"/>
                  </a:lnTo>
                  <a:lnTo>
                    <a:pt x="404" y="403"/>
                  </a:lnTo>
                  <a:close/>
                  <a:moveTo>
                    <a:pt x="404" y="0"/>
                  </a:moveTo>
                  <a:cubicBezTo>
                    <a:pt x="187" y="0"/>
                    <a:pt x="1" y="155"/>
                    <a:pt x="1" y="372"/>
                  </a:cubicBezTo>
                  <a:lnTo>
                    <a:pt x="1" y="4622"/>
                  </a:lnTo>
                  <a:cubicBezTo>
                    <a:pt x="1" y="4839"/>
                    <a:pt x="187" y="5025"/>
                    <a:pt x="404" y="5025"/>
                  </a:cubicBezTo>
                  <a:lnTo>
                    <a:pt x="4622" y="5025"/>
                  </a:lnTo>
                  <a:cubicBezTo>
                    <a:pt x="4840" y="5025"/>
                    <a:pt x="5026" y="4839"/>
                    <a:pt x="5026" y="4622"/>
                  </a:cubicBezTo>
                  <a:lnTo>
                    <a:pt x="5026" y="372"/>
                  </a:lnTo>
                  <a:cubicBezTo>
                    <a:pt x="5026" y="155"/>
                    <a:pt x="4840" y="0"/>
                    <a:pt x="46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97"/>
            <p:cNvSpPr/>
            <p:nvPr/>
          </p:nvSpPr>
          <p:spPr>
            <a:xfrm>
              <a:off x="2516125" y="4258825"/>
              <a:ext cx="46550" cy="56625"/>
            </a:xfrm>
            <a:custGeom>
              <a:avLst/>
              <a:gdLst/>
              <a:ahLst/>
              <a:cxnLst/>
              <a:rect l="l" t="t" r="r" b="b"/>
              <a:pathLst>
                <a:path w="1862" h="2265" extrusionOk="0">
                  <a:moveTo>
                    <a:pt x="962" y="435"/>
                  </a:moveTo>
                  <a:cubicBezTo>
                    <a:pt x="1210" y="435"/>
                    <a:pt x="1427" y="745"/>
                    <a:pt x="1427" y="1148"/>
                  </a:cubicBezTo>
                  <a:cubicBezTo>
                    <a:pt x="1427" y="1520"/>
                    <a:pt x="1210" y="1862"/>
                    <a:pt x="962" y="1862"/>
                  </a:cubicBezTo>
                  <a:cubicBezTo>
                    <a:pt x="683" y="1862"/>
                    <a:pt x="466" y="1520"/>
                    <a:pt x="466" y="1148"/>
                  </a:cubicBezTo>
                  <a:cubicBezTo>
                    <a:pt x="466" y="745"/>
                    <a:pt x="683" y="435"/>
                    <a:pt x="962" y="435"/>
                  </a:cubicBezTo>
                  <a:close/>
                  <a:moveTo>
                    <a:pt x="962" y="0"/>
                  </a:moveTo>
                  <a:cubicBezTo>
                    <a:pt x="404" y="94"/>
                    <a:pt x="0" y="590"/>
                    <a:pt x="63" y="1148"/>
                  </a:cubicBezTo>
                  <a:cubicBezTo>
                    <a:pt x="63" y="1769"/>
                    <a:pt x="466" y="2265"/>
                    <a:pt x="962" y="2265"/>
                  </a:cubicBezTo>
                  <a:cubicBezTo>
                    <a:pt x="1458" y="2265"/>
                    <a:pt x="1862" y="1769"/>
                    <a:pt x="1862" y="1148"/>
                  </a:cubicBezTo>
                  <a:cubicBezTo>
                    <a:pt x="1862" y="528"/>
                    <a:pt x="1458" y="0"/>
                    <a:pt x="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97"/>
            <p:cNvSpPr/>
            <p:nvPr/>
          </p:nvSpPr>
          <p:spPr>
            <a:xfrm>
              <a:off x="2651050" y="4236225"/>
              <a:ext cx="108600" cy="31925"/>
            </a:xfrm>
            <a:custGeom>
              <a:avLst/>
              <a:gdLst/>
              <a:ahLst/>
              <a:cxnLst/>
              <a:rect l="l" t="t" r="r" b="b"/>
              <a:pathLst>
                <a:path w="4344" h="1277" extrusionOk="0">
                  <a:moveTo>
                    <a:pt x="3940" y="408"/>
                  </a:moveTo>
                  <a:lnTo>
                    <a:pt x="3940" y="842"/>
                  </a:lnTo>
                  <a:lnTo>
                    <a:pt x="404" y="842"/>
                  </a:lnTo>
                  <a:lnTo>
                    <a:pt x="404" y="408"/>
                  </a:lnTo>
                  <a:close/>
                  <a:moveTo>
                    <a:pt x="295" y="1"/>
                  </a:moveTo>
                  <a:cubicBezTo>
                    <a:pt x="130" y="1"/>
                    <a:pt x="1" y="148"/>
                    <a:pt x="1" y="346"/>
                  </a:cubicBezTo>
                  <a:lnTo>
                    <a:pt x="1" y="935"/>
                  </a:lnTo>
                  <a:cubicBezTo>
                    <a:pt x="1" y="1122"/>
                    <a:pt x="156" y="1277"/>
                    <a:pt x="342" y="1277"/>
                  </a:cubicBezTo>
                  <a:lnTo>
                    <a:pt x="4002" y="1277"/>
                  </a:lnTo>
                  <a:cubicBezTo>
                    <a:pt x="4188" y="1246"/>
                    <a:pt x="4344" y="1122"/>
                    <a:pt x="4344" y="935"/>
                  </a:cubicBezTo>
                  <a:lnTo>
                    <a:pt x="4344" y="346"/>
                  </a:lnTo>
                  <a:cubicBezTo>
                    <a:pt x="4344" y="129"/>
                    <a:pt x="4188" y="5"/>
                    <a:pt x="4002" y="5"/>
                  </a:cubicBezTo>
                  <a:lnTo>
                    <a:pt x="342" y="5"/>
                  </a:lnTo>
                  <a:cubicBezTo>
                    <a:pt x="326" y="2"/>
                    <a:pt x="310"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97"/>
            <p:cNvSpPr/>
            <p:nvPr/>
          </p:nvSpPr>
          <p:spPr>
            <a:xfrm>
              <a:off x="2651050" y="4285200"/>
              <a:ext cx="108600" cy="31800"/>
            </a:xfrm>
            <a:custGeom>
              <a:avLst/>
              <a:gdLst/>
              <a:ahLst/>
              <a:cxnLst/>
              <a:rect l="l" t="t" r="r" b="b"/>
              <a:pathLst>
                <a:path w="4344" h="1272" extrusionOk="0">
                  <a:moveTo>
                    <a:pt x="3940" y="403"/>
                  </a:moveTo>
                  <a:lnTo>
                    <a:pt x="3940" y="869"/>
                  </a:lnTo>
                  <a:lnTo>
                    <a:pt x="404" y="869"/>
                  </a:lnTo>
                  <a:lnTo>
                    <a:pt x="404" y="403"/>
                  </a:lnTo>
                  <a:close/>
                  <a:moveTo>
                    <a:pt x="342" y="0"/>
                  </a:moveTo>
                  <a:cubicBezTo>
                    <a:pt x="156" y="0"/>
                    <a:pt x="1" y="155"/>
                    <a:pt x="1" y="341"/>
                  </a:cubicBezTo>
                  <a:lnTo>
                    <a:pt x="1" y="931"/>
                  </a:lnTo>
                  <a:cubicBezTo>
                    <a:pt x="1" y="1117"/>
                    <a:pt x="156" y="1272"/>
                    <a:pt x="342" y="1272"/>
                  </a:cubicBezTo>
                  <a:lnTo>
                    <a:pt x="4002" y="1272"/>
                  </a:lnTo>
                  <a:cubicBezTo>
                    <a:pt x="4188" y="1272"/>
                    <a:pt x="4344" y="1117"/>
                    <a:pt x="4344" y="931"/>
                  </a:cubicBezTo>
                  <a:lnTo>
                    <a:pt x="4344" y="341"/>
                  </a:lnTo>
                  <a:cubicBezTo>
                    <a:pt x="4344" y="155"/>
                    <a:pt x="4188" y="0"/>
                    <a:pt x="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97"/>
            <p:cNvSpPr/>
            <p:nvPr/>
          </p:nvSpPr>
          <p:spPr>
            <a:xfrm>
              <a:off x="2651050" y="4334050"/>
              <a:ext cx="108600" cy="31825"/>
            </a:xfrm>
            <a:custGeom>
              <a:avLst/>
              <a:gdLst/>
              <a:ahLst/>
              <a:cxnLst/>
              <a:rect l="l" t="t" r="r" b="b"/>
              <a:pathLst>
                <a:path w="4344" h="1273" extrusionOk="0">
                  <a:moveTo>
                    <a:pt x="3940" y="404"/>
                  </a:moveTo>
                  <a:lnTo>
                    <a:pt x="3940" y="838"/>
                  </a:lnTo>
                  <a:lnTo>
                    <a:pt x="404" y="838"/>
                  </a:lnTo>
                  <a:lnTo>
                    <a:pt x="404" y="404"/>
                  </a:lnTo>
                  <a:close/>
                  <a:moveTo>
                    <a:pt x="342" y="0"/>
                  </a:moveTo>
                  <a:cubicBezTo>
                    <a:pt x="156" y="0"/>
                    <a:pt x="1" y="124"/>
                    <a:pt x="1" y="342"/>
                  </a:cubicBezTo>
                  <a:lnTo>
                    <a:pt x="1" y="931"/>
                  </a:lnTo>
                  <a:cubicBezTo>
                    <a:pt x="1" y="1117"/>
                    <a:pt x="156" y="1272"/>
                    <a:pt x="342" y="1272"/>
                  </a:cubicBezTo>
                  <a:lnTo>
                    <a:pt x="4002" y="1272"/>
                  </a:lnTo>
                  <a:cubicBezTo>
                    <a:pt x="4188" y="1272"/>
                    <a:pt x="4344" y="1117"/>
                    <a:pt x="4344" y="931"/>
                  </a:cubicBezTo>
                  <a:lnTo>
                    <a:pt x="4344" y="342"/>
                  </a:lnTo>
                  <a:cubicBezTo>
                    <a:pt x="4344" y="155"/>
                    <a:pt x="4188" y="0"/>
                    <a:pt x="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3" name="Google Shape;14913;p97"/>
          <p:cNvGrpSpPr/>
          <p:nvPr/>
        </p:nvGrpSpPr>
        <p:grpSpPr>
          <a:xfrm>
            <a:off x="5508381" y="3996625"/>
            <a:ext cx="349000" cy="307125"/>
            <a:chOff x="1681700" y="4191350"/>
            <a:chExt cx="349000" cy="307125"/>
          </a:xfrm>
        </p:grpSpPr>
        <p:sp>
          <p:nvSpPr>
            <p:cNvPr id="14914" name="Google Shape;14914;p97"/>
            <p:cNvSpPr/>
            <p:nvPr/>
          </p:nvSpPr>
          <p:spPr>
            <a:xfrm>
              <a:off x="1849750" y="4215400"/>
              <a:ext cx="11125" cy="7550"/>
            </a:xfrm>
            <a:custGeom>
              <a:avLst/>
              <a:gdLst/>
              <a:ahLst/>
              <a:cxnLst/>
              <a:rect l="l" t="t" r="r" b="b"/>
              <a:pathLst>
                <a:path w="445" h="302" extrusionOk="0">
                  <a:moveTo>
                    <a:pt x="258" y="0"/>
                  </a:moveTo>
                  <a:cubicBezTo>
                    <a:pt x="0" y="0"/>
                    <a:pt x="238" y="301"/>
                    <a:pt x="370" y="301"/>
                  </a:cubicBezTo>
                  <a:cubicBezTo>
                    <a:pt x="413" y="301"/>
                    <a:pt x="444" y="270"/>
                    <a:pt x="444" y="187"/>
                  </a:cubicBezTo>
                  <a:cubicBezTo>
                    <a:pt x="444" y="62"/>
                    <a:pt x="351" y="0"/>
                    <a:pt x="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97"/>
            <p:cNvSpPr/>
            <p:nvPr/>
          </p:nvSpPr>
          <p:spPr>
            <a:xfrm>
              <a:off x="1681700" y="4191350"/>
              <a:ext cx="349000" cy="307125"/>
            </a:xfrm>
            <a:custGeom>
              <a:avLst/>
              <a:gdLst/>
              <a:ahLst/>
              <a:cxnLst/>
              <a:rect l="l" t="t" r="r" b="b"/>
              <a:pathLst>
                <a:path w="13960" h="12285" extrusionOk="0">
                  <a:moveTo>
                    <a:pt x="6980" y="404"/>
                  </a:moveTo>
                  <a:cubicBezTo>
                    <a:pt x="7662" y="404"/>
                    <a:pt x="8004" y="1211"/>
                    <a:pt x="7507" y="1707"/>
                  </a:cubicBezTo>
                  <a:cubicBezTo>
                    <a:pt x="7355" y="1870"/>
                    <a:pt x="7162" y="1942"/>
                    <a:pt x="6972" y="1942"/>
                  </a:cubicBezTo>
                  <a:cubicBezTo>
                    <a:pt x="6583" y="1942"/>
                    <a:pt x="6205" y="1638"/>
                    <a:pt x="6205" y="1180"/>
                  </a:cubicBezTo>
                  <a:cubicBezTo>
                    <a:pt x="6205" y="745"/>
                    <a:pt x="6546" y="404"/>
                    <a:pt x="6980" y="404"/>
                  </a:cubicBezTo>
                  <a:close/>
                  <a:moveTo>
                    <a:pt x="7662" y="2110"/>
                  </a:moveTo>
                  <a:lnTo>
                    <a:pt x="7756" y="2606"/>
                  </a:lnTo>
                  <a:lnTo>
                    <a:pt x="6205" y="2606"/>
                  </a:lnTo>
                  <a:lnTo>
                    <a:pt x="6298" y="2110"/>
                  </a:lnTo>
                  <a:cubicBezTo>
                    <a:pt x="6499" y="2250"/>
                    <a:pt x="6740" y="2319"/>
                    <a:pt x="6980" y="2319"/>
                  </a:cubicBezTo>
                  <a:cubicBezTo>
                    <a:pt x="7220" y="2319"/>
                    <a:pt x="7461" y="2250"/>
                    <a:pt x="7662" y="2110"/>
                  </a:cubicBezTo>
                  <a:close/>
                  <a:moveTo>
                    <a:pt x="12284" y="8686"/>
                  </a:moveTo>
                  <a:lnTo>
                    <a:pt x="12284" y="9120"/>
                  </a:lnTo>
                  <a:cubicBezTo>
                    <a:pt x="12284" y="9307"/>
                    <a:pt x="12129" y="9462"/>
                    <a:pt x="11943" y="9462"/>
                  </a:cubicBezTo>
                  <a:lnTo>
                    <a:pt x="2048" y="9462"/>
                  </a:lnTo>
                  <a:cubicBezTo>
                    <a:pt x="1831" y="9462"/>
                    <a:pt x="1707" y="9307"/>
                    <a:pt x="1707" y="9120"/>
                  </a:cubicBezTo>
                  <a:lnTo>
                    <a:pt x="1707" y="8686"/>
                  </a:lnTo>
                  <a:close/>
                  <a:moveTo>
                    <a:pt x="8004" y="9865"/>
                  </a:moveTo>
                  <a:lnTo>
                    <a:pt x="8159" y="11075"/>
                  </a:lnTo>
                  <a:lnTo>
                    <a:pt x="5801" y="11075"/>
                  </a:lnTo>
                  <a:lnTo>
                    <a:pt x="5956" y="9865"/>
                  </a:lnTo>
                  <a:close/>
                  <a:moveTo>
                    <a:pt x="6980" y="1"/>
                  </a:moveTo>
                  <a:cubicBezTo>
                    <a:pt x="6111" y="1"/>
                    <a:pt x="5553" y="962"/>
                    <a:pt x="5956" y="1738"/>
                  </a:cubicBezTo>
                  <a:lnTo>
                    <a:pt x="5770" y="2606"/>
                  </a:lnTo>
                  <a:lnTo>
                    <a:pt x="4778" y="2606"/>
                  </a:lnTo>
                  <a:cubicBezTo>
                    <a:pt x="4530" y="2606"/>
                    <a:pt x="4530" y="3010"/>
                    <a:pt x="4778" y="3010"/>
                  </a:cubicBezTo>
                  <a:lnTo>
                    <a:pt x="11912" y="3010"/>
                  </a:lnTo>
                  <a:cubicBezTo>
                    <a:pt x="12098" y="3010"/>
                    <a:pt x="12253" y="3165"/>
                    <a:pt x="12253" y="3351"/>
                  </a:cubicBezTo>
                  <a:lnTo>
                    <a:pt x="12253" y="8283"/>
                  </a:lnTo>
                  <a:lnTo>
                    <a:pt x="1707" y="8283"/>
                  </a:lnTo>
                  <a:lnTo>
                    <a:pt x="1707" y="3351"/>
                  </a:lnTo>
                  <a:cubicBezTo>
                    <a:pt x="1707" y="3165"/>
                    <a:pt x="1831" y="3010"/>
                    <a:pt x="2048" y="3010"/>
                  </a:cubicBezTo>
                  <a:lnTo>
                    <a:pt x="3971" y="3010"/>
                  </a:lnTo>
                  <a:cubicBezTo>
                    <a:pt x="4250" y="3010"/>
                    <a:pt x="4250" y="2606"/>
                    <a:pt x="3971" y="2606"/>
                  </a:cubicBezTo>
                  <a:lnTo>
                    <a:pt x="2048" y="2606"/>
                  </a:lnTo>
                  <a:cubicBezTo>
                    <a:pt x="1614" y="2606"/>
                    <a:pt x="1272" y="2917"/>
                    <a:pt x="1272" y="3351"/>
                  </a:cubicBezTo>
                  <a:lnTo>
                    <a:pt x="1272" y="9120"/>
                  </a:lnTo>
                  <a:cubicBezTo>
                    <a:pt x="1272" y="9524"/>
                    <a:pt x="1614" y="9865"/>
                    <a:pt x="2048" y="9865"/>
                  </a:cubicBezTo>
                  <a:lnTo>
                    <a:pt x="5553" y="9865"/>
                  </a:lnTo>
                  <a:lnTo>
                    <a:pt x="5367" y="11075"/>
                  </a:lnTo>
                  <a:lnTo>
                    <a:pt x="342" y="11075"/>
                  </a:lnTo>
                  <a:cubicBezTo>
                    <a:pt x="156" y="11075"/>
                    <a:pt x="1" y="11230"/>
                    <a:pt x="1" y="11416"/>
                  </a:cubicBezTo>
                  <a:lnTo>
                    <a:pt x="1" y="11943"/>
                  </a:lnTo>
                  <a:cubicBezTo>
                    <a:pt x="1" y="12129"/>
                    <a:pt x="156" y="12284"/>
                    <a:pt x="342" y="12284"/>
                  </a:cubicBezTo>
                  <a:lnTo>
                    <a:pt x="10454" y="12284"/>
                  </a:lnTo>
                  <a:cubicBezTo>
                    <a:pt x="10578" y="12284"/>
                    <a:pt x="10671" y="12191"/>
                    <a:pt x="10671" y="12067"/>
                  </a:cubicBezTo>
                  <a:cubicBezTo>
                    <a:pt x="10671" y="11974"/>
                    <a:pt x="10578" y="11881"/>
                    <a:pt x="10454" y="11881"/>
                  </a:cubicBezTo>
                  <a:lnTo>
                    <a:pt x="373" y="11881"/>
                  </a:lnTo>
                  <a:lnTo>
                    <a:pt x="373" y="11478"/>
                  </a:lnTo>
                  <a:lnTo>
                    <a:pt x="13525" y="11478"/>
                  </a:lnTo>
                  <a:lnTo>
                    <a:pt x="13525" y="11881"/>
                  </a:lnTo>
                  <a:lnTo>
                    <a:pt x="11261" y="11881"/>
                  </a:lnTo>
                  <a:cubicBezTo>
                    <a:pt x="11168" y="11881"/>
                    <a:pt x="11075" y="11974"/>
                    <a:pt x="11075" y="12067"/>
                  </a:cubicBezTo>
                  <a:cubicBezTo>
                    <a:pt x="11075" y="12191"/>
                    <a:pt x="11168" y="12284"/>
                    <a:pt x="11261" y="12284"/>
                  </a:cubicBezTo>
                  <a:lnTo>
                    <a:pt x="13587" y="12284"/>
                  </a:lnTo>
                  <a:cubicBezTo>
                    <a:pt x="13804" y="12284"/>
                    <a:pt x="13959" y="12129"/>
                    <a:pt x="13959" y="11943"/>
                  </a:cubicBezTo>
                  <a:lnTo>
                    <a:pt x="13959" y="11416"/>
                  </a:lnTo>
                  <a:cubicBezTo>
                    <a:pt x="13959" y="11230"/>
                    <a:pt x="13804" y="11075"/>
                    <a:pt x="13587" y="11075"/>
                  </a:cubicBezTo>
                  <a:lnTo>
                    <a:pt x="8562" y="11075"/>
                  </a:lnTo>
                  <a:lnTo>
                    <a:pt x="8407" y="9865"/>
                  </a:lnTo>
                  <a:lnTo>
                    <a:pt x="11912" y="9865"/>
                  </a:lnTo>
                  <a:cubicBezTo>
                    <a:pt x="12315" y="9865"/>
                    <a:pt x="12657" y="9524"/>
                    <a:pt x="12657" y="9120"/>
                  </a:cubicBezTo>
                  <a:lnTo>
                    <a:pt x="12657" y="3351"/>
                  </a:lnTo>
                  <a:cubicBezTo>
                    <a:pt x="12657" y="2917"/>
                    <a:pt x="12315" y="2606"/>
                    <a:pt x="11912" y="2606"/>
                  </a:cubicBezTo>
                  <a:lnTo>
                    <a:pt x="8190" y="2606"/>
                  </a:lnTo>
                  <a:lnTo>
                    <a:pt x="8004" y="1738"/>
                  </a:lnTo>
                  <a:cubicBezTo>
                    <a:pt x="8407" y="962"/>
                    <a:pt x="7849" y="1"/>
                    <a:pt x="6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97"/>
            <p:cNvSpPr/>
            <p:nvPr/>
          </p:nvSpPr>
          <p:spPr>
            <a:xfrm>
              <a:off x="1742200" y="4282875"/>
              <a:ext cx="100050" cy="100050"/>
            </a:xfrm>
            <a:custGeom>
              <a:avLst/>
              <a:gdLst/>
              <a:ahLst/>
              <a:cxnLst/>
              <a:rect l="l" t="t" r="r" b="b"/>
              <a:pathLst>
                <a:path w="4002" h="4002" extrusionOk="0">
                  <a:moveTo>
                    <a:pt x="2234" y="3133"/>
                  </a:moveTo>
                  <a:cubicBezTo>
                    <a:pt x="2482" y="3133"/>
                    <a:pt x="2730" y="3319"/>
                    <a:pt x="2761" y="3598"/>
                  </a:cubicBezTo>
                  <a:lnTo>
                    <a:pt x="1241" y="3598"/>
                  </a:lnTo>
                  <a:cubicBezTo>
                    <a:pt x="1272" y="3319"/>
                    <a:pt x="1489" y="3133"/>
                    <a:pt x="1768" y="3133"/>
                  </a:cubicBezTo>
                  <a:close/>
                  <a:moveTo>
                    <a:pt x="3567" y="434"/>
                  </a:moveTo>
                  <a:lnTo>
                    <a:pt x="3567" y="3598"/>
                  </a:lnTo>
                  <a:lnTo>
                    <a:pt x="3164" y="3598"/>
                  </a:lnTo>
                  <a:cubicBezTo>
                    <a:pt x="3134" y="3120"/>
                    <a:pt x="2759" y="2728"/>
                    <a:pt x="2287" y="2728"/>
                  </a:cubicBezTo>
                  <a:cubicBezTo>
                    <a:pt x="2269" y="2728"/>
                    <a:pt x="2252" y="2729"/>
                    <a:pt x="2234" y="2730"/>
                  </a:cubicBezTo>
                  <a:lnTo>
                    <a:pt x="1768" y="2730"/>
                  </a:lnTo>
                  <a:cubicBezTo>
                    <a:pt x="1272" y="2730"/>
                    <a:pt x="869" y="3102"/>
                    <a:pt x="838" y="3598"/>
                  </a:cubicBezTo>
                  <a:lnTo>
                    <a:pt x="403" y="3598"/>
                  </a:lnTo>
                  <a:lnTo>
                    <a:pt x="403" y="434"/>
                  </a:lnTo>
                  <a:close/>
                  <a:moveTo>
                    <a:pt x="403" y="0"/>
                  </a:moveTo>
                  <a:cubicBezTo>
                    <a:pt x="186" y="0"/>
                    <a:pt x="0" y="186"/>
                    <a:pt x="0" y="403"/>
                  </a:cubicBezTo>
                  <a:lnTo>
                    <a:pt x="0" y="3598"/>
                  </a:lnTo>
                  <a:cubicBezTo>
                    <a:pt x="0" y="3815"/>
                    <a:pt x="186" y="4002"/>
                    <a:pt x="403" y="4002"/>
                  </a:cubicBezTo>
                  <a:lnTo>
                    <a:pt x="3598" y="4002"/>
                  </a:lnTo>
                  <a:cubicBezTo>
                    <a:pt x="3816" y="4002"/>
                    <a:pt x="4002" y="3815"/>
                    <a:pt x="4002" y="3598"/>
                  </a:cubicBezTo>
                  <a:lnTo>
                    <a:pt x="4002" y="403"/>
                  </a:lnTo>
                  <a:cubicBezTo>
                    <a:pt x="4002" y="186"/>
                    <a:pt x="3816" y="0"/>
                    <a:pt x="3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97"/>
            <p:cNvSpPr/>
            <p:nvPr/>
          </p:nvSpPr>
          <p:spPr>
            <a:xfrm>
              <a:off x="1774775" y="4301775"/>
              <a:ext cx="48650" cy="40500"/>
            </a:xfrm>
            <a:custGeom>
              <a:avLst/>
              <a:gdLst/>
              <a:ahLst/>
              <a:cxnLst/>
              <a:rect l="l" t="t" r="r" b="b"/>
              <a:pathLst>
                <a:path w="1946" h="1620" extrusionOk="0">
                  <a:moveTo>
                    <a:pt x="682" y="423"/>
                  </a:moveTo>
                  <a:cubicBezTo>
                    <a:pt x="807" y="423"/>
                    <a:pt x="931" y="578"/>
                    <a:pt x="931" y="826"/>
                  </a:cubicBezTo>
                  <a:cubicBezTo>
                    <a:pt x="931" y="1043"/>
                    <a:pt x="807" y="1198"/>
                    <a:pt x="682" y="1198"/>
                  </a:cubicBezTo>
                  <a:cubicBezTo>
                    <a:pt x="589" y="1198"/>
                    <a:pt x="465" y="1043"/>
                    <a:pt x="465" y="826"/>
                  </a:cubicBezTo>
                  <a:cubicBezTo>
                    <a:pt x="465" y="578"/>
                    <a:pt x="589" y="423"/>
                    <a:pt x="682" y="423"/>
                  </a:cubicBezTo>
                  <a:close/>
                  <a:moveTo>
                    <a:pt x="875" y="1"/>
                  </a:moveTo>
                  <a:cubicBezTo>
                    <a:pt x="455" y="1"/>
                    <a:pt x="42" y="321"/>
                    <a:pt x="62" y="826"/>
                  </a:cubicBezTo>
                  <a:cubicBezTo>
                    <a:pt x="0" y="1198"/>
                    <a:pt x="279" y="1571"/>
                    <a:pt x="682" y="1602"/>
                  </a:cubicBezTo>
                  <a:cubicBezTo>
                    <a:pt x="742" y="1614"/>
                    <a:pt x="800" y="1620"/>
                    <a:pt x="857" y="1620"/>
                  </a:cubicBezTo>
                  <a:cubicBezTo>
                    <a:pt x="1509" y="1620"/>
                    <a:pt x="1946" y="841"/>
                    <a:pt x="1489" y="299"/>
                  </a:cubicBezTo>
                  <a:cubicBezTo>
                    <a:pt x="1326" y="93"/>
                    <a:pt x="1100" y="1"/>
                    <a:pt x="8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97"/>
            <p:cNvSpPr/>
            <p:nvPr/>
          </p:nvSpPr>
          <p:spPr>
            <a:xfrm>
              <a:off x="1869375" y="4282875"/>
              <a:ext cx="100050" cy="100050"/>
            </a:xfrm>
            <a:custGeom>
              <a:avLst/>
              <a:gdLst/>
              <a:ahLst/>
              <a:cxnLst/>
              <a:rect l="l" t="t" r="r" b="b"/>
              <a:pathLst>
                <a:path w="4002" h="4002" extrusionOk="0">
                  <a:moveTo>
                    <a:pt x="2234" y="3133"/>
                  </a:moveTo>
                  <a:cubicBezTo>
                    <a:pt x="2482" y="3133"/>
                    <a:pt x="2730" y="3350"/>
                    <a:pt x="2761" y="3598"/>
                  </a:cubicBezTo>
                  <a:lnTo>
                    <a:pt x="1241" y="3598"/>
                  </a:lnTo>
                  <a:cubicBezTo>
                    <a:pt x="1272" y="3350"/>
                    <a:pt x="1489" y="3133"/>
                    <a:pt x="1768" y="3133"/>
                  </a:cubicBezTo>
                  <a:close/>
                  <a:moveTo>
                    <a:pt x="3568" y="434"/>
                  </a:moveTo>
                  <a:lnTo>
                    <a:pt x="3568" y="3598"/>
                  </a:lnTo>
                  <a:lnTo>
                    <a:pt x="3164" y="3598"/>
                  </a:lnTo>
                  <a:cubicBezTo>
                    <a:pt x="3133" y="3133"/>
                    <a:pt x="2730" y="2730"/>
                    <a:pt x="2234" y="2730"/>
                  </a:cubicBezTo>
                  <a:lnTo>
                    <a:pt x="1768" y="2730"/>
                  </a:lnTo>
                  <a:cubicBezTo>
                    <a:pt x="1272" y="2730"/>
                    <a:pt x="869" y="3133"/>
                    <a:pt x="838" y="3598"/>
                  </a:cubicBezTo>
                  <a:lnTo>
                    <a:pt x="404" y="3598"/>
                  </a:lnTo>
                  <a:lnTo>
                    <a:pt x="404" y="434"/>
                  </a:lnTo>
                  <a:close/>
                  <a:moveTo>
                    <a:pt x="404" y="0"/>
                  </a:moveTo>
                  <a:cubicBezTo>
                    <a:pt x="186" y="0"/>
                    <a:pt x="0" y="186"/>
                    <a:pt x="0" y="403"/>
                  </a:cubicBezTo>
                  <a:lnTo>
                    <a:pt x="0" y="3598"/>
                  </a:lnTo>
                  <a:cubicBezTo>
                    <a:pt x="0" y="3815"/>
                    <a:pt x="186" y="4002"/>
                    <a:pt x="404" y="4002"/>
                  </a:cubicBezTo>
                  <a:lnTo>
                    <a:pt x="3599" y="4002"/>
                  </a:lnTo>
                  <a:cubicBezTo>
                    <a:pt x="3816" y="4002"/>
                    <a:pt x="4002" y="3815"/>
                    <a:pt x="4002" y="3598"/>
                  </a:cubicBezTo>
                  <a:lnTo>
                    <a:pt x="4002" y="403"/>
                  </a:lnTo>
                  <a:cubicBezTo>
                    <a:pt x="4002" y="186"/>
                    <a:pt x="3816" y="0"/>
                    <a:pt x="3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97"/>
            <p:cNvSpPr/>
            <p:nvPr/>
          </p:nvSpPr>
          <p:spPr>
            <a:xfrm>
              <a:off x="1901950" y="4301775"/>
              <a:ext cx="47950" cy="40500"/>
            </a:xfrm>
            <a:custGeom>
              <a:avLst/>
              <a:gdLst/>
              <a:ahLst/>
              <a:cxnLst/>
              <a:rect l="l" t="t" r="r" b="b"/>
              <a:pathLst>
                <a:path w="1918" h="1620" extrusionOk="0">
                  <a:moveTo>
                    <a:pt x="683" y="423"/>
                  </a:moveTo>
                  <a:cubicBezTo>
                    <a:pt x="807" y="423"/>
                    <a:pt x="931" y="578"/>
                    <a:pt x="931" y="826"/>
                  </a:cubicBezTo>
                  <a:cubicBezTo>
                    <a:pt x="931" y="1043"/>
                    <a:pt x="807" y="1198"/>
                    <a:pt x="683" y="1198"/>
                  </a:cubicBezTo>
                  <a:cubicBezTo>
                    <a:pt x="590" y="1198"/>
                    <a:pt x="465" y="1043"/>
                    <a:pt x="465" y="826"/>
                  </a:cubicBezTo>
                  <a:cubicBezTo>
                    <a:pt x="465" y="578"/>
                    <a:pt x="590" y="423"/>
                    <a:pt x="683" y="423"/>
                  </a:cubicBezTo>
                  <a:close/>
                  <a:moveTo>
                    <a:pt x="860" y="1"/>
                  </a:moveTo>
                  <a:cubicBezTo>
                    <a:pt x="438" y="1"/>
                    <a:pt x="31" y="321"/>
                    <a:pt x="31" y="826"/>
                  </a:cubicBezTo>
                  <a:cubicBezTo>
                    <a:pt x="0" y="1198"/>
                    <a:pt x="279" y="1571"/>
                    <a:pt x="683" y="1602"/>
                  </a:cubicBezTo>
                  <a:cubicBezTo>
                    <a:pt x="742" y="1614"/>
                    <a:pt x="800" y="1620"/>
                    <a:pt x="856" y="1620"/>
                  </a:cubicBezTo>
                  <a:cubicBezTo>
                    <a:pt x="1505" y="1620"/>
                    <a:pt x="1917" y="841"/>
                    <a:pt x="1489" y="299"/>
                  </a:cubicBezTo>
                  <a:cubicBezTo>
                    <a:pt x="1316" y="93"/>
                    <a:pt x="1086" y="1"/>
                    <a:pt x="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0" name="Google Shape;14920;p97"/>
          <p:cNvGrpSpPr/>
          <p:nvPr/>
        </p:nvGrpSpPr>
        <p:grpSpPr>
          <a:xfrm>
            <a:off x="6275159" y="4016012"/>
            <a:ext cx="348975" cy="268350"/>
            <a:chOff x="7719625" y="1964175"/>
            <a:chExt cx="348975" cy="268350"/>
          </a:xfrm>
        </p:grpSpPr>
        <p:sp>
          <p:nvSpPr>
            <p:cNvPr id="14921" name="Google Shape;14921;p97"/>
            <p:cNvSpPr/>
            <p:nvPr/>
          </p:nvSpPr>
          <p:spPr>
            <a:xfrm>
              <a:off x="7985600" y="1985325"/>
              <a:ext cx="10900" cy="10500"/>
            </a:xfrm>
            <a:custGeom>
              <a:avLst/>
              <a:gdLst/>
              <a:ahLst/>
              <a:cxnLst/>
              <a:rect l="l" t="t" r="r" b="b"/>
              <a:pathLst>
                <a:path w="436" h="420" extrusionOk="0">
                  <a:moveTo>
                    <a:pt x="218" y="0"/>
                  </a:moveTo>
                  <a:cubicBezTo>
                    <a:pt x="109" y="0"/>
                    <a:pt x="1" y="70"/>
                    <a:pt x="1" y="210"/>
                  </a:cubicBezTo>
                  <a:cubicBezTo>
                    <a:pt x="1" y="349"/>
                    <a:pt x="109" y="419"/>
                    <a:pt x="218" y="419"/>
                  </a:cubicBezTo>
                  <a:cubicBezTo>
                    <a:pt x="326" y="419"/>
                    <a:pt x="435" y="349"/>
                    <a:pt x="435" y="210"/>
                  </a:cubicBezTo>
                  <a:cubicBezTo>
                    <a:pt x="435" y="70"/>
                    <a:pt x="326"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97"/>
            <p:cNvSpPr/>
            <p:nvPr/>
          </p:nvSpPr>
          <p:spPr>
            <a:xfrm>
              <a:off x="8007325" y="1985125"/>
              <a:ext cx="10100" cy="10100"/>
            </a:xfrm>
            <a:custGeom>
              <a:avLst/>
              <a:gdLst/>
              <a:ahLst/>
              <a:cxnLst/>
              <a:rect l="l" t="t" r="r" b="b"/>
              <a:pathLst>
                <a:path w="404" h="404" extrusionOk="0">
                  <a:moveTo>
                    <a:pt x="186" y="1"/>
                  </a:moveTo>
                  <a:cubicBezTo>
                    <a:pt x="93" y="1"/>
                    <a:pt x="0" y="94"/>
                    <a:pt x="0" y="218"/>
                  </a:cubicBezTo>
                  <a:cubicBezTo>
                    <a:pt x="0" y="311"/>
                    <a:pt x="93" y="404"/>
                    <a:pt x="186" y="404"/>
                  </a:cubicBezTo>
                  <a:cubicBezTo>
                    <a:pt x="311" y="404"/>
                    <a:pt x="404" y="311"/>
                    <a:pt x="404" y="218"/>
                  </a:cubicBezTo>
                  <a:cubicBezTo>
                    <a:pt x="404" y="94"/>
                    <a:pt x="311"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97"/>
            <p:cNvSpPr/>
            <p:nvPr/>
          </p:nvSpPr>
          <p:spPr>
            <a:xfrm>
              <a:off x="8028250" y="1985125"/>
              <a:ext cx="10125" cy="10100"/>
            </a:xfrm>
            <a:custGeom>
              <a:avLst/>
              <a:gdLst/>
              <a:ahLst/>
              <a:cxnLst/>
              <a:rect l="l" t="t" r="r" b="b"/>
              <a:pathLst>
                <a:path w="405" h="404" extrusionOk="0">
                  <a:moveTo>
                    <a:pt x="218" y="1"/>
                  </a:moveTo>
                  <a:cubicBezTo>
                    <a:pt x="94" y="1"/>
                    <a:pt x="1" y="94"/>
                    <a:pt x="1" y="218"/>
                  </a:cubicBezTo>
                  <a:cubicBezTo>
                    <a:pt x="1" y="311"/>
                    <a:pt x="94" y="404"/>
                    <a:pt x="218" y="404"/>
                  </a:cubicBezTo>
                  <a:cubicBezTo>
                    <a:pt x="311" y="404"/>
                    <a:pt x="404" y="311"/>
                    <a:pt x="404" y="218"/>
                  </a:cubicBezTo>
                  <a:cubicBezTo>
                    <a:pt x="404" y="94"/>
                    <a:pt x="311"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97"/>
            <p:cNvSpPr/>
            <p:nvPr/>
          </p:nvSpPr>
          <p:spPr>
            <a:xfrm>
              <a:off x="7757375" y="2039400"/>
              <a:ext cx="11900" cy="7550"/>
            </a:xfrm>
            <a:custGeom>
              <a:avLst/>
              <a:gdLst/>
              <a:ahLst/>
              <a:cxnLst/>
              <a:rect l="l" t="t" r="r" b="b"/>
              <a:pathLst>
                <a:path w="476" h="302" extrusionOk="0">
                  <a:moveTo>
                    <a:pt x="258" y="1"/>
                  </a:moveTo>
                  <a:cubicBezTo>
                    <a:pt x="0" y="1"/>
                    <a:pt x="256" y="302"/>
                    <a:pt x="397" y="302"/>
                  </a:cubicBezTo>
                  <a:cubicBezTo>
                    <a:pt x="442" y="302"/>
                    <a:pt x="475" y="270"/>
                    <a:pt x="475" y="187"/>
                  </a:cubicBezTo>
                  <a:cubicBezTo>
                    <a:pt x="475" y="94"/>
                    <a:pt x="382"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97"/>
            <p:cNvSpPr/>
            <p:nvPr/>
          </p:nvSpPr>
          <p:spPr>
            <a:xfrm>
              <a:off x="7757375" y="2129375"/>
              <a:ext cx="11900" cy="7550"/>
            </a:xfrm>
            <a:custGeom>
              <a:avLst/>
              <a:gdLst/>
              <a:ahLst/>
              <a:cxnLst/>
              <a:rect l="l" t="t" r="r" b="b"/>
              <a:pathLst>
                <a:path w="476" h="302" extrusionOk="0">
                  <a:moveTo>
                    <a:pt x="258" y="0"/>
                  </a:moveTo>
                  <a:cubicBezTo>
                    <a:pt x="0" y="0"/>
                    <a:pt x="256" y="301"/>
                    <a:pt x="397" y="301"/>
                  </a:cubicBezTo>
                  <a:cubicBezTo>
                    <a:pt x="442" y="301"/>
                    <a:pt x="475" y="270"/>
                    <a:pt x="475" y="186"/>
                  </a:cubicBezTo>
                  <a:cubicBezTo>
                    <a:pt x="475" y="93"/>
                    <a:pt x="382" y="0"/>
                    <a:pt x="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97"/>
            <p:cNvSpPr/>
            <p:nvPr/>
          </p:nvSpPr>
          <p:spPr>
            <a:xfrm>
              <a:off x="7719625" y="1964175"/>
              <a:ext cx="348975" cy="268350"/>
            </a:xfrm>
            <a:custGeom>
              <a:avLst/>
              <a:gdLst/>
              <a:ahLst/>
              <a:cxnLst/>
              <a:rect l="l" t="t" r="r" b="b"/>
              <a:pathLst>
                <a:path w="13959" h="10734" extrusionOk="0">
                  <a:moveTo>
                    <a:pt x="7662" y="2079"/>
                  </a:moveTo>
                  <a:lnTo>
                    <a:pt x="7631" y="10330"/>
                  </a:lnTo>
                  <a:lnTo>
                    <a:pt x="434" y="10330"/>
                  </a:lnTo>
                  <a:lnTo>
                    <a:pt x="434" y="2079"/>
                  </a:lnTo>
                  <a:close/>
                  <a:moveTo>
                    <a:pt x="434" y="1"/>
                  </a:moveTo>
                  <a:cubicBezTo>
                    <a:pt x="186" y="1"/>
                    <a:pt x="0" y="187"/>
                    <a:pt x="0" y="435"/>
                  </a:cubicBezTo>
                  <a:lnTo>
                    <a:pt x="0" y="10330"/>
                  </a:lnTo>
                  <a:cubicBezTo>
                    <a:pt x="0" y="10547"/>
                    <a:pt x="186" y="10734"/>
                    <a:pt x="434" y="10734"/>
                  </a:cubicBezTo>
                  <a:lnTo>
                    <a:pt x="11167" y="10734"/>
                  </a:lnTo>
                  <a:cubicBezTo>
                    <a:pt x="11415" y="10734"/>
                    <a:pt x="11415" y="10330"/>
                    <a:pt x="11167" y="10330"/>
                  </a:cubicBezTo>
                  <a:lnTo>
                    <a:pt x="8065" y="10330"/>
                  </a:lnTo>
                  <a:lnTo>
                    <a:pt x="8065" y="2079"/>
                  </a:lnTo>
                  <a:lnTo>
                    <a:pt x="13556" y="2079"/>
                  </a:lnTo>
                  <a:lnTo>
                    <a:pt x="13556" y="10299"/>
                  </a:lnTo>
                  <a:lnTo>
                    <a:pt x="11974" y="10299"/>
                  </a:lnTo>
                  <a:cubicBezTo>
                    <a:pt x="11694" y="10299"/>
                    <a:pt x="11694" y="10734"/>
                    <a:pt x="11974" y="10734"/>
                  </a:cubicBezTo>
                  <a:lnTo>
                    <a:pt x="13556" y="10734"/>
                  </a:lnTo>
                  <a:cubicBezTo>
                    <a:pt x="13773" y="10734"/>
                    <a:pt x="13959" y="10547"/>
                    <a:pt x="13959" y="10299"/>
                  </a:cubicBezTo>
                  <a:lnTo>
                    <a:pt x="13959" y="435"/>
                  </a:lnTo>
                  <a:cubicBezTo>
                    <a:pt x="13959" y="187"/>
                    <a:pt x="13773" y="1"/>
                    <a:pt x="13556" y="1"/>
                  </a:cubicBezTo>
                  <a:lnTo>
                    <a:pt x="3412" y="1"/>
                  </a:lnTo>
                  <a:cubicBezTo>
                    <a:pt x="3133" y="1"/>
                    <a:pt x="3133" y="435"/>
                    <a:pt x="3412" y="435"/>
                  </a:cubicBezTo>
                  <a:lnTo>
                    <a:pt x="13556" y="435"/>
                  </a:lnTo>
                  <a:lnTo>
                    <a:pt x="13556" y="1676"/>
                  </a:lnTo>
                  <a:lnTo>
                    <a:pt x="403" y="1676"/>
                  </a:lnTo>
                  <a:lnTo>
                    <a:pt x="403" y="435"/>
                  </a:lnTo>
                  <a:lnTo>
                    <a:pt x="2575" y="435"/>
                  </a:lnTo>
                  <a:cubicBezTo>
                    <a:pt x="2854" y="435"/>
                    <a:pt x="2854"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97"/>
            <p:cNvSpPr/>
            <p:nvPr/>
          </p:nvSpPr>
          <p:spPr>
            <a:xfrm>
              <a:off x="7756850" y="2061125"/>
              <a:ext cx="75225" cy="10100"/>
            </a:xfrm>
            <a:custGeom>
              <a:avLst/>
              <a:gdLst/>
              <a:ahLst/>
              <a:cxnLst/>
              <a:rect l="l" t="t" r="r" b="b"/>
              <a:pathLst>
                <a:path w="3009" h="404" extrusionOk="0">
                  <a:moveTo>
                    <a:pt x="279" y="0"/>
                  </a:moveTo>
                  <a:cubicBezTo>
                    <a:pt x="0" y="0"/>
                    <a:pt x="0" y="404"/>
                    <a:pt x="279" y="404"/>
                  </a:cubicBezTo>
                  <a:lnTo>
                    <a:pt x="2730" y="404"/>
                  </a:lnTo>
                  <a:cubicBezTo>
                    <a:pt x="3009" y="404"/>
                    <a:pt x="3009" y="0"/>
                    <a:pt x="2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97"/>
            <p:cNvSpPr/>
            <p:nvPr/>
          </p:nvSpPr>
          <p:spPr>
            <a:xfrm>
              <a:off x="7774675" y="2039400"/>
              <a:ext cx="110925" cy="10900"/>
            </a:xfrm>
            <a:custGeom>
              <a:avLst/>
              <a:gdLst/>
              <a:ahLst/>
              <a:cxnLst/>
              <a:rect l="l" t="t" r="r" b="b"/>
              <a:pathLst>
                <a:path w="4437" h="436" extrusionOk="0">
                  <a:moveTo>
                    <a:pt x="280" y="1"/>
                  </a:moveTo>
                  <a:cubicBezTo>
                    <a:pt x="1" y="1"/>
                    <a:pt x="1" y="404"/>
                    <a:pt x="280" y="435"/>
                  </a:cubicBezTo>
                  <a:lnTo>
                    <a:pt x="4157" y="435"/>
                  </a:lnTo>
                  <a:cubicBezTo>
                    <a:pt x="4436" y="435"/>
                    <a:pt x="4436" y="1"/>
                    <a:pt x="4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97"/>
            <p:cNvSpPr/>
            <p:nvPr/>
          </p:nvSpPr>
          <p:spPr>
            <a:xfrm>
              <a:off x="7758400" y="2079375"/>
              <a:ext cx="35675" cy="30625"/>
            </a:xfrm>
            <a:custGeom>
              <a:avLst/>
              <a:gdLst/>
              <a:ahLst/>
              <a:cxnLst/>
              <a:rect l="l" t="t" r="r" b="b"/>
              <a:pathLst>
                <a:path w="1427" h="1225" extrusionOk="0">
                  <a:moveTo>
                    <a:pt x="620" y="418"/>
                  </a:moveTo>
                  <a:cubicBezTo>
                    <a:pt x="745" y="418"/>
                    <a:pt x="838" y="511"/>
                    <a:pt x="838" y="604"/>
                  </a:cubicBezTo>
                  <a:cubicBezTo>
                    <a:pt x="838" y="728"/>
                    <a:pt x="745" y="821"/>
                    <a:pt x="620" y="821"/>
                  </a:cubicBezTo>
                  <a:cubicBezTo>
                    <a:pt x="496" y="821"/>
                    <a:pt x="403" y="728"/>
                    <a:pt x="434" y="604"/>
                  </a:cubicBezTo>
                  <a:cubicBezTo>
                    <a:pt x="434" y="511"/>
                    <a:pt x="527" y="418"/>
                    <a:pt x="620" y="418"/>
                  </a:cubicBezTo>
                  <a:close/>
                  <a:moveTo>
                    <a:pt x="630" y="0"/>
                  </a:moveTo>
                  <a:cubicBezTo>
                    <a:pt x="307" y="0"/>
                    <a:pt x="0" y="252"/>
                    <a:pt x="0" y="635"/>
                  </a:cubicBezTo>
                  <a:cubicBezTo>
                    <a:pt x="0" y="945"/>
                    <a:pt x="279" y="1225"/>
                    <a:pt x="620" y="1225"/>
                  </a:cubicBezTo>
                  <a:cubicBezTo>
                    <a:pt x="1179" y="1225"/>
                    <a:pt x="1427" y="573"/>
                    <a:pt x="1055" y="170"/>
                  </a:cubicBezTo>
                  <a:cubicBezTo>
                    <a:pt x="928" y="53"/>
                    <a:pt x="777"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97"/>
            <p:cNvSpPr/>
            <p:nvPr/>
          </p:nvSpPr>
          <p:spPr>
            <a:xfrm>
              <a:off x="7800275" y="2079375"/>
              <a:ext cx="36475" cy="30625"/>
            </a:xfrm>
            <a:custGeom>
              <a:avLst/>
              <a:gdLst/>
              <a:ahLst/>
              <a:cxnLst/>
              <a:rect l="l" t="t" r="r" b="b"/>
              <a:pathLst>
                <a:path w="1459" h="1225" extrusionOk="0">
                  <a:moveTo>
                    <a:pt x="838" y="418"/>
                  </a:moveTo>
                  <a:cubicBezTo>
                    <a:pt x="931" y="418"/>
                    <a:pt x="1024" y="511"/>
                    <a:pt x="1024" y="635"/>
                  </a:cubicBezTo>
                  <a:cubicBezTo>
                    <a:pt x="1024" y="728"/>
                    <a:pt x="931" y="821"/>
                    <a:pt x="838" y="821"/>
                  </a:cubicBezTo>
                  <a:cubicBezTo>
                    <a:pt x="714" y="821"/>
                    <a:pt x="621" y="728"/>
                    <a:pt x="621" y="635"/>
                  </a:cubicBezTo>
                  <a:cubicBezTo>
                    <a:pt x="621" y="511"/>
                    <a:pt x="714" y="418"/>
                    <a:pt x="838" y="418"/>
                  </a:cubicBezTo>
                  <a:close/>
                  <a:moveTo>
                    <a:pt x="815" y="0"/>
                  </a:moveTo>
                  <a:cubicBezTo>
                    <a:pt x="668" y="0"/>
                    <a:pt x="520" y="53"/>
                    <a:pt x="403" y="170"/>
                  </a:cubicBezTo>
                  <a:cubicBezTo>
                    <a:pt x="0" y="573"/>
                    <a:pt x="279" y="1225"/>
                    <a:pt x="838" y="1225"/>
                  </a:cubicBezTo>
                  <a:cubicBezTo>
                    <a:pt x="1179" y="1225"/>
                    <a:pt x="1458" y="945"/>
                    <a:pt x="1458" y="635"/>
                  </a:cubicBezTo>
                  <a:cubicBezTo>
                    <a:pt x="1458" y="252"/>
                    <a:pt x="1137" y="0"/>
                    <a:pt x="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97"/>
            <p:cNvSpPr/>
            <p:nvPr/>
          </p:nvSpPr>
          <p:spPr>
            <a:xfrm>
              <a:off x="7847575" y="2079725"/>
              <a:ext cx="35700" cy="30650"/>
            </a:xfrm>
            <a:custGeom>
              <a:avLst/>
              <a:gdLst/>
              <a:ahLst/>
              <a:cxnLst/>
              <a:rect l="l" t="t" r="r" b="b"/>
              <a:pathLst>
                <a:path w="1428" h="1226" extrusionOk="0">
                  <a:moveTo>
                    <a:pt x="838" y="404"/>
                  </a:moveTo>
                  <a:cubicBezTo>
                    <a:pt x="931" y="404"/>
                    <a:pt x="1024" y="497"/>
                    <a:pt x="1024" y="621"/>
                  </a:cubicBezTo>
                  <a:cubicBezTo>
                    <a:pt x="1024" y="714"/>
                    <a:pt x="931" y="807"/>
                    <a:pt x="838" y="807"/>
                  </a:cubicBezTo>
                  <a:cubicBezTo>
                    <a:pt x="714" y="807"/>
                    <a:pt x="621" y="714"/>
                    <a:pt x="621" y="621"/>
                  </a:cubicBezTo>
                  <a:cubicBezTo>
                    <a:pt x="621" y="497"/>
                    <a:pt x="714" y="404"/>
                    <a:pt x="838" y="404"/>
                  </a:cubicBezTo>
                  <a:close/>
                  <a:moveTo>
                    <a:pt x="838" y="1"/>
                  </a:moveTo>
                  <a:cubicBezTo>
                    <a:pt x="280" y="1"/>
                    <a:pt x="0" y="652"/>
                    <a:pt x="404" y="1055"/>
                  </a:cubicBezTo>
                  <a:cubicBezTo>
                    <a:pt x="521" y="1173"/>
                    <a:pt x="667" y="1226"/>
                    <a:pt x="812" y="1226"/>
                  </a:cubicBezTo>
                  <a:cubicBezTo>
                    <a:pt x="1123" y="1226"/>
                    <a:pt x="1427" y="982"/>
                    <a:pt x="1427" y="621"/>
                  </a:cubicBezTo>
                  <a:cubicBezTo>
                    <a:pt x="1427" y="280"/>
                    <a:pt x="1179" y="1"/>
                    <a:pt x="8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97"/>
            <p:cNvSpPr/>
            <p:nvPr/>
          </p:nvSpPr>
          <p:spPr>
            <a:xfrm>
              <a:off x="7758400" y="2151075"/>
              <a:ext cx="71350" cy="10100"/>
            </a:xfrm>
            <a:custGeom>
              <a:avLst/>
              <a:gdLst/>
              <a:ahLst/>
              <a:cxnLst/>
              <a:rect l="l" t="t" r="r" b="b"/>
              <a:pathLst>
                <a:path w="2854" h="404" extrusionOk="0">
                  <a:moveTo>
                    <a:pt x="217" y="1"/>
                  </a:moveTo>
                  <a:cubicBezTo>
                    <a:pt x="93" y="1"/>
                    <a:pt x="0" y="94"/>
                    <a:pt x="0" y="187"/>
                  </a:cubicBezTo>
                  <a:cubicBezTo>
                    <a:pt x="0" y="311"/>
                    <a:pt x="93" y="404"/>
                    <a:pt x="217" y="404"/>
                  </a:cubicBezTo>
                  <a:lnTo>
                    <a:pt x="2668" y="404"/>
                  </a:lnTo>
                  <a:cubicBezTo>
                    <a:pt x="2761" y="404"/>
                    <a:pt x="2854" y="311"/>
                    <a:pt x="2854" y="187"/>
                  </a:cubicBezTo>
                  <a:cubicBezTo>
                    <a:pt x="2854" y="94"/>
                    <a:pt x="2792" y="1"/>
                    <a:pt x="2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97"/>
            <p:cNvSpPr/>
            <p:nvPr/>
          </p:nvSpPr>
          <p:spPr>
            <a:xfrm>
              <a:off x="7776225" y="2129375"/>
              <a:ext cx="109375" cy="10100"/>
            </a:xfrm>
            <a:custGeom>
              <a:avLst/>
              <a:gdLst/>
              <a:ahLst/>
              <a:cxnLst/>
              <a:rect l="l" t="t" r="r" b="b"/>
              <a:pathLst>
                <a:path w="4375" h="404" extrusionOk="0">
                  <a:moveTo>
                    <a:pt x="218" y="0"/>
                  </a:moveTo>
                  <a:cubicBezTo>
                    <a:pt x="94" y="0"/>
                    <a:pt x="1" y="93"/>
                    <a:pt x="1" y="186"/>
                  </a:cubicBezTo>
                  <a:cubicBezTo>
                    <a:pt x="1" y="310"/>
                    <a:pt x="94" y="403"/>
                    <a:pt x="218" y="403"/>
                  </a:cubicBezTo>
                  <a:lnTo>
                    <a:pt x="4095" y="403"/>
                  </a:lnTo>
                  <a:cubicBezTo>
                    <a:pt x="4374" y="403"/>
                    <a:pt x="4374" y="0"/>
                    <a:pt x="40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97"/>
            <p:cNvSpPr/>
            <p:nvPr/>
          </p:nvSpPr>
          <p:spPr>
            <a:xfrm>
              <a:off x="7758400" y="2169300"/>
              <a:ext cx="35675" cy="30650"/>
            </a:xfrm>
            <a:custGeom>
              <a:avLst/>
              <a:gdLst/>
              <a:ahLst/>
              <a:cxnLst/>
              <a:rect l="l" t="t" r="r" b="b"/>
              <a:pathLst>
                <a:path w="1427" h="1226" extrusionOk="0">
                  <a:moveTo>
                    <a:pt x="620" y="419"/>
                  </a:moveTo>
                  <a:cubicBezTo>
                    <a:pt x="745" y="419"/>
                    <a:pt x="838" y="512"/>
                    <a:pt x="838" y="605"/>
                  </a:cubicBezTo>
                  <a:cubicBezTo>
                    <a:pt x="838" y="729"/>
                    <a:pt x="745" y="823"/>
                    <a:pt x="620" y="823"/>
                  </a:cubicBezTo>
                  <a:cubicBezTo>
                    <a:pt x="496" y="823"/>
                    <a:pt x="403" y="729"/>
                    <a:pt x="434" y="605"/>
                  </a:cubicBezTo>
                  <a:cubicBezTo>
                    <a:pt x="434" y="512"/>
                    <a:pt x="527" y="419"/>
                    <a:pt x="620" y="419"/>
                  </a:cubicBezTo>
                  <a:close/>
                  <a:moveTo>
                    <a:pt x="625" y="1"/>
                  </a:moveTo>
                  <a:cubicBezTo>
                    <a:pt x="304" y="1"/>
                    <a:pt x="0" y="245"/>
                    <a:pt x="0" y="605"/>
                  </a:cubicBezTo>
                  <a:cubicBezTo>
                    <a:pt x="0" y="947"/>
                    <a:pt x="279" y="1226"/>
                    <a:pt x="620" y="1226"/>
                  </a:cubicBezTo>
                  <a:cubicBezTo>
                    <a:pt x="1179" y="1226"/>
                    <a:pt x="1427" y="574"/>
                    <a:pt x="1055" y="171"/>
                  </a:cubicBezTo>
                  <a:cubicBezTo>
                    <a:pt x="927" y="53"/>
                    <a:pt x="774" y="1"/>
                    <a:pt x="6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97"/>
            <p:cNvSpPr/>
            <p:nvPr/>
          </p:nvSpPr>
          <p:spPr>
            <a:xfrm>
              <a:off x="7800275" y="2169700"/>
              <a:ext cx="36475" cy="30625"/>
            </a:xfrm>
            <a:custGeom>
              <a:avLst/>
              <a:gdLst/>
              <a:ahLst/>
              <a:cxnLst/>
              <a:rect l="l" t="t" r="r" b="b"/>
              <a:pathLst>
                <a:path w="1459" h="1225" extrusionOk="0">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79" y="0"/>
                    <a:pt x="0" y="651"/>
                    <a:pt x="403" y="1055"/>
                  </a:cubicBezTo>
                  <a:cubicBezTo>
                    <a:pt x="520" y="1172"/>
                    <a:pt x="668" y="1224"/>
                    <a:pt x="815" y="1224"/>
                  </a:cubicBezTo>
                  <a:cubicBezTo>
                    <a:pt x="1137" y="1224"/>
                    <a:pt x="1458" y="973"/>
                    <a:pt x="1458" y="589"/>
                  </a:cubicBezTo>
                  <a:cubicBezTo>
                    <a:pt x="1458" y="279"/>
                    <a:pt x="1179" y="0"/>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97"/>
            <p:cNvSpPr/>
            <p:nvPr/>
          </p:nvSpPr>
          <p:spPr>
            <a:xfrm>
              <a:off x="7847575" y="2169700"/>
              <a:ext cx="35700" cy="30625"/>
            </a:xfrm>
            <a:custGeom>
              <a:avLst/>
              <a:gdLst/>
              <a:ahLst/>
              <a:cxnLst/>
              <a:rect l="l" t="t" r="r" b="b"/>
              <a:pathLst>
                <a:path w="1428" h="1225" extrusionOk="0">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80" y="0"/>
                    <a:pt x="0" y="651"/>
                    <a:pt x="404" y="1055"/>
                  </a:cubicBezTo>
                  <a:cubicBezTo>
                    <a:pt x="520" y="1172"/>
                    <a:pt x="665" y="1224"/>
                    <a:pt x="808" y="1224"/>
                  </a:cubicBezTo>
                  <a:cubicBezTo>
                    <a:pt x="1121" y="1224"/>
                    <a:pt x="1427" y="973"/>
                    <a:pt x="1427" y="589"/>
                  </a:cubicBezTo>
                  <a:cubicBezTo>
                    <a:pt x="1427" y="248"/>
                    <a:pt x="1179" y="0"/>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97"/>
            <p:cNvSpPr/>
            <p:nvPr/>
          </p:nvSpPr>
          <p:spPr>
            <a:xfrm>
              <a:off x="7942950" y="2031950"/>
              <a:ext cx="93075" cy="175750"/>
            </a:xfrm>
            <a:custGeom>
              <a:avLst/>
              <a:gdLst/>
              <a:ahLst/>
              <a:cxnLst/>
              <a:rect l="l" t="t" r="r" b="b"/>
              <a:pathLst>
                <a:path w="3723" h="7030" extrusionOk="0">
                  <a:moveTo>
                    <a:pt x="3165" y="423"/>
                  </a:moveTo>
                  <a:cubicBezTo>
                    <a:pt x="3227" y="454"/>
                    <a:pt x="3258" y="516"/>
                    <a:pt x="3289" y="578"/>
                  </a:cubicBezTo>
                  <a:cubicBezTo>
                    <a:pt x="3320" y="640"/>
                    <a:pt x="3320" y="702"/>
                    <a:pt x="3289" y="764"/>
                  </a:cubicBezTo>
                  <a:lnTo>
                    <a:pt x="2917" y="1633"/>
                  </a:lnTo>
                  <a:lnTo>
                    <a:pt x="2451" y="1447"/>
                  </a:lnTo>
                  <a:lnTo>
                    <a:pt x="2854" y="578"/>
                  </a:lnTo>
                  <a:cubicBezTo>
                    <a:pt x="2886" y="485"/>
                    <a:pt x="2979" y="423"/>
                    <a:pt x="3072" y="423"/>
                  </a:cubicBezTo>
                  <a:close/>
                  <a:moveTo>
                    <a:pt x="2296" y="1819"/>
                  </a:moveTo>
                  <a:lnTo>
                    <a:pt x="2761" y="2005"/>
                  </a:lnTo>
                  <a:lnTo>
                    <a:pt x="2544" y="2501"/>
                  </a:lnTo>
                  <a:lnTo>
                    <a:pt x="2079" y="2315"/>
                  </a:lnTo>
                  <a:lnTo>
                    <a:pt x="2296" y="1819"/>
                  </a:lnTo>
                  <a:close/>
                  <a:moveTo>
                    <a:pt x="1924" y="2687"/>
                  </a:moveTo>
                  <a:lnTo>
                    <a:pt x="2389" y="2873"/>
                  </a:lnTo>
                  <a:lnTo>
                    <a:pt x="931" y="6255"/>
                  </a:lnTo>
                  <a:cubicBezTo>
                    <a:pt x="869" y="6348"/>
                    <a:pt x="807" y="6410"/>
                    <a:pt x="714" y="6472"/>
                  </a:cubicBezTo>
                  <a:lnTo>
                    <a:pt x="497" y="6596"/>
                  </a:lnTo>
                  <a:lnTo>
                    <a:pt x="435" y="6348"/>
                  </a:lnTo>
                  <a:cubicBezTo>
                    <a:pt x="435" y="6255"/>
                    <a:pt x="435" y="6161"/>
                    <a:pt x="466" y="6068"/>
                  </a:cubicBezTo>
                  <a:lnTo>
                    <a:pt x="1924" y="2687"/>
                  </a:lnTo>
                  <a:close/>
                  <a:moveTo>
                    <a:pt x="3076" y="0"/>
                  </a:moveTo>
                  <a:cubicBezTo>
                    <a:pt x="2832" y="0"/>
                    <a:pt x="2589" y="132"/>
                    <a:pt x="2482" y="392"/>
                  </a:cubicBezTo>
                  <a:lnTo>
                    <a:pt x="94" y="5882"/>
                  </a:lnTo>
                  <a:cubicBezTo>
                    <a:pt x="1" y="6068"/>
                    <a:pt x="1" y="6286"/>
                    <a:pt x="63" y="6472"/>
                  </a:cubicBezTo>
                  <a:lnTo>
                    <a:pt x="125" y="6782"/>
                  </a:lnTo>
                  <a:cubicBezTo>
                    <a:pt x="156" y="6875"/>
                    <a:pt x="249" y="6968"/>
                    <a:pt x="342" y="6999"/>
                  </a:cubicBezTo>
                  <a:cubicBezTo>
                    <a:pt x="373" y="7030"/>
                    <a:pt x="404" y="7030"/>
                    <a:pt x="466" y="7030"/>
                  </a:cubicBezTo>
                  <a:cubicBezTo>
                    <a:pt x="528" y="7030"/>
                    <a:pt x="590" y="6999"/>
                    <a:pt x="621" y="6999"/>
                  </a:cubicBezTo>
                  <a:lnTo>
                    <a:pt x="900" y="6844"/>
                  </a:lnTo>
                  <a:cubicBezTo>
                    <a:pt x="1086" y="6751"/>
                    <a:pt x="1210" y="6596"/>
                    <a:pt x="1304" y="6410"/>
                  </a:cubicBezTo>
                  <a:lnTo>
                    <a:pt x="3661" y="919"/>
                  </a:lnTo>
                  <a:cubicBezTo>
                    <a:pt x="3723" y="764"/>
                    <a:pt x="3723" y="578"/>
                    <a:pt x="3661" y="423"/>
                  </a:cubicBezTo>
                  <a:lnTo>
                    <a:pt x="3692" y="423"/>
                  </a:lnTo>
                  <a:cubicBezTo>
                    <a:pt x="3582" y="140"/>
                    <a:pt x="3328" y="0"/>
                    <a:pt x="3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8" name="Google Shape;14938;p97"/>
          <p:cNvGrpSpPr/>
          <p:nvPr/>
        </p:nvGrpSpPr>
        <p:grpSpPr>
          <a:xfrm>
            <a:off x="7009522" y="4015250"/>
            <a:ext cx="348975" cy="269875"/>
            <a:chOff x="931825" y="4209975"/>
            <a:chExt cx="348975" cy="269875"/>
          </a:xfrm>
        </p:grpSpPr>
        <p:sp>
          <p:nvSpPr>
            <p:cNvPr id="14939" name="Google Shape;14939;p97"/>
            <p:cNvSpPr/>
            <p:nvPr/>
          </p:nvSpPr>
          <p:spPr>
            <a:xfrm>
              <a:off x="1062875" y="4246425"/>
              <a:ext cx="78350" cy="10100"/>
            </a:xfrm>
            <a:custGeom>
              <a:avLst/>
              <a:gdLst/>
              <a:ahLst/>
              <a:cxnLst/>
              <a:rect l="l" t="t" r="r" b="b"/>
              <a:pathLst>
                <a:path w="3134" h="404" extrusionOk="0">
                  <a:moveTo>
                    <a:pt x="217" y="0"/>
                  </a:moveTo>
                  <a:cubicBezTo>
                    <a:pt x="93" y="0"/>
                    <a:pt x="0" y="93"/>
                    <a:pt x="0" y="217"/>
                  </a:cubicBezTo>
                  <a:cubicBezTo>
                    <a:pt x="0" y="310"/>
                    <a:pt x="93" y="403"/>
                    <a:pt x="217" y="403"/>
                  </a:cubicBezTo>
                  <a:lnTo>
                    <a:pt x="2947" y="403"/>
                  </a:lnTo>
                  <a:cubicBezTo>
                    <a:pt x="3040" y="403"/>
                    <a:pt x="3133" y="310"/>
                    <a:pt x="3133" y="217"/>
                  </a:cubicBezTo>
                  <a:cubicBezTo>
                    <a:pt x="3133" y="93"/>
                    <a:pt x="3040" y="0"/>
                    <a:pt x="29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97"/>
            <p:cNvSpPr/>
            <p:nvPr/>
          </p:nvSpPr>
          <p:spPr>
            <a:xfrm>
              <a:off x="1061325" y="4268900"/>
              <a:ext cx="81450" cy="10875"/>
            </a:xfrm>
            <a:custGeom>
              <a:avLst/>
              <a:gdLst/>
              <a:ahLst/>
              <a:cxnLst/>
              <a:rect l="l" t="t" r="r" b="b"/>
              <a:pathLst>
                <a:path w="3258" h="435" extrusionOk="0">
                  <a:moveTo>
                    <a:pt x="279" y="1"/>
                  </a:moveTo>
                  <a:cubicBezTo>
                    <a:pt x="0" y="1"/>
                    <a:pt x="0" y="435"/>
                    <a:pt x="279" y="435"/>
                  </a:cubicBezTo>
                  <a:lnTo>
                    <a:pt x="3009" y="435"/>
                  </a:lnTo>
                  <a:cubicBezTo>
                    <a:pt x="3257" y="435"/>
                    <a:pt x="3257" y="1"/>
                    <a:pt x="30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97"/>
            <p:cNvSpPr/>
            <p:nvPr/>
          </p:nvSpPr>
          <p:spPr>
            <a:xfrm>
              <a:off x="1061325" y="4291400"/>
              <a:ext cx="81450" cy="10100"/>
            </a:xfrm>
            <a:custGeom>
              <a:avLst/>
              <a:gdLst/>
              <a:ahLst/>
              <a:cxnLst/>
              <a:rect l="l" t="t" r="r" b="b"/>
              <a:pathLst>
                <a:path w="3258" h="404" extrusionOk="0">
                  <a:moveTo>
                    <a:pt x="279" y="0"/>
                  </a:moveTo>
                  <a:cubicBezTo>
                    <a:pt x="0" y="0"/>
                    <a:pt x="0" y="404"/>
                    <a:pt x="279" y="404"/>
                  </a:cubicBezTo>
                  <a:lnTo>
                    <a:pt x="3009" y="404"/>
                  </a:lnTo>
                  <a:cubicBezTo>
                    <a:pt x="3257" y="404"/>
                    <a:pt x="3257" y="0"/>
                    <a:pt x="3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97"/>
            <p:cNvSpPr/>
            <p:nvPr/>
          </p:nvSpPr>
          <p:spPr>
            <a:xfrm>
              <a:off x="931825" y="4209975"/>
              <a:ext cx="348975" cy="269875"/>
            </a:xfrm>
            <a:custGeom>
              <a:avLst/>
              <a:gdLst/>
              <a:ahLst/>
              <a:cxnLst/>
              <a:rect l="l" t="t" r="r" b="b"/>
              <a:pathLst>
                <a:path w="13959" h="10795" extrusionOk="0">
                  <a:moveTo>
                    <a:pt x="8034" y="404"/>
                  </a:moveTo>
                  <a:cubicBezTo>
                    <a:pt x="8934" y="404"/>
                    <a:pt x="9709" y="1148"/>
                    <a:pt x="9709" y="2079"/>
                  </a:cubicBezTo>
                  <a:lnTo>
                    <a:pt x="9709" y="2978"/>
                  </a:lnTo>
                  <a:cubicBezTo>
                    <a:pt x="9678" y="3878"/>
                    <a:pt x="8934" y="4622"/>
                    <a:pt x="8034" y="4622"/>
                  </a:cubicBezTo>
                  <a:lnTo>
                    <a:pt x="7879" y="4622"/>
                  </a:lnTo>
                  <a:cubicBezTo>
                    <a:pt x="7755" y="4622"/>
                    <a:pt x="7631" y="4684"/>
                    <a:pt x="7569" y="4777"/>
                  </a:cubicBezTo>
                  <a:lnTo>
                    <a:pt x="6700" y="5832"/>
                  </a:lnTo>
                  <a:lnTo>
                    <a:pt x="5832" y="4777"/>
                  </a:lnTo>
                  <a:cubicBezTo>
                    <a:pt x="5739" y="4684"/>
                    <a:pt x="5614" y="4622"/>
                    <a:pt x="5490" y="4622"/>
                  </a:cubicBezTo>
                  <a:cubicBezTo>
                    <a:pt x="4622" y="4622"/>
                    <a:pt x="3939" y="3940"/>
                    <a:pt x="3939" y="3071"/>
                  </a:cubicBezTo>
                  <a:lnTo>
                    <a:pt x="3939" y="2079"/>
                  </a:lnTo>
                  <a:cubicBezTo>
                    <a:pt x="3939" y="1148"/>
                    <a:pt x="4684" y="404"/>
                    <a:pt x="5583" y="404"/>
                  </a:cubicBezTo>
                  <a:close/>
                  <a:moveTo>
                    <a:pt x="11787" y="3009"/>
                  </a:moveTo>
                  <a:cubicBezTo>
                    <a:pt x="11787" y="3009"/>
                    <a:pt x="11818" y="3040"/>
                    <a:pt x="11818" y="3040"/>
                  </a:cubicBezTo>
                  <a:lnTo>
                    <a:pt x="11818" y="9430"/>
                  </a:lnTo>
                  <a:lnTo>
                    <a:pt x="2109" y="9430"/>
                  </a:lnTo>
                  <a:lnTo>
                    <a:pt x="2140" y="3040"/>
                  </a:lnTo>
                  <a:lnTo>
                    <a:pt x="3536" y="3040"/>
                  </a:lnTo>
                  <a:lnTo>
                    <a:pt x="3536" y="3071"/>
                  </a:lnTo>
                  <a:cubicBezTo>
                    <a:pt x="3536" y="4157"/>
                    <a:pt x="4436" y="5056"/>
                    <a:pt x="5521" y="5056"/>
                  </a:cubicBezTo>
                  <a:lnTo>
                    <a:pt x="6359" y="6080"/>
                  </a:lnTo>
                  <a:cubicBezTo>
                    <a:pt x="6452" y="6189"/>
                    <a:pt x="6576" y="6243"/>
                    <a:pt x="6696" y="6243"/>
                  </a:cubicBezTo>
                  <a:cubicBezTo>
                    <a:pt x="6816" y="6243"/>
                    <a:pt x="6933" y="6189"/>
                    <a:pt x="7010" y="6080"/>
                  </a:cubicBezTo>
                  <a:lnTo>
                    <a:pt x="7879" y="5056"/>
                  </a:lnTo>
                  <a:lnTo>
                    <a:pt x="8034" y="5056"/>
                  </a:lnTo>
                  <a:cubicBezTo>
                    <a:pt x="9151" y="5056"/>
                    <a:pt x="10081" y="4157"/>
                    <a:pt x="10112" y="3009"/>
                  </a:cubicBezTo>
                  <a:close/>
                  <a:moveTo>
                    <a:pt x="12253" y="2141"/>
                  </a:moveTo>
                  <a:cubicBezTo>
                    <a:pt x="12501" y="2141"/>
                    <a:pt x="12687" y="2358"/>
                    <a:pt x="12687" y="2606"/>
                  </a:cubicBezTo>
                  <a:lnTo>
                    <a:pt x="12687" y="9430"/>
                  </a:lnTo>
                  <a:lnTo>
                    <a:pt x="12222" y="9430"/>
                  </a:lnTo>
                  <a:lnTo>
                    <a:pt x="12222" y="3040"/>
                  </a:lnTo>
                  <a:cubicBezTo>
                    <a:pt x="12222" y="2823"/>
                    <a:pt x="12035" y="2606"/>
                    <a:pt x="11787" y="2606"/>
                  </a:cubicBezTo>
                  <a:lnTo>
                    <a:pt x="10112" y="2606"/>
                  </a:lnTo>
                  <a:lnTo>
                    <a:pt x="10112" y="2141"/>
                  </a:lnTo>
                  <a:close/>
                  <a:moveTo>
                    <a:pt x="5583" y="9833"/>
                  </a:moveTo>
                  <a:lnTo>
                    <a:pt x="5583" y="10361"/>
                  </a:lnTo>
                  <a:lnTo>
                    <a:pt x="620" y="10361"/>
                  </a:lnTo>
                  <a:cubicBezTo>
                    <a:pt x="496" y="10361"/>
                    <a:pt x="403" y="10268"/>
                    <a:pt x="403" y="10175"/>
                  </a:cubicBezTo>
                  <a:lnTo>
                    <a:pt x="403" y="9833"/>
                  </a:lnTo>
                  <a:close/>
                  <a:moveTo>
                    <a:pt x="7972" y="9833"/>
                  </a:moveTo>
                  <a:lnTo>
                    <a:pt x="7972" y="10361"/>
                  </a:lnTo>
                  <a:lnTo>
                    <a:pt x="5987" y="10361"/>
                  </a:lnTo>
                  <a:lnTo>
                    <a:pt x="5987" y="9833"/>
                  </a:lnTo>
                  <a:close/>
                  <a:moveTo>
                    <a:pt x="5614" y="0"/>
                  </a:moveTo>
                  <a:cubicBezTo>
                    <a:pt x="4591" y="0"/>
                    <a:pt x="3722" y="745"/>
                    <a:pt x="3567" y="1737"/>
                  </a:cubicBezTo>
                  <a:lnTo>
                    <a:pt x="1706" y="1737"/>
                  </a:lnTo>
                  <a:cubicBezTo>
                    <a:pt x="1241" y="1737"/>
                    <a:pt x="869" y="2141"/>
                    <a:pt x="869" y="2606"/>
                  </a:cubicBezTo>
                  <a:lnTo>
                    <a:pt x="869" y="6390"/>
                  </a:lnTo>
                  <a:cubicBezTo>
                    <a:pt x="869" y="6514"/>
                    <a:pt x="969" y="6576"/>
                    <a:pt x="1070" y="6576"/>
                  </a:cubicBezTo>
                  <a:cubicBezTo>
                    <a:pt x="1171" y="6576"/>
                    <a:pt x="1272" y="6514"/>
                    <a:pt x="1272" y="6390"/>
                  </a:cubicBezTo>
                  <a:lnTo>
                    <a:pt x="1272" y="2606"/>
                  </a:lnTo>
                  <a:cubicBezTo>
                    <a:pt x="1272" y="2358"/>
                    <a:pt x="1458" y="2141"/>
                    <a:pt x="1706" y="2141"/>
                  </a:cubicBezTo>
                  <a:lnTo>
                    <a:pt x="3536" y="2141"/>
                  </a:lnTo>
                  <a:lnTo>
                    <a:pt x="3536" y="2606"/>
                  </a:lnTo>
                  <a:lnTo>
                    <a:pt x="2171" y="2606"/>
                  </a:lnTo>
                  <a:cubicBezTo>
                    <a:pt x="1923" y="2606"/>
                    <a:pt x="1737" y="2823"/>
                    <a:pt x="1737" y="3040"/>
                  </a:cubicBezTo>
                  <a:lnTo>
                    <a:pt x="1737" y="9430"/>
                  </a:lnTo>
                  <a:lnTo>
                    <a:pt x="1272" y="9430"/>
                  </a:lnTo>
                  <a:lnTo>
                    <a:pt x="1272" y="7197"/>
                  </a:lnTo>
                  <a:cubicBezTo>
                    <a:pt x="1272" y="7057"/>
                    <a:pt x="1171" y="6987"/>
                    <a:pt x="1070" y="6987"/>
                  </a:cubicBezTo>
                  <a:cubicBezTo>
                    <a:pt x="969" y="6987"/>
                    <a:pt x="869" y="7057"/>
                    <a:pt x="869" y="7197"/>
                  </a:cubicBezTo>
                  <a:lnTo>
                    <a:pt x="869" y="9430"/>
                  </a:lnTo>
                  <a:lnTo>
                    <a:pt x="403" y="9430"/>
                  </a:lnTo>
                  <a:cubicBezTo>
                    <a:pt x="186" y="9430"/>
                    <a:pt x="0" y="9616"/>
                    <a:pt x="0" y="9833"/>
                  </a:cubicBezTo>
                  <a:lnTo>
                    <a:pt x="0" y="10175"/>
                  </a:lnTo>
                  <a:cubicBezTo>
                    <a:pt x="0" y="10516"/>
                    <a:pt x="279" y="10795"/>
                    <a:pt x="620" y="10795"/>
                  </a:cubicBezTo>
                  <a:lnTo>
                    <a:pt x="9678" y="10795"/>
                  </a:lnTo>
                  <a:cubicBezTo>
                    <a:pt x="9926" y="10795"/>
                    <a:pt x="9926" y="10392"/>
                    <a:pt x="9678" y="10392"/>
                  </a:cubicBezTo>
                  <a:lnTo>
                    <a:pt x="8375" y="10392"/>
                  </a:lnTo>
                  <a:lnTo>
                    <a:pt x="8375" y="9864"/>
                  </a:lnTo>
                  <a:lnTo>
                    <a:pt x="13586" y="9864"/>
                  </a:lnTo>
                  <a:lnTo>
                    <a:pt x="13586" y="10175"/>
                  </a:lnTo>
                  <a:cubicBezTo>
                    <a:pt x="13586" y="10299"/>
                    <a:pt x="13493" y="10392"/>
                    <a:pt x="13369" y="10392"/>
                  </a:cubicBezTo>
                  <a:lnTo>
                    <a:pt x="10485" y="10392"/>
                  </a:lnTo>
                  <a:cubicBezTo>
                    <a:pt x="10205" y="10392"/>
                    <a:pt x="10205" y="10795"/>
                    <a:pt x="10485" y="10795"/>
                  </a:cubicBezTo>
                  <a:lnTo>
                    <a:pt x="13338" y="10795"/>
                  </a:lnTo>
                  <a:cubicBezTo>
                    <a:pt x="13680" y="10795"/>
                    <a:pt x="13959" y="10516"/>
                    <a:pt x="13959" y="10175"/>
                  </a:cubicBezTo>
                  <a:lnTo>
                    <a:pt x="13959" y="9802"/>
                  </a:lnTo>
                  <a:cubicBezTo>
                    <a:pt x="13959" y="9585"/>
                    <a:pt x="13773" y="9430"/>
                    <a:pt x="13586" y="9430"/>
                  </a:cubicBezTo>
                  <a:lnTo>
                    <a:pt x="13090" y="9430"/>
                  </a:lnTo>
                  <a:lnTo>
                    <a:pt x="13090" y="2606"/>
                  </a:lnTo>
                  <a:cubicBezTo>
                    <a:pt x="13090" y="2141"/>
                    <a:pt x="12718" y="1737"/>
                    <a:pt x="12253" y="1737"/>
                  </a:cubicBezTo>
                  <a:lnTo>
                    <a:pt x="10081" y="1737"/>
                  </a:lnTo>
                  <a:cubicBezTo>
                    <a:pt x="9926" y="745"/>
                    <a:pt x="9058" y="0"/>
                    <a:pt x="80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97"/>
            <p:cNvSpPr/>
            <p:nvPr/>
          </p:nvSpPr>
          <p:spPr>
            <a:xfrm>
              <a:off x="1030000" y="4392150"/>
              <a:ext cx="145350" cy="31200"/>
            </a:xfrm>
            <a:custGeom>
              <a:avLst/>
              <a:gdLst/>
              <a:ahLst/>
              <a:cxnLst/>
              <a:rect l="l" t="t" r="r" b="b"/>
              <a:pathLst>
                <a:path w="5814" h="1248" extrusionOk="0">
                  <a:moveTo>
                    <a:pt x="5069" y="437"/>
                  </a:moveTo>
                  <a:cubicBezTo>
                    <a:pt x="5348" y="437"/>
                    <a:pt x="5348" y="840"/>
                    <a:pt x="5069" y="840"/>
                  </a:cubicBezTo>
                  <a:lnTo>
                    <a:pt x="881" y="840"/>
                  </a:lnTo>
                  <a:cubicBezTo>
                    <a:pt x="602" y="840"/>
                    <a:pt x="602" y="437"/>
                    <a:pt x="881" y="437"/>
                  </a:cubicBezTo>
                  <a:close/>
                  <a:moveTo>
                    <a:pt x="824" y="1"/>
                  </a:moveTo>
                  <a:cubicBezTo>
                    <a:pt x="10" y="1"/>
                    <a:pt x="1" y="1248"/>
                    <a:pt x="797" y="1248"/>
                  </a:cubicBezTo>
                  <a:cubicBezTo>
                    <a:pt x="824" y="1248"/>
                    <a:pt x="852" y="1247"/>
                    <a:pt x="881" y="1244"/>
                  </a:cubicBezTo>
                  <a:lnTo>
                    <a:pt x="5069" y="1244"/>
                  </a:lnTo>
                  <a:cubicBezTo>
                    <a:pt x="5813" y="1181"/>
                    <a:pt x="5813" y="65"/>
                    <a:pt x="5069" y="3"/>
                  </a:cubicBezTo>
                  <a:lnTo>
                    <a:pt x="881" y="3"/>
                  </a:lnTo>
                  <a:cubicBezTo>
                    <a:pt x="861" y="1"/>
                    <a:pt x="842"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44" name="Google Shape;14944;p97"/>
          <p:cNvSpPr/>
          <p:nvPr/>
        </p:nvSpPr>
        <p:spPr>
          <a:xfrm>
            <a:off x="7754642" y="3975700"/>
            <a:ext cx="330400" cy="348975"/>
          </a:xfrm>
          <a:custGeom>
            <a:avLst/>
            <a:gdLst/>
            <a:ahLst/>
            <a:cxnLst/>
            <a:rect l="l" t="t" r="r" b="b"/>
            <a:pathLst>
              <a:path w="13216" h="13959" extrusionOk="0">
                <a:moveTo>
                  <a:pt x="6298" y="403"/>
                </a:moveTo>
                <a:cubicBezTo>
                  <a:pt x="6856" y="403"/>
                  <a:pt x="7414" y="931"/>
                  <a:pt x="7818" y="1830"/>
                </a:cubicBezTo>
                <a:cubicBezTo>
                  <a:pt x="8066" y="2419"/>
                  <a:pt x="8252" y="3009"/>
                  <a:pt x="8345" y="3629"/>
                </a:cubicBezTo>
                <a:cubicBezTo>
                  <a:pt x="7663" y="3536"/>
                  <a:pt x="6980" y="3490"/>
                  <a:pt x="6294" y="3490"/>
                </a:cubicBezTo>
                <a:cubicBezTo>
                  <a:pt x="5608" y="3490"/>
                  <a:pt x="4917" y="3536"/>
                  <a:pt x="4219" y="3629"/>
                </a:cubicBezTo>
                <a:cubicBezTo>
                  <a:pt x="4344" y="3009"/>
                  <a:pt x="4530" y="2419"/>
                  <a:pt x="4778" y="1830"/>
                </a:cubicBezTo>
                <a:cubicBezTo>
                  <a:pt x="5181" y="931"/>
                  <a:pt x="5739" y="403"/>
                  <a:pt x="6298" y="403"/>
                </a:cubicBezTo>
                <a:close/>
                <a:moveTo>
                  <a:pt x="7445" y="527"/>
                </a:moveTo>
                <a:lnTo>
                  <a:pt x="7445" y="527"/>
                </a:lnTo>
                <a:cubicBezTo>
                  <a:pt x="9462" y="993"/>
                  <a:pt x="10982" y="2637"/>
                  <a:pt x="11323" y="4653"/>
                </a:cubicBezTo>
                <a:cubicBezTo>
                  <a:pt x="10951" y="4374"/>
                  <a:pt x="10547" y="4157"/>
                  <a:pt x="10113" y="4032"/>
                </a:cubicBezTo>
                <a:cubicBezTo>
                  <a:pt x="9679" y="3877"/>
                  <a:pt x="9245" y="3753"/>
                  <a:pt x="8779" y="3691"/>
                </a:cubicBezTo>
                <a:cubicBezTo>
                  <a:pt x="8686" y="2978"/>
                  <a:pt x="8469" y="2326"/>
                  <a:pt x="8190" y="1675"/>
                </a:cubicBezTo>
                <a:cubicBezTo>
                  <a:pt x="8004" y="1241"/>
                  <a:pt x="7756" y="869"/>
                  <a:pt x="7445" y="527"/>
                </a:cubicBezTo>
                <a:close/>
                <a:moveTo>
                  <a:pt x="3754" y="4126"/>
                </a:moveTo>
                <a:lnTo>
                  <a:pt x="3754" y="4126"/>
                </a:lnTo>
                <a:cubicBezTo>
                  <a:pt x="3630" y="5025"/>
                  <a:pt x="3630" y="5956"/>
                  <a:pt x="3754" y="6886"/>
                </a:cubicBezTo>
                <a:cubicBezTo>
                  <a:pt x="2172" y="6576"/>
                  <a:pt x="1211" y="6018"/>
                  <a:pt x="1211" y="5490"/>
                </a:cubicBezTo>
                <a:cubicBezTo>
                  <a:pt x="1211" y="5118"/>
                  <a:pt x="1738" y="4715"/>
                  <a:pt x="2606" y="4405"/>
                </a:cubicBezTo>
                <a:cubicBezTo>
                  <a:pt x="2979" y="4281"/>
                  <a:pt x="3351" y="4188"/>
                  <a:pt x="3754" y="4126"/>
                </a:cubicBezTo>
                <a:close/>
                <a:moveTo>
                  <a:pt x="8841" y="4126"/>
                </a:moveTo>
                <a:lnTo>
                  <a:pt x="8841" y="4126"/>
                </a:lnTo>
                <a:cubicBezTo>
                  <a:pt x="10423" y="4405"/>
                  <a:pt x="11385" y="4994"/>
                  <a:pt x="11385" y="5490"/>
                </a:cubicBezTo>
                <a:cubicBezTo>
                  <a:pt x="11385" y="5894"/>
                  <a:pt x="10858" y="6266"/>
                  <a:pt x="9989" y="6607"/>
                </a:cubicBezTo>
                <a:cubicBezTo>
                  <a:pt x="9586" y="6731"/>
                  <a:pt x="9214" y="6824"/>
                  <a:pt x="8841" y="6886"/>
                </a:cubicBezTo>
                <a:cubicBezTo>
                  <a:pt x="8903" y="6421"/>
                  <a:pt x="8934" y="5956"/>
                  <a:pt x="8934" y="5490"/>
                </a:cubicBezTo>
                <a:cubicBezTo>
                  <a:pt x="8934" y="5025"/>
                  <a:pt x="8903" y="4560"/>
                  <a:pt x="8841" y="4126"/>
                </a:cubicBezTo>
                <a:close/>
                <a:moveTo>
                  <a:pt x="6298" y="3877"/>
                </a:moveTo>
                <a:cubicBezTo>
                  <a:pt x="7011" y="3877"/>
                  <a:pt x="7725" y="3939"/>
                  <a:pt x="8407" y="4032"/>
                </a:cubicBezTo>
                <a:cubicBezTo>
                  <a:pt x="8469" y="4529"/>
                  <a:pt x="8500" y="5025"/>
                  <a:pt x="8500" y="5490"/>
                </a:cubicBezTo>
                <a:cubicBezTo>
                  <a:pt x="8500" y="5987"/>
                  <a:pt x="8469" y="6483"/>
                  <a:pt x="8407" y="6979"/>
                </a:cubicBezTo>
                <a:cubicBezTo>
                  <a:pt x="7725" y="7072"/>
                  <a:pt x="7011" y="7134"/>
                  <a:pt x="6298" y="7134"/>
                </a:cubicBezTo>
                <a:cubicBezTo>
                  <a:pt x="5584" y="7134"/>
                  <a:pt x="4871" y="7072"/>
                  <a:pt x="4188" y="6979"/>
                </a:cubicBezTo>
                <a:cubicBezTo>
                  <a:pt x="4033" y="5987"/>
                  <a:pt x="4033" y="5025"/>
                  <a:pt x="4188" y="4032"/>
                </a:cubicBezTo>
                <a:cubicBezTo>
                  <a:pt x="4871" y="3939"/>
                  <a:pt x="5584" y="3877"/>
                  <a:pt x="6298" y="3877"/>
                </a:cubicBezTo>
                <a:close/>
                <a:moveTo>
                  <a:pt x="4250" y="7383"/>
                </a:moveTo>
                <a:lnTo>
                  <a:pt x="4250" y="7383"/>
                </a:lnTo>
                <a:cubicBezTo>
                  <a:pt x="4933" y="7476"/>
                  <a:pt x="5615" y="7538"/>
                  <a:pt x="6298" y="7538"/>
                </a:cubicBezTo>
                <a:cubicBezTo>
                  <a:pt x="6980" y="7538"/>
                  <a:pt x="7663" y="7476"/>
                  <a:pt x="8345" y="7383"/>
                </a:cubicBezTo>
                <a:lnTo>
                  <a:pt x="8345" y="7383"/>
                </a:lnTo>
                <a:cubicBezTo>
                  <a:pt x="8252" y="8034"/>
                  <a:pt x="8035" y="8685"/>
                  <a:pt x="7756" y="9275"/>
                </a:cubicBezTo>
                <a:lnTo>
                  <a:pt x="6701" y="8809"/>
                </a:lnTo>
                <a:cubicBezTo>
                  <a:pt x="6577" y="8747"/>
                  <a:pt x="6437" y="8716"/>
                  <a:pt x="6294" y="8716"/>
                </a:cubicBezTo>
                <a:cubicBezTo>
                  <a:pt x="6150" y="8716"/>
                  <a:pt x="6003" y="8747"/>
                  <a:pt x="5864" y="8809"/>
                </a:cubicBezTo>
                <a:lnTo>
                  <a:pt x="4840" y="9275"/>
                </a:lnTo>
                <a:cubicBezTo>
                  <a:pt x="4530" y="8685"/>
                  <a:pt x="4344" y="8034"/>
                  <a:pt x="4250" y="7383"/>
                </a:cubicBezTo>
                <a:close/>
                <a:moveTo>
                  <a:pt x="1273" y="6359"/>
                </a:moveTo>
                <a:lnTo>
                  <a:pt x="1273" y="6359"/>
                </a:lnTo>
                <a:cubicBezTo>
                  <a:pt x="1645" y="6638"/>
                  <a:pt x="2048" y="6855"/>
                  <a:pt x="2482" y="6979"/>
                </a:cubicBezTo>
                <a:cubicBezTo>
                  <a:pt x="2917" y="7134"/>
                  <a:pt x="3351" y="7227"/>
                  <a:pt x="3816" y="7321"/>
                </a:cubicBezTo>
                <a:cubicBezTo>
                  <a:pt x="3909" y="8065"/>
                  <a:pt x="4126" y="8778"/>
                  <a:pt x="4437" y="9461"/>
                </a:cubicBezTo>
                <a:lnTo>
                  <a:pt x="3599" y="9833"/>
                </a:lnTo>
                <a:lnTo>
                  <a:pt x="3568" y="9802"/>
                </a:lnTo>
                <a:cubicBezTo>
                  <a:pt x="2358" y="9027"/>
                  <a:pt x="1521" y="7786"/>
                  <a:pt x="1273" y="6359"/>
                </a:cubicBezTo>
                <a:close/>
                <a:moveTo>
                  <a:pt x="6271" y="9112"/>
                </a:moveTo>
                <a:cubicBezTo>
                  <a:pt x="6352" y="9112"/>
                  <a:pt x="6437" y="9135"/>
                  <a:pt x="6515" y="9182"/>
                </a:cubicBezTo>
                <a:lnTo>
                  <a:pt x="9958" y="10733"/>
                </a:lnTo>
                <a:lnTo>
                  <a:pt x="6515" y="12346"/>
                </a:lnTo>
                <a:cubicBezTo>
                  <a:pt x="6437" y="12377"/>
                  <a:pt x="6360" y="12392"/>
                  <a:pt x="6286" y="12392"/>
                </a:cubicBezTo>
                <a:cubicBezTo>
                  <a:pt x="6212" y="12392"/>
                  <a:pt x="6143" y="12377"/>
                  <a:pt x="6081" y="12346"/>
                </a:cubicBezTo>
                <a:lnTo>
                  <a:pt x="2606" y="10733"/>
                </a:lnTo>
                <a:lnTo>
                  <a:pt x="6050" y="9182"/>
                </a:lnTo>
                <a:cubicBezTo>
                  <a:pt x="6112" y="9135"/>
                  <a:pt x="6189" y="9112"/>
                  <a:pt x="6271" y="9112"/>
                </a:cubicBezTo>
                <a:close/>
                <a:moveTo>
                  <a:pt x="2762" y="12997"/>
                </a:moveTo>
                <a:cubicBezTo>
                  <a:pt x="2793" y="12997"/>
                  <a:pt x="2855" y="13028"/>
                  <a:pt x="2917" y="13059"/>
                </a:cubicBezTo>
                <a:cubicBezTo>
                  <a:pt x="2948" y="13090"/>
                  <a:pt x="2948" y="13152"/>
                  <a:pt x="2979" y="13183"/>
                </a:cubicBezTo>
                <a:lnTo>
                  <a:pt x="2979" y="13214"/>
                </a:lnTo>
                <a:cubicBezTo>
                  <a:pt x="2979" y="13338"/>
                  <a:pt x="2855" y="13431"/>
                  <a:pt x="2731" y="13431"/>
                </a:cubicBezTo>
                <a:cubicBezTo>
                  <a:pt x="2637" y="13431"/>
                  <a:pt x="2544" y="13338"/>
                  <a:pt x="2513" y="13245"/>
                </a:cubicBezTo>
                <a:lnTo>
                  <a:pt x="2513" y="13214"/>
                </a:lnTo>
                <a:cubicBezTo>
                  <a:pt x="2513" y="13090"/>
                  <a:pt x="2637" y="12997"/>
                  <a:pt x="2762" y="12997"/>
                </a:cubicBezTo>
                <a:close/>
                <a:moveTo>
                  <a:pt x="8469" y="11880"/>
                </a:moveTo>
                <a:lnTo>
                  <a:pt x="8469" y="13059"/>
                </a:lnTo>
                <a:lnTo>
                  <a:pt x="8097" y="13183"/>
                </a:lnTo>
                <a:cubicBezTo>
                  <a:pt x="7523" y="13431"/>
                  <a:pt x="6910" y="13555"/>
                  <a:pt x="6298" y="13555"/>
                </a:cubicBezTo>
                <a:cubicBezTo>
                  <a:pt x="5685" y="13555"/>
                  <a:pt x="5073" y="13431"/>
                  <a:pt x="4499" y="13183"/>
                </a:cubicBezTo>
                <a:lnTo>
                  <a:pt x="4126" y="13059"/>
                </a:lnTo>
                <a:lnTo>
                  <a:pt x="4126" y="11880"/>
                </a:lnTo>
                <a:lnTo>
                  <a:pt x="5926" y="12718"/>
                </a:lnTo>
                <a:cubicBezTo>
                  <a:pt x="6016" y="12763"/>
                  <a:pt x="6107" y="12792"/>
                  <a:pt x="6198" y="12792"/>
                </a:cubicBezTo>
                <a:cubicBezTo>
                  <a:pt x="6231" y="12792"/>
                  <a:pt x="6265" y="12788"/>
                  <a:pt x="6298" y="12780"/>
                </a:cubicBezTo>
                <a:cubicBezTo>
                  <a:pt x="6331" y="12788"/>
                  <a:pt x="6366" y="12792"/>
                  <a:pt x="6403" y="12792"/>
                </a:cubicBezTo>
                <a:cubicBezTo>
                  <a:pt x="6503" y="12792"/>
                  <a:pt x="6610" y="12763"/>
                  <a:pt x="6701" y="12718"/>
                </a:cubicBezTo>
                <a:lnTo>
                  <a:pt x="8469" y="11880"/>
                </a:lnTo>
                <a:close/>
                <a:moveTo>
                  <a:pt x="6298" y="0"/>
                </a:moveTo>
                <a:cubicBezTo>
                  <a:pt x="4871" y="0"/>
                  <a:pt x="3475" y="558"/>
                  <a:pt x="2451" y="1551"/>
                </a:cubicBezTo>
                <a:cubicBezTo>
                  <a:pt x="2325" y="1702"/>
                  <a:pt x="2466" y="1895"/>
                  <a:pt x="2623" y="1895"/>
                </a:cubicBezTo>
                <a:cubicBezTo>
                  <a:pt x="2659" y="1895"/>
                  <a:pt x="2696" y="1884"/>
                  <a:pt x="2731" y="1861"/>
                </a:cubicBezTo>
                <a:cubicBezTo>
                  <a:pt x="3413" y="1210"/>
                  <a:pt x="4219" y="744"/>
                  <a:pt x="5150" y="527"/>
                </a:cubicBezTo>
                <a:lnTo>
                  <a:pt x="5150" y="527"/>
                </a:lnTo>
                <a:cubicBezTo>
                  <a:pt x="4840" y="869"/>
                  <a:pt x="4561" y="1241"/>
                  <a:pt x="4406" y="1644"/>
                </a:cubicBezTo>
                <a:cubicBezTo>
                  <a:pt x="4126" y="2295"/>
                  <a:pt x="3909" y="2978"/>
                  <a:pt x="3816" y="3691"/>
                </a:cubicBezTo>
                <a:cubicBezTo>
                  <a:pt x="3351" y="3753"/>
                  <a:pt x="2917" y="3877"/>
                  <a:pt x="2482" y="4001"/>
                </a:cubicBezTo>
                <a:cubicBezTo>
                  <a:pt x="2048" y="4157"/>
                  <a:pt x="1645" y="4374"/>
                  <a:pt x="1273" y="4653"/>
                </a:cubicBezTo>
                <a:cubicBezTo>
                  <a:pt x="1397" y="3877"/>
                  <a:pt x="1707" y="3164"/>
                  <a:pt x="2141" y="2544"/>
                </a:cubicBezTo>
                <a:cubicBezTo>
                  <a:pt x="2276" y="2386"/>
                  <a:pt x="2133" y="2212"/>
                  <a:pt x="1985" y="2212"/>
                </a:cubicBezTo>
                <a:cubicBezTo>
                  <a:pt x="1930" y="2212"/>
                  <a:pt x="1873" y="2236"/>
                  <a:pt x="1831" y="2295"/>
                </a:cubicBezTo>
                <a:cubicBezTo>
                  <a:pt x="1" y="4808"/>
                  <a:pt x="621" y="8313"/>
                  <a:pt x="3165" y="10050"/>
                </a:cubicBezTo>
                <a:lnTo>
                  <a:pt x="2420" y="10391"/>
                </a:lnTo>
                <a:cubicBezTo>
                  <a:pt x="2265" y="10453"/>
                  <a:pt x="2172" y="10609"/>
                  <a:pt x="2203" y="10764"/>
                </a:cubicBezTo>
                <a:cubicBezTo>
                  <a:pt x="2203" y="10919"/>
                  <a:pt x="2296" y="11074"/>
                  <a:pt x="2451" y="11136"/>
                </a:cubicBezTo>
                <a:lnTo>
                  <a:pt x="2544" y="11167"/>
                </a:lnTo>
                <a:lnTo>
                  <a:pt x="2544" y="12656"/>
                </a:lnTo>
                <a:cubicBezTo>
                  <a:pt x="2296" y="12718"/>
                  <a:pt x="2141" y="12935"/>
                  <a:pt x="2110" y="13183"/>
                </a:cubicBezTo>
                <a:cubicBezTo>
                  <a:pt x="2110" y="13183"/>
                  <a:pt x="2110" y="13214"/>
                  <a:pt x="2110" y="13214"/>
                </a:cubicBezTo>
                <a:cubicBezTo>
                  <a:pt x="2110" y="13586"/>
                  <a:pt x="2389" y="13866"/>
                  <a:pt x="2731" y="13866"/>
                </a:cubicBezTo>
                <a:cubicBezTo>
                  <a:pt x="3072" y="13866"/>
                  <a:pt x="3320" y="13586"/>
                  <a:pt x="3351" y="13276"/>
                </a:cubicBezTo>
                <a:cubicBezTo>
                  <a:pt x="3351" y="13245"/>
                  <a:pt x="3351" y="13245"/>
                  <a:pt x="3351" y="13214"/>
                </a:cubicBezTo>
                <a:cubicBezTo>
                  <a:pt x="3351" y="13059"/>
                  <a:pt x="3289" y="12904"/>
                  <a:pt x="3165" y="12780"/>
                </a:cubicBezTo>
                <a:cubicBezTo>
                  <a:pt x="3103" y="12718"/>
                  <a:pt x="3010" y="12656"/>
                  <a:pt x="2917" y="12625"/>
                </a:cubicBezTo>
                <a:lnTo>
                  <a:pt x="2917" y="11322"/>
                </a:lnTo>
                <a:lnTo>
                  <a:pt x="3692" y="11694"/>
                </a:lnTo>
                <a:lnTo>
                  <a:pt x="3692" y="13090"/>
                </a:lnTo>
                <a:cubicBezTo>
                  <a:pt x="3692" y="13245"/>
                  <a:pt x="3785" y="13369"/>
                  <a:pt x="3909" y="13400"/>
                </a:cubicBezTo>
                <a:lnTo>
                  <a:pt x="4313" y="13586"/>
                </a:lnTo>
                <a:cubicBezTo>
                  <a:pt x="4933" y="13835"/>
                  <a:pt x="5600" y="13959"/>
                  <a:pt x="6267" y="13959"/>
                </a:cubicBezTo>
                <a:cubicBezTo>
                  <a:pt x="6934" y="13959"/>
                  <a:pt x="7601" y="13835"/>
                  <a:pt x="8221" y="13586"/>
                </a:cubicBezTo>
                <a:lnTo>
                  <a:pt x="8655" y="13400"/>
                </a:lnTo>
                <a:cubicBezTo>
                  <a:pt x="8748" y="13369"/>
                  <a:pt x="8841" y="13245"/>
                  <a:pt x="8841" y="13090"/>
                </a:cubicBezTo>
                <a:lnTo>
                  <a:pt x="8841" y="11694"/>
                </a:lnTo>
                <a:lnTo>
                  <a:pt x="10144" y="11105"/>
                </a:lnTo>
                <a:cubicBezTo>
                  <a:pt x="10423" y="10950"/>
                  <a:pt x="10454" y="10515"/>
                  <a:pt x="10144" y="10360"/>
                </a:cubicBezTo>
                <a:lnTo>
                  <a:pt x="9431" y="10050"/>
                </a:lnTo>
                <a:cubicBezTo>
                  <a:pt x="9803" y="9771"/>
                  <a:pt x="10144" y="9461"/>
                  <a:pt x="10454" y="9120"/>
                </a:cubicBezTo>
                <a:cubicBezTo>
                  <a:pt x="10571" y="8956"/>
                  <a:pt x="10424" y="8775"/>
                  <a:pt x="10278" y="8775"/>
                </a:cubicBezTo>
                <a:cubicBezTo>
                  <a:pt x="10230" y="8775"/>
                  <a:pt x="10182" y="8794"/>
                  <a:pt x="10144" y="8840"/>
                </a:cubicBezTo>
                <a:cubicBezTo>
                  <a:pt x="9803" y="9213"/>
                  <a:pt x="9431" y="9523"/>
                  <a:pt x="9027" y="9802"/>
                </a:cubicBezTo>
                <a:cubicBezTo>
                  <a:pt x="9027" y="9802"/>
                  <a:pt x="8996" y="9833"/>
                  <a:pt x="8996" y="9833"/>
                </a:cubicBezTo>
                <a:lnTo>
                  <a:pt x="8128" y="9461"/>
                </a:lnTo>
                <a:cubicBezTo>
                  <a:pt x="8438" y="8778"/>
                  <a:pt x="8655" y="8065"/>
                  <a:pt x="8779" y="7321"/>
                </a:cubicBezTo>
                <a:cubicBezTo>
                  <a:pt x="9214" y="7258"/>
                  <a:pt x="9679" y="7134"/>
                  <a:pt x="10082" y="6979"/>
                </a:cubicBezTo>
                <a:cubicBezTo>
                  <a:pt x="10547" y="6855"/>
                  <a:pt x="10951" y="6638"/>
                  <a:pt x="11292" y="6359"/>
                </a:cubicBezTo>
                <a:lnTo>
                  <a:pt x="11292" y="6359"/>
                </a:lnTo>
                <a:cubicBezTo>
                  <a:pt x="11199" y="6979"/>
                  <a:pt x="10982" y="7600"/>
                  <a:pt x="10671" y="8158"/>
                </a:cubicBezTo>
                <a:cubicBezTo>
                  <a:pt x="10609" y="8251"/>
                  <a:pt x="10640" y="8375"/>
                  <a:pt x="10734" y="8437"/>
                </a:cubicBezTo>
                <a:cubicBezTo>
                  <a:pt x="10757" y="8445"/>
                  <a:pt x="10782" y="8449"/>
                  <a:pt x="10808" y="8449"/>
                </a:cubicBezTo>
                <a:cubicBezTo>
                  <a:pt x="10885" y="8449"/>
                  <a:pt x="10966" y="8414"/>
                  <a:pt x="11013" y="8344"/>
                </a:cubicBezTo>
                <a:cubicBezTo>
                  <a:pt x="13215" y="4684"/>
                  <a:pt x="10578" y="0"/>
                  <a:pt x="6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45" name="Google Shape;14945;p97"/>
          <p:cNvGrpSpPr/>
          <p:nvPr/>
        </p:nvGrpSpPr>
        <p:grpSpPr>
          <a:xfrm>
            <a:off x="2469474" y="1743861"/>
            <a:ext cx="292375" cy="348975"/>
            <a:chOff x="1709625" y="1923875"/>
            <a:chExt cx="292375" cy="348975"/>
          </a:xfrm>
        </p:grpSpPr>
        <p:sp>
          <p:nvSpPr>
            <p:cNvPr id="14946" name="Google Shape;14946;p97"/>
            <p:cNvSpPr/>
            <p:nvPr/>
          </p:nvSpPr>
          <p:spPr>
            <a:xfrm>
              <a:off x="1709625" y="1923875"/>
              <a:ext cx="292375" cy="348975"/>
            </a:xfrm>
            <a:custGeom>
              <a:avLst/>
              <a:gdLst/>
              <a:ahLst/>
              <a:cxnLst/>
              <a:rect l="l" t="t" r="r" b="b"/>
              <a:pathLst>
                <a:path w="11695" h="13959" extrusionOk="0">
                  <a:moveTo>
                    <a:pt x="8065" y="403"/>
                  </a:moveTo>
                  <a:cubicBezTo>
                    <a:pt x="8127" y="403"/>
                    <a:pt x="8189" y="465"/>
                    <a:pt x="8189" y="558"/>
                  </a:cubicBezTo>
                  <a:lnTo>
                    <a:pt x="8189" y="1396"/>
                  </a:lnTo>
                  <a:lnTo>
                    <a:pt x="2017" y="1396"/>
                  </a:lnTo>
                  <a:cubicBezTo>
                    <a:pt x="1706" y="1396"/>
                    <a:pt x="1458" y="1644"/>
                    <a:pt x="1458" y="1954"/>
                  </a:cubicBezTo>
                  <a:lnTo>
                    <a:pt x="1458" y="2978"/>
                  </a:lnTo>
                  <a:cubicBezTo>
                    <a:pt x="1458" y="3117"/>
                    <a:pt x="1559" y="3187"/>
                    <a:pt x="1660" y="3187"/>
                  </a:cubicBezTo>
                  <a:cubicBezTo>
                    <a:pt x="1761" y="3187"/>
                    <a:pt x="1862" y="3117"/>
                    <a:pt x="1862" y="2978"/>
                  </a:cubicBezTo>
                  <a:lnTo>
                    <a:pt x="1862" y="1954"/>
                  </a:lnTo>
                  <a:cubicBezTo>
                    <a:pt x="1862" y="1861"/>
                    <a:pt x="1924" y="1799"/>
                    <a:pt x="2017" y="1799"/>
                  </a:cubicBezTo>
                  <a:lnTo>
                    <a:pt x="9523" y="1799"/>
                  </a:lnTo>
                  <a:cubicBezTo>
                    <a:pt x="9616" y="1799"/>
                    <a:pt x="9678" y="1861"/>
                    <a:pt x="9678" y="1954"/>
                  </a:cubicBezTo>
                  <a:lnTo>
                    <a:pt x="9678" y="9182"/>
                  </a:lnTo>
                  <a:lnTo>
                    <a:pt x="6235" y="9182"/>
                  </a:lnTo>
                  <a:cubicBezTo>
                    <a:pt x="5956" y="9182"/>
                    <a:pt x="5708" y="9430"/>
                    <a:pt x="5739" y="9709"/>
                  </a:cubicBezTo>
                  <a:lnTo>
                    <a:pt x="5739" y="12035"/>
                  </a:lnTo>
                  <a:cubicBezTo>
                    <a:pt x="5708" y="12315"/>
                    <a:pt x="5956" y="12563"/>
                    <a:pt x="6235" y="12563"/>
                  </a:cubicBezTo>
                  <a:lnTo>
                    <a:pt x="7228" y="12563"/>
                  </a:lnTo>
                  <a:cubicBezTo>
                    <a:pt x="7507" y="12563"/>
                    <a:pt x="7507" y="12159"/>
                    <a:pt x="7228" y="12159"/>
                  </a:cubicBezTo>
                  <a:lnTo>
                    <a:pt x="6235" y="12159"/>
                  </a:lnTo>
                  <a:cubicBezTo>
                    <a:pt x="6173" y="12128"/>
                    <a:pt x="6142" y="12097"/>
                    <a:pt x="6142" y="12035"/>
                  </a:cubicBezTo>
                  <a:lnTo>
                    <a:pt x="6142" y="9709"/>
                  </a:lnTo>
                  <a:cubicBezTo>
                    <a:pt x="6142" y="9647"/>
                    <a:pt x="6173" y="9616"/>
                    <a:pt x="6235" y="9616"/>
                  </a:cubicBezTo>
                  <a:lnTo>
                    <a:pt x="11198" y="9616"/>
                  </a:lnTo>
                  <a:cubicBezTo>
                    <a:pt x="11260" y="9616"/>
                    <a:pt x="11291" y="9647"/>
                    <a:pt x="11291" y="9709"/>
                  </a:cubicBezTo>
                  <a:lnTo>
                    <a:pt x="11291" y="12035"/>
                  </a:lnTo>
                  <a:cubicBezTo>
                    <a:pt x="11291" y="12066"/>
                    <a:pt x="11260" y="12128"/>
                    <a:pt x="11198" y="12128"/>
                  </a:cubicBezTo>
                  <a:lnTo>
                    <a:pt x="8065" y="12128"/>
                  </a:lnTo>
                  <a:cubicBezTo>
                    <a:pt x="7786" y="12128"/>
                    <a:pt x="7786" y="12532"/>
                    <a:pt x="8065" y="12532"/>
                  </a:cubicBezTo>
                  <a:lnTo>
                    <a:pt x="9647" y="12532"/>
                  </a:lnTo>
                  <a:lnTo>
                    <a:pt x="9647" y="13400"/>
                  </a:lnTo>
                  <a:cubicBezTo>
                    <a:pt x="9647" y="13493"/>
                    <a:pt x="9585" y="13555"/>
                    <a:pt x="9523" y="13555"/>
                  </a:cubicBezTo>
                  <a:lnTo>
                    <a:pt x="2017" y="13555"/>
                  </a:lnTo>
                  <a:cubicBezTo>
                    <a:pt x="1955" y="13555"/>
                    <a:pt x="1893" y="13493"/>
                    <a:pt x="1893" y="13400"/>
                  </a:cubicBezTo>
                  <a:lnTo>
                    <a:pt x="1893" y="3815"/>
                  </a:lnTo>
                  <a:cubicBezTo>
                    <a:pt x="1893" y="3676"/>
                    <a:pt x="1784" y="3606"/>
                    <a:pt x="1675" y="3606"/>
                  </a:cubicBezTo>
                  <a:cubicBezTo>
                    <a:pt x="1567" y="3606"/>
                    <a:pt x="1458" y="3676"/>
                    <a:pt x="1458" y="3815"/>
                  </a:cubicBezTo>
                  <a:lnTo>
                    <a:pt x="1458" y="12159"/>
                  </a:lnTo>
                  <a:lnTo>
                    <a:pt x="559" y="12159"/>
                  </a:lnTo>
                  <a:cubicBezTo>
                    <a:pt x="466" y="12159"/>
                    <a:pt x="404" y="12097"/>
                    <a:pt x="404" y="12004"/>
                  </a:cubicBezTo>
                  <a:lnTo>
                    <a:pt x="404" y="558"/>
                  </a:lnTo>
                  <a:cubicBezTo>
                    <a:pt x="404" y="465"/>
                    <a:pt x="466" y="403"/>
                    <a:pt x="559" y="403"/>
                  </a:cubicBezTo>
                  <a:close/>
                  <a:moveTo>
                    <a:pt x="559" y="0"/>
                  </a:moveTo>
                  <a:cubicBezTo>
                    <a:pt x="249" y="0"/>
                    <a:pt x="0" y="248"/>
                    <a:pt x="0" y="558"/>
                  </a:cubicBezTo>
                  <a:lnTo>
                    <a:pt x="0" y="12035"/>
                  </a:lnTo>
                  <a:cubicBezTo>
                    <a:pt x="0" y="12315"/>
                    <a:pt x="249" y="12563"/>
                    <a:pt x="559" y="12563"/>
                  </a:cubicBezTo>
                  <a:lnTo>
                    <a:pt x="1458" y="12563"/>
                  </a:lnTo>
                  <a:lnTo>
                    <a:pt x="1458" y="13431"/>
                  </a:lnTo>
                  <a:cubicBezTo>
                    <a:pt x="1458" y="13710"/>
                    <a:pt x="1706" y="13959"/>
                    <a:pt x="2017" y="13959"/>
                  </a:cubicBezTo>
                  <a:lnTo>
                    <a:pt x="9523" y="13959"/>
                  </a:lnTo>
                  <a:cubicBezTo>
                    <a:pt x="9834" y="13959"/>
                    <a:pt x="10082" y="13710"/>
                    <a:pt x="10082" y="13400"/>
                  </a:cubicBezTo>
                  <a:lnTo>
                    <a:pt x="10082" y="12532"/>
                  </a:lnTo>
                  <a:lnTo>
                    <a:pt x="11198" y="12532"/>
                  </a:lnTo>
                  <a:cubicBezTo>
                    <a:pt x="11478" y="12532"/>
                    <a:pt x="11695" y="12315"/>
                    <a:pt x="11695" y="12035"/>
                  </a:cubicBezTo>
                  <a:lnTo>
                    <a:pt x="11695" y="9709"/>
                  </a:lnTo>
                  <a:cubicBezTo>
                    <a:pt x="11695" y="9399"/>
                    <a:pt x="11478" y="9182"/>
                    <a:pt x="11198" y="9182"/>
                  </a:cubicBezTo>
                  <a:lnTo>
                    <a:pt x="11198" y="9213"/>
                  </a:lnTo>
                  <a:lnTo>
                    <a:pt x="10082" y="9213"/>
                  </a:lnTo>
                  <a:lnTo>
                    <a:pt x="10082" y="1954"/>
                  </a:lnTo>
                  <a:cubicBezTo>
                    <a:pt x="10082" y="1644"/>
                    <a:pt x="9834" y="1396"/>
                    <a:pt x="9523" y="1396"/>
                  </a:cubicBezTo>
                  <a:lnTo>
                    <a:pt x="8624" y="1396"/>
                  </a:lnTo>
                  <a:lnTo>
                    <a:pt x="8624" y="558"/>
                  </a:lnTo>
                  <a:cubicBezTo>
                    <a:pt x="8624" y="248"/>
                    <a:pt x="8345" y="0"/>
                    <a:pt x="8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97"/>
            <p:cNvSpPr/>
            <p:nvPr/>
          </p:nvSpPr>
          <p:spPr>
            <a:xfrm>
              <a:off x="1777875" y="2002175"/>
              <a:ext cx="78350" cy="10125"/>
            </a:xfrm>
            <a:custGeom>
              <a:avLst/>
              <a:gdLst/>
              <a:ahLst/>
              <a:cxnLst/>
              <a:rect l="l" t="t" r="r" b="b"/>
              <a:pathLst>
                <a:path w="3134" h="405" extrusionOk="0">
                  <a:moveTo>
                    <a:pt x="279" y="1"/>
                  </a:moveTo>
                  <a:cubicBezTo>
                    <a:pt x="0" y="1"/>
                    <a:pt x="0" y="404"/>
                    <a:pt x="279" y="404"/>
                  </a:cubicBezTo>
                  <a:lnTo>
                    <a:pt x="2885" y="404"/>
                  </a:lnTo>
                  <a:cubicBezTo>
                    <a:pt x="3133" y="404"/>
                    <a:pt x="3133" y="1"/>
                    <a:pt x="28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97"/>
            <p:cNvSpPr/>
            <p:nvPr/>
          </p:nvSpPr>
          <p:spPr>
            <a:xfrm>
              <a:off x="1779575" y="2154150"/>
              <a:ext cx="50850" cy="10175"/>
            </a:xfrm>
            <a:custGeom>
              <a:avLst/>
              <a:gdLst/>
              <a:ahLst/>
              <a:cxnLst/>
              <a:rect l="l" t="t" r="r" b="b"/>
              <a:pathLst>
                <a:path w="2034" h="407" extrusionOk="0">
                  <a:moveTo>
                    <a:pt x="191" y="0"/>
                  </a:moveTo>
                  <a:cubicBezTo>
                    <a:pt x="1" y="0"/>
                    <a:pt x="1" y="406"/>
                    <a:pt x="191" y="406"/>
                  </a:cubicBezTo>
                  <a:cubicBezTo>
                    <a:pt x="197" y="406"/>
                    <a:pt x="204" y="406"/>
                    <a:pt x="211" y="405"/>
                  </a:cubicBezTo>
                  <a:lnTo>
                    <a:pt x="1793" y="405"/>
                  </a:lnTo>
                  <a:cubicBezTo>
                    <a:pt x="1801" y="406"/>
                    <a:pt x="1809" y="406"/>
                    <a:pt x="1817" y="406"/>
                  </a:cubicBezTo>
                  <a:cubicBezTo>
                    <a:pt x="2034" y="406"/>
                    <a:pt x="2034" y="0"/>
                    <a:pt x="1817" y="0"/>
                  </a:cubicBezTo>
                  <a:cubicBezTo>
                    <a:pt x="1809" y="0"/>
                    <a:pt x="1801" y="1"/>
                    <a:pt x="1793" y="2"/>
                  </a:cubicBezTo>
                  <a:lnTo>
                    <a:pt x="211" y="2"/>
                  </a:lnTo>
                  <a:cubicBezTo>
                    <a:pt x="204" y="1"/>
                    <a:pt x="19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97"/>
            <p:cNvSpPr/>
            <p:nvPr/>
          </p:nvSpPr>
          <p:spPr>
            <a:xfrm>
              <a:off x="1779425" y="2178225"/>
              <a:ext cx="50425" cy="10100"/>
            </a:xfrm>
            <a:custGeom>
              <a:avLst/>
              <a:gdLst/>
              <a:ahLst/>
              <a:cxnLst/>
              <a:rect l="l" t="t" r="r" b="b"/>
              <a:pathLst>
                <a:path w="2017" h="404" extrusionOk="0">
                  <a:moveTo>
                    <a:pt x="217" y="0"/>
                  </a:moveTo>
                  <a:cubicBezTo>
                    <a:pt x="93" y="0"/>
                    <a:pt x="0" y="93"/>
                    <a:pt x="0" y="217"/>
                  </a:cubicBezTo>
                  <a:cubicBezTo>
                    <a:pt x="0" y="310"/>
                    <a:pt x="93" y="404"/>
                    <a:pt x="217" y="404"/>
                  </a:cubicBezTo>
                  <a:lnTo>
                    <a:pt x="1799" y="404"/>
                  </a:lnTo>
                  <a:cubicBezTo>
                    <a:pt x="1923" y="404"/>
                    <a:pt x="2016" y="310"/>
                    <a:pt x="2016" y="217"/>
                  </a:cubicBezTo>
                  <a:cubicBezTo>
                    <a:pt x="2016" y="93"/>
                    <a:pt x="1923"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97"/>
            <p:cNvSpPr/>
            <p:nvPr/>
          </p:nvSpPr>
          <p:spPr>
            <a:xfrm>
              <a:off x="1777875" y="2203000"/>
              <a:ext cx="53525" cy="10150"/>
            </a:xfrm>
            <a:custGeom>
              <a:avLst/>
              <a:gdLst/>
              <a:ahLst/>
              <a:cxnLst/>
              <a:rect l="l" t="t" r="r" b="b"/>
              <a:pathLst>
                <a:path w="2141" h="406" extrusionOk="0">
                  <a:moveTo>
                    <a:pt x="251" y="0"/>
                  </a:moveTo>
                  <a:cubicBezTo>
                    <a:pt x="0" y="0"/>
                    <a:pt x="10" y="405"/>
                    <a:pt x="279" y="405"/>
                  </a:cubicBezTo>
                  <a:lnTo>
                    <a:pt x="1861" y="405"/>
                  </a:lnTo>
                  <a:cubicBezTo>
                    <a:pt x="2140" y="405"/>
                    <a:pt x="2140" y="2"/>
                    <a:pt x="1861" y="2"/>
                  </a:cubicBezTo>
                  <a:lnTo>
                    <a:pt x="279" y="2"/>
                  </a:lnTo>
                  <a:cubicBezTo>
                    <a:pt x="270" y="1"/>
                    <a:pt x="260"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97"/>
            <p:cNvSpPr/>
            <p:nvPr/>
          </p:nvSpPr>
          <p:spPr>
            <a:xfrm>
              <a:off x="1777875" y="2227075"/>
              <a:ext cx="53525" cy="10100"/>
            </a:xfrm>
            <a:custGeom>
              <a:avLst/>
              <a:gdLst/>
              <a:ahLst/>
              <a:cxnLst/>
              <a:rect l="l" t="t" r="r" b="b"/>
              <a:pathLst>
                <a:path w="2141" h="404" extrusionOk="0">
                  <a:moveTo>
                    <a:pt x="279" y="0"/>
                  </a:moveTo>
                  <a:cubicBezTo>
                    <a:pt x="0" y="0"/>
                    <a:pt x="0" y="404"/>
                    <a:pt x="279" y="404"/>
                  </a:cubicBezTo>
                  <a:lnTo>
                    <a:pt x="1861" y="404"/>
                  </a:lnTo>
                  <a:cubicBezTo>
                    <a:pt x="2140" y="404"/>
                    <a:pt x="2140" y="0"/>
                    <a:pt x="1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97"/>
            <p:cNvSpPr/>
            <p:nvPr/>
          </p:nvSpPr>
          <p:spPr>
            <a:xfrm>
              <a:off x="1777875" y="2086725"/>
              <a:ext cx="152000" cy="10875"/>
            </a:xfrm>
            <a:custGeom>
              <a:avLst/>
              <a:gdLst/>
              <a:ahLst/>
              <a:cxnLst/>
              <a:rect l="l" t="t" r="r" b="b"/>
              <a:pathLst>
                <a:path w="6080" h="435" extrusionOk="0">
                  <a:moveTo>
                    <a:pt x="279" y="0"/>
                  </a:moveTo>
                  <a:cubicBezTo>
                    <a:pt x="0" y="0"/>
                    <a:pt x="0" y="434"/>
                    <a:pt x="279" y="434"/>
                  </a:cubicBezTo>
                  <a:lnTo>
                    <a:pt x="5801" y="434"/>
                  </a:lnTo>
                  <a:cubicBezTo>
                    <a:pt x="6080" y="403"/>
                    <a:pt x="6080" y="0"/>
                    <a:pt x="58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97"/>
            <p:cNvSpPr/>
            <p:nvPr/>
          </p:nvSpPr>
          <p:spPr>
            <a:xfrm>
              <a:off x="1777875" y="2109975"/>
              <a:ext cx="152000" cy="10100"/>
            </a:xfrm>
            <a:custGeom>
              <a:avLst/>
              <a:gdLst/>
              <a:ahLst/>
              <a:cxnLst/>
              <a:rect l="l" t="t" r="r" b="b"/>
              <a:pathLst>
                <a:path w="6080" h="404" extrusionOk="0">
                  <a:moveTo>
                    <a:pt x="279" y="1"/>
                  </a:moveTo>
                  <a:cubicBezTo>
                    <a:pt x="0" y="1"/>
                    <a:pt x="0" y="404"/>
                    <a:pt x="279" y="404"/>
                  </a:cubicBezTo>
                  <a:lnTo>
                    <a:pt x="5801" y="404"/>
                  </a:lnTo>
                  <a:cubicBezTo>
                    <a:pt x="6080" y="404"/>
                    <a:pt x="6080" y="1"/>
                    <a:pt x="58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97"/>
            <p:cNvSpPr/>
            <p:nvPr/>
          </p:nvSpPr>
          <p:spPr>
            <a:xfrm>
              <a:off x="1780200" y="2025450"/>
              <a:ext cx="148125" cy="40350"/>
            </a:xfrm>
            <a:custGeom>
              <a:avLst/>
              <a:gdLst/>
              <a:ahLst/>
              <a:cxnLst/>
              <a:rect l="l" t="t" r="r" b="b"/>
              <a:pathLst>
                <a:path w="5925" h="1614" extrusionOk="0">
                  <a:moveTo>
                    <a:pt x="5491" y="404"/>
                  </a:moveTo>
                  <a:lnTo>
                    <a:pt x="5491" y="1179"/>
                  </a:lnTo>
                  <a:lnTo>
                    <a:pt x="403" y="1179"/>
                  </a:lnTo>
                  <a:lnTo>
                    <a:pt x="403" y="404"/>
                  </a:lnTo>
                  <a:close/>
                  <a:moveTo>
                    <a:pt x="341" y="1"/>
                  </a:moveTo>
                  <a:cubicBezTo>
                    <a:pt x="155" y="1"/>
                    <a:pt x="0" y="156"/>
                    <a:pt x="0" y="342"/>
                  </a:cubicBezTo>
                  <a:lnTo>
                    <a:pt x="0" y="1241"/>
                  </a:lnTo>
                  <a:cubicBezTo>
                    <a:pt x="0" y="1427"/>
                    <a:pt x="155" y="1613"/>
                    <a:pt x="341" y="1613"/>
                  </a:cubicBezTo>
                  <a:lnTo>
                    <a:pt x="5553" y="1613"/>
                  </a:lnTo>
                  <a:cubicBezTo>
                    <a:pt x="5739" y="1613"/>
                    <a:pt x="5925" y="1427"/>
                    <a:pt x="5925" y="1241"/>
                  </a:cubicBezTo>
                  <a:lnTo>
                    <a:pt x="5925" y="342"/>
                  </a:lnTo>
                  <a:cubicBezTo>
                    <a:pt x="5925" y="156"/>
                    <a:pt x="5739" y="1"/>
                    <a:pt x="55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97"/>
            <p:cNvSpPr/>
            <p:nvPr/>
          </p:nvSpPr>
          <p:spPr>
            <a:xfrm>
              <a:off x="1955450" y="2175125"/>
              <a:ext cx="24075" cy="41700"/>
            </a:xfrm>
            <a:custGeom>
              <a:avLst/>
              <a:gdLst/>
              <a:ahLst/>
              <a:cxnLst/>
              <a:rect l="l" t="t" r="r" b="b"/>
              <a:pathLst>
                <a:path w="963" h="1668" extrusionOk="0">
                  <a:moveTo>
                    <a:pt x="187" y="0"/>
                  </a:moveTo>
                  <a:cubicBezTo>
                    <a:pt x="94" y="0"/>
                    <a:pt x="1" y="62"/>
                    <a:pt x="1" y="186"/>
                  </a:cubicBezTo>
                  <a:lnTo>
                    <a:pt x="1" y="1458"/>
                  </a:lnTo>
                  <a:cubicBezTo>
                    <a:pt x="1" y="1598"/>
                    <a:pt x="101" y="1667"/>
                    <a:pt x="202" y="1667"/>
                  </a:cubicBezTo>
                  <a:cubicBezTo>
                    <a:pt x="303" y="1667"/>
                    <a:pt x="404" y="1598"/>
                    <a:pt x="404" y="1458"/>
                  </a:cubicBezTo>
                  <a:lnTo>
                    <a:pt x="404" y="1024"/>
                  </a:lnTo>
                  <a:lnTo>
                    <a:pt x="683" y="1024"/>
                  </a:lnTo>
                  <a:cubicBezTo>
                    <a:pt x="962" y="1024"/>
                    <a:pt x="962" y="621"/>
                    <a:pt x="683" y="621"/>
                  </a:cubicBezTo>
                  <a:lnTo>
                    <a:pt x="404" y="621"/>
                  </a:lnTo>
                  <a:lnTo>
                    <a:pt x="404" y="403"/>
                  </a:lnTo>
                  <a:lnTo>
                    <a:pt x="714" y="403"/>
                  </a:lnTo>
                  <a:cubicBezTo>
                    <a:pt x="962" y="372"/>
                    <a:pt x="962" y="31"/>
                    <a:pt x="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97"/>
            <p:cNvSpPr/>
            <p:nvPr/>
          </p:nvSpPr>
          <p:spPr>
            <a:xfrm>
              <a:off x="1915125" y="2175125"/>
              <a:ext cx="33375" cy="41900"/>
            </a:xfrm>
            <a:custGeom>
              <a:avLst/>
              <a:gdLst/>
              <a:ahLst/>
              <a:cxnLst/>
              <a:rect l="l" t="t" r="r" b="b"/>
              <a:pathLst>
                <a:path w="1335" h="1676" extrusionOk="0">
                  <a:moveTo>
                    <a:pt x="559" y="434"/>
                  </a:moveTo>
                  <a:cubicBezTo>
                    <a:pt x="838" y="434"/>
                    <a:pt x="838" y="745"/>
                    <a:pt x="838" y="838"/>
                  </a:cubicBezTo>
                  <a:cubicBezTo>
                    <a:pt x="838" y="1055"/>
                    <a:pt x="745" y="1241"/>
                    <a:pt x="559" y="1241"/>
                  </a:cubicBezTo>
                  <a:lnTo>
                    <a:pt x="404" y="1241"/>
                  </a:lnTo>
                  <a:lnTo>
                    <a:pt x="404" y="434"/>
                  </a:lnTo>
                  <a:close/>
                  <a:moveTo>
                    <a:pt x="218" y="0"/>
                  </a:moveTo>
                  <a:cubicBezTo>
                    <a:pt x="156" y="0"/>
                    <a:pt x="125" y="31"/>
                    <a:pt x="63" y="62"/>
                  </a:cubicBezTo>
                  <a:cubicBezTo>
                    <a:pt x="32" y="93"/>
                    <a:pt x="1" y="155"/>
                    <a:pt x="1" y="217"/>
                  </a:cubicBezTo>
                  <a:lnTo>
                    <a:pt x="1" y="1458"/>
                  </a:lnTo>
                  <a:cubicBezTo>
                    <a:pt x="32" y="1520"/>
                    <a:pt x="32" y="1551"/>
                    <a:pt x="63" y="1613"/>
                  </a:cubicBezTo>
                  <a:cubicBezTo>
                    <a:pt x="125" y="1644"/>
                    <a:pt x="156" y="1644"/>
                    <a:pt x="218" y="1675"/>
                  </a:cubicBezTo>
                  <a:lnTo>
                    <a:pt x="590" y="1675"/>
                  </a:lnTo>
                  <a:cubicBezTo>
                    <a:pt x="1024" y="1644"/>
                    <a:pt x="1334" y="1241"/>
                    <a:pt x="1272" y="838"/>
                  </a:cubicBezTo>
                  <a:cubicBezTo>
                    <a:pt x="1334" y="403"/>
                    <a:pt x="993"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97"/>
            <p:cNvSpPr/>
            <p:nvPr/>
          </p:nvSpPr>
          <p:spPr>
            <a:xfrm>
              <a:off x="1877525" y="2174800"/>
              <a:ext cx="33750" cy="41625"/>
            </a:xfrm>
            <a:custGeom>
              <a:avLst/>
              <a:gdLst/>
              <a:ahLst/>
              <a:cxnLst/>
              <a:rect l="l" t="t" r="r" b="b"/>
              <a:pathLst>
                <a:path w="1350" h="1665" extrusionOk="0">
                  <a:moveTo>
                    <a:pt x="605" y="416"/>
                  </a:moveTo>
                  <a:cubicBezTo>
                    <a:pt x="822" y="416"/>
                    <a:pt x="822" y="727"/>
                    <a:pt x="605" y="727"/>
                  </a:cubicBezTo>
                  <a:lnTo>
                    <a:pt x="450" y="727"/>
                  </a:lnTo>
                  <a:lnTo>
                    <a:pt x="450" y="572"/>
                  </a:lnTo>
                  <a:lnTo>
                    <a:pt x="450" y="416"/>
                  </a:lnTo>
                  <a:close/>
                  <a:moveTo>
                    <a:pt x="199" y="0"/>
                  </a:moveTo>
                  <a:cubicBezTo>
                    <a:pt x="168" y="0"/>
                    <a:pt x="131" y="22"/>
                    <a:pt x="109" y="44"/>
                  </a:cubicBezTo>
                  <a:cubicBezTo>
                    <a:pt x="47" y="106"/>
                    <a:pt x="47" y="137"/>
                    <a:pt x="47" y="199"/>
                  </a:cubicBezTo>
                  <a:lnTo>
                    <a:pt x="47" y="1502"/>
                  </a:lnTo>
                  <a:cubicBezTo>
                    <a:pt x="0" y="1611"/>
                    <a:pt x="116" y="1665"/>
                    <a:pt x="233" y="1665"/>
                  </a:cubicBezTo>
                  <a:cubicBezTo>
                    <a:pt x="349" y="1665"/>
                    <a:pt x="465" y="1611"/>
                    <a:pt x="419" y="1502"/>
                  </a:cubicBezTo>
                  <a:lnTo>
                    <a:pt x="419" y="1130"/>
                  </a:lnTo>
                  <a:lnTo>
                    <a:pt x="574" y="1130"/>
                  </a:lnTo>
                  <a:cubicBezTo>
                    <a:pt x="1349" y="1130"/>
                    <a:pt x="1349" y="13"/>
                    <a:pt x="574" y="13"/>
                  </a:cubicBezTo>
                  <a:lnTo>
                    <a:pt x="233" y="13"/>
                  </a:lnTo>
                  <a:cubicBezTo>
                    <a:pt x="224" y="4"/>
                    <a:pt x="212"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8" name="Google Shape;14958;p97"/>
          <p:cNvGrpSpPr/>
          <p:nvPr/>
        </p:nvGrpSpPr>
        <p:grpSpPr>
          <a:xfrm>
            <a:off x="1057408" y="2264479"/>
            <a:ext cx="351325" cy="342775"/>
            <a:chOff x="1680925" y="3066150"/>
            <a:chExt cx="351325" cy="342775"/>
          </a:xfrm>
        </p:grpSpPr>
        <p:sp>
          <p:nvSpPr>
            <p:cNvPr id="14959" name="Google Shape;14959;p97"/>
            <p:cNvSpPr/>
            <p:nvPr/>
          </p:nvSpPr>
          <p:spPr>
            <a:xfrm>
              <a:off x="1949250" y="3134775"/>
              <a:ext cx="41125" cy="16700"/>
            </a:xfrm>
            <a:custGeom>
              <a:avLst/>
              <a:gdLst/>
              <a:ahLst/>
              <a:cxnLst/>
              <a:rect l="l" t="t" r="r" b="b"/>
              <a:pathLst>
                <a:path w="1645" h="668" extrusionOk="0">
                  <a:moveTo>
                    <a:pt x="822" y="0"/>
                  </a:moveTo>
                  <a:cubicBezTo>
                    <a:pt x="559" y="0"/>
                    <a:pt x="295" y="109"/>
                    <a:pt x="93" y="326"/>
                  </a:cubicBezTo>
                  <a:cubicBezTo>
                    <a:pt x="0" y="388"/>
                    <a:pt x="0" y="512"/>
                    <a:pt x="93" y="605"/>
                  </a:cubicBezTo>
                  <a:cubicBezTo>
                    <a:pt x="124" y="636"/>
                    <a:pt x="186" y="667"/>
                    <a:pt x="217" y="667"/>
                  </a:cubicBezTo>
                  <a:cubicBezTo>
                    <a:pt x="280" y="667"/>
                    <a:pt x="342" y="636"/>
                    <a:pt x="373" y="605"/>
                  </a:cubicBezTo>
                  <a:cubicBezTo>
                    <a:pt x="497" y="481"/>
                    <a:pt x="660" y="419"/>
                    <a:pt x="822" y="419"/>
                  </a:cubicBezTo>
                  <a:cubicBezTo>
                    <a:pt x="985" y="419"/>
                    <a:pt x="1148" y="481"/>
                    <a:pt x="1272" y="605"/>
                  </a:cubicBezTo>
                  <a:cubicBezTo>
                    <a:pt x="1319" y="636"/>
                    <a:pt x="1373" y="652"/>
                    <a:pt x="1423" y="652"/>
                  </a:cubicBezTo>
                  <a:cubicBezTo>
                    <a:pt x="1474" y="652"/>
                    <a:pt x="1520" y="636"/>
                    <a:pt x="1551" y="605"/>
                  </a:cubicBezTo>
                  <a:cubicBezTo>
                    <a:pt x="1644" y="512"/>
                    <a:pt x="1644" y="388"/>
                    <a:pt x="1551" y="326"/>
                  </a:cubicBezTo>
                  <a:cubicBezTo>
                    <a:pt x="1350" y="109"/>
                    <a:pt x="108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97"/>
            <p:cNvSpPr/>
            <p:nvPr/>
          </p:nvSpPr>
          <p:spPr>
            <a:xfrm>
              <a:off x="1931650" y="3112675"/>
              <a:ext cx="74225" cy="23275"/>
            </a:xfrm>
            <a:custGeom>
              <a:avLst/>
              <a:gdLst/>
              <a:ahLst/>
              <a:cxnLst/>
              <a:rect l="l" t="t" r="r" b="b"/>
              <a:pathLst>
                <a:path w="2969" h="931" extrusionOk="0">
                  <a:moveTo>
                    <a:pt x="1526" y="0"/>
                  </a:moveTo>
                  <a:cubicBezTo>
                    <a:pt x="1030" y="0"/>
                    <a:pt x="534" y="186"/>
                    <a:pt x="146" y="559"/>
                  </a:cubicBezTo>
                  <a:cubicBezTo>
                    <a:pt x="0" y="704"/>
                    <a:pt x="140" y="926"/>
                    <a:pt x="297" y="926"/>
                  </a:cubicBezTo>
                  <a:cubicBezTo>
                    <a:pt x="340" y="926"/>
                    <a:pt x="385" y="909"/>
                    <a:pt x="425" y="869"/>
                  </a:cubicBezTo>
                  <a:cubicBezTo>
                    <a:pt x="735" y="559"/>
                    <a:pt x="1131" y="404"/>
                    <a:pt x="1526" y="404"/>
                  </a:cubicBezTo>
                  <a:cubicBezTo>
                    <a:pt x="1922" y="404"/>
                    <a:pt x="2317" y="559"/>
                    <a:pt x="2628" y="869"/>
                  </a:cubicBezTo>
                  <a:cubicBezTo>
                    <a:pt x="2659" y="900"/>
                    <a:pt x="2690" y="931"/>
                    <a:pt x="2752" y="931"/>
                  </a:cubicBezTo>
                  <a:cubicBezTo>
                    <a:pt x="2814" y="931"/>
                    <a:pt x="2876" y="900"/>
                    <a:pt x="2907" y="869"/>
                  </a:cubicBezTo>
                  <a:cubicBezTo>
                    <a:pt x="2969" y="776"/>
                    <a:pt x="2969" y="652"/>
                    <a:pt x="2907" y="559"/>
                  </a:cubicBezTo>
                  <a:cubicBezTo>
                    <a:pt x="2519" y="186"/>
                    <a:pt x="2023" y="0"/>
                    <a:pt x="1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97"/>
            <p:cNvSpPr/>
            <p:nvPr/>
          </p:nvSpPr>
          <p:spPr>
            <a:xfrm>
              <a:off x="1917450" y="3089400"/>
              <a:ext cx="105500" cy="29700"/>
            </a:xfrm>
            <a:custGeom>
              <a:avLst/>
              <a:gdLst/>
              <a:ahLst/>
              <a:cxnLst/>
              <a:rect l="l" t="t" r="r" b="b"/>
              <a:pathLst>
                <a:path w="4220" h="1188" extrusionOk="0">
                  <a:moveTo>
                    <a:pt x="2094" y="1"/>
                  </a:moveTo>
                  <a:cubicBezTo>
                    <a:pt x="1358" y="1"/>
                    <a:pt x="621" y="280"/>
                    <a:pt x="63" y="838"/>
                  </a:cubicBezTo>
                  <a:cubicBezTo>
                    <a:pt x="1" y="900"/>
                    <a:pt x="1" y="1055"/>
                    <a:pt x="63" y="1117"/>
                  </a:cubicBezTo>
                  <a:cubicBezTo>
                    <a:pt x="109" y="1164"/>
                    <a:pt x="163" y="1187"/>
                    <a:pt x="218" y="1187"/>
                  </a:cubicBezTo>
                  <a:cubicBezTo>
                    <a:pt x="272" y="1187"/>
                    <a:pt x="326" y="1164"/>
                    <a:pt x="373" y="1117"/>
                  </a:cubicBezTo>
                  <a:lnTo>
                    <a:pt x="342" y="1117"/>
                  </a:lnTo>
                  <a:cubicBezTo>
                    <a:pt x="823" y="637"/>
                    <a:pt x="1458" y="396"/>
                    <a:pt x="2094" y="396"/>
                  </a:cubicBezTo>
                  <a:cubicBezTo>
                    <a:pt x="2730" y="396"/>
                    <a:pt x="3366" y="637"/>
                    <a:pt x="3847" y="1117"/>
                  </a:cubicBezTo>
                  <a:cubicBezTo>
                    <a:pt x="3878" y="1148"/>
                    <a:pt x="3940" y="1179"/>
                    <a:pt x="4002" y="1179"/>
                  </a:cubicBezTo>
                  <a:cubicBezTo>
                    <a:pt x="4033" y="1179"/>
                    <a:pt x="4095" y="1148"/>
                    <a:pt x="4126" y="1117"/>
                  </a:cubicBezTo>
                  <a:cubicBezTo>
                    <a:pt x="4219" y="1055"/>
                    <a:pt x="4219" y="900"/>
                    <a:pt x="4126" y="838"/>
                  </a:cubicBezTo>
                  <a:cubicBezTo>
                    <a:pt x="3568" y="280"/>
                    <a:pt x="2831" y="1"/>
                    <a:pt x="20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97"/>
            <p:cNvSpPr/>
            <p:nvPr/>
          </p:nvSpPr>
          <p:spPr>
            <a:xfrm>
              <a:off x="1680925" y="3066150"/>
              <a:ext cx="351325" cy="342775"/>
            </a:xfrm>
            <a:custGeom>
              <a:avLst/>
              <a:gdLst/>
              <a:ahLst/>
              <a:cxnLst/>
              <a:rect l="l" t="t" r="r" b="b"/>
              <a:pathLst>
                <a:path w="14053" h="13711" extrusionOk="0">
                  <a:moveTo>
                    <a:pt x="6763" y="403"/>
                  </a:moveTo>
                  <a:lnTo>
                    <a:pt x="6763" y="1179"/>
                  </a:lnTo>
                  <a:lnTo>
                    <a:pt x="5212" y="1179"/>
                  </a:lnTo>
                  <a:cubicBezTo>
                    <a:pt x="5150" y="1179"/>
                    <a:pt x="5119" y="1117"/>
                    <a:pt x="5119" y="1086"/>
                  </a:cubicBezTo>
                  <a:lnTo>
                    <a:pt x="5119" y="496"/>
                  </a:lnTo>
                  <a:cubicBezTo>
                    <a:pt x="5119" y="434"/>
                    <a:pt x="5150" y="403"/>
                    <a:pt x="5212" y="403"/>
                  </a:cubicBezTo>
                  <a:close/>
                  <a:moveTo>
                    <a:pt x="6949" y="2637"/>
                  </a:moveTo>
                  <a:lnTo>
                    <a:pt x="10888" y="6669"/>
                  </a:lnTo>
                  <a:lnTo>
                    <a:pt x="10206" y="6669"/>
                  </a:lnTo>
                  <a:lnTo>
                    <a:pt x="7104" y="3505"/>
                  </a:lnTo>
                  <a:cubicBezTo>
                    <a:pt x="7073" y="3474"/>
                    <a:pt x="7011" y="3443"/>
                    <a:pt x="6949" y="3443"/>
                  </a:cubicBezTo>
                  <a:cubicBezTo>
                    <a:pt x="6887" y="3443"/>
                    <a:pt x="6856" y="3474"/>
                    <a:pt x="6794" y="3505"/>
                  </a:cubicBezTo>
                  <a:lnTo>
                    <a:pt x="3816" y="6669"/>
                  </a:lnTo>
                  <a:lnTo>
                    <a:pt x="3134" y="6669"/>
                  </a:lnTo>
                  <a:lnTo>
                    <a:pt x="6949" y="2637"/>
                  </a:lnTo>
                  <a:close/>
                  <a:moveTo>
                    <a:pt x="3692" y="7041"/>
                  </a:moveTo>
                  <a:lnTo>
                    <a:pt x="3692" y="8716"/>
                  </a:lnTo>
                  <a:lnTo>
                    <a:pt x="466" y="8716"/>
                  </a:lnTo>
                  <a:lnTo>
                    <a:pt x="1148" y="7103"/>
                  </a:lnTo>
                  <a:cubicBezTo>
                    <a:pt x="1148" y="7072"/>
                    <a:pt x="1179" y="7041"/>
                    <a:pt x="1210" y="7041"/>
                  </a:cubicBezTo>
                  <a:close/>
                  <a:moveTo>
                    <a:pt x="1521" y="10267"/>
                  </a:moveTo>
                  <a:cubicBezTo>
                    <a:pt x="1614" y="10267"/>
                    <a:pt x="1676" y="10329"/>
                    <a:pt x="1676" y="10392"/>
                  </a:cubicBezTo>
                  <a:lnTo>
                    <a:pt x="1676" y="11694"/>
                  </a:lnTo>
                  <a:cubicBezTo>
                    <a:pt x="1676" y="11756"/>
                    <a:pt x="1614" y="11818"/>
                    <a:pt x="1521" y="11818"/>
                  </a:cubicBezTo>
                  <a:lnTo>
                    <a:pt x="807" y="11818"/>
                  </a:lnTo>
                  <a:lnTo>
                    <a:pt x="807" y="10267"/>
                  </a:lnTo>
                  <a:close/>
                  <a:moveTo>
                    <a:pt x="13215" y="10267"/>
                  </a:moveTo>
                  <a:lnTo>
                    <a:pt x="13215" y="11818"/>
                  </a:lnTo>
                  <a:lnTo>
                    <a:pt x="12501" y="11818"/>
                  </a:lnTo>
                  <a:cubicBezTo>
                    <a:pt x="12408" y="11818"/>
                    <a:pt x="12377" y="11787"/>
                    <a:pt x="12377" y="11694"/>
                  </a:cubicBezTo>
                  <a:lnTo>
                    <a:pt x="12377" y="10392"/>
                  </a:lnTo>
                  <a:cubicBezTo>
                    <a:pt x="12346" y="10329"/>
                    <a:pt x="12408" y="10267"/>
                    <a:pt x="12501" y="10267"/>
                  </a:cubicBezTo>
                  <a:close/>
                  <a:moveTo>
                    <a:pt x="6794" y="9740"/>
                  </a:moveTo>
                  <a:lnTo>
                    <a:pt x="6825" y="13276"/>
                  </a:lnTo>
                  <a:lnTo>
                    <a:pt x="5708" y="13276"/>
                  </a:lnTo>
                  <a:lnTo>
                    <a:pt x="5708" y="9926"/>
                  </a:lnTo>
                  <a:cubicBezTo>
                    <a:pt x="5708" y="9833"/>
                    <a:pt x="5801" y="9740"/>
                    <a:pt x="5894" y="9740"/>
                  </a:cubicBezTo>
                  <a:close/>
                  <a:moveTo>
                    <a:pt x="8097" y="9771"/>
                  </a:moveTo>
                  <a:cubicBezTo>
                    <a:pt x="8190" y="9771"/>
                    <a:pt x="8283" y="9833"/>
                    <a:pt x="8283" y="9926"/>
                  </a:cubicBezTo>
                  <a:lnTo>
                    <a:pt x="8314" y="13276"/>
                  </a:lnTo>
                  <a:lnTo>
                    <a:pt x="7197" y="13276"/>
                  </a:lnTo>
                  <a:lnTo>
                    <a:pt x="7197" y="9771"/>
                  </a:lnTo>
                  <a:close/>
                  <a:moveTo>
                    <a:pt x="6980" y="3940"/>
                  </a:moveTo>
                  <a:lnTo>
                    <a:pt x="9927" y="6948"/>
                  </a:lnTo>
                  <a:lnTo>
                    <a:pt x="9927" y="13276"/>
                  </a:lnTo>
                  <a:lnTo>
                    <a:pt x="8717" y="13276"/>
                  </a:lnTo>
                  <a:lnTo>
                    <a:pt x="8717" y="9926"/>
                  </a:lnTo>
                  <a:cubicBezTo>
                    <a:pt x="8717" y="9616"/>
                    <a:pt x="8438" y="9337"/>
                    <a:pt x="8128" y="9337"/>
                  </a:cubicBezTo>
                  <a:lnTo>
                    <a:pt x="5925" y="9337"/>
                  </a:lnTo>
                  <a:cubicBezTo>
                    <a:pt x="5584" y="9337"/>
                    <a:pt x="5336" y="9616"/>
                    <a:pt x="5336" y="9926"/>
                  </a:cubicBezTo>
                  <a:lnTo>
                    <a:pt x="5336" y="13276"/>
                  </a:lnTo>
                  <a:lnTo>
                    <a:pt x="4095" y="13276"/>
                  </a:lnTo>
                  <a:lnTo>
                    <a:pt x="4095" y="11787"/>
                  </a:lnTo>
                  <a:cubicBezTo>
                    <a:pt x="4095" y="11648"/>
                    <a:pt x="3994" y="11578"/>
                    <a:pt x="3894" y="11578"/>
                  </a:cubicBezTo>
                  <a:cubicBezTo>
                    <a:pt x="3793" y="11578"/>
                    <a:pt x="3692" y="11648"/>
                    <a:pt x="3692" y="11787"/>
                  </a:cubicBezTo>
                  <a:lnTo>
                    <a:pt x="3692" y="13276"/>
                  </a:lnTo>
                  <a:lnTo>
                    <a:pt x="931" y="13276"/>
                  </a:lnTo>
                  <a:cubicBezTo>
                    <a:pt x="869" y="13276"/>
                    <a:pt x="807" y="13214"/>
                    <a:pt x="807" y="13121"/>
                  </a:cubicBezTo>
                  <a:lnTo>
                    <a:pt x="807" y="12253"/>
                  </a:lnTo>
                  <a:lnTo>
                    <a:pt x="1521" y="12253"/>
                  </a:lnTo>
                  <a:cubicBezTo>
                    <a:pt x="1831" y="12253"/>
                    <a:pt x="2048" y="12005"/>
                    <a:pt x="2048" y="11694"/>
                  </a:cubicBezTo>
                  <a:lnTo>
                    <a:pt x="2048" y="10392"/>
                  </a:lnTo>
                  <a:cubicBezTo>
                    <a:pt x="2048" y="10081"/>
                    <a:pt x="1800" y="9864"/>
                    <a:pt x="1521" y="9864"/>
                  </a:cubicBezTo>
                  <a:lnTo>
                    <a:pt x="807" y="9864"/>
                  </a:lnTo>
                  <a:lnTo>
                    <a:pt x="807" y="9120"/>
                  </a:lnTo>
                  <a:lnTo>
                    <a:pt x="3692" y="9120"/>
                  </a:lnTo>
                  <a:lnTo>
                    <a:pt x="3692" y="10950"/>
                  </a:lnTo>
                  <a:cubicBezTo>
                    <a:pt x="3692" y="11074"/>
                    <a:pt x="3793" y="11136"/>
                    <a:pt x="3894" y="11136"/>
                  </a:cubicBezTo>
                  <a:cubicBezTo>
                    <a:pt x="3994" y="11136"/>
                    <a:pt x="4095" y="11074"/>
                    <a:pt x="4095" y="10950"/>
                  </a:cubicBezTo>
                  <a:lnTo>
                    <a:pt x="4095" y="6917"/>
                  </a:lnTo>
                  <a:lnTo>
                    <a:pt x="6980" y="3940"/>
                  </a:lnTo>
                  <a:close/>
                  <a:moveTo>
                    <a:pt x="12812" y="7041"/>
                  </a:moveTo>
                  <a:cubicBezTo>
                    <a:pt x="12843" y="7041"/>
                    <a:pt x="12874" y="7072"/>
                    <a:pt x="12905" y="7103"/>
                  </a:cubicBezTo>
                  <a:lnTo>
                    <a:pt x="13556" y="8716"/>
                  </a:lnTo>
                  <a:lnTo>
                    <a:pt x="12688" y="8716"/>
                  </a:lnTo>
                  <a:cubicBezTo>
                    <a:pt x="12563" y="8716"/>
                    <a:pt x="12470" y="8810"/>
                    <a:pt x="12470" y="8934"/>
                  </a:cubicBezTo>
                  <a:cubicBezTo>
                    <a:pt x="12470" y="9027"/>
                    <a:pt x="12563" y="9120"/>
                    <a:pt x="12688" y="9120"/>
                  </a:cubicBezTo>
                  <a:lnTo>
                    <a:pt x="13215" y="9120"/>
                  </a:lnTo>
                  <a:lnTo>
                    <a:pt x="13215" y="9864"/>
                  </a:lnTo>
                  <a:lnTo>
                    <a:pt x="12501" y="9864"/>
                  </a:lnTo>
                  <a:cubicBezTo>
                    <a:pt x="12191" y="9864"/>
                    <a:pt x="11974" y="10112"/>
                    <a:pt x="11974" y="10392"/>
                  </a:cubicBezTo>
                  <a:lnTo>
                    <a:pt x="11974" y="11694"/>
                  </a:lnTo>
                  <a:cubicBezTo>
                    <a:pt x="11974" y="12005"/>
                    <a:pt x="12191" y="12222"/>
                    <a:pt x="12501" y="12222"/>
                  </a:cubicBezTo>
                  <a:lnTo>
                    <a:pt x="13215" y="12222"/>
                  </a:lnTo>
                  <a:lnTo>
                    <a:pt x="13215" y="13121"/>
                  </a:lnTo>
                  <a:cubicBezTo>
                    <a:pt x="13215" y="13183"/>
                    <a:pt x="13153" y="13245"/>
                    <a:pt x="13091" y="13245"/>
                  </a:cubicBezTo>
                  <a:lnTo>
                    <a:pt x="13091" y="13276"/>
                  </a:lnTo>
                  <a:lnTo>
                    <a:pt x="10330" y="13276"/>
                  </a:lnTo>
                  <a:lnTo>
                    <a:pt x="10330" y="9120"/>
                  </a:lnTo>
                  <a:lnTo>
                    <a:pt x="11850" y="9120"/>
                  </a:lnTo>
                  <a:cubicBezTo>
                    <a:pt x="11974" y="9120"/>
                    <a:pt x="12067" y="9027"/>
                    <a:pt x="12067" y="8934"/>
                  </a:cubicBezTo>
                  <a:cubicBezTo>
                    <a:pt x="12067" y="8810"/>
                    <a:pt x="11974" y="8716"/>
                    <a:pt x="11850" y="8716"/>
                  </a:cubicBezTo>
                  <a:lnTo>
                    <a:pt x="10330" y="8716"/>
                  </a:lnTo>
                  <a:lnTo>
                    <a:pt x="10330" y="7041"/>
                  </a:lnTo>
                  <a:close/>
                  <a:moveTo>
                    <a:pt x="5212" y="0"/>
                  </a:moveTo>
                  <a:cubicBezTo>
                    <a:pt x="4933" y="0"/>
                    <a:pt x="4716" y="217"/>
                    <a:pt x="4716" y="496"/>
                  </a:cubicBezTo>
                  <a:lnTo>
                    <a:pt x="4716" y="1086"/>
                  </a:lnTo>
                  <a:cubicBezTo>
                    <a:pt x="4716" y="1365"/>
                    <a:pt x="4933" y="1582"/>
                    <a:pt x="5212" y="1582"/>
                  </a:cubicBezTo>
                  <a:lnTo>
                    <a:pt x="6763" y="1582"/>
                  </a:lnTo>
                  <a:lnTo>
                    <a:pt x="6763" y="2265"/>
                  </a:lnTo>
                  <a:lnTo>
                    <a:pt x="2544" y="6669"/>
                  </a:lnTo>
                  <a:lnTo>
                    <a:pt x="1210" y="6669"/>
                  </a:lnTo>
                  <a:cubicBezTo>
                    <a:pt x="1188" y="6666"/>
                    <a:pt x="1166" y="6665"/>
                    <a:pt x="1145" y="6665"/>
                  </a:cubicBezTo>
                  <a:cubicBezTo>
                    <a:pt x="957" y="6665"/>
                    <a:pt x="801" y="6784"/>
                    <a:pt x="745" y="6979"/>
                  </a:cubicBezTo>
                  <a:lnTo>
                    <a:pt x="63" y="8654"/>
                  </a:lnTo>
                  <a:cubicBezTo>
                    <a:pt x="1" y="8748"/>
                    <a:pt x="32" y="8903"/>
                    <a:pt x="94" y="8996"/>
                  </a:cubicBezTo>
                  <a:cubicBezTo>
                    <a:pt x="156" y="9089"/>
                    <a:pt x="249" y="9151"/>
                    <a:pt x="373" y="9151"/>
                  </a:cubicBezTo>
                  <a:lnTo>
                    <a:pt x="373" y="13152"/>
                  </a:lnTo>
                  <a:cubicBezTo>
                    <a:pt x="373" y="13462"/>
                    <a:pt x="621" y="13711"/>
                    <a:pt x="931" y="13711"/>
                  </a:cubicBezTo>
                  <a:lnTo>
                    <a:pt x="13091" y="13711"/>
                  </a:lnTo>
                  <a:cubicBezTo>
                    <a:pt x="13370" y="13711"/>
                    <a:pt x="13618" y="13462"/>
                    <a:pt x="13618" y="13152"/>
                  </a:cubicBezTo>
                  <a:lnTo>
                    <a:pt x="13618" y="9120"/>
                  </a:lnTo>
                  <a:cubicBezTo>
                    <a:pt x="13866" y="9120"/>
                    <a:pt x="14052" y="8872"/>
                    <a:pt x="13959" y="8623"/>
                  </a:cubicBezTo>
                  <a:lnTo>
                    <a:pt x="13277" y="6948"/>
                  </a:lnTo>
                  <a:cubicBezTo>
                    <a:pt x="13184" y="6762"/>
                    <a:pt x="12998" y="6638"/>
                    <a:pt x="12812" y="6638"/>
                  </a:cubicBezTo>
                  <a:lnTo>
                    <a:pt x="11447" y="6638"/>
                  </a:lnTo>
                  <a:lnTo>
                    <a:pt x="7166" y="2265"/>
                  </a:lnTo>
                  <a:lnTo>
                    <a:pt x="7166" y="186"/>
                  </a:lnTo>
                  <a:cubicBezTo>
                    <a:pt x="7166" y="93"/>
                    <a:pt x="7073" y="0"/>
                    <a:pt x="6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97"/>
            <p:cNvSpPr/>
            <p:nvPr/>
          </p:nvSpPr>
          <p:spPr>
            <a:xfrm>
              <a:off x="1809650" y="3208050"/>
              <a:ext cx="79900" cy="68575"/>
            </a:xfrm>
            <a:custGeom>
              <a:avLst/>
              <a:gdLst/>
              <a:ahLst/>
              <a:cxnLst/>
              <a:rect l="l" t="t" r="r" b="b"/>
              <a:pathLst>
                <a:path w="3196" h="2743" extrusionOk="0">
                  <a:moveTo>
                    <a:pt x="1815" y="435"/>
                  </a:moveTo>
                  <a:cubicBezTo>
                    <a:pt x="2298" y="435"/>
                    <a:pt x="2762" y="802"/>
                    <a:pt x="2762" y="1365"/>
                  </a:cubicBezTo>
                  <a:cubicBezTo>
                    <a:pt x="2762" y="1893"/>
                    <a:pt x="2358" y="2327"/>
                    <a:pt x="1831" y="2327"/>
                  </a:cubicBezTo>
                  <a:cubicBezTo>
                    <a:pt x="962" y="2327"/>
                    <a:pt x="559" y="1334"/>
                    <a:pt x="1149" y="714"/>
                  </a:cubicBezTo>
                  <a:cubicBezTo>
                    <a:pt x="1341" y="521"/>
                    <a:pt x="1580" y="435"/>
                    <a:pt x="1815" y="435"/>
                  </a:cubicBezTo>
                  <a:close/>
                  <a:moveTo>
                    <a:pt x="1831" y="1"/>
                  </a:moveTo>
                  <a:cubicBezTo>
                    <a:pt x="590" y="1"/>
                    <a:pt x="1" y="1490"/>
                    <a:pt x="838" y="2358"/>
                  </a:cubicBezTo>
                  <a:cubicBezTo>
                    <a:pt x="1114" y="2624"/>
                    <a:pt x="1452" y="2743"/>
                    <a:pt x="1785" y="2743"/>
                  </a:cubicBezTo>
                  <a:cubicBezTo>
                    <a:pt x="2502" y="2743"/>
                    <a:pt x="3196" y="2191"/>
                    <a:pt x="3196" y="1365"/>
                  </a:cubicBezTo>
                  <a:cubicBezTo>
                    <a:pt x="3196" y="621"/>
                    <a:pt x="2575" y="1"/>
                    <a:pt x="18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97"/>
            <p:cNvSpPr/>
            <p:nvPr/>
          </p:nvSpPr>
          <p:spPr>
            <a:xfrm>
              <a:off x="1849975" y="3225300"/>
              <a:ext cx="15550" cy="26200"/>
            </a:xfrm>
            <a:custGeom>
              <a:avLst/>
              <a:gdLst/>
              <a:ahLst/>
              <a:cxnLst/>
              <a:rect l="l" t="t" r="r" b="b"/>
              <a:pathLst>
                <a:path w="622" h="1048" extrusionOk="0">
                  <a:moveTo>
                    <a:pt x="218" y="1"/>
                  </a:moveTo>
                  <a:cubicBezTo>
                    <a:pt x="109" y="1"/>
                    <a:pt x="1" y="71"/>
                    <a:pt x="1" y="210"/>
                  </a:cubicBezTo>
                  <a:lnTo>
                    <a:pt x="1" y="675"/>
                  </a:lnTo>
                  <a:cubicBezTo>
                    <a:pt x="1" y="737"/>
                    <a:pt x="32" y="769"/>
                    <a:pt x="63" y="831"/>
                  </a:cubicBezTo>
                  <a:lnTo>
                    <a:pt x="249" y="986"/>
                  </a:lnTo>
                  <a:cubicBezTo>
                    <a:pt x="280" y="1017"/>
                    <a:pt x="342" y="1048"/>
                    <a:pt x="373" y="1048"/>
                  </a:cubicBezTo>
                  <a:cubicBezTo>
                    <a:pt x="435" y="1048"/>
                    <a:pt x="497" y="1017"/>
                    <a:pt x="528" y="986"/>
                  </a:cubicBezTo>
                  <a:cubicBezTo>
                    <a:pt x="621" y="924"/>
                    <a:pt x="621" y="769"/>
                    <a:pt x="528" y="706"/>
                  </a:cubicBezTo>
                  <a:lnTo>
                    <a:pt x="435" y="613"/>
                  </a:lnTo>
                  <a:lnTo>
                    <a:pt x="435" y="210"/>
                  </a:lnTo>
                  <a:cubicBezTo>
                    <a:pt x="435" y="71"/>
                    <a:pt x="327"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5" name="Google Shape;14965;p97"/>
          <p:cNvGrpSpPr/>
          <p:nvPr/>
        </p:nvGrpSpPr>
        <p:grpSpPr>
          <a:xfrm>
            <a:off x="3990803" y="2320304"/>
            <a:ext cx="355200" cy="231125"/>
            <a:chOff x="3953100" y="3121200"/>
            <a:chExt cx="355200" cy="231125"/>
          </a:xfrm>
        </p:grpSpPr>
        <p:sp>
          <p:nvSpPr>
            <p:cNvPr id="14966" name="Google Shape;14966;p97"/>
            <p:cNvSpPr/>
            <p:nvPr/>
          </p:nvSpPr>
          <p:spPr>
            <a:xfrm>
              <a:off x="3953100" y="3121200"/>
              <a:ext cx="355200" cy="231125"/>
            </a:xfrm>
            <a:custGeom>
              <a:avLst/>
              <a:gdLst/>
              <a:ahLst/>
              <a:cxnLst/>
              <a:rect l="l" t="t" r="r" b="b"/>
              <a:pathLst>
                <a:path w="14208" h="9245" extrusionOk="0">
                  <a:moveTo>
                    <a:pt x="8655" y="4901"/>
                  </a:moveTo>
                  <a:lnTo>
                    <a:pt x="8841" y="5925"/>
                  </a:lnTo>
                  <a:lnTo>
                    <a:pt x="5677" y="5925"/>
                  </a:lnTo>
                  <a:lnTo>
                    <a:pt x="5863" y="4901"/>
                  </a:lnTo>
                  <a:close/>
                  <a:moveTo>
                    <a:pt x="8903" y="6328"/>
                  </a:moveTo>
                  <a:lnTo>
                    <a:pt x="9089" y="7352"/>
                  </a:lnTo>
                  <a:lnTo>
                    <a:pt x="5398" y="7352"/>
                  </a:lnTo>
                  <a:lnTo>
                    <a:pt x="5584" y="6328"/>
                  </a:lnTo>
                  <a:close/>
                  <a:moveTo>
                    <a:pt x="2730" y="0"/>
                  </a:moveTo>
                  <a:cubicBezTo>
                    <a:pt x="1396" y="0"/>
                    <a:pt x="279" y="1117"/>
                    <a:pt x="279" y="2451"/>
                  </a:cubicBezTo>
                  <a:cubicBezTo>
                    <a:pt x="279" y="3785"/>
                    <a:pt x="1396" y="4901"/>
                    <a:pt x="2730" y="4901"/>
                  </a:cubicBezTo>
                  <a:lnTo>
                    <a:pt x="5491" y="4901"/>
                  </a:lnTo>
                  <a:lnTo>
                    <a:pt x="4994" y="7352"/>
                  </a:lnTo>
                  <a:lnTo>
                    <a:pt x="4250" y="7352"/>
                  </a:lnTo>
                  <a:cubicBezTo>
                    <a:pt x="4002" y="7352"/>
                    <a:pt x="3816" y="7538"/>
                    <a:pt x="3816" y="7786"/>
                  </a:cubicBezTo>
                  <a:lnTo>
                    <a:pt x="3816" y="7972"/>
                  </a:lnTo>
                  <a:cubicBezTo>
                    <a:pt x="3816" y="8686"/>
                    <a:pt x="4374" y="9244"/>
                    <a:pt x="5087" y="9244"/>
                  </a:cubicBezTo>
                  <a:lnTo>
                    <a:pt x="6887" y="9244"/>
                  </a:lnTo>
                  <a:cubicBezTo>
                    <a:pt x="7166" y="9244"/>
                    <a:pt x="7166" y="8841"/>
                    <a:pt x="6887" y="8841"/>
                  </a:cubicBezTo>
                  <a:lnTo>
                    <a:pt x="5087" y="8841"/>
                  </a:lnTo>
                  <a:cubicBezTo>
                    <a:pt x="4591" y="8841"/>
                    <a:pt x="4219" y="8469"/>
                    <a:pt x="4219" y="7972"/>
                  </a:cubicBezTo>
                  <a:lnTo>
                    <a:pt x="4219" y="7786"/>
                  </a:lnTo>
                  <a:lnTo>
                    <a:pt x="4250" y="7755"/>
                  </a:lnTo>
                  <a:lnTo>
                    <a:pt x="10268" y="7755"/>
                  </a:lnTo>
                  <a:cubicBezTo>
                    <a:pt x="10268" y="7755"/>
                    <a:pt x="10299" y="7755"/>
                    <a:pt x="10299" y="7786"/>
                  </a:cubicBezTo>
                  <a:lnTo>
                    <a:pt x="10299" y="7972"/>
                  </a:lnTo>
                  <a:cubicBezTo>
                    <a:pt x="10299" y="8469"/>
                    <a:pt x="9895" y="8841"/>
                    <a:pt x="9430" y="8841"/>
                  </a:cubicBezTo>
                  <a:lnTo>
                    <a:pt x="7693" y="8841"/>
                  </a:lnTo>
                  <a:cubicBezTo>
                    <a:pt x="7414" y="8841"/>
                    <a:pt x="7414" y="9244"/>
                    <a:pt x="7693" y="9244"/>
                  </a:cubicBezTo>
                  <a:lnTo>
                    <a:pt x="9430" y="9244"/>
                  </a:lnTo>
                  <a:cubicBezTo>
                    <a:pt x="10144" y="9244"/>
                    <a:pt x="10702" y="8686"/>
                    <a:pt x="10702" y="7972"/>
                  </a:cubicBezTo>
                  <a:lnTo>
                    <a:pt x="10702" y="7786"/>
                  </a:lnTo>
                  <a:cubicBezTo>
                    <a:pt x="10702" y="7538"/>
                    <a:pt x="10516" y="7352"/>
                    <a:pt x="10268" y="7352"/>
                  </a:cubicBezTo>
                  <a:lnTo>
                    <a:pt x="9523" y="7352"/>
                  </a:lnTo>
                  <a:lnTo>
                    <a:pt x="9058" y="4901"/>
                  </a:lnTo>
                  <a:lnTo>
                    <a:pt x="11788" y="4901"/>
                  </a:lnTo>
                  <a:cubicBezTo>
                    <a:pt x="13121" y="4901"/>
                    <a:pt x="14207" y="3785"/>
                    <a:pt x="14207" y="2451"/>
                  </a:cubicBezTo>
                  <a:cubicBezTo>
                    <a:pt x="14207" y="1117"/>
                    <a:pt x="13121" y="0"/>
                    <a:pt x="11788" y="0"/>
                  </a:cubicBezTo>
                  <a:lnTo>
                    <a:pt x="6763" y="0"/>
                  </a:lnTo>
                  <a:cubicBezTo>
                    <a:pt x="6638" y="0"/>
                    <a:pt x="6545" y="94"/>
                    <a:pt x="6545" y="218"/>
                  </a:cubicBezTo>
                  <a:cubicBezTo>
                    <a:pt x="6545" y="342"/>
                    <a:pt x="6638" y="435"/>
                    <a:pt x="6763" y="435"/>
                  </a:cubicBezTo>
                  <a:lnTo>
                    <a:pt x="11788" y="435"/>
                  </a:lnTo>
                  <a:cubicBezTo>
                    <a:pt x="12904" y="435"/>
                    <a:pt x="13835" y="1334"/>
                    <a:pt x="13835" y="2451"/>
                  </a:cubicBezTo>
                  <a:cubicBezTo>
                    <a:pt x="13835" y="3568"/>
                    <a:pt x="12904" y="4467"/>
                    <a:pt x="11788" y="4467"/>
                  </a:cubicBezTo>
                  <a:lnTo>
                    <a:pt x="2699" y="4467"/>
                  </a:lnTo>
                  <a:cubicBezTo>
                    <a:pt x="0" y="4467"/>
                    <a:pt x="0" y="404"/>
                    <a:pt x="2699" y="404"/>
                  </a:cubicBezTo>
                  <a:lnTo>
                    <a:pt x="5956" y="404"/>
                  </a:lnTo>
                  <a:cubicBezTo>
                    <a:pt x="6049" y="404"/>
                    <a:pt x="6142" y="342"/>
                    <a:pt x="6142" y="218"/>
                  </a:cubicBezTo>
                  <a:cubicBezTo>
                    <a:pt x="6142" y="94"/>
                    <a:pt x="6049" y="0"/>
                    <a:pt x="5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97"/>
            <p:cNvSpPr/>
            <p:nvPr/>
          </p:nvSpPr>
          <p:spPr>
            <a:xfrm>
              <a:off x="4094225" y="3142825"/>
              <a:ext cx="93100" cy="79200"/>
            </a:xfrm>
            <a:custGeom>
              <a:avLst/>
              <a:gdLst/>
              <a:ahLst/>
              <a:cxnLst/>
              <a:rect l="l" t="t" r="r" b="b"/>
              <a:pathLst>
                <a:path w="3724" h="3168" extrusionOk="0">
                  <a:moveTo>
                    <a:pt x="1583" y="407"/>
                  </a:moveTo>
                  <a:cubicBezTo>
                    <a:pt x="2637" y="407"/>
                    <a:pt x="3134" y="1679"/>
                    <a:pt x="2420" y="2392"/>
                  </a:cubicBezTo>
                  <a:cubicBezTo>
                    <a:pt x="2178" y="2634"/>
                    <a:pt x="1884" y="2742"/>
                    <a:pt x="1597" y="2742"/>
                  </a:cubicBezTo>
                  <a:cubicBezTo>
                    <a:pt x="1001" y="2742"/>
                    <a:pt x="435" y="2277"/>
                    <a:pt x="435" y="1586"/>
                  </a:cubicBezTo>
                  <a:cubicBezTo>
                    <a:pt x="435" y="935"/>
                    <a:pt x="962" y="407"/>
                    <a:pt x="1583" y="407"/>
                  </a:cubicBezTo>
                  <a:close/>
                  <a:moveTo>
                    <a:pt x="1586" y="0"/>
                  </a:moveTo>
                  <a:cubicBezTo>
                    <a:pt x="776" y="0"/>
                    <a:pt x="1" y="624"/>
                    <a:pt x="1" y="1586"/>
                  </a:cubicBezTo>
                  <a:cubicBezTo>
                    <a:pt x="1" y="2455"/>
                    <a:pt x="714" y="3168"/>
                    <a:pt x="1583" y="3168"/>
                  </a:cubicBezTo>
                  <a:cubicBezTo>
                    <a:pt x="3010" y="3168"/>
                    <a:pt x="3723" y="1462"/>
                    <a:pt x="2699" y="469"/>
                  </a:cubicBezTo>
                  <a:cubicBezTo>
                    <a:pt x="2376" y="146"/>
                    <a:pt x="1977" y="0"/>
                    <a:pt x="15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97"/>
            <p:cNvSpPr/>
            <p:nvPr/>
          </p:nvSpPr>
          <p:spPr>
            <a:xfrm>
              <a:off x="4115175" y="3163900"/>
              <a:ext cx="44225" cy="37200"/>
            </a:xfrm>
            <a:custGeom>
              <a:avLst/>
              <a:gdLst/>
              <a:ahLst/>
              <a:cxnLst/>
              <a:rect l="l" t="t" r="r" b="b"/>
              <a:pathLst>
                <a:path w="1769" h="1488" extrusionOk="0">
                  <a:moveTo>
                    <a:pt x="745" y="402"/>
                  </a:moveTo>
                  <a:cubicBezTo>
                    <a:pt x="1055" y="402"/>
                    <a:pt x="1210" y="774"/>
                    <a:pt x="993" y="991"/>
                  </a:cubicBezTo>
                  <a:cubicBezTo>
                    <a:pt x="923" y="1061"/>
                    <a:pt x="837" y="1092"/>
                    <a:pt x="753" y="1092"/>
                  </a:cubicBezTo>
                  <a:cubicBezTo>
                    <a:pt x="575" y="1092"/>
                    <a:pt x="404" y="953"/>
                    <a:pt x="404" y="743"/>
                  </a:cubicBezTo>
                  <a:cubicBezTo>
                    <a:pt x="404" y="557"/>
                    <a:pt x="559" y="402"/>
                    <a:pt x="745" y="402"/>
                  </a:cubicBezTo>
                  <a:close/>
                  <a:moveTo>
                    <a:pt x="758" y="0"/>
                  </a:moveTo>
                  <a:cubicBezTo>
                    <a:pt x="373" y="0"/>
                    <a:pt x="0" y="300"/>
                    <a:pt x="0" y="743"/>
                  </a:cubicBezTo>
                  <a:cubicBezTo>
                    <a:pt x="0" y="1146"/>
                    <a:pt x="342" y="1487"/>
                    <a:pt x="745" y="1487"/>
                  </a:cubicBezTo>
                  <a:cubicBezTo>
                    <a:pt x="1427" y="1487"/>
                    <a:pt x="1768" y="681"/>
                    <a:pt x="1272" y="216"/>
                  </a:cubicBezTo>
                  <a:cubicBezTo>
                    <a:pt x="1123" y="67"/>
                    <a:pt x="939" y="0"/>
                    <a:pt x="7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97"/>
            <p:cNvSpPr/>
            <p:nvPr/>
          </p:nvSpPr>
          <p:spPr>
            <a:xfrm>
              <a:off x="4011700" y="3178325"/>
              <a:ext cx="41025" cy="9850"/>
            </a:xfrm>
            <a:custGeom>
              <a:avLst/>
              <a:gdLst/>
              <a:ahLst/>
              <a:cxnLst/>
              <a:rect l="l" t="t" r="r" b="b"/>
              <a:pathLst>
                <a:path w="1641" h="394" extrusionOk="0">
                  <a:moveTo>
                    <a:pt x="178" y="0"/>
                  </a:moveTo>
                  <a:cubicBezTo>
                    <a:pt x="0" y="0"/>
                    <a:pt x="0" y="394"/>
                    <a:pt x="178" y="394"/>
                  </a:cubicBezTo>
                  <a:cubicBezTo>
                    <a:pt x="194" y="394"/>
                    <a:pt x="212" y="390"/>
                    <a:pt x="231" y="383"/>
                  </a:cubicBezTo>
                  <a:lnTo>
                    <a:pt x="1410" y="383"/>
                  </a:lnTo>
                  <a:cubicBezTo>
                    <a:pt x="1429" y="390"/>
                    <a:pt x="1447" y="394"/>
                    <a:pt x="1463" y="394"/>
                  </a:cubicBezTo>
                  <a:cubicBezTo>
                    <a:pt x="1640" y="394"/>
                    <a:pt x="1640" y="0"/>
                    <a:pt x="1463" y="0"/>
                  </a:cubicBezTo>
                  <a:cubicBezTo>
                    <a:pt x="1447" y="0"/>
                    <a:pt x="1429" y="4"/>
                    <a:pt x="1410" y="11"/>
                  </a:cubicBezTo>
                  <a:lnTo>
                    <a:pt x="231" y="11"/>
                  </a:lnTo>
                  <a:cubicBezTo>
                    <a:pt x="212" y="4"/>
                    <a:pt x="194"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97"/>
            <p:cNvSpPr/>
            <p:nvPr/>
          </p:nvSpPr>
          <p:spPr>
            <a:xfrm>
              <a:off x="4217525" y="3178475"/>
              <a:ext cx="39275" cy="10475"/>
            </a:xfrm>
            <a:custGeom>
              <a:avLst/>
              <a:gdLst/>
              <a:ahLst/>
              <a:cxnLst/>
              <a:rect l="l" t="t" r="r" b="b"/>
              <a:pathLst>
                <a:path w="1571" h="419" extrusionOk="0">
                  <a:moveTo>
                    <a:pt x="1372" y="0"/>
                  </a:moveTo>
                  <a:cubicBezTo>
                    <a:pt x="1360" y="0"/>
                    <a:pt x="1348" y="2"/>
                    <a:pt x="1335" y="5"/>
                  </a:cubicBezTo>
                  <a:lnTo>
                    <a:pt x="187" y="5"/>
                  </a:lnTo>
                  <a:cubicBezTo>
                    <a:pt x="1" y="98"/>
                    <a:pt x="1" y="346"/>
                    <a:pt x="187" y="408"/>
                  </a:cubicBezTo>
                  <a:lnTo>
                    <a:pt x="1335" y="408"/>
                  </a:lnTo>
                  <a:cubicBezTo>
                    <a:pt x="1354" y="415"/>
                    <a:pt x="1372" y="419"/>
                    <a:pt x="1388" y="419"/>
                  </a:cubicBezTo>
                  <a:cubicBezTo>
                    <a:pt x="1570" y="419"/>
                    <a:pt x="1565" y="0"/>
                    <a:pt x="1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1" name="Google Shape;14971;p97"/>
          <p:cNvGrpSpPr/>
          <p:nvPr/>
        </p:nvGrpSpPr>
        <p:grpSpPr>
          <a:xfrm>
            <a:off x="5508006" y="1785299"/>
            <a:ext cx="349750" cy="266100"/>
            <a:chOff x="931825" y="2533500"/>
            <a:chExt cx="349750" cy="266100"/>
          </a:xfrm>
        </p:grpSpPr>
        <p:sp>
          <p:nvSpPr>
            <p:cNvPr id="14972" name="Google Shape;14972;p97"/>
            <p:cNvSpPr/>
            <p:nvPr/>
          </p:nvSpPr>
          <p:spPr>
            <a:xfrm>
              <a:off x="1137325" y="2698375"/>
              <a:ext cx="144250" cy="101225"/>
            </a:xfrm>
            <a:custGeom>
              <a:avLst/>
              <a:gdLst/>
              <a:ahLst/>
              <a:cxnLst/>
              <a:rect l="l" t="t" r="r" b="b"/>
              <a:pathLst>
                <a:path w="5770" h="4049" extrusionOk="0">
                  <a:moveTo>
                    <a:pt x="4281" y="2366"/>
                  </a:moveTo>
                  <a:lnTo>
                    <a:pt x="4281" y="3327"/>
                  </a:lnTo>
                  <a:lnTo>
                    <a:pt x="4095" y="3420"/>
                  </a:lnTo>
                  <a:cubicBezTo>
                    <a:pt x="3707" y="3575"/>
                    <a:pt x="3296" y="3653"/>
                    <a:pt x="2885" y="3653"/>
                  </a:cubicBezTo>
                  <a:cubicBezTo>
                    <a:pt x="2474" y="3653"/>
                    <a:pt x="2063" y="3575"/>
                    <a:pt x="1675" y="3420"/>
                  </a:cubicBezTo>
                  <a:lnTo>
                    <a:pt x="1489" y="3327"/>
                  </a:lnTo>
                  <a:lnTo>
                    <a:pt x="1489" y="2366"/>
                  </a:lnTo>
                  <a:lnTo>
                    <a:pt x="2606" y="2893"/>
                  </a:lnTo>
                  <a:cubicBezTo>
                    <a:pt x="2699" y="2924"/>
                    <a:pt x="2792" y="2955"/>
                    <a:pt x="2885" y="2955"/>
                  </a:cubicBezTo>
                  <a:cubicBezTo>
                    <a:pt x="2978" y="2955"/>
                    <a:pt x="3071" y="2924"/>
                    <a:pt x="3164" y="2893"/>
                  </a:cubicBezTo>
                  <a:lnTo>
                    <a:pt x="4281" y="2366"/>
                  </a:lnTo>
                  <a:close/>
                  <a:moveTo>
                    <a:pt x="2854" y="0"/>
                  </a:moveTo>
                  <a:cubicBezTo>
                    <a:pt x="2745" y="0"/>
                    <a:pt x="2637" y="24"/>
                    <a:pt x="2544" y="70"/>
                  </a:cubicBezTo>
                  <a:lnTo>
                    <a:pt x="186" y="1156"/>
                  </a:lnTo>
                  <a:cubicBezTo>
                    <a:pt x="93" y="1218"/>
                    <a:pt x="0" y="1342"/>
                    <a:pt x="0" y="1466"/>
                  </a:cubicBezTo>
                  <a:cubicBezTo>
                    <a:pt x="31" y="1590"/>
                    <a:pt x="93" y="1714"/>
                    <a:pt x="217" y="1776"/>
                  </a:cubicBezTo>
                  <a:lnTo>
                    <a:pt x="1055" y="2148"/>
                  </a:lnTo>
                  <a:lnTo>
                    <a:pt x="1055" y="3389"/>
                  </a:lnTo>
                  <a:cubicBezTo>
                    <a:pt x="1055" y="3513"/>
                    <a:pt x="1117" y="3606"/>
                    <a:pt x="1241" y="3668"/>
                  </a:cubicBezTo>
                  <a:lnTo>
                    <a:pt x="1520" y="3792"/>
                  </a:lnTo>
                  <a:cubicBezTo>
                    <a:pt x="1954" y="3963"/>
                    <a:pt x="2420" y="4048"/>
                    <a:pt x="2885" y="4048"/>
                  </a:cubicBezTo>
                  <a:cubicBezTo>
                    <a:pt x="3350" y="4048"/>
                    <a:pt x="3815" y="3963"/>
                    <a:pt x="4250" y="3792"/>
                  </a:cubicBezTo>
                  <a:lnTo>
                    <a:pt x="4529" y="3668"/>
                  </a:lnTo>
                  <a:cubicBezTo>
                    <a:pt x="4622" y="3606"/>
                    <a:pt x="4715" y="3513"/>
                    <a:pt x="4715" y="3389"/>
                  </a:cubicBezTo>
                  <a:lnTo>
                    <a:pt x="4715" y="2179"/>
                  </a:lnTo>
                  <a:lnTo>
                    <a:pt x="5553" y="1776"/>
                  </a:lnTo>
                  <a:cubicBezTo>
                    <a:pt x="5677" y="1714"/>
                    <a:pt x="5739" y="1590"/>
                    <a:pt x="5739" y="1466"/>
                  </a:cubicBezTo>
                  <a:cubicBezTo>
                    <a:pt x="5770" y="1342"/>
                    <a:pt x="5677" y="1218"/>
                    <a:pt x="5584" y="1156"/>
                  </a:cubicBezTo>
                  <a:lnTo>
                    <a:pt x="5553" y="1156"/>
                  </a:lnTo>
                  <a:lnTo>
                    <a:pt x="4622" y="722"/>
                  </a:lnTo>
                  <a:cubicBezTo>
                    <a:pt x="4593" y="714"/>
                    <a:pt x="4565" y="710"/>
                    <a:pt x="4539" y="710"/>
                  </a:cubicBezTo>
                  <a:cubicBezTo>
                    <a:pt x="4456" y="710"/>
                    <a:pt x="4390" y="751"/>
                    <a:pt x="4343" y="846"/>
                  </a:cubicBezTo>
                  <a:cubicBezTo>
                    <a:pt x="4312" y="939"/>
                    <a:pt x="4343" y="1063"/>
                    <a:pt x="4436" y="1094"/>
                  </a:cubicBezTo>
                  <a:lnTo>
                    <a:pt x="5242" y="1466"/>
                  </a:lnTo>
                  <a:lnTo>
                    <a:pt x="2978" y="2490"/>
                  </a:lnTo>
                  <a:cubicBezTo>
                    <a:pt x="2947" y="2505"/>
                    <a:pt x="2908" y="2513"/>
                    <a:pt x="2869" y="2513"/>
                  </a:cubicBezTo>
                  <a:cubicBezTo>
                    <a:pt x="2831" y="2513"/>
                    <a:pt x="2792" y="2505"/>
                    <a:pt x="2761" y="2490"/>
                  </a:cubicBezTo>
                  <a:lnTo>
                    <a:pt x="496" y="1466"/>
                  </a:lnTo>
                  <a:lnTo>
                    <a:pt x="2730" y="473"/>
                  </a:lnTo>
                  <a:cubicBezTo>
                    <a:pt x="2761" y="442"/>
                    <a:pt x="2807" y="427"/>
                    <a:pt x="2854" y="427"/>
                  </a:cubicBezTo>
                  <a:cubicBezTo>
                    <a:pt x="2900" y="427"/>
                    <a:pt x="2947" y="442"/>
                    <a:pt x="2978" y="473"/>
                  </a:cubicBezTo>
                  <a:lnTo>
                    <a:pt x="3722" y="784"/>
                  </a:lnTo>
                  <a:cubicBezTo>
                    <a:pt x="3755" y="800"/>
                    <a:pt x="3787" y="807"/>
                    <a:pt x="3816" y="807"/>
                  </a:cubicBezTo>
                  <a:cubicBezTo>
                    <a:pt x="4012" y="807"/>
                    <a:pt x="4124" y="492"/>
                    <a:pt x="3909" y="411"/>
                  </a:cubicBezTo>
                  <a:lnTo>
                    <a:pt x="3164" y="70"/>
                  </a:lnTo>
                  <a:cubicBezTo>
                    <a:pt x="3071" y="24"/>
                    <a:pt x="2962" y="0"/>
                    <a:pt x="28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97"/>
            <p:cNvSpPr/>
            <p:nvPr/>
          </p:nvSpPr>
          <p:spPr>
            <a:xfrm>
              <a:off x="931825" y="2533500"/>
              <a:ext cx="184575" cy="111625"/>
            </a:xfrm>
            <a:custGeom>
              <a:avLst/>
              <a:gdLst/>
              <a:ahLst/>
              <a:cxnLst/>
              <a:rect l="l" t="t" r="r" b="b"/>
              <a:pathLst>
                <a:path w="7383" h="4465" extrusionOk="0">
                  <a:moveTo>
                    <a:pt x="2918" y="0"/>
                  </a:moveTo>
                  <a:cubicBezTo>
                    <a:pt x="1958" y="0"/>
                    <a:pt x="1012" y="712"/>
                    <a:pt x="993" y="1888"/>
                  </a:cubicBezTo>
                  <a:lnTo>
                    <a:pt x="993" y="2043"/>
                  </a:lnTo>
                  <a:cubicBezTo>
                    <a:pt x="403" y="2167"/>
                    <a:pt x="0" y="2695"/>
                    <a:pt x="0" y="3315"/>
                  </a:cubicBezTo>
                  <a:lnTo>
                    <a:pt x="0" y="3346"/>
                  </a:lnTo>
                  <a:cubicBezTo>
                    <a:pt x="30" y="3978"/>
                    <a:pt x="527" y="4464"/>
                    <a:pt x="1124" y="4464"/>
                  </a:cubicBezTo>
                  <a:cubicBezTo>
                    <a:pt x="1142" y="4464"/>
                    <a:pt x="1160" y="4464"/>
                    <a:pt x="1179" y="4463"/>
                  </a:cubicBezTo>
                  <a:lnTo>
                    <a:pt x="2916" y="4463"/>
                  </a:lnTo>
                  <a:cubicBezTo>
                    <a:pt x="3195" y="4463"/>
                    <a:pt x="3195" y="4060"/>
                    <a:pt x="2916" y="4060"/>
                  </a:cubicBezTo>
                  <a:lnTo>
                    <a:pt x="1179" y="4060"/>
                  </a:lnTo>
                  <a:cubicBezTo>
                    <a:pt x="775" y="4060"/>
                    <a:pt x="434" y="3749"/>
                    <a:pt x="403" y="3346"/>
                  </a:cubicBezTo>
                  <a:lnTo>
                    <a:pt x="403" y="3315"/>
                  </a:lnTo>
                  <a:cubicBezTo>
                    <a:pt x="403" y="2819"/>
                    <a:pt x="775" y="2447"/>
                    <a:pt x="1241" y="2415"/>
                  </a:cubicBezTo>
                  <a:cubicBezTo>
                    <a:pt x="1303" y="2384"/>
                    <a:pt x="1365" y="2353"/>
                    <a:pt x="1396" y="2322"/>
                  </a:cubicBezTo>
                  <a:cubicBezTo>
                    <a:pt x="1427" y="2291"/>
                    <a:pt x="1458" y="2229"/>
                    <a:pt x="1458" y="2167"/>
                  </a:cubicBezTo>
                  <a:cubicBezTo>
                    <a:pt x="1171" y="1058"/>
                    <a:pt x="2052" y="314"/>
                    <a:pt x="2929" y="314"/>
                  </a:cubicBezTo>
                  <a:cubicBezTo>
                    <a:pt x="3475" y="314"/>
                    <a:pt x="4019" y="602"/>
                    <a:pt x="4281" y="1268"/>
                  </a:cubicBezTo>
                  <a:cubicBezTo>
                    <a:pt x="4281" y="1299"/>
                    <a:pt x="4343" y="1361"/>
                    <a:pt x="4374" y="1361"/>
                  </a:cubicBezTo>
                  <a:cubicBezTo>
                    <a:pt x="4405" y="1376"/>
                    <a:pt x="4436" y="1384"/>
                    <a:pt x="4467" y="1384"/>
                  </a:cubicBezTo>
                  <a:cubicBezTo>
                    <a:pt x="4498" y="1384"/>
                    <a:pt x="4529" y="1376"/>
                    <a:pt x="4560" y="1361"/>
                  </a:cubicBezTo>
                  <a:cubicBezTo>
                    <a:pt x="4684" y="1299"/>
                    <a:pt x="4839" y="1268"/>
                    <a:pt x="4994" y="1268"/>
                  </a:cubicBezTo>
                  <a:cubicBezTo>
                    <a:pt x="5490" y="1268"/>
                    <a:pt x="5894" y="1671"/>
                    <a:pt x="5894" y="2167"/>
                  </a:cubicBezTo>
                  <a:lnTo>
                    <a:pt x="5894" y="2198"/>
                  </a:lnTo>
                  <a:cubicBezTo>
                    <a:pt x="5894" y="2260"/>
                    <a:pt x="5894" y="2322"/>
                    <a:pt x="5956" y="2353"/>
                  </a:cubicBezTo>
                  <a:cubicBezTo>
                    <a:pt x="5987" y="2384"/>
                    <a:pt x="6049" y="2415"/>
                    <a:pt x="6080" y="2415"/>
                  </a:cubicBezTo>
                  <a:cubicBezTo>
                    <a:pt x="6576" y="2415"/>
                    <a:pt x="6979" y="2819"/>
                    <a:pt x="6979" y="3315"/>
                  </a:cubicBezTo>
                  <a:lnTo>
                    <a:pt x="6979" y="3346"/>
                  </a:lnTo>
                  <a:cubicBezTo>
                    <a:pt x="6948" y="3749"/>
                    <a:pt x="6607" y="4060"/>
                    <a:pt x="6204" y="4060"/>
                  </a:cubicBezTo>
                  <a:lnTo>
                    <a:pt x="3722" y="4060"/>
                  </a:lnTo>
                  <a:cubicBezTo>
                    <a:pt x="3443" y="4060"/>
                    <a:pt x="3443" y="4463"/>
                    <a:pt x="3722" y="4463"/>
                  </a:cubicBezTo>
                  <a:lnTo>
                    <a:pt x="6204" y="4463"/>
                  </a:lnTo>
                  <a:cubicBezTo>
                    <a:pt x="6222" y="4464"/>
                    <a:pt x="6241" y="4464"/>
                    <a:pt x="6259" y="4464"/>
                  </a:cubicBezTo>
                  <a:cubicBezTo>
                    <a:pt x="6855" y="4464"/>
                    <a:pt x="7353" y="3978"/>
                    <a:pt x="7383" y="3346"/>
                  </a:cubicBezTo>
                  <a:lnTo>
                    <a:pt x="7383" y="3315"/>
                  </a:lnTo>
                  <a:cubicBezTo>
                    <a:pt x="7383" y="2664"/>
                    <a:pt x="6917" y="2105"/>
                    <a:pt x="6266" y="2012"/>
                  </a:cubicBezTo>
                  <a:cubicBezTo>
                    <a:pt x="6204" y="1330"/>
                    <a:pt x="5646" y="834"/>
                    <a:pt x="4963" y="834"/>
                  </a:cubicBezTo>
                  <a:cubicBezTo>
                    <a:pt x="4808" y="834"/>
                    <a:pt x="4653" y="865"/>
                    <a:pt x="4529" y="927"/>
                  </a:cubicBezTo>
                  <a:cubicBezTo>
                    <a:pt x="4143" y="288"/>
                    <a:pt x="3528" y="0"/>
                    <a:pt x="2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97"/>
            <p:cNvSpPr/>
            <p:nvPr/>
          </p:nvSpPr>
          <p:spPr>
            <a:xfrm>
              <a:off x="1010125" y="2770575"/>
              <a:ext cx="41900" cy="16600"/>
            </a:xfrm>
            <a:custGeom>
              <a:avLst/>
              <a:gdLst/>
              <a:ahLst/>
              <a:cxnLst/>
              <a:rect l="l" t="t" r="r" b="b"/>
              <a:pathLst>
                <a:path w="1676" h="664" extrusionOk="0">
                  <a:moveTo>
                    <a:pt x="753" y="0"/>
                  </a:moveTo>
                  <a:cubicBezTo>
                    <a:pt x="503" y="0"/>
                    <a:pt x="258" y="120"/>
                    <a:pt x="63" y="315"/>
                  </a:cubicBezTo>
                  <a:cubicBezTo>
                    <a:pt x="1" y="377"/>
                    <a:pt x="1" y="532"/>
                    <a:pt x="63" y="594"/>
                  </a:cubicBezTo>
                  <a:cubicBezTo>
                    <a:pt x="110" y="641"/>
                    <a:pt x="164" y="664"/>
                    <a:pt x="218" y="664"/>
                  </a:cubicBezTo>
                  <a:cubicBezTo>
                    <a:pt x="272" y="664"/>
                    <a:pt x="327" y="641"/>
                    <a:pt x="373" y="594"/>
                  </a:cubicBezTo>
                  <a:cubicBezTo>
                    <a:pt x="497" y="470"/>
                    <a:pt x="652" y="408"/>
                    <a:pt x="838" y="408"/>
                  </a:cubicBezTo>
                  <a:cubicBezTo>
                    <a:pt x="1025" y="408"/>
                    <a:pt x="1180" y="470"/>
                    <a:pt x="1304" y="594"/>
                  </a:cubicBezTo>
                  <a:cubicBezTo>
                    <a:pt x="1366" y="625"/>
                    <a:pt x="1397" y="656"/>
                    <a:pt x="1459" y="656"/>
                  </a:cubicBezTo>
                  <a:cubicBezTo>
                    <a:pt x="1521" y="656"/>
                    <a:pt x="1552" y="625"/>
                    <a:pt x="1614" y="594"/>
                  </a:cubicBezTo>
                  <a:cubicBezTo>
                    <a:pt x="1676" y="532"/>
                    <a:pt x="1676" y="377"/>
                    <a:pt x="1614" y="315"/>
                  </a:cubicBezTo>
                  <a:cubicBezTo>
                    <a:pt x="1419" y="120"/>
                    <a:pt x="1174" y="0"/>
                    <a:pt x="924" y="0"/>
                  </a:cubicBezTo>
                  <a:cubicBezTo>
                    <a:pt x="895" y="0"/>
                    <a:pt x="867" y="2"/>
                    <a:pt x="838" y="5"/>
                  </a:cubicBezTo>
                  <a:cubicBezTo>
                    <a:pt x="810" y="2"/>
                    <a:pt x="781"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97"/>
            <p:cNvSpPr/>
            <p:nvPr/>
          </p:nvSpPr>
          <p:spPr>
            <a:xfrm>
              <a:off x="991750" y="2746650"/>
              <a:ext cx="77350" cy="24050"/>
            </a:xfrm>
            <a:custGeom>
              <a:avLst/>
              <a:gdLst/>
              <a:ahLst/>
              <a:cxnLst/>
              <a:rect l="l" t="t" r="r" b="b"/>
              <a:pathLst>
                <a:path w="3094" h="962" extrusionOk="0">
                  <a:moveTo>
                    <a:pt x="1573" y="0"/>
                  </a:moveTo>
                  <a:cubicBezTo>
                    <a:pt x="1046" y="0"/>
                    <a:pt x="519" y="217"/>
                    <a:pt x="147" y="590"/>
                  </a:cubicBezTo>
                  <a:cubicBezTo>
                    <a:pt x="1" y="735"/>
                    <a:pt x="140" y="957"/>
                    <a:pt x="312" y="957"/>
                  </a:cubicBezTo>
                  <a:cubicBezTo>
                    <a:pt x="360" y="957"/>
                    <a:pt x="410" y="940"/>
                    <a:pt x="457" y="900"/>
                  </a:cubicBezTo>
                  <a:cubicBezTo>
                    <a:pt x="767" y="574"/>
                    <a:pt x="1178" y="411"/>
                    <a:pt x="1589" y="411"/>
                  </a:cubicBezTo>
                  <a:cubicBezTo>
                    <a:pt x="2000" y="411"/>
                    <a:pt x="2411" y="574"/>
                    <a:pt x="2721" y="900"/>
                  </a:cubicBezTo>
                  <a:cubicBezTo>
                    <a:pt x="2752" y="931"/>
                    <a:pt x="2814" y="962"/>
                    <a:pt x="2876" y="962"/>
                  </a:cubicBezTo>
                  <a:cubicBezTo>
                    <a:pt x="2938" y="962"/>
                    <a:pt x="2969" y="931"/>
                    <a:pt x="3031" y="900"/>
                  </a:cubicBezTo>
                  <a:cubicBezTo>
                    <a:pt x="3093" y="807"/>
                    <a:pt x="3093" y="683"/>
                    <a:pt x="3031" y="590"/>
                  </a:cubicBezTo>
                  <a:cubicBezTo>
                    <a:pt x="2628" y="217"/>
                    <a:pt x="2132" y="0"/>
                    <a:pt x="1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97"/>
            <p:cNvSpPr/>
            <p:nvPr/>
          </p:nvSpPr>
          <p:spPr>
            <a:xfrm>
              <a:off x="974700" y="2722600"/>
              <a:ext cx="111450" cy="31050"/>
            </a:xfrm>
            <a:custGeom>
              <a:avLst/>
              <a:gdLst/>
              <a:ahLst/>
              <a:cxnLst/>
              <a:rect l="l" t="t" r="r" b="b"/>
              <a:pathLst>
                <a:path w="4458" h="1242" extrusionOk="0">
                  <a:moveTo>
                    <a:pt x="2255" y="1"/>
                  </a:moveTo>
                  <a:cubicBezTo>
                    <a:pt x="1480" y="1"/>
                    <a:pt x="705" y="311"/>
                    <a:pt x="146" y="869"/>
                  </a:cubicBezTo>
                  <a:cubicBezTo>
                    <a:pt x="0" y="1015"/>
                    <a:pt x="140" y="1237"/>
                    <a:pt x="312" y="1237"/>
                  </a:cubicBezTo>
                  <a:cubicBezTo>
                    <a:pt x="359" y="1237"/>
                    <a:pt x="409" y="1220"/>
                    <a:pt x="456" y="1179"/>
                  </a:cubicBezTo>
                  <a:cubicBezTo>
                    <a:pt x="953" y="668"/>
                    <a:pt x="1612" y="412"/>
                    <a:pt x="2271" y="412"/>
                  </a:cubicBezTo>
                  <a:cubicBezTo>
                    <a:pt x="2930" y="412"/>
                    <a:pt x="3589" y="668"/>
                    <a:pt x="4086" y="1179"/>
                  </a:cubicBezTo>
                  <a:cubicBezTo>
                    <a:pt x="4117" y="1210"/>
                    <a:pt x="4179" y="1241"/>
                    <a:pt x="4241" y="1241"/>
                  </a:cubicBezTo>
                  <a:cubicBezTo>
                    <a:pt x="4303" y="1241"/>
                    <a:pt x="4334" y="1210"/>
                    <a:pt x="4396" y="1179"/>
                  </a:cubicBezTo>
                  <a:cubicBezTo>
                    <a:pt x="4458" y="1086"/>
                    <a:pt x="4458" y="962"/>
                    <a:pt x="4396" y="869"/>
                  </a:cubicBezTo>
                  <a:cubicBezTo>
                    <a:pt x="3806" y="311"/>
                    <a:pt x="3062"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97"/>
            <p:cNvSpPr/>
            <p:nvPr/>
          </p:nvSpPr>
          <p:spPr>
            <a:xfrm>
              <a:off x="1026425" y="2682150"/>
              <a:ext cx="11275" cy="7900"/>
            </a:xfrm>
            <a:custGeom>
              <a:avLst/>
              <a:gdLst/>
              <a:ahLst/>
              <a:cxnLst/>
              <a:rect l="l" t="t" r="r" b="b"/>
              <a:pathLst>
                <a:path w="451" h="316" extrusionOk="0">
                  <a:moveTo>
                    <a:pt x="66" y="1"/>
                  </a:moveTo>
                  <a:cubicBezTo>
                    <a:pt x="28" y="1"/>
                    <a:pt x="0" y="28"/>
                    <a:pt x="0" y="99"/>
                  </a:cubicBezTo>
                  <a:cubicBezTo>
                    <a:pt x="0" y="223"/>
                    <a:pt x="93" y="316"/>
                    <a:pt x="186" y="316"/>
                  </a:cubicBezTo>
                  <a:cubicBezTo>
                    <a:pt x="450" y="316"/>
                    <a:pt x="195" y="1"/>
                    <a:pt x="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97"/>
            <p:cNvSpPr/>
            <p:nvPr/>
          </p:nvSpPr>
          <p:spPr>
            <a:xfrm>
              <a:off x="1026425" y="2664000"/>
              <a:ext cx="11200" cy="8225"/>
            </a:xfrm>
            <a:custGeom>
              <a:avLst/>
              <a:gdLst/>
              <a:ahLst/>
              <a:cxnLst/>
              <a:rect l="l" t="t" r="r" b="b"/>
              <a:pathLst>
                <a:path w="448" h="329" extrusionOk="0">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97"/>
            <p:cNvSpPr/>
            <p:nvPr/>
          </p:nvSpPr>
          <p:spPr>
            <a:xfrm>
              <a:off x="1026425" y="2700450"/>
              <a:ext cx="11200" cy="8225"/>
            </a:xfrm>
            <a:custGeom>
              <a:avLst/>
              <a:gdLst/>
              <a:ahLst/>
              <a:cxnLst/>
              <a:rect l="l" t="t" r="r" b="b"/>
              <a:pathLst>
                <a:path w="448" h="329" extrusionOk="0">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97"/>
            <p:cNvSpPr/>
            <p:nvPr/>
          </p:nvSpPr>
          <p:spPr>
            <a:xfrm>
              <a:off x="1107850" y="2766650"/>
              <a:ext cx="10100" cy="10250"/>
            </a:xfrm>
            <a:custGeom>
              <a:avLst/>
              <a:gdLst/>
              <a:ahLst/>
              <a:cxnLst/>
              <a:rect l="l" t="t" r="r" b="b"/>
              <a:pathLst>
                <a:path w="404" h="410" extrusionOk="0">
                  <a:moveTo>
                    <a:pt x="150" y="1"/>
                  </a:moveTo>
                  <a:cubicBezTo>
                    <a:pt x="71" y="1"/>
                    <a:pt x="0" y="85"/>
                    <a:pt x="0" y="193"/>
                  </a:cubicBezTo>
                  <a:cubicBezTo>
                    <a:pt x="0" y="317"/>
                    <a:pt x="93" y="410"/>
                    <a:pt x="187" y="410"/>
                  </a:cubicBezTo>
                  <a:cubicBezTo>
                    <a:pt x="311" y="410"/>
                    <a:pt x="404" y="317"/>
                    <a:pt x="404" y="193"/>
                  </a:cubicBezTo>
                  <a:cubicBezTo>
                    <a:pt x="404" y="69"/>
                    <a:pt x="311" y="7"/>
                    <a:pt x="187" y="7"/>
                  </a:cubicBezTo>
                  <a:cubicBezTo>
                    <a:pt x="174" y="3"/>
                    <a:pt x="162" y="1"/>
                    <a:pt x="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97"/>
            <p:cNvSpPr/>
            <p:nvPr/>
          </p:nvSpPr>
          <p:spPr>
            <a:xfrm>
              <a:off x="1125300" y="2766650"/>
              <a:ext cx="11650" cy="9475"/>
            </a:xfrm>
            <a:custGeom>
              <a:avLst/>
              <a:gdLst/>
              <a:ahLst/>
              <a:cxnLst/>
              <a:rect l="l" t="t" r="r" b="b"/>
              <a:pathLst>
                <a:path w="466" h="379" extrusionOk="0">
                  <a:moveTo>
                    <a:pt x="196" y="1"/>
                  </a:moveTo>
                  <a:cubicBezTo>
                    <a:pt x="117" y="1"/>
                    <a:pt x="47" y="85"/>
                    <a:pt x="47" y="193"/>
                  </a:cubicBezTo>
                  <a:cubicBezTo>
                    <a:pt x="0" y="317"/>
                    <a:pt x="117" y="379"/>
                    <a:pt x="233" y="379"/>
                  </a:cubicBezTo>
                  <a:cubicBezTo>
                    <a:pt x="349" y="379"/>
                    <a:pt x="466" y="317"/>
                    <a:pt x="419" y="193"/>
                  </a:cubicBezTo>
                  <a:cubicBezTo>
                    <a:pt x="419" y="69"/>
                    <a:pt x="326" y="7"/>
                    <a:pt x="233" y="7"/>
                  </a:cubicBezTo>
                  <a:cubicBezTo>
                    <a:pt x="221" y="3"/>
                    <a:pt x="208"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97"/>
            <p:cNvSpPr/>
            <p:nvPr/>
          </p:nvSpPr>
          <p:spPr>
            <a:xfrm>
              <a:off x="1089225" y="2766650"/>
              <a:ext cx="10125" cy="10250"/>
            </a:xfrm>
            <a:custGeom>
              <a:avLst/>
              <a:gdLst/>
              <a:ahLst/>
              <a:cxnLst/>
              <a:rect l="l" t="t" r="r" b="b"/>
              <a:pathLst>
                <a:path w="405" h="410" extrusionOk="0">
                  <a:moveTo>
                    <a:pt x="171" y="1"/>
                  </a:moveTo>
                  <a:cubicBezTo>
                    <a:pt x="71" y="1"/>
                    <a:pt x="1" y="85"/>
                    <a:pt x="1" y="193"/>
                  </a:cubicBezTo>
                  <a:cubicBezTo>
                    <a:pt x="1" y="317"/>
                    <a:pt x="94" y="410"/>
                    <a:pt x="218" y="410"/>
                  </a:cubicBezTo>
                  <a:cubicBezTo>
                    <a:pt x="311" y="410"/>
                    <a:pt x="404" y="317"/>
                    <a:pt x="404" y="193"/>
                  </a:cubicBezTo>
                  <a:cubicBezTo>
                    <a:pt x="404" y="69"/>
                    <a:pt x="311" y="7"/>
                    <a:pt x="218" y="7"/>
                  </a:cubicBezTo>
                  <a:cubicBezTo>
                    <a:pt x="202" y="3"/>
                    <a:pt x="186"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83" name="Google Shape;14983;p97"/>
          <p:cNvSpPr txBox="1"/>
          <p:nvPr/>
        </p:nvSpPr>
        <p:spPr>
          <a:xfrm>
            <a:off x="2760900" y="1188000"/>
            <a:ext cx="36222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Online Learning</a:t>
            </a:r>
            <a:endParaRPr sz="1600">
              <a:solidFill>
                <a:srgbClr val="FFFFFF"/>
              </a:solidFill>
            </a:endParaRPr>
          </a:p>
        </p:txBody>
      </p:sp>
      <p:sp>
        <p:nvSpPr>
          <p:cNvPr id="14984" name="Google Shape;14984;p9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356"/>
        <p:cNvGrpSpPr/>
        <p:nvPr/>
      </p:nvGrpSpPr>
      <p:grpSpPr>
        <a:xfrm>
          <a:off x="0" y="0"/>
          <a:ext cx="0" cy="0"/>
          <a:chOff x="0" y="0"/>
          <a:chExt cx="0" cy="0"/>
        </a:xfrm>
      </p:grpSpPr>
      <p:pic>
        <p:nvPicPr>
          <p:cNvPr id="26" name="Google Shape;1350;p44">
            <a:extLst>
              <a:ext uri="{FF2B5EF4-FFF2-40B4-BE49-F238E27FC236}">
                <a16:creationId xmlns:a16="http://schemas.microsoft.com/office/drawing/2014/main" id="{9A3923F4-500B-187D-18FB-105F4758AD5B}"/>
              </a:ext>
            </a:extLst>
          </p:cNvPr>
          <p:cNvPicPr preferRelativeResize="0"/>
          <p:nvPr/>
        </p:nvPicPr>
        <p:blipFill>
          <a:blip r:embed="rId5">
            <a:alphaModFix/>
          </a:blip>
          <a:stretch>
            <a:fillRect/>
          </a:stretch>
        </p:blipFill>
        <p:spPr>
          <a:xfrm rot="7904701">
            <a:off x="-1325599" y="-1093245"/>
            <a:ext cx="2224722" cy="2224768"/>
          </a:xfrm>
          <a:prstGeom prst="rect">
            <a:avLst/>
          </a:prstGeom>
          <a:noFill/>
          <a:ln>
            <a:noFill/>
          </a:ln>
        </p:spPr>
      </p:pic>
      <p:sp>
        <p:nvSpPr>
          <p:cNvPr id="4" name="TextBox 3">
            <a:extLst>
              <a:ext uri="{FF2B5EF4-FFF2-40B4-BE49-F238E27FC236}">
                <a16:creationId xmlns:a16="http://schemas.microsoft.com/office/drawing/2014/main" id="{7710F6D2-EC31-18C1-2AD9-2E52360D049A}"/>
              </a:ext>
            </a:extLst>
          </p:cNvPr>
          <p:cNvSpPr txBox="1"/>
          <p:nvPr/>
        </p:nvSpPr>
        <p:spPr>
          <a:xfrm>
            <a:off x="1432931" y="757806"/>
            <a:ext cx="6278137" cy="830997"/>
          </a:xfrm>
          <a:prstGeom prst="rect">
            <a:avLst/>
          </a:prstGeom>
          <a:solidFill>
            <a:schemeClr val="accent6">
              <a:lumMod val="20000"/>
              <a:lumOff val="80000"/>
            </a:schemeClr>
          </a:solidFill>
        </p:spPr>
        <p:txBody>
          <a:bodyPr wrap="square" rtlCol="0">
            <a:spAutoFit/>
          </a:bodyPr>
          <a:lstStyle/>
          <a:p>
            <a:r>
              <a:rPr lang="en-US" sz="2400" b="1" dirty="0">
                <a:solidFill>
                  <a:schemeClr val="accent1"/>
                </a:solidFill>
                <a:latin typeface="Calibri" panose="020F0502020204030204" pitchFamily="34" charset="0"/>
                <a:cs typeface="Calibri" panose="020F0502020204030204" pitchFamily="34" charset="0"/>
              </a:rPr>
              <a:t>3. Listen to Mark talking about festival symbols. Fill in each blank with ONE word.</a:t>
            </a:r>
            <a:endParaRPr lang="en-VN" sz="2400" b="1" dirty="0">
              <a:solidFill>
                <a:schemeClr val="accent1"/>
              </a:solidFill>
              <a:latin typeface="Calibri" panose="020F0502020204030204" pitchFamily="34" charset="0"/>
              <a:cs typeface="Calibri" panose="020F0502020204030204" pitchFamily="34" charset="0"/>
            </a:endParaRPr>
          </a:p>
        </p:txBody>
      </p:sp>
      <p:sp>
        <p:nvSpPr>
          <p:cNvPr id="9" name="TextBox 8">
            <a:extLst>
              <a:ext uri="{FF2B5EF4-FFF2-40B4-BE49-F238E27FC236}">
                <a16:creationId xmlns:a16="http://schemas.microsoft.com/office/drawing/2014/main" id="{E4ED526A-8E50-5651-8DE3-A6AEEF0C9FE6}"/>
              </a:ext>
            </a:extLst>
          </p:cNvPr>
          <p:cNvSpPr txBox="1"/>
          <p:nvPr/>
        </p:nvSpPr>
        <p:spPr>
          <a:xfrm>
            <a:off x="1432931" y="1806256"/>
            <a:ext cx="6278137" cy="2343590"/>
          </a:xfrm>
          <a:prstGeom prst="rect">
            <a:avLst/>
          </a:prstGeom>
          <a:solidFill>
            <a:schemeClr val="accent3">
              <a:lumMod val="20000"/>
              <a:lumOff val="80000"/>
            </a:schemeClr>
          </a:solidFill>
        </p:spPr>
        <p:txBody>
          <a:bodyPr wrap="square" rtlCol="0">
            <a:spAutoFit/>
          </a:bodyPr>
          <a:lstStyle/>
          <a:p>
            <a:pPr>
              <a:lnSpc>
                <a:spcPct val="150000"/>
              </a:lnSpc>
            </a:pPr>
            <a:r>
              <a:rPr lang="en-US" sz="2000" b="1" dirty="0">
                <a:effectLst/>
                <a:latin typeface="Cambria" panose="02040503050406030204" pitchFamily="18" charset="0"/>
                <a:ea typeface="Menlo" panose="020B0609030804020204" pitchFamily="49" charset="0"/>
                <a:cs typeface="Menlo" panose="020B0609030804020204" pitchFamily="49" charset="0"/>
              </a:rPr>
              <a:t>1.</a:t>
            </a:r>
            <a:r>
              <a:rPr lang="en-US" sz="2000" dirty="0">
                <a:effectLst/>
                <a:latin typeface="Cambria" panose="02040503050406030204" pitchFamily="18" charset="0"/>
                <a:ea typeface="Menlo" panose="020B0609030804020204" pitchFamily="49" charset="0"/>
                <a:cs typeface="Menlo" panose="020B0609030804020204" pitchFamily="49" charset="0"/>
              </a:rPr>
              <a:t> A symbol is an image we use or </a:t>
            </a:r>
            <a:r>
              <a:rPr lang="en-US" sz="2000" u="sng" dirty="0">
                <a:latin typeface="Cambria" panose="02040503050406030204" pitchFamily="18" charset="0"/>
                <a:ea typeface="Menlo" panose="020B0609030804020204" pitchFamily="49" charset="0"/>
                <a:cs typeface="Menlo" panose="020B0609030804020204" pitchFamily="49" charset="0"/>
              </a:rPr>
              <a:t>          </a:t>
            </a:r>
            <a:r>
              <a:rPr lang="en-US" sz="2000" dirty="0">
                <a:effectLst/>
                <a:latin typeface="Cambria" panose="02040503050406030204" pitchFamily="18" charset="0"/>
                <a:ea typeface="Menlo" panose="020B0609030804020204" pitchFamily="49" charset="0"/>
                <a:cs typeface="Menlo" panose="020B0609030804020204" pitchFamily="49" charset="0"/>
              </a:rPr>
              <a:t> of when celebrating a festival.</a:t>
            </a:r>
          </a:p>
          <a:p>
            <a:pPr>
              <a:lnSpc>
                <a:spcPct val="150000"/>
              </a:lnSpc>
            </a:pPr>
            <a:r>
              <a:rPr lang="en-US" sz="2000" b="1" dirty="0">
                <a:effectLst/>
                <a:latin typeface="Cambria" panose="02040503050406030204" pitchFamily="18" charset="0"/>
                <a:ea typeface="Menlo" panose="020B0609030804020204" pitchFamily="49" charset="0"/>
                <a:cs typeface="Menlo" panose="020B0609030804020204" pitchFamily="49" charset="0"/>
              </a:rPr>
              <a:t>2.</a:t>
            </a:r>
            <a:r>
              <a:rPr lang="en-US" sz="2000" dirty="0">
                <a:effectLst/>
                <a:latin typeface="Cambria" panose="02040503050406030204" pitchFamily="18" charset="0"/>
                <a:ea typeface="Menlo" panose="020B0609030804020204" pitchFamily="49" charset="0"/>
                <a:cs typeface="Menlo" panose="020B0609030804020204" pitchFamily="49" charset="0"/>
              </a:rPr>
              <a:t> A symbol usually has a special </a:t>
            </a:r>
            <a:r>
              <a:rPr lang="en-US" sz="2000" u="sng" dirty="0">
                <a:latin typeface="Cambria" panose="02040503050406030204" pitchFamily="18" charset="0"/>
                <a:ea typeface="Menlo" panose="020B0609030804020204" pitchFamily="49" charset="0"/>
                <a:cs typeface="Menlo" panose="020B0609030804020204" pitchFamily="49" charset="0"/>
              </a:rPr>
              <a:t>                 </a:t>
            </a:r>
            <a:r>
              <a:rPr lang="en-US" sz="2000" dirty="0">
                <a:effectLst/>
                <a:latin typeface="Cambria" panose="02040503050406030204" pitchFamily="18" charset="0"/>
                <a:ea typeface="Menlo" panose="020B0609030804020204" pitchFamily="49" charset="0"/>
                <a:cs typeface="Menlo" panose="020B0609030804020204" pitchFamily="49" charset="0"/>
              </a:rPr>
              <a:t>.</a:t>
            </a:r>
          </a:p>
          <a:p>
            <a:pPr>
              <a:lnSpc>
                <a:spcPct val="150000"/>
              </a:lnSpc>
            </a:pPr>
            <a:r>
              <a:rPr lang="en-US" sz="2000" b="1" dirty="0">
                <a:effectLst/>
                <a:latin typeface="Cambria" panose="02040503050406030204" pitchFamily="18" charset="0"/>
                <a:ea typeface="Menlo" panose="020B0609030804020204" pitchFamily="49" charset="0"/>
                <a:cs typeface="Menlo" panose="020B0609030804020204" pitchFamily="49" charset="0"/>
              </a:rPr>
              <a:t>3.</a:t>
            </a:r>
            <a:r>
              <a:rPr lang="en-US" sz="2000" dirty="0">
                <a:effectLst/>
                <a:latin typeface="Cambria" panose="02040503050406030204" pitchFamily="18" charset="0"/>
                <a:ea typeface="Menlo" panose="020B0609030804020204" pitchFamily="49" charset="0"/>
                <a:cs typeface="Menlo" panose="020B0609030804020204" pitchFamily="49" charset="0"/>
              </a:rPr>
              <a:t> The Christmas tree is the symbol of a long </a:t>
            </a:r>
            <a:r>
              <a:rPr lang="en-US" sz="2000" u="sng" dirty="0">
                <a:latin typeface="Cambria" panose="02040503050406030204" pitchFamily="18" charset="0"/>
                <a:ea typeface="Menlo" panose="020B0609030804020204" pitchFamily="49" charset="0"/>
                <a:cs typeface="Menlo" panose="020B0609030804020204" pitchFamily="49" charset="0"/>
              </a:rPr>
              <a:t>      </a:t>
            </a:r>
            <a:r>
              <a:rPr lang="en-US" sz="2000" dirty="0">
                <a:effectLst/>
                <a:latin typeface="Cambria" panose="02040503050406030204" pitchFamily="18" charset="0"/>
                <a:ea typeface="Menlo" panose="020B0609030804020204" pitchFamily="49" charset="0"/>
                <a:cs typeface="Menlo" panose="020B0609030804020204" pitchFamily="49" charset="0"/>
              </a:rPr>
              <a:t>.</a:t>
            </a:r>
          </a:p>
          <a:p>
            <a:pPr>
              <a:lnSpc>
                <a:spcPct val="150000"/>
              </a:lnSpc>
            </a:pPr>
            <a:r>
              <a:rPr lang="en-US" sz="2000" b="1" dirty="0">
                <a:effectLst/>
                <a:latin typeface="Cambria" panose="02040503050406030204" pitchFamily="18" charset="0"/>
                <a:ea typeface="Menlo" panose="020B0609030804020204" pitchFamily="49" charset="0"/>
                <a:cs typeface="Menlo" panose="020B0609030804020204" pitchFamily="49" charset="0"/>
              </a:rPr>
              <a:t>4.</a:t>
            </a:r>
            <a:r>
              <a:rPr lang="en-US" sz="2000" dirty="0">
                <a:effectLst/>
                <a:latin typeface="Cambria" panose="02040503050406030204" pitchFamily="18" charset="0"/>
                <a:ea typeface="Menlo" panose="020B0609030804020204" pitchFamily="49" charset="0"/>
                <a:cs typeface="Menlo" panose="020B0609030804020204" pitchFamily="49" charset="0"/>
              </a:rPr>
              <a:t> Santa Claus is the symbol of joy and </a:t>
            </a:r>
            <a:r>
              <a:rPr lang="en-US" sz="2000" u="sng" dirty="0">
                <a:latin typeface="Cambria" panose="02040503050406030204" pitchFamily="18" charset="0"/>
                <a:ea typeface="Menlo" panose="020B0609030804020204" pitchFamily="49" charset="0"/>
                <a:cs typeface="Menlo" panose="020B0609030804020204" pitchFamily="49" charset="0"/>
              </a:rPr>
              <a:t>                    </a:t>
            </a:r>
            <a:r>
              <a:rPr lang="en-US" sz="2000" dirty="0">
                <a:effectLst/>
                <a:latin typeface="Cambria" panose="02040503050406030204" pitchFamily="18" charset="0"/>
                <a:ea typeface="Menlo" panose="020B0609030804020204" pitchFamily="49" charset="0"/>
                <a:cs typeface="Menlo" panose="020B0609030804020204" pitchFamily="49" charset="0"/>
              </a:rPr>
              <a:t>.</a:t>
            </a:r>
          </a:p>
        </p:txBody>
      </p:sp>
      <p:sp>
        <p:nvSpPr>
          <p:cNvPr id="10" name="TextBox 9">
            <a:extLst>
              <a:ext uri="{FF2B5EF4-FFF2-40B4-BE49-F238E27FC236}">
                <a16:creationId xmlns:a16="http://schemas.microsoft.com/office/drawing/2014/main" id="{BCA4DF29-E9AA-169E-2A57-C63D26AB9A15}"/>
              </a:ext>
            </a:extLst>
          </p:cNvPr>
          <p:cNvSpPr txBox="1"/>
          <p:nvPr/>
        </p:nvSpPr>
        <p:spPr>
          <a:xfrm>
            <a:off x="5120108" y="1910619"/>
            <a:ext cx="760144" cy="400110"/>
          </a:xfrm>
          <a:prstGeom prst="rect">
            <a:avLst/>
          </a:prstGeom>
          <a:noFill/>
        </p:spPr>
        <p:txBody>
          <a:bodyPr wrap="none" rtlCol="0">
            <a:spAutoFit/>
          </a:bodyPr>
          <a:lstStyle/>
          <a:p>
            <a:r>
              <a:rPr lang="en-VN" sz="2000" dirty="0">
                <a:solidFill>
                  <a:srgbClr val="FF0000"/>
                </a:solidFill>
                <a:highlight>
                  <a:srgbClr val="FFFF00"/>
                </a:highlight>
                <a:latin typeface="Cambria" panose="02040503050406030204" pitchFamily="18" charset="0"/>
                <a:ea typeface="Helvetica Neue" panose="02000503000000020004" pitchFamily="2" charset="0"/>
                <a:cs typeface="Helvetica Neue" panose="02000503000000020004" pitchFamily="2" charset="0"/>
              </a:rPr>
              <a:t>think</a:t>
            </a:r>
          </a:p>
        </p:txBody>
      </p:sp>
      <p:sp>
        <p:nvSpPr>
          <p:cNvPr id="11" name="TextBox 10">
            <a:extLst>
              <a:ext uri="{FF2B5EF4-FFF2-40B4-BE49-F238E27FC236}">
                <a16:creationId xmlns:a16="http://schemas.microsoft.com/office/drawing/2014/main" id="{AB61EED0-EED1-1E73-7FBF-6BEC4E46B754}"/>
              </a:ext>
            </a:extLst>
          </p:cNvPr>
          <p:cNvSpPr txBox="1"/>
          <p:nvPr/>
        </p:nvSpPr>
        <p:spPr>
          <a:xfrm>
            <a:off x="4986293" y="2836171"/>
            <a:ext cx="1130438" cy="400110"/>
          </a:xfrm>
          <a:prstGeom prst="rect">
            <a:avLst/>
          </a:prstGeom>
          <a:noFill/>
        </p:spPr>
        <p:txBody>
          <a:bodyPr wrap="none" rtlCol="0">
            <a:spAutoFit/>
          </a:bodyPr>
          <a:lstStyle/>
          <a:p>
            <a:r>
              <a:rPr lang="en-VN" sz="2000" dirty="0">
                <a:solidFill>
                  <a:srgbClr val="FF0000"/>
                </a:solidFill>
                <a:highlight>
                  <a:srgbClr val="FFFF00"/>
                </a:highlight>
                <a:latin typeface="Cambria" panose="02040503050406030204" pitchFamily="18" charset="0"/>
                <a:ea typeface="Helvetica Neue" panose="02000503000000020004" pitchFamily="2" charset="0"/>
                <a:cs typeface="Helvetica Neue" panose="02000503000000020004" pitchFamily="2" charset="0"/>
              </a:rPr>
              <a:t>meaning</a:t>
            </a:r>
          </a:p>
        </p:txBody>
      </p:sp>
      <p:sp>
        <p:nvSpPr>
          <p:cNvPr id="12" name="TextBox 11">
            <a:extLst>
              <a:ext uri="{FF2B5EF4-FFF2-40B4-BE49-F238E27FC236}">
                <a16:creationId xmlns:a16="http://schemas.microsoft.com/office/drawing/2014/main" id="{5C9BBBFB-5669-5736-ED79-5A59839CAFA0}"/>
              </a:ext>
            </a:extLst>
          </p:cNvPr>
          <p:cNvSpPr txBox="1"/>
          <p:nvPr/>
        </p:nvSpPr>
        <p:spPr>
          <a:xfrm>
            <a:off x="6268970" y="3280886"/>
            <a:ext cx="526106" cy="400110"/>
          </a:xfrm>
          <a:prstGeom prst="rect">
            <a:avLst/>
          </a:prstGeom>
          <a:noFill/>
        </p:spPr>
        <p:txBody>
          <a:bodyPr wrap="none" rtlCol="0">
            <a:spAutoFit/>
          </a:bodyPr>
          <a:lstStyle/>
          <a:p>
            <a:r>
              <a:rPr lang="en-VN" sz="2000" dirty="0">
                <a:solidFill>
                  <a:srgbClr val="FF0000"/>
                </a:solidFill>
                <a:highlight>
                  <a:srgbClr val="FFFF00"/>
                </a:highlight>
                <a:latin typeface="Cambria" panose="02040503050406030204" pitchFamily="18" charset="0"/>
                <a:ea typeface="Helvetica Neue" panose="02000503000000020004" pitchFamily="2" charset="0"/>
                <a:cs typeface="Helvetica Neue" panose="02000503000000020004" pitchFamily="2" charset="0"/>
              </a:rPr>
              <a:t>life</a:t>
            </a:r>
          </a:p>
        </p:txBody>
      </p:sp>
      <p:sp>
        <p:nvSpPr>
          <p:cNvPr id="13" name="TextBox 12">
            <a:extLst>
              <a:ext uri="{FF2B5EF4-FFF2-40B4-BE49-F238E27FC236}">
                <a16:creationId xmlns:a16="http://schemas.microsoft.com/office/drawing/2014/main" id="{C69AFC51-EE0E-8C5C-D177-424B812241CA}"/>
              </a:ext>
            </a:extLst>
          </p:cNvPr>
          <p:cNvSpPr txBox="1"/>
          <p:nvPr/>
        </p:nvSpPr>
        <p:spPr>
          <a:xfrm>
            <a:off x="5621196" y="3732317"/>
            <a:ext cx="1295547" cy="400110"/>
          </a:xfrm>
          <a:prstGeom prst="rect">
            <a:avLst/>
          </a:prstGeom>
          <a:noFill/>
        </p:spPr>
        <p:txBody>
          <a:bodyPr wrap="none" rtlCol="0">
            <a:spAutoFit/>
          </a:bodyPr>
          <a:lstStyle/>
          <a:p>
            <a:r>
              <a:rPr lang="en-VN" sz="2000" dirty="0">
                <a:solidFill>
                  <a:srgbClr val="FF0000"/>
                </a:solidFill>
                <a:highlight>
                  <a:srgbClr val="FFFF00"/>
                </a:highlight>
                <a:latin typeface="Cambria" panose="02040503050406030204" pitchFamily="18" charset="0"/>
                <a:ea typeface="Helvetica Neue" panose="02000503000000020004" pitchFamily="2" charset="0"/>
                <a:cs typeface="Helvetica Neue" panose="02000503000000020004" pitchFamily="2" charset="0"/>
              </a:rPr>
              <a:t>happiness</a:t>
            </a:r>
          </a:p>
        </p:txBody>
      </p:sp>
      <p:grpSp>
        <p:nvGrpSpPr>
          <p:cNvPr id="20" name="Google Shape;1335;p44">
            <a:extLst>
              <a:ext uri="{FF2B5EF4-FFF2-40B4-BE49-F238E27FC236}">
                <a16:creationId xmlns:a16="http://schemas.microsoft.com/office/drawing/2014/main" id="{CFE27FCA-8548-01CE-5963-0130BD35D2FF}"/>
              </a:ext>
            </a:extLst>
          </p:cNvPr>
          <p:cNvGrpSpPr/>
          <p:nvPr/>
        </p:nvGrpSpPr>
        <p:grpSpPr>
          <a:xfrm rot="-9122607">
            <a:off x="-571801" y="877493"/>
            <a:ext cx="717124" cy="829652"/>
            <a:chOff x="-3084600" y="2098313"/>
            <a:chExt cx="1385775" cy="1603225"/>
          </a:xfrm>
        </p:grpSpPr>
        <p:sp>
          <p:nvSpPr>
            <p:cNvPr id="21" name="Google Shape;1336;p44">
              <a:extLst>
                <a:ext uri="{FF2B5EF4-FFF2-40B4-BE49-F238E27FC236}">
                  <a16:creationId xmlns:a16="http://schemas.microsoft.com/office/drawing/2014/main" id="{027FB121-46DB-37B0-C00C-D5E77EE15591}"/>
                </a:ext>
              </a:extLst>
            </p:cNvPr>
            <p:cNvSpPr/>
            <p:nvPr/>
          </p:nvSpPr>
          <p:spPr>
            <a:xfrm>
              <a:off x="-2377075" y="2289813"/>
              <a:ext cx="595225" cy="1396450"/>
            </a:xfrm>
            <a:custGeom>
              <a:avLst/>
              <a:gdLst/>
              <a:ahLst/>
              <a:cxnLst/>
              <a:rect l="l" t="t" r="r" b="b"/>
              <a:pathLst>
                <a:path w="23809" h="55858" extrusionOk="0">
                  <a:moveTo>
                    <a:pt x="18714" y="0"/>
                  </a:moveTo>
                  <a:cubicBezTo>
                    <a:pt x="16862" y="0"/>
                    <a:pt x="14780" y="1663"/>
                    <a:pt x="13433" y="2541"/>
                  </a:cubicBezTo>
                  <a:cubicBezTo>
                    <a:pt x="10840" y="4228"/>
                    <a:pt x="8470" y="6235"/>
                    <a:pt x="6383" y="8519"/>
                  </a:cubicBezTo>
                  <a:cubicBezTo>
                    <a:pt x="4919" y="10121"/>
                    <a:pt x="3543" y="11996"/>
                    <a:pt x="3401" y="14162"/>
                  </a:cubicBezTo>
                  <a:cubicBezTo>
                    <a:pt x="4714" y="14012"/>
                    <a:pt x="5982" y="13586"/>
                    <a:pt x="7121" y="12914"/>
                  </a:cubicBezTo>
                  <a:lnTo>
                    <a:pt x="7121" y="12914"/>
                  </a:lnTo>
                  <a:cubicBezTo>
                    <a:pt x="4012" y="16573"/>
                    <a:pt x="1002" y="20659"/>
                    <a:pt x="415" y="25425"/>
                  </a:cubicBezTo>
                  <a:cubicBezTo>
                    <a:pt x="354" y="25915"/>
                    <a:pt x="350" y="26489"/>
                    <a:pt x="724" y="26811"/>
                  </a:cubicBezTo>
                  <a:cubicBezTo>
                    <a:pt x="894" y="26957"/>
                    <a:pt x="1073" y="27016"/>
                    <a:pt x="1261" y="27016"/>
                  </a:cubicBezTo>
                  <a:cubicBezTo>
                    <a:pt x="1977" y="27016"/>
                    <a:pt x="2811" y="26161"/>
                    <a:pt x="3648" y="25999"/>
                  </a:cubicBezTo>
                  <a:lnTo>
                    <a:pt x="3648" y="25999"/>
                  </a:lnTo>
                  <a:cubicBezTo>
                    <a:pt x="1893" y="28926"/>
                    <a:pt x="700" y="32154"/>
                    <a:pt x="129" y="35519"/>
                  </a:cubicBezTo>
                  <a:cubicBezTo>
                    <a:pt x="48" y="35993"/>
                    <a:pt x="1" y="36538"/>
                    <a:pt x="319" y="36896"/>
                  </a:cubicBezTo>
                  <a:cubicBezTo>
                    <a:pt x="497" y="37096"/>
                    <a:pt x="712" y="37179"/>
                    <a:pt x="944" y="37179"/>
                  </a:cubicBezTo>
                  <a:cubicBezTo>
                    <a:pt x="1552" y="37179"/>
                    <a:pt x="2270" y="36605"/>
                    <a:pt x="2702" y="36052"/>
                  </a:cubicBezTo>
                  <a:lnTo>
                    <a:pt x="2702" y="36052"/>
                  </a:lnTo>
                  <a:cubicBezTo>
                    <a:pt x="800" y="41544"/>
                    <a:pt x="693" y="47640"/>
                    <a:pt x="2400" y="53195"/>
                  </a:cubicBezTo>
                  <a:cubicBezTo>
                    <a:pt x="2732" y="54276"/>
                    <a:pt x="3243" y="55456"/>
                    <a:pt x="4299" y="55858"/>
                  </a:cubicBezTo>
                  <a:cubicBezTo>
                    <a:pt x="5423" y="50339"/>
                    <a:pt x="6778" y="44872"/>
                    <a:pt x="8362" y="39461"/>
                  </a:cubicBezTo>
                  <a:lnTo>
                    <a:pt x="9987" y="42391"/>
                  </a:lnTo>
                  <a:cubicBezTo>
                    <a:pt x="10171" y="42725"/>
                    <a:pt x="10379" y="43080"/>
                    <a:pt x="10729" y="43231"/>
                  </a:cubicBezTo>
                  <a:cubicBezTo>
                    <a:pt x="10849" y="43283"/>
                    <a:pt x="10967" y="43307"/>
                    <a:pt x="11081" y="43307"/>
                  </a:cubicBezTo>
                  <a:cubicBezTo>
                    <a:pt x="11809" y="43307"/>
                    <a:pt x="12398" y="42337"/>
                    <a:pt x="12612" y="41530"/>
                  </a:cubicBezTo>
                  <a:cubicBezTo>
                    <a:pt x="13694" y="37445"/>
                    <a:pt x="13780" y="33172"/>
                    <a:pt x="13860" y="28946"/>
                  </a:cubicBezTo>
                  <a:lnTo>
                    <a:pt x="15657" y="31191"/>
                  </a:lnTo>
                  <a:cubicBezTo>
                    <a:pt x="15856" y="31442"/>
                    <a:pt x="16076" y="31705"/>
                    <a:pt x="16384" y="31795"/>
                  </a:cubicBezTo>
                  <a:cubicBezTo>
                    <a:pt x="16463" y="31818"/>
                    <a:pt x="16540" y="31829"/>
                    <a:pt x="16614" y="31829"/>
                  </a:cubicBezTo>
                  <a:cubicBezTo>
                    <a:pt x="17321" y="31829"/>
                    <a:pt x="17770" y="30834"/>
                    <a:pt x="17881" y="30050"/>
                  </a:cubicBezTo>
                  <a:cubicBezTo>
                    <a:pt x="18437" y="26117"/>
                    <a:pt x="18304" y="22122"/>
                    <a:pt x="18170" y="18151"/>
                  </a:cubicBezTo>
                  <a:lnTo>
                    <a:pt x="18170" y="18151"/>
                  </a:lnTo>
                  <a:cubicBezTo>
                    <a:pt x="18473" y="19038"/>
                    <a:pt x="19364" y="19462"/>
                    <a:pt x="20305" y="19462"/>
                  </a:cubicBezTo>
                  <a:cubicBezTo>
                    <a:pt x="21078" y="19462"/>
                    <a:pt x="21884" y="19176"/>
                    <a:pt x="22424" y="18625"/>
                  </a:cubicBezTo>
                  <a:cubicBezTo>
                    <a:pt x="23621" y="17406"/>
                    <a:pt x="23808" y="15536"/>
                    <a:pt x="23796" y="13828"/>
                  </a:cubicBezTo>
                  <a:cubicBezTo>
                    <a:pt x="23770" y="10466"/>
                    <a:pt x="23498" y="2112"/>
                    <a:pt x="19916" y="280"/>
                  </a:cubicBezTo>
                  <a:cubicBezTo>
                    <a:pt x="19534" y="84"/>
                    <a:pt x="19130" y="0"/>
                    <a:pt x="18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37;p44">
              <a:extLst>
                <a:ext uri="{FF2B5EF4-FFF2-40B4-BE49-F238E27FC236}">
                  <a16:creationId xmlns:a16="http://schemas.microsoft.com/office/drawing/2014/main" id="{D6E31AE7-86D8-FAB4-392F-F24909A744C8}"/>
                </a:ext>
              </a:extLst>
            </p:cNvPr>
            <p:cNvSpPr/>
            <p:nvPr/>
          </p:nvSpPr>
          <p:spPr>
            <a:xfrm>
              <a:off x="-2321050" y="2123688"/>
              <a:ext cx="615775" cy="1423200"/>
            </a:xfrm>
            <a:custGeom>
              <a:avLst/>
              <a:gdLst/>
              <a:ahLst/>
              <a:cxnLst/>
              <a:rect l="l" t="t" r="r" b="b"/>
              <a:pathLst>
                <a:path w="24631" h="56928" extrusionOk="0">
                  <a:moveTo>
                    <a:pt x="23600" y="0"/>
                  </a:moveTo>
                  <a:cubicBezTo>
                    <a:pt x="23445" y="0"/>
                    <a:pt x="23283" y="65"/>
                    <a:pt x="23134" y="218"/>
                  </a:cubicBezTo>
                  <a:cubicBezTo>
                    <a:pt x="19986" y="3460"/>
                    <a:pt x="17206" y="7030"/>
                    <a:pt x="14798" y="10853"/>
                  </a:cubicBezTo>
                  <a:cubicBezTo>
                    <a:pt x="14763" y="10910"/>
                    <a:pt x="14732" y="10967"/>
                    <a:pt x="14696" y="11023"/>
                  </a:cubicBezTo>
                  <a:cubicBezTo>
                    <a:pt x="11599" y="13688"/>
                    <a:pt x="8187" y="16023"/>
                    <a:pt x="4579" y="17924"/>
                  </a:cubicBezTo>
                  <a:cubicBezTo>
                    <a:pt x="4504" y="17963"/>
                    <a:pt x="4539" y="18070"/>
                    <a:pt x="4608" y="18070"/>
                  </a:cubicBezTo>
                  <a:cubicBezTo>
                    <a:pt x="4618" y="18070"/>
                    <a:pt x="4629" y="18068"/>
                    <a:pt x="4641" y="18062"/>
                  </a:cubicBezTo>
                  <a:cubicBezTo>
                    <a:pt x="7805" y="16551"/>
                    <a:pt x="10828" y="14764"/>
                    <a:pt x="13675" y="12718"/>
                  </a:cubicBezTo>
                  <a:lnTo>
                    <a:pt x="13675" y="12718"/>
                  </a:lnTo>
                  <a:cubicBezTo>
                    <a:pt x="11903" y="15720"/>
                    <a:pt x="10341" y="18841"/>
                    <a:pt x="8966" y="22041"/>
                  </a:cubicBezTo>
                  <a:cubicBezTo>
                    <a:pt x="8379" y="22779"/>
                    <a:pt x="7771" y="23498"/>
                    <a:pt x="7142" y="24201"/>
                  </a:cubicBezTo>
                  <a:cubicBezTo>
                    <a:pt x="5726" y="25781"/>
                    <a:pt x="4207" y="27278"/>
                    <a:pt x="2620" y="28685"/>
                  </a:cubicBezTo>
                  <a:cubicBezTo>
                    <a:pt x="2549" y="28748"/>
                    <a:pt x="2607" y="28846"/>
                    <a:pt x="2680" y="28846"/>
                  </a:cubicBezTo>
                  <a:cubicBezTo>
                    <a:pt x="2698" y="28846"/>
                    <a:pt x="2717" y="28840"/>
                    <a:pt x="2735" y="28826"/>
                  </a:cubicBezTo>
                  <a:cubicBezTo>
                    <a:pt x="4185" y="27700"/>
                    <a:pt x="5568" y="26507"/>
                    <a:pt x="6879" y="25223"/>
                  </a:cubicBezTo>
                  <a:cubicBezTo>
                    <a:pt x="7337" y="24772"/>
                    <a:pt x="7778" y="24305"/>
                    <a:pt x="8220" y="23839"/>
                  </a:cubicBezTo>
                  <a:lnTo>
                    <a:pt x="8220" y="23839"/>
                  </a:lnTo>
                  <a:cubicBezTo>
                    <a:pt x="7217" y="26335"/>
                    <a:pt x="6322" y="28867"/>
                    <a:pt x="5536" y="31436"/>
                  </a:cubicBezTo>
                  <a:cubicBezTo>
                    <a:pt x="3752" y="33668"/>
                    <a:pt x="1969" y="35903"/>
                    <a:pt x="187" y="38138"/>
                  </a:cubicBezTo>
                  <a:cubicBezTo>
                    <a:pt x="102" y="38246"/>
                    <a:pt x="204" y="38360"/>
                    <a:pt x="313" y="38360"/>
                  </a:cubicBezTo>
                  <a:cubicBezTo>
                    <a:pt x="353" y="38360"/>
                    <a:pt x="395" y="38344"/>
                    <a:pt x="428" y="38305"/>
                  </a:cubicBezTo>
                  <a:cubicBezTo>
                    <a:pt x="2008" y="36428"/>
                    <a:pt x="3587" y="34550"/>
                    <a:pt x="5164" y="32671"/>
                  </a:cubicBezTo>
                  <a:lnTo>
                    <a:pt x="5164" y="32671"/>
                  </a:lnTo>
                  <a:cubicBezTo>
                    <a:pt x="5133" y="32779"/>
                    <a:pt x="5098" y="32885"/>
                    <a:pt x="5068" y="32992"/>
                  </a:cubicBezTo>
                  <a:cubicBezTo>
                    <a:pt x="4072" y="36466"/>
                    <a:pt x="3214" y="40003"/>
                    <a:pt x="2522" y="43572"/>
                  </a:cubicBezTo>
                  <a:cubicBezTo>
                    <a:pt x="2448" y="43682"/>
                    <a:pt x="2373" y="43792"/>
                    <a:pt x="2298" y="43901"/>
                  </a:cubicBezTo>
                  <a:cubicBezTo>
                    <a:pt x="2091" y="44197"/>
                    <a:pt x="1847" y="44470"/>
                    <a:pt x="1611" y="44744"/>
                  </a:cubicBezTo>
                  <a:cubicBezTo>
                    <a:pt x="1103" y="45335"/>
                    <a:pt x="581" y="45918"/>
                    <a:pt x="42" y="46480"/>
                  </a:cubicBezTo>
                  <a:cubicBezTo>
                    <a:pt x="0" y="46525"/>
                    <a:pt x="39" y="46592"/>
                    <a:pt x="83" y="46592"/>
                  </a:cubicBezTo>
                  <a:cubicBezTo>
                    <a:pt x="95" y="46592"/>
                    <a:pt x="108" y="46587"/>
                    <a:pt x="119" y="46575"/>
                  </a:cubicBezTo>
                  <a:cubicBezTo>
                    <a:pt x="642" y="46022"/>
                    <a:pt x="1145" y="45454"/>
                    <a:pt x="1616" y="44857"/>
                  </a:cubicBezTo>
                  <a:cubicBezTo>
                    <a:pt x="1858" y="44550"/>
                    <a:pt x="2084" y="44226"/>
                    <a:pt x="2336" y="43927"/>
                  </a:cubicBezTo>
                  <a:cubicBezTo>
                    <a:pt x="2387" y="43867"/>
                    <a:pt x="2437" y="43806"/>
                    <a:pt x="2488" y="43744"/>
                  </a:cubicBezTo>
                  <a:lnTo>
                    <a:pt x="2488" y="43744"/>
                  </a:lnTo>
                  <a:cubicBezTo>
                    <a:pt x="1659" y="48052"/>
                    <a:pt x="1076" y="52404"/>
                    <a:pt x="838" y="56762"/>
                  </a:cubicBezTo>
                  <a:cubicBezTo>
                    <a:pt x="832" y="56870"/>
                    <a:pt x="913" y="56927"/>
                    <a:pt x="994" y="56927"/>
                  </a:cubicBezTo>
                  <a:cubicBezTo>
                    <a:pt x="1065" y="56927"/>
                    <a:pt x="1136" y="56883"/>
                    <a:pt x="1150" y="56790"/>
                  </a:cubicBezTo>
                  <a:cubicBezTo>
                    <a:pt x="1770" y="52779"/>
                    <a:pt x="2354" y="48757"/>
                    <a:pt x="3128" y="44772"/>
                  </a:cubicBezTo>
                  <a:cubicBezTo>
                    <a:pt x="3154" y="44930"/>
                    <a:pt x="3172" y="45090"/>
                    <a:pt x="3203" y="45247"/>
                  </a:cubicBezTo>
                  <a:cubicBezTo>
                    <a:pt x="3361" y="46055"/>
                    <a:pt x="3581" y="46849"/>
                    <a:pt x="3861" y="47624"/>
                  </a:cubicBezTo>
                  <a:cubicBezTo>
                    <a:pt x="3890" y="47707"/>
                    <a:pt x="3951" y="47742"/>
                    <a:pt x="4016" y="47742"/>
                  </a:cubicBezTo>
                  <a:cubicBezTo>
                    <a:pt x="4138" y="47742"/>
                    <a:pt x="4271" y="47616"/>
                    <a:pt x="4220" y="47462"/>
                  </a:cubicBezTo>
                  <a:cubicBezTo>
                    <a:pt x="3966" y="46701"/>
                    <a:pt x="3763" y="45925"/>
                    <a:pt x="3612" y="45137"/>
                  </a:cubicBezTo>
                  <a:cubicBezTo>
                    <a:pt x="3537" y="44741"/>
                    <a:pt x="3476" y="44344"/>
                    <a:pt x="3429" y="43944"/>
                  </a:cubicBezTo>
                  <a:cubicBezTo>
                    <a:pt x="3410" y="43770"/>
                    <a:pt x="3403" y="43587"/>
                    <a:pt x="3393" y="43404"/>
                  </a:cubicBezTo>
                  <a:cubicBezTo>
                    <a:pt x="4095" y="40009"/>
                    <a:pt x="4964" y="36643"/>
                    <a:pt x="6002" y="33333"/>
                  </a:cubicBezTo>
                  <a:cubicBezTo>
                    <a:pt x="6221" y="34760"/>
                    <a:pt x="6429" y="36188"/>
                    <a:pt x="6613" y="37620"/>
                  </a:cubicBezTo>
                  <a:cubicBezTo>
                    <a:pt x="6878" y="39700"/>
                    <a:pt x="7015" y="41814"/>
                    <a:pt x="7372" y="43879"/>
                  </a:cubicBezTo>
                  <a:cubicBezTo>
                    <a:pt x="7388" y="43977"/>
                    <a:pt x="7475" y="44027"/>
                    <a:pt x="7559" y="44027"/>
                  </a:cubicBezTo>
                  <a:cubicBezTo>
                    <a:pt x="7646" y="44027"/>
                    <a:pt x="7731" y="43974"/>
                    <a:pt x="7732" y="43867"/>
                  </a:cubicBezTo>
                  <a:cubicBezTo>
                    <a:pt x="7767" y="41789"/>
                    <a:pt x="7485" y="39680"/>
                    <a:pt x="7224" y="37622"/>
                  </a:cubicBezTo>
                  <a:cubicBezTo>
                    <a:pt x="6993" y="35801"/>
                    <a:pt x="6697" y="33993"/>
                    <a:pt x="6368" y="32189"/>
                  </a:cubicBezTo>
                  <a:cubicBezTo>
                    <a:pt x="7483" y="28776"/>
                    <a:pt x="8779" y="25425"/>
                    <a:pt x="10278" y="22172"/>
                  </a:cubicBezTo>
                  <a:lnTo>
                    <a:pt x="10278" y="22172"/>
                  </a:lnTo>
                  <a:cubicBezTo>
                    <a:pt x="10279" y="22414"/>
                    <a:pt x="10262" y="22666"/>
                    <a:pt x="10274" y="22870"/>
                  </a:cubicBezTo>
                  <a:cubicBezTo>
                    <a:pt x="10302" y="23323"/>
                    <a:pt x="10337" y="23774"/>
                    <a:pt x="10379" y="24226"/>
                  </a:cubicBezTo>
                  <a:cubicBezTo>
                    <a:pt x="10456" y="25066"/>
                    <a:pt x="10534" y="25906"/>
                    <a:pt x="10643" y="26742"/>
                  </a:cubicBezTo>
                  <a:cubicBezTo>
                    <a:pt x="10863" y="28416"/>
                    <a:pt x="11173" y="30077"/>
                    <a:pt x="11573" y="31717"/>
                  </a:cubicBezTo>
                  <a:cubicBezTo>
                    <a:pt x="11602" y="31836"/>
                    <a:pt x="11699" y="31889"/>
                    <a:pt x="11795" y="31889"/>
                  </a:cubicBezTo>
                  <a:cubicBezTo>
                    <a:pt x="11918" y="31889"/>
                    <a:pt x="12038" y="31800"/>
                    <a:pt x="12002" y="31646"/>
                  </a:cubicBezTo>
                  <a:cubicBezTo>
                    <a:pt x="11557" y="29749"/>
                    <a:pt x="11232" y="27826"/>
                    <a:pt x="11028" y="25889"/>
                  </a:cubicBezTo>
                  <a:cubicBezTo>
                    <a:pt x="10930" y="24943"/>
                    <a:pt x="10870" y="23994"/>
                    <a:pt x="10848" y="23042"/>
                  </a:cubicBezTo>
                  <a:cubicBezTo>
                    <a:pt x="10837" y="22524"/>
                    <a:pt x="10856" y="22006"/>
                    <a:pt x="10841" y="21488"/>
                  </a:cubicBezTo>
                  <a:cubicBezTo>
                    <a:pt x="10836" y="21364"/>
                    <a:pt x="10820" y="21226"/>
                    <a:pt x="10777" y="21103"/>
                  </a:cubicBezTo>
                  <a:cubicBezTo>
                    <a:pt x="12240" y="18036"/>
                    <a:pt x="13880" y="15057"/>
                    <a:pt x="15711" y="12199"/>
                  </a:cubicBezTo>
                  <a:lnTo>
                    <a:pt x="15711" y="12199"/>
                  </a:lnTo>
                  <a:cubicBezTo>
                    <a:pt x="15523" y="15532"/>
                    <a:pt x="15741" y="18913"/>
                    <a:pt x="16288" y="22188"/>
                  </a:cubicBezTo>
                  <a:cubicBezTo>
                    <a:pt x="16309" y="22311"/>
                    <a:pt x="16395" y="22365"/>
                    <a:pt x="16485" y="22365"/>
                  </a:cubicBezTo>
                  <a:cubicBezTo>
                    <a:pt x="16603" y="22365"/>
                    <a:pt x="16726" y="22272"/>
                    <a:pt x="16717" y="22118"/>
                  </a:cubicBezTo>
                  <a:cubicBezTo>
                    <a:pt x="16479" y="18289"/>
                    <a:pt x="16524" y="14486"/>
                    <a:pt x="16707" y="10660"/>
                  </a:cubicBezTo>
                  <a:cubicBezTo>
                    <a:pt x="18912" y="7392"/>
                    <a:pt x="21373" y="4288"/>
                    <a:pt x="24110" y="1393"/>
                  </a:cubicBezTo>
                  <a:cubicBezTo>
                    <a:pt x="24630" y="843"/>
                    <a:pt x="24159" y="0"/>
                    <a:pt x="2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338;p44">
              <a:extLst>
                <a:ext uri="{FF2B5EF4-FFF2-40B4-BE49-F238E27FC236}">
                  <a16:creationId xmlns:a16="http://schemas.microsoft.com/office/drawing/2014/main" id="{89D87215-6C66-9F9A-28A0-D6F4CFE32255}"/>
                </a:ext>
              </a:extLst>
            </p:cNvPr>
            <p:cNvSpPr/>
            <p:nvPr/>
          </p:nvSpPr>
          <p:spPr>
            <a:xfrm>
              <a:off x="-3084600" y="2207838"/>
              <a:ext cx="1195325" cy="1493700"/>
            </a:xfrm>
            <a:custGeom>
              <a:avLst/>
              <a:gdLst/>
              <a:ahLst/>
              <a:cxnLst/>
              <a:rect l="l" t="t" r="r" b="b"/>
              <a:pathLst>
                <a:path w="47813" h="59748" extrusionOk="0">
                  <a:moveTo>
                    <a:pt x="41156" y="1"/>
                  </a:moveTo>
                  <a:cubicBezTo>
                    <a:pt x="39284" y="1"/>
                    <a:pt x="37194" y="633"/>
                    <a:pt x="35750" y="949"/>
                  </a:cubicBezTo>
                  <a:cubicBezTo>
                    <a:pt x="31943" y="1779"/>
                    <a:pt x="28239" y="3089"/>
                    <a:pt x="24762" y="4849"/>
                  </a:cubicBezTo>
                  <a:cubicBezTo>
                    <a:pt x="22321" y="6084"/>
                    <a:pt x="19858" y="7681"/>
                    <a:pt x="18723" y="10170"/>
                  </a:cubicBezTo>
                  <a:cubicBezTo>
                    <a:pt x="19681" y="10413"/>
                    <a:pt x="20663" y="10536"/>
                    <a:pt x="21646" y="10536"/>
                  </a:cubicBezTo>
                  <a:cubicBezTo>
                    <a:pt x="22322" y="10536"/>
                    <a:pt x="22999" y="10478"/>
                    <a:pt x="23669" y="10362"/>
                  </a:cubicBezTo>
                  <a:lnTo>
                    <a:pt x="23669" y="10362"/>
                  </a:lnTo>
                  <a:cubicBezTo>
                    <a:pt x="18365" y="13287"/>
                    <a:pt x="12988" y="16761"/>
                    <a:pt x="10165" y="22120"/>
                  </a:cubicBezTo>
                  <a:cubicBezTo>
                    <a:pt x="9874" y="22671"/>
                    <a:pt x="9615" y="23345"/>
                    <a:pt x="9912" y="23893"/>
                  </a:cubicBezTo>
                  <a:cubicBezTo>
                    <a:pt x="10152" y="24336"/>
                    <a:pt x="10556" y="24466"/>
                    <a:pt x="11037" y="24466"/>
                  </a:cubicBezTo>
                  <a:cubicBezTo>
                    <a:pt x="11716" y="24466"/>
                    <a:pt x="12550" y="24207"/>
                    <a:pt x="13295" y="24207"/>
                  </a:cubicBezTo>
                  <a:cubicBezTo>
                    <a:pt x="13441" y="24207"/>
                    <a:pt x="13584" y="24217"/>
                    <a:pt x="13722" y="24241"/>
                  </a:cubicBezTo>
                  <a:cubicBezTo>
                    <a:pt x="10344" y="26909"/>
                    <a:pt x="7493" y="30183"/>
                    <a:pt x="5315" y="33897"/>
                  </a:cubicBezTo>
                  <a:cubicBezTo>
                    <a:pt x="5010" y="34419"/>
                    <a:pt x="4708" y="35040"/>
                    <a:pt x="4925" y="35606"/>
                  </a:cubicBezTo>
                  <a:cubicBezTo>
                    <a:pt x="5121" y="36119"/>
                    <a:pt x="5575" y="36313"/>
                    <a:pt x="6109" y="36313"/>
                  </a:cubicBezTo>
                  <a:cubicBezTo>
                    <a:pt x="6763" y="36313"/>
                    <a:pt x="7538" y="36024"/>
                    <a:pt x="8112" y="35675"/>
                  </a:cubicBezTo>
                  <a:lnTo>
                    <a:pt x="8112" y="35675"/>
                  </a:lnTo>
                  <a:cubicBezTo>
                    <a:pt x="3414" y="41302"/>
                    <a:pt x="562" y="48444"/>
                    <a:pt x="91" y="55759"/>
                  </a:cubicBezTo>
                  <a:cubicBezTo>
                    <a:pt x="1" y="57181"/>
                    <a:pt x="75" y="58801"/>
                    <a:pt x="1141" y="59747"/>
                  </a:cubicBezTo>
                  <a:cubicBezTo>
                    <a:pt x="4934" y="53740"/>
                    <a:pt x="8976" y="47899"/>
                    <a:pt x="13265" y="42225"/>
                  </a:cubicBezTo>
                  <a:cubicBezTo>
                    <a:pt x="13467" y="43619"/>
                    <a:pt x="13668" y="45013"/>
                    <a:pt x="13870" y="46408"/>
                  </a:cubicBezTo>
                  <a:cubicBezTo>
                    <a:pt x="13938" y="46883"/>
                    <a:pt x="14025" y="47395"/>
                    <a:pt x="14369" y="47729"/>
                  </a:cubicBezTo>
                  <a:cubicBezTo>
                    <a:pt x="14598" y="47952"/>
                    <a:pt x="14863" y="48046"/>
                    <a:pt x="15142" y="48046"/>
                  </a:cubicBezTo>
                  <a:cubicBezTo>
                    <a:pt x="15928" y="48046"/>
                    <a:pt x="16827" y="47297"/>
                    <a:pt x="17350" y="46565"/>
                  </a:cubicBezTo>
                  <a:cubicBezTo>
                    <a:pt x="20454" y="42232"/>
                    <a:pt x="22465" y="37230"/>
                    <a:pt x="24448" y="32282"/>
                  </a:cubicBezTo>
                  <a:cubicBezTo>
                    <a:pt x="24820" y="33432"/>
                    <a:pt x="25191" y="34583"/>
                    <a:pt x="25563" y="35733"/>
                  </a:cubicBezTo>
                  <a:cubicBezTo>
                    <a:pt x="25688" y="36117"/>
                    <a:pt x="25829" y="36527"/>
                    <a:pt x="26152" y="36770"/>
                  </a:cubicBezTo>
                  <a:cubicBezTo>
                    <a:pt x="26341" y="36912"/>
                    <a:pt x="26541" y="36974"/>
                    <a:pt x="26745" y="36974"/>
                  </a:cubicBezTo>
                  <a:cubicBezTo>
                    <a:pt x="27492" y="36974"/>
                    <a:pt x="28281" y="36142"/>
                    <a:pt x="28699" y="35382"/>
                  </a:cubicBezTo>
                  <a:cubicBezTo>
                    <a:pt x="31112" y="30991"/>
                    <a:pt x="32742" y="26221"/>
                    <a:pt x="34358" y="21478"/>
                  </a:cubicBezTo>
                  <a:lnTo>
                    <a:pt x="34358" y="21478"/>
                  </a:lnTo>
                  <a:cubicBezTo>
                    <a:pt x="34302" y="23140"/>
                    <a:pt x="36030" y="24241"/>
                    <a:pt x="37720" y="24241"/>
                  </a:cubicBezTo>
                  <a:cubicBezTo>
                    <a:pt x="38220" y="24241"/>
                    <a:pt x="38716" y="24145"/>
                    <a:pt x="39162" y="23938"/>
                  </a:cubicBezTo>
                  <a:cubicBezTo>
                    <a:pt x="41119" y="23034"/>
                    <a:pt x="42177" y="20913"/>
                    <a:pt x="42925" y="18893"/>
                  </a:cubicBezTo>
                  <a:cubicBezTo>
                    <a:pt x="44399" y="14916"/>
                    <a:pt x="47812" y="4943"/>
                    <a:pt x="44408" y="1180"/>
                  </a:cubicBezTo>
                  <a:cubicBezTo>
                    <a:pt x="43606" y="294"/>
                    <a:pt x="42432" y="1"/>
                    <a:pt x="41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339;p44">
              <a:extLst>
                <a:ext uri="{FF2B5EF4-FFF2-40B4-BE49-F238E27FC236}">
                  <a16:creationId xmlns:a16="http://schemas.microsoft.com/office/drawing/2014/main" id="{814E5D6C-E885-5132-C1AC-17783EB2D39C}"/>
                </a:ext>
              </a:extLst>
            </p:cNvPr>
            <p:cNvSpPr/>
            <p:nvPr/>
          </p:nvSpPr>
          <p:spPr>
            <a:xfrm>
              <a:off x="-3029625" y="2098313"/>
              <a:ext cx="1330800" cy="1427325"/>
            </a:xfrm>
            <a:custGeom>
              <a:avLst/>
              <a:gdLst/>
              <a:ahLst/>
              <a:cxnLst/>
              <a:rect l="l" t="t" r="r" b="b"/>
              <a:pathLst>
                <a:path w="53232" h="57093" extrusionOk="0">
                  <a:moveTo>
                    <a:pt x="52038" y="0"/>
                  </a:moveTo>
                  <a:cubicBezTo>
                    <a:pt x="51916" y="0"/>
                    <a:pt x="51784" y="30"/>
                    <a:pt x="51644" y="95"/>
                  </a:cubicBezTo>
                  <a:cubicBezTo>
                    <a:pt x="46481" y="2511"/>
                    <a:pt x="41607" y="5478"/>
                    <a:pt x="37058" y="8911"/>
                  </a:cubicBezTo>
                  <a:cubicBezTo>
                    <a:pt x="36992" y="8961"/>
                    <a:pt x="36928" y="9015"/>
                    <a:pt x="36863" y="9065"/>
                  </a:cubicBezTo>
                  <a:cubicBezTo>
                    <a:pt x="32019" y="10823"/>
                    <a:pt x="26950" y="12052"/>
                    <a:pt x="21844" y="12680"/>
                  </a:cubicBezTo>
                  <a:cubicBezTo>
                    <a:pt x="21726" y="12696"/>
                    <a:pt x="21731" y="12873"/>
                    <a:pt x="21846" y="12873"/>
                  </a:cubicBezTo>
                  <a:cubicBezTo>
                    <a:pt x="21849" y="12873"/>
                    <a:pt x="21852" y="12872"/>
                    <a:pt x="21856" y="12872"/>
                  </a:cubicBezTo>
                  <a:cubicBezTo>
                    <a:pt x="26282" y="12502"/>
                    <a:pt x="30631" y="11748"/>
                    <a:pt x="34901" y="10608"/>
                  </a:cubicBezTo>
                  <a:lnTo>
                    <a:pt x="34901" y="10608"/>
                  </a:lnTo>
                  <a:cubicBezTo>
                    <a:pt x="31468" y="13357"/>
                    <a:pt x="28232" y="16338"/>
                    <a:pt x="25178" y="19497"/>
                  </a:cubicBezTo>
                  <a:cubicBezTo>
                    <a:pt x="24156" y="20105"/>
                    <a:pt x="23118" y="20683"/>
                    <a:pt x="22062" y="21229"/>
                  </a:cubicBezTo>
                  <a:cubicBezTo>
                    <a:pt x="19685" y="22459"/>
                    <a:pt x="17224" y="23546"/>
                    <a:pt x="14722" y="24496"/>
                  </a:cubicBezTo>
                  <a:cubicBezTo>
                    <a:pt x="14598" y="24544"/>
                    <a:pt x="14644" y="24719"/>
                    <a:pt x="14759" y="24719"/>
                  </a:cubicBezTo>
                  <a:cubicBezTo>
                    <a:pt x="14771" y="24719"/>
                    <a:pt x="14784" y="24717"/>
                    <a:pt x="14797" y="24713"/>
                  </a:cubicBezTo>
                  <a:cubicBezTo>
                    <a:pt x="17009" y="24036"/>
                    <a:pt x="19175" y="23246"/>
                    <a:pt x="21295" y="22317"/>
                  </a:cubicBezTo>
                  <a:cubicBezTo>
                    <a:pt x="22037" y="21992"/>
                    <a:pt x="22766" y="21637"/>
                    <a:pt x="23496" y="21285"/>
                  </a:cubicBezTo>
                  <a:lnTo>
                    <a:pt x="23496" y="21285"/>
                  </a:lnTo>
                  <a:cubicBezTo>
                    <a:pt x="21198" y="23780"/>
                    <a:pt x="19010" y="26366"/>
                    <a:pt x="16934" y="29044"/>
                  </a:cubicBezTo>
                  <a:cubicBezTo>
                    <a:pt x="13832" y="30880"/>
                    <a:pt x="10730" y="32718"/>
                    <a:pt x="7630" y="34556"/>
                  </a:cubicBezTo>
                  <a:cubicBezTo>
                    <a:pt x="7456" y="34660"/>
                    <a:pt x="7578" y="34887"/>
                    <a:pt x="7744" y="34887"/>
                  </a:cubicBezTo>
                  <a:cubicBezTo>
                    <a:pt x="7774" y="34887"/>
                    <a:pt x="7807" y="34879"/>
                    <a:pt x="7839" y="34862"/>
                  </a:cubicBezTo>
                  <a:cubicBezTo>
                    <a:pt x="10541" y="33355"/>
                    <a:pt x="13243" y="31846"/>
                    <a:pt x="15943" y="30335"/>
                  </a:cubicBezTo>
                  <a:lnTo>
                    <a:pt x="15943" y="30335"/>
                  </a:lnTo>
                  <a:cubicBezTo>
                    <a:pt x="15859" y="30448"/>
                    <a:pt x="15771" y="30556"/>
                    <a:pt x="15685" y="30670"/>
                  </a:cubicBezTo>
                  <a:cubicBezTo>
                    <a:pt x="12958" y="34323"/>
                    <a:pt x="10365" y="38109"/>
                    <a:pt x="7953" y="42009"/>
                  </a:cubicBezTo>
                  <a:cubicBezTo>
                    <a:pt x="7816" y="42106"/>
                    <a:pt x="7680" y="42202"/>
                    <a:pt x="7542" y="42296"/>
                  </a:cubicBezTo>
                  <a:cubicBezTo>
                    <a:pt x="7165" y="42554"/>
                    <a:pt x="6755" y="42767"/>
                    <a:pt x="6355" y="42985"/>
                  </a:cubicBezTo>
                  <a:cubicBezTo>
                    <a:pt x="5491" y="43455"/>
                    <a:pt x="4615" y="43908"/>
                    <a:pt x="3728" y="44332"/>
                  </a:cubicBezTo>
                  <a:cubicBezTo>
                    <a:pt x="3650" y="44368"/>
                    <a:pt x="3679" y="44484"/>
                    <a:pt x="3747" y="44484"/>
                  </a:cubicBezTo>
                  <a:cubicBezTo>
                    <a:pt x="3756" y="44484"/>
                    <a:pt x="3767" y="44482"/>
                    <a:pt x="3778" y="44477"/>
                  </a:cubicBezTo>
                  <a:cubicBezTo>
                    <a:pt x="4640" y="44058"/>
                    <a:pt x="5487" y="43614"/>
                    <a:pt x="6310" y="43120"/>
                  </a:cubicBezTo>
                  <a:cubicBezTo>
                    <a:pt x="6733" y="42866"/>
                    <a:pt x="7143" y="42586"/>
                    <a:pt x="7575" y="42345"/>
                  </a:cubicBezTo>
                  <a:cubicBezTo>
                    <a:pt x="7662" y="42298"/>
                    <a:pt x="7748" y="42247"/>
                    <a:pt x="7834" y="42198"/>
                  </a:cubicBezTo>
                  <a:lnTo>
                    <a:pt x="7834" y="42198"/>
                  </a:lnTo>
                  <a:cubicBezTo>
                    <a:pt x="4932" y="46907"/>
                    <a:pt x="2298" y="51780"/>
                    <a:pt x="70" y="56813"/>
                  </a:cubicBezTo>
                  <a:cubicBezTo>
                    <a:pt x="1" y="56969"/>
                    <a:pt x="126" y="57092"/>
                    <a:pt x="254" y="57092"/>
                  </a:cubicBezTo>
                  <a:cubicBezTo>
                    <a:pt x="318" y="57092"/>
                    <a:pt x="384" y="57061"/>
                    <a:pt x="425" y="56987"/>
                  </a:cubicBezTo>
                  <a:cubicBezTo>
                    <a:pt x="2948" y="52532"/>
                    <a:pt x="5436" y="48050"/>
                    <a:pt x="8130" y="43696"/>
                  </a:cubicBezTo>
                  <a:lnTo>
                    <a:pt x="8130" y="43696"/>
                  </a:lnTo>
                  <a:cubicBezTo>
                    <a:pt x="8091" y="43895"/>
                    <a:pt x="8041" y="44091"/>
                    <a:pt x="8007" y="44292"/>
                  </a:cubicBezTo>
                  <a:cubicBezTo>
                    <a:pt x="7833" y="45315"/>
                    <a:pt x="7737" y="46350"/>
                    <a:pt x="7720" y="47388"/>
                  </a:cubicBezTo>
                  <a:cubicBezTo>
                    <a:pt x="7717" y="47541"/>
                    <a:pt x="7824" y="47613"/>
                    <a:pt x="7940" y="47613"/>
                  </a:cubicBezTo>
                  <a:cubicBezTo>
                    <a:pt x="8069" y="47613"/>
                    <a:pt x="8208" y="47523"/>
                    <a:pt x="8215" y="47357"/>
                  </a:cubicBezTo>
                  <a:cubicBezTo>
                    <a:pt x="8256" y="46346"/>
                    <a:pt x="8365" y="45339"/>
                    <a:pt x="8539" y="44343"/>
                  </a:cubicBezTo>
                  <a:cubicBezTo>
                    <a:pt x="8627" y="43843"/>
                    <a:pt x="8733" y="43347"/>
                    <a:pt x="8858" y="42855"/>
                  </a:cubicBezTo>
                  <a:cubicBezTo>
                    <a:pt x="8912" y="42639"/>
                    <a:pt x="8985" y="42421"/>
                    <a:pt x="9056" y="42201"/>
                  </a:cubicBezTo>
                  <a:cubicBezTo>
                    <a:pt x="11405" y="38500"/>
                    <a:pt x="13932" y="34930"/>
                    <a:pt x="16636" y="31490"/>
                  </a:cubicBezTo>
                  <a:lnTo>
                    <a:pt x="16636" y="31490"/>
                  </a:lnTo>
                  <a:cubicBezTo>
                    <a:pt x="16257" y="33271"/>
                    <a:pt x="15864" y="35049"/>
                    <a:pt x="15439" y="36818"/>
                  </a:cubicBezTo>
                  <a:cubicBezTo>
                    <a:pt x="14822" y="39391"/>
                    <a:pt x="14039" y="41945"/>
                    <a:pt x="13536" y="44540"/>
                  </a:cubicBezTo>
                  <a:cubicBezTo>
                    <a:pt x="13505" y="44699"/>
                    <a:pt x="13648" y="44815"/>
                    <a:pt x="13781" y="44815"/>
                  </a:cubicBezTo>
                  <a:cubicBezTo>
                    <a:pt x="13858" y="44815"/>
                    <a:pt x="13931" y="44777"/>
                    <a:pt x="13967" y="44687"/>
                  </a:cubicBezTo>
                  <a:cubicBezTo>
                    <a:pt x="14938" y="42251"/>
                    <a:pt x="15547" y="39639"/>
                    <a:pt x="16160" y="37094"/>
                  </a:cubicBezTo>
                  <a:cubicBezTo>
                    <a:pt x="16700" y="34843"/>
                    <a:pt x="17160" y="32579"/>
                    <a:pt x="17578" y="30304"/>
                  </a:cubicBezTo>
                  <a:cubicBezTo>
                    <a:pt x="20419" y="26777"/>
                    <a:pt x="23446" y="23405"/>
                    <a:pt x="26668" y="20238"/>
                  </a:cubicBezTo>
                  <a:lnTo>
                    <a:pt x="26668" y="20238"/>
                  </a:lnTo>
                  <a:cubicBezTo>
                    <a:pt x="26561" y="20524"/>
                    <a:pt x="26428" y="20814"/>
                    <a:pt x="26351" y="21060"/>
                  </a:cubicBezTo>
                  <a:cubicBezTo>
                    <a:pt x="26182" y="21606"/>
                    <a:pt x="26021" y="22155"/>
                    <a:pt x="25868" y="22706"/>
                  </a:cubicBezTo>
                  <a:cubicBezTo>
                    <a:pt x="25584" y="23731"/>
                    <a:pt x="25302" y="24756"/>
                    <a:pt x="25056" y="25792"/>
                  </a:cubicBezTo>
                  <a:cubicBezTo>
                    <a:pt x="24567" y="27865"/>
                    <a:pt x="24190" y="29961"/>
                    <a:pt x="23928" y="32074"/>
                  </a:cubicBezTo>
                  <a:cubicBezTo>
                    <a:pt x="23903" y="32275"/>
                    <a:pt x="24070" y="32397"/>
                    <a:pt x="24224" y="32397"/>
                  </a:cubicBezTo>
                  <a:cubicBezTo>
                    <a:pt x="24338" y="32397"/>
                    <a:pt x="24446" y="32331"/>
                    <a:pt x="24466" y="32182"/>
                  </a:cubicBezTo>
                  <a:cubicBezTo>
                    <a:pt x="24789" y="29747"/>
                    <a:pt x="25264" y="27334"/>
                    <a:pt x="25889" y="24958"/>
                  </a:cubicBezTo>
                  <a:cubicBezTo>
                    <a:pt x="26197" y="23799"/>
                    <a:pt x="26550" y="22653"/>
                    <a:pt x="26950" y="21521"/>
                  </a:cubicBezTo>
                  <a:cubicBezTo>
                    <a:pt x="27168" y="20905"/>
                    <a:pt x="27424" y="20301"/>
                    <a:pt x="27635" y="19684"/>
                  </a:cubicBezTo>
                  <a:cubicBezTo>
                    <a:pt x="27686" y="19535"/>
                    <a:pt x="27728" y="19367"/>
                    <a:pt x="27734" y="19201"/>
                  </a:cubicBezTo>
                  <a:cubicBezTo>
                    <a:pt x="30830" y="16239"/>
                    <a:pt x="34093" y="13460"/>
                    <a:pt x="37532" y="10906"/>
                  </a:cubicBezTo>
                  <a:lnTo>
                    <a:pt x="37532" y="10906"/>
                  </a:lnTo>
                  <a:cubicBezTo>
                    <a:pt x="35821" y="14754"/>
                    <a:pt x="34567" y="18839"/>
                    <a:pt x="33746" y="22946"/>
                  </a:cubicBezTo>
                  <a:cubicBezTo>
                    <a:pt x="33706" y="23148"/>
                    <a:pt x="33853" y="23261"/>
                    <a:pt x="34005" y="23261"/>
                  </a:cubicBezTo>
                  <a:cubicBezTo>
                    <a:pt x="34121" y="23261"/>
                    <a:pt x="34241" y="23196"/>
                    <a:pt x="34285" y="23054"/>
                  </a:cubicBezTo>
                  <a:cubicBezTo>
                    <a:pt x="35715" y="18432"/>
                    <a:pt x="37468" y="13966"/>
                    <a:pt x="39396" y="9536"/>
                  </a:cubicBezTo>
                  <a:cubicBezTo>
                    <a:pt x="43456" y="6668"/>
                    <a:pt x="47746" y="4109"/>
                    <a:pt x="52270" y="1917"/>
                  </a:cubicBezTo>
                  <a:cubicBezTo>
                    <a:pt x="53231" y="1451"/>
                    <a:pt x="52893" y="0"/>
                    <a:pt x="520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pic>
        <p:nvPicPr>
          <p:cNvPr id="2" name="065.mp3">
            <a:hlinkClick r:id="" action="ppaction://media"/>
            <a:extLst>
              <a:ext uri="{FF2B5EF4-FFF2-40B4-BE49-F238E27FC236}">
                <a16:creationId xmlns:a16="http://schemas.microsoft.com/office/drawing/2014/main" id="{5C425AB1-E296-05BB-3200-D0015CC57457}"/>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5862569" y="4268888"/>
            <a:ext cx="812800" cy="812800"/>
          </a:xfrm>
          <a:prstGeom prst="rect">
            <a:avLst/>
          </a:prstGeom>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61596"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5" presetClass="entr" presetSubtype="1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checkerboard(across)">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5" presetClass="entr" presetSubtype="10" fill="hold" grpId="0" nodeType="click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checkerboard(across)">
                                      <p:cBhvr>
                                        <p:cTn id="16" dur="500"/>
                                        <p:tgtEl>
                                          <p:spTgt spid="11"/>
                                        </p:tgtEl>
                                      </p:cBhvr>
                                    </p:animEffect>
                                  </p:childTnLst>
                                </p:cTn>
                              </p:par>
                            </p:childTnLst>
                          </p:cTn>
                        </p:par>
                      </p:childTnLst>
                    </p:cTn>
                  </p:par>
                  <p:par>
                    <p:cTn id="17" fill="hold">
                      <p:stCondLst>
                        <p:cond delay="indefinite"/>
                      </p:stCondLst>
                      <p:childTnLst>
                        <p:par>
                          <p:cTn id="18" fill="hold">
                            <p:stCondLst>
                              <p:cond delay="0"/>
                            </p:stCondLst>
                            <p:childTnLst>
                              <p:par>
                                <p:cTn id="19" presetID="5" presetClass="entr" presetSubtype="10"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checkerboard(across)">
                                      <p:cBhvr>
                                        <p:cTn id="21" dur="500"/>
                                        <p:tgtEl>
                                          <p:spTgt spid="12"/>
                                        </p:tgtEl>
                                      </p:cBhvr>
                                    </p:animEffect>
                                  </p:childTnLst>
                                </p:cTn>
                              </p:par>
                            </p:childTnLst>
                          </p:cTn>
                        </p:par>
                      </p:childTnLst>
                    </p:cTn>
                  </p:par>
                  <p:par>
                    <p:cTn id="22" fill="hold">
                      <p:stCondLst>
                        <p:cond delay="indefinite"/>
                      </p:stCondLst>
                      <p:childTnLst>
                        <p:par>
                          <p:cTn id="23" fill="hold">
                            <p:stCondLst>
                              <p:cond delay="0"/>
                            </p:stCondLst>
                            <p:childTnLst>
                              <p:par>
                                <p:cTn id="24" presetID="5" presetClass="entr" presetSubtype="10" fill="hold" grpId="0" nodeType="click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checkerboard(across)">
                                      <p:cBhvr>
                                        <p:cTn id="2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7" fill="hold" display="0">
                  <p:stCondLst>
                    <p:cond delay="indefinite"/>
                  </p:stCondLst>
                  <p:endCondLst>
                    <p:cond evt="onStopAudio" delay="0">
                      <p:tgtEl>
                        <p:sldTgt/>
                      </p:tgtEl>
                    </p:cond>
                  </p:endCondLst>
                </p:cTn>
                <p:tgtEl>
                  <p:spTgt spid="2"/>
                </p:tgtEl>
              </p:cMediaNode>
            </p:audio>
          </p:childTnLst>
        </p:cTn>
      </p:par>
    </p:tnLst>
    <p:bldLst>
      <p:bldP spid="10" grpId="0"/>
      <p:bldP spid="11" grpId="0"/>
      <p:bldP spid="12" grpId="0"/>
      <p:bldP spid="13"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14988"/>
        <p:cNvGrpSpPr/>
        <p:nvPr/>
      </p:nvGrpSpPr>
      <p:grpSpPr>
        <a:xfrm>
          <a:off x="0" y="0"/>
          <a:ext cx="0" cy="0"/>
          <a:chOff x="0" y="0"/>
          <a:chExt cx="0" cy="0"/>
        </a:xfrm>
      </p:grpSpPr>
      <p:grpSp>
        <p:nvGrpSpPr>
          <p:cNvPr id="14989" name="Google Shape;14989;p98"/>
          <p:cNvGrpSpPr/>
          <p:nvPr/>
        </p:nvGrpSpPr>
        <p:grpSpPr>
          <a:xfrm>
            <a:off x="4803643" y="1783336"/>
            <a:ext cx="347225" cy="310175"/>
            <a:chOff x="7055563" y="3039906"/>
            <a:chExt cx="347225" cy="310175"/>
          </a:xfrm>
        </p:grpSpPr>
        <p:sp>
          <p:nvSpPr>
            <p:cNvPr id="14990" name="Google Shape;14990;p98"/>
            <p:cNvSpPr/>
            <p:nvPr/>
          </p:nvSpPr>
          <p:spPr>
            <a:xfrm>
              <a:off x="7165888" y="3133881"/>
              <a:ext cx="10050" cy="20225"/>
            </a:xfrm>
            <a:custGeom>
              <a:avLst/>
              <a:gdLst/>
              <a:ahLst/>
              <a:cxnLst/>
              <a:rect l="l" t="t" r="r" b="b"/>
              <a:pathLst>
                <a:path w="402" h="809" extrusionOk="0">
                  <a:moveTo>
                    <a:pt x="253" y="1"/>
                  </a:moveTo>
                  <a:cubicBezTo>
                    <a:pt x="241" y="1"/>
                    <a:pt x="229" y="3"/>
                    <a:pt x="217" y="7"/>
                  </a:cubicBezTo>
                  <a:cubicBezTo>
                    <a:pt x="93" y="7"/>
                    <a:pt x="1" y="68"/>
                    <a:pt x="1" y="192"/>
                  </a:cubicBezTo>
                  <a:lnTo>
                    <a:pt x="1" y="624"/>
                  </a:lnTo>
                  <a:cubicBezTo>
                    <a:pt x="1" y="716"/>
                    <a:pt x="93" y="809"/>
                    <a:pt x="217" y="809"/>
                  </a:cubicBezTo>
                  <a:cubicBezTo>
                    <a:pt x="309" y="809"/>
                    <a:pt x="402" y="716"/>
                    <a:pt x="402" y="624"/>
                  </a:cubicBezTo>
                  <a:lnTo>
                    <a:pt x="402" y="192"/>
                  </a:lnTo>
                  <a:cubicBezTo>
                    <a:pt x="402" y="85"/>
                    <a:pt x="332"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98"/>
            <p:cNvSpPr/>
            <p:nvPr/>
          </p:nvSpPr>
          <p:spPr>
            <a:xfrm>
              <a:off x="7281613" y="3135181"/>
              <a:ext cx="10075" cy="18925"/>
            </a:xfrm>
            <a:custGeom>
              <a:avLst/>
              <a:gdLst/>
              <a:ahLst/>
              <a:cxnLst/>
              <a:rect l="l" t="t" r="r" b="b"/>
              <a:pathLst>
                <a:path w="403" h="757" extrusionOk="0">
                  <a:moveTo>
                    <a:pt x="202" y="1"/>
                  </a:moveTo>
                  <a:cubicBezTo>
                    <a:pt x="117" y="1"/>
                    <a:pt x="32" y="47"/>
                    <a:pt x="1" y="140"/>
                  </a:cubicBezTo>
                  <a:lnTo>
                    <a:pt x="1" y="572"/>
                  </a:lnTo>
                  <a:cubicBezTo>
                    <a:pt x="1" y="661"/>
                    <a:pt x="86" y="749"/>
                    <a:pt x="202" y="757"/>
                  </a:cubicBezTo>
                  <a:lnTo>
                    <a:pt x="202" y="757"/>
                  </a:lnTo>
                  <a:cubicBezTo>
                    <a:pt x="317" y="749"/>
                    <a:pt x="402" y="661"/>
                    <a:pt x="402" y="572"/>
                  </a:cubicBezTo>
                  <a:lnTo>
                    <a:pt x="402" y="140"/>
                  </a:lnTo>
                  <a:cubicBezTo>
                    <a:pt x="371" y="47"/>
                    <a:pt x="286" y="1"/>
                    <a:pt x="202" y="1"/>
                  </a:cubicBezTo>
                  <a:close/>
                  <a:moveTo>
                    <a:pt x="202" y="757"/>
                  </a:moveTo>
                  <a:cubicBezTo>
                    <a:pt x="196" y="757"/>
                    <a:pt x="191" y="757"/>
                    <a:pt x="186" y="757"/>
                  </a:cubicBezTo>
                  <a:lnTo>
                    <a:pt x="217" y="757"/>
                  </a:lnTo>
                  <a:cubicBezTo>
                    <a:pt x="212" y="757"/>
                    <a:pt x="207" y="757"/>
                    <a:pt x="202" y="75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98"/>
            <p:cNvSpPr/>
            <p:nvPr/>
          </p:nvSpPr>
          <p:spPr>
            <a:xfrm>
              <a:off x="7209088" y="3143206"/>
              <a:ext cx="40750" cy="17075"/>
            </a:xfrm>
            <a:custGeom>
              <a:avLst/>
              <a:gdLst/>
              <a:ahLst/>
              <a:cxnLst/>
              <a:rect l="l" t="t" r="r" b="b"/>
              <a:pathLst>
                <a:path w="1630" h="683" extrusionOk="0">
                  <a:moveTo>
                    <a:pt x="1351" y="1"/>
                  </a:moveTo>
                  <a:cubicBezTo>
                    <a:pt x="1302" y="1"/>
                    <a:pt x="1250" y="20"/>
                    <a:pt x="1205" y="66"/>
                  </a:cubicBezTo>
                  <a:cubicBezTo>
                    <a:pt x="1097" y="189"/>
                    <a:pt x="942" y="251"/>
                    <a:pt x="788" y="251"/>
                  </a:cubicBezTo>
                  <a:cubicBezTo>
                    <a:pt x="634" y="251"/>
                    <a:pt x="479" y="189"/>
                    <a:pt x="371" y="66"/>
                  </a:cubicBezTo>
                  <a:cubicBezTo>
                    <a:pt x="325" y="35"/>
                    <a:pt x="271" y="19"/>
                    <a:pt x="221" y="19"/>
                  </a:cubicBezTo>
                  <a:cubicBezTo>
                    <a:pt x="171" y="19"/>
                    <a:pt x="124" y="35"/>
                    <a:pt x="94" y="66"/>
                  </a:cubicBezTo>
                  <a:cubicBezTo>
                    <a:pt x="1" y="158"/>
                    <a:pt x="1" y="282"/>
                    <a:pt x="94" y="374"/>
                  </a:cubicBezTo>
                  <a:cubicBezTo>
                    <a:pt x="248" y="559"/>
                    <a:pt x="526" y="683"/>
                    <a:pt x="803" y="683"/>
                  </a:cubicBezTo>
                  <a:lnTo>
                    <a:pt x="772" y="652"/>
                  </a:lnTo>
                  <a:cubicBezTo>
                    <a:pt x="1050" y="652"/>
                    <a:pt x="1328" y="559"/>
                    <a:pt x="1513" y="343"/>
                  </a:cubicBezTo>
                  <a:cubicBezTo>
                    <a:pt x="1629" y="181"/>
                    <a:pt x="1501" y="1"/>
                    <a:pt x="1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98"/>
            <p:cNvSpPr/>
            <p:nvPr/>
          </p:nvSpPr>
          <p:spPr>
            <a:xfrm>
              <a:off x="7055563" y="3039906"/>
              <a:ext cx="347225" cy="310175"/>
            </a:xfrm>
            <a:custGeom>
              <a:avLst/>
              <a:gdLst/>
              <a:ahLst/>
              <a:cxnLst/>
              <a:rect l="l" t="t" r="r" b="b"/>
              <a:pathLst>
                <a:path w="13889" h="12407" extrusionOk="0">
                  <a:moveTo>
                    <a:pt x="4599" y="402"/>
                  </a:moveTo>
                  <a:cubicBezTo>
                    <a:pt x="5340" y="402"/>
                    <a:pt x="5340" y="1482"/>
                    <a:pt x="4599" y="1482"/>
                  </a:cubicBezTo>
                  <a:lnTo>
                    <a:pt x="1297" y="1482"/>
                  </a:lnTo>
                  <a:cubicBezTo>
                    <a:pt x="988" y="1482"/>
                    <a:pt x="741" y="1235"/>
                    <a:pt x="741" y="957"/>
                  </a:cubicBezTo>
                  <a:cubicBezTo>
                    <a:pt x="741" y="649"/>
                    <a:pt x="988" y="402"/>
                    <a:pt x="1297" y="402"/>
                  </a:cubicBezTo>
                  <a:close/>
                  <a:moveTo>
                    <a:pt x="4414" y="1883"/>
                  </a:moveTo>
                  <a:lnTo>
                    <a:pt x="4414" y="3148"/>
                  </a:lnTo>
                  <a:lnTo>
                    <a:pt x="1482" y="3148"/>
                  </a:lnTo>
                  <a:lnTo>
                    <a:pt x="1482" y="1883"/>
                  </a:lnTo>
                  <a:close/>
                  <a:moveTo>
                    <a:pt x="12345" y="1883"/>
                  </a:moveTo>
                  <a:lnTo>
                    <a:pt x="12345" y="3148"/>
                  </a:lnTo>
                  <a:lnTo>
                    <a:pt x="9444" y="3148"/>
                  </a:lnTo>
                  <a:lnTo>
                    <a:pt x="9444" y="1883"/>
                  </a:lnTo>
                  <a:close/>
                  <a:moveTo>
                    <a:pt x="13117" y="3580"/>
                  </a:moveTo>
                  <a:cubicBezTo>
                    <a:pt x="13271" y="3580"/>
                    <a:pt x="13425" y="3704"/>
                    <a:pt x="13425" y="3889"/>
                  </a:cubicBezTo>
                  <a:lnTo>
                    <a:pt x="13425" y="4661"/>
                  </a:lnTo>
                  <a:cubicBezTo>
                    <a:pt x="13425" y="4846"/>
                    <a:pt x="13271" y="4969"/>
                    <a:pt x="13117" y="4969"/>
                  </a:cubicBezTo>
                  <a:lnTo>
                    <a:pt x="741" y="4969"/>
                  </a:lnTo>
                  <a:cubicBezTo>
                    <a:pt x="556" y="4969"/>
                    <a:pt x="432" y="4846"/>
                    <a:pt x="432" y="4661"/>
                  </a:cubicBezTo>
                  <a:lnTo>
                    <a:pt x="432" y="3889"/>
                  </a:lnTo>
                  <a:cubicBezTo>
                    <a:pt x="432" y="3704"/>
                    <a:pt x="556" y="3580"/>
                    <a:pt x="741" y="3580"/>
                  </a:cubicBezTo>
                  <a:close/>
                  <a:moveTo>
                    <a:pt x="11419" y="5401"/>
                  </a:moveTo>
                  <a:lnTo>
                    <a:pt x="11419" y="8549"/>
                  </a:lnTo>
                  <a:cubicBezTo>
                    <a:pt x="11388" y="8858"/>
                    <a:pt x="11149" y="9012"/>
                    <a:pt x="10910" y="9012"/>
                  </a:cubicBezTo>
                  <a:cubicBezTo>
                    <a:pt x="10671" y="9012"/>
                    <a:pt x="10432" y="8858"/>
                    <a:pt x="10401" y="8549"/>
                  </a:cubicBezTo>
                  <a:lnTo>
                    <a:pt x="10401" y="5401"/>
                  </a:lnTo>
                  <a:close/>
                  <a:moveTo>
                    <a:pt x="12345" y="5401"/>
                  </a:moveTo>
                  <a:lnTo>
                    <a:pt x="12345" y="8549"/>
                  </a:lnTo>
                  <a:cubicBezTo>
                    <a:pt x="12299" y="9475"/>
                    <a:pt x="11597" y="9938"/>
                    <a:pt x="10895" y="9938"/>
                  </a:cubicBezTo>
                  <a:cubicBezTo>
                    <a:pt x="10193" y="9938"/>
                    <a:pt x="9490" y="9475"/>
                    <a:pt x="9444" y="8549"/>
                  </a:cubicBezTo>
                  <a:lnTo>
                    <a:pt x="9444" y="5401"/>
                  </a:lnTo>
                  <a:lnTo>
                    <a:pt x="10000" y="5401"/>
                  </a:lnTo>
                  <a:lnTo>
                    <a:pt x="10000" y="8549"/>
                  </a:lnTo>
                  <a:cubicBezTo>
                    <a:pt x="10031" y="9120"/>
                    <a:pt x="10463" y="9406"/>
                    <a:pt x="10898" y="9406"/>
                  </a:cubicBezTo>
                  <a:cubicBezTo>
                    <a:pt x="11334" y="9406"/>
                    <a:pt x="11774" y="9120"/>
                    <a:pt x="11821" y="8549"/>
                  </a:cubicBezTo>
                  <a:lnTo>
                    <a:pt x="11821" y="5401"/>
                  </a:lnTo>
                  <a:close/>
                  <a:moveTo>
                    <a:pt x="4414" y="5401"/>
                  </a:moveTo>
                  <a:lnTo>
                    <a:pt x="4414" y="8549"/>
                  </a:lnTo>
                  <a:cubicBezTo>
                    <a:pt x="4414" y="9521"/>
                    <a:pt x="3681" y="10007"/>
                    <a:pt x="2948" y="10007"/>
                  </a:cubicBezTo>
                  <a:cubicBezTo>
                    <a:pt x="2215" y="10007"/>
                    <a:pt x="1482" y="9521"/>
                    <a:pt x="1482" y="8549"/>
                  </a:cubicBezTo>
                  <a:lnTo>
                    <a:pt x="1482" y="5401"/>
                  </a:lnTo>
                  <a:lnTo>
                    <a:pt x="2037" y="5401"/>
                  </a:lnTo>
                  <a:lnTo>
                    <a:pt x="2037" y="6821"/>
                  </a:lnTo>
                  <a:cubicBezTo>
                    <a:pt x="2037" y="6944"/>
                    <a:pt x="2130" y="7037"/>
                    <a:pt x="2222" y="7037"/>
                  </a:cubicBezTo>
                  <a:cubicBezTo>
                    <a:pt x="2346" y="7037"/>
                    <a:pt x="2438" y="6944"/>
                    <a:pt x="2438" y="6821"/>
                  </a:cubicBezTo>
                  <a:lnTo>
                    <a:pt x="2438" y="5401"/>
                  </a:lnTo>
                  <a:lnTo>
                    <a:pt x="3457" y="5401"/>
                  </a:lnTo>
                  <a:lnTo>
                    <a:pt x="3457" y="8549"/>
                  </a:lnTo>
                  <a:cubicBezTo>
                    <a:pt x="3457" y="8889"/>
                    <a:pt x="3202" y="9058"/>
                    <a:pt x="2948" y="9058"/>
                  </a:cubicBezTo>
                  <a:cubicBezTo>
                    <a:pt x="2693" y="9058"/>
                    <a:pt x="2438" y="8889"/>
                    <a:pt x="2438" y="8549"/>
                  </a:cubicBezTo>
                  <a:lnTo>
                    <a:pt x="2438" y="7623"/>
                  </a:lnTo>
                  <a:cubicBezTo>
                    <a:pt x="2438" y="7531"/>
                    <a:pt x="2346" y="7438"/>
                    <a:pt x="2222" y="7438"/>
                  </a:cubicBezTo>
                  <a:cubicBezTo>
                    <a:pt x="2130" y="7438"/>
                    <a:pt x="2037" y="7531"/>
                    <a:pt x="2037" y="7623"/>
                  </a:cubicBezTo>
                  <a:lnTo>
                    <a:pt x="2037" y="8549"/>
                  </a:lnTo>
                  <a:cubicBezTo>
                    <a:pt x="2037" y="9151"/>
                    <a:pt x="2492" y="9452"/>
                    <a:pt x="2948" y="9452"/>
                  </a:cubicBezTo>
                  <a:cubicBezTo>
                    <a:pt x="3403" y="9452"/>
                    <a:pt x="3858" y="9151"/>
                    <a:pt x="3858" y="8549"/>
                  </a:cubicBezTo>
                  <a:lnTo>
                    <a:pt x="3858" y="5401"/>
                  </a:lnTo>
                  <a:close/>
                  <a:moveTo>
                    <a:pt x="7500" y="5401"/>
                  </a:moveTo>
                  <a:lnTo>
                    <a:pt x="7500" y="10061"/>
                  </a:lnTo>
                  <a:lnTo>
                    <a:pt x="6358" y="10061"/>
                  </a:lnTo>
                  <a:lnTo>
                    <a:pt x="6358" y="5401"/>
                  </a:lnTo>
                  <a:close/>
                  <a:moveTo>
                    <a:pt x="8302" y="10463"/>
                  </a:moveTo>
                  <a:cubicBezTo>
                    <a:pt x="8950" y="10463"/>
                    <a:pt x="9444" y="10987"/>
                    <a:pt x="9444" y="11635"/>
                  </a:cubicBezTo>
                  <a:lnTo>
                    <a:pt x="9475" y="11635"/>
                  </a:lnTo>
                  <a:lnTo>
                    <a:pt x="9475" y="11790"/>
                  </a:lnTo>
                  <a:cubicBezTo>
                    <a:pt x="9475" y="11913"/>
                    <a:pt x="9382" y="12006"/>
                    <a:pt x="9259" y="12006"/>
                  </a:cubicBezTo>
                  <a:lnTo>
                    <a:pt x="4568" y="12006"/>
                  </a:lnTo>
                  <a:cubicBezTo>
                    <a:pt x="4475" y="12006"/>
                    <a:pt x="4383" y="11913"/>
                    <a:pt x="4383" y="11790"/>
                  </a:cubicBezTo>
                  <a:lnTo>
                    <a:pt x="4383" y="11635"/>
                  </a:lnTo>
                  <a:cubicBezTo>
                    <a:pt x="4383" y="10987"/>
                    <a:pt x="4907" y="10463"/>
                    <a:pt x="5525" y="10463"/>
                  </a:cubicBezTo>
                  <a:close/>
                  <a:moveTo>
                    <a:pt x="1297" y="0"/>
                  </a:moveTo>
                  <a:cubicBezTo>
                    <a:pt x="155" y="31"/>
                    <a:pt x="0" y="1636"/>
                    <a:pt x="1111" y="1883"/>
                  </a:cubicBezTo>
                  <a:lnTo>
                    <a:pt x="1111" y="3179"/>
                  </a:lnTo>
                  <a:lnTo>
                    <a:pt x="741" y="3179"/>
                  </a:lnTo>
                  <a:cubicBezTo>
                    <a:pt x="340" y="3179"/>
                    <a:pt x="31" y="3488"/>
                    <a:pt x="31" y="3889"/>
                  </a:cubicBezTo>
                  <a:lnTo>
                    <a:pt x="31" y="4661"/>
                  </a:lnTo>
                  <a:cubicBezTo>
                    <a:pt x="31" y="5062"/>
                    <a:pt x="340" y="5370"/>
                    <a:pt x="741" y="5370"/>
                  </a:cubicBezTo>
                  <a:lnTo>
                    <a:pt x="741" y="5401"/>
                  </a:lnTo>
                  <a:lnTo>
                    <a:pt x="1081" y="5401"/>
                  </a:lnTo>
                  <a:lnTo>
                    <a:pt x="1081" y="8549"/>
                  </a:lnTo>
                  <a:cubicBezTo>
                    <a:pt x="1081" y="9568"/>
                    <a:pt x="1914" y="10401"/>
                    <a:pt x="2963" y="10401"/>
                  </a:cubicBezTo>
                  <a:cubicBezTo>
                    <a:pt x="3982" y="10401"/>
                    <a:pt x="4815" y="9568"/>
                    <a:pt x="4815" y="8549"/>
                  </a:cubicBezTo>
                  <a:lnTo>
                    <a:pt x="4815" y="5401"/>
                  </a:lnTo>
                  <a:lnTo>
                    <a:pt x="5926" y="5401"/>
                  </a:lnTo>
                  <a:lnTo>
                    <a:pt x="5926" y="10061"/>
                  </a:lnTo>
                  <a:lnTo>
                    <a:pt x="5556" y="10061"/>
                  </a:lnTo>
                  <a:cubicBezTo>
                    <a:pt x="4691" y="10061"/>
                    <a:pt x="3982" y="10771"/>
                    <a:pt x="3982" y="11635"/>
                  </a:cubicBezTo>
                  <a:lnTo>
                    <a:pt x="3982" y="11790"/>
                  </a:lnTo>
                  <a:cubicBezTo>
                    <a:pt x="3982" y="12129"/>
                    <a:pt x="4259" y="12407"/>
                    <a:pt x="4599" y="12407"/>
                  </a:cubicBezTo>
                  <a:lnTo>
                    <a:pt x="9259" y="12407"/>
                  </a:lnTo>
                  <a:cubicBezTo>
                    <a:pt x="9598" y="12407"/>
                    <a:pt x="9876" y="12129"/>
                    <a:pt x="9876" y="11790"/>
                  </a:cubicBezTo>
                  <a:lnTo>
                    <a:pt x="9876" y="11635"/>
                  </a:lnTo>
                  <a:cubicBezTo>
                    <a:pt x="9876" y="10771"/>
                    <a:pt x="9197" y="10061"/>
                    <a:pt x="8333" y="10061"/>
                  </a:cubicBezTo>
                  <a:lnTo>
                    <a:pt x="7932" y="10061"/>
                  </a:lnTo>
                  <a:lnTo>
                    <a:pt x="7932" y="5401"/>
                  </a:lnTo>
                  <a:lnTo>
                    <a:pt x="9074" y="5401"/>
                  </a:lnTo>
                  <a:lnTo>
                    <a:pt x="9074" y="8549"/>
                  </a:lnTo>
                  <a:cubicBezTo>
                    <a:pt x="9074" y="9568"/>
                    <a:pt x="9876" y="10401"/>
                    <a:pt x="10926" y="10401"/>
                  </a:cubicBezTo>
                  <a:cubicBezTo>
                    <a:pt x="11944" y="10401"/>
                    <a:pt x="12777" y="9568"/>
                    <a:pt x="12777" y="8549"/>
                  </a:cubicBezTo>
                  <a:lnTo>
                    <a:pt x="12777" y="5401"/>
                  </a:lnTo>
                  <a:lnTo>
                    <a:pt x="13117" y="5401"/>
                  </a:lnTo>
                  <a:cubicBezTo>
                    <a:pt x="13518" y="5401"/>
                    <a:pt x="13857" y="5062"/>
                    <a:pt x="13857" y="4661"/>
                  </a:cubicBezTo>
                  <a:lnTo>
                    <a:pt x="13857" y="3889"/>
                  </a:lnTo>
                  <a:cubicBezTo>
                    <a:pt x="13857" y="3488"/>
                    <a:pt x="13518" y="3179"/>
                    <a:pt x="13117" y="3179"/>
                  </a:cubicBezTo>
                  <a:lnTo>
                    <a:pt x="12777" y="3179"/>
                  </a:lnTo>
                  <a:lnTo>
                    <a:pt x="12777" y="1883"/>
                  </a:lnTo>
                  <a:cubicBezTo>
                    <a:pt x="13888" y="1636"/>
                    <a:pt x="13703" y="31"/>
                    <a:pt x="12592" y="0"/>
                  </a:cubicBezTo>
                  <a:lnTo>
                    <a:pt x="11944" y="0"/>
                  </a:lnTo>
                  <a:cubicBezTo>
                    <a:pt x="11821" y="0"/>
                    <a:pt x="11728" y="93"/>
                    <a:pt x="11759" y="217"/>
                  </a:cubicBezTo>
                  <a:cubicBezTo>
                    <a:pt x="11759" y="309"/>
                    <a:pt x="11821" y="402"/>
                    <a:pt x="11944" y="402"/>
                  </a:cubicBezTo>
                  <a:lnTo>
                    <a:pt x="12592" y="402"/>
                  </a:lnTo>
                  <a:cubicBezTo>
                    <a:pt x="13302" y="402"/>
                    <a:pt x="13302" y="1513"/>
                    <a:pt x="12592" y="1513"/>
                  </a:cubicBezTo>
                  <a:lnTo>
                    <a:pt x="9259" y="1513"/>
                  </a:lnTo>
                  <a:cubicBezTo>
                    <a:pt x="8549" y="1513"/>
                    <a:pt x="8549" y="402"/>
                    <a:pt x="9259" y="402"/>
                  </a:cubicBezTo>
                  <a:lnTo>
                    <a:pt x="11172" y="402"/>
                  </a:lnTo>
                  <a:cubicBezTo>
                    <a:pt x="11296" y="402"/>
                    <a:pt x="11388" y="340"/>
                    <a:pt x="11388" y="217"/>
                  </a:cubicBezTo>
                  <a:cubicBezTo>
                    <a:pt x="11388" y="93"/>
                    <a:pt x="11296" y="0"/>
                    <a:pt x="11172" y="0"/>
                  </a:cubicBezTo>
                  <a:lnTo>
                    <a:pt x="9259" y="0"/>
                  </a:lnTo>
                  <a:cubicBezTo>
                    <a:pt x="8148" y="0"/>
                    <a:pt x="7963" y="1636"/>
                    <a:pt x="9074" y="1883"/>
                  </a:cubicBezTo>
                  <a:lnTo>
                    <a:pt x="9074" y="3179"/>
                  </a:lnTo>
                  <a:lnTo>
                    <a:pt x="4815" y="3179"/>
                  </a:lnTo>
                  <a:lnTo>
                    <a:pt x="4815" y="1883"/>
                  </a:lnTo>
                  <a:cubicBezTo>
                    <a:pt x="5926" y="1636"/>
                    <a:pt x="5741" y="0"/>
                    <a:pt x="4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4" name="Google Shape;14994;p98"/>
          <p:cNvGrpSpPr/>
          <p:nvPr/>
        </p:nvGrpSpPr>
        <p:grpSpPr>
          <a:xfrm>
            <a:off x="5494374" y="1777161"/>
            <a:ext cx="352625" cy="322525"/>
            <a:chOff x="6314113" y="3033731"/>
            <a:chExt cx="352625" cy="322525"/>
          </a:xfrm>
        </p:grpSpPr>
        <p:sp>
          <p:nvSpPr>
            <p:cNvPr id="14995" name="Google Shape;14995;p98"/>
            <p:cNvSpPr/>
            <p:nvPr/>
          </p:nvSpPr>
          <p:spPr>
            <a:xfrm>
              <a:off x="6366563" y="3160881"/>
              <a:ext cx="12000" cy="16375"/>
            </a:xfrm>
            <a:custGeom>
              <a:avLst/>
              <a:gdLst/>
              <a:ahLst/>
              <a:cxnLst/>
              <a:rect l="l" t="t" r="r" b="b"/>
              <a:pathLst>
                <a:path w="480" h="655" extrusionOk="0">
                  <a:moveTo>
                    <a:pt x="201" y="1"/>
                  </a:moveTo>
                  <a:cubicBezTo>
                    <a:pt x="101" y="1"/>
                    <a:pt x="32" y="85"/>
                    <a:pt x="32" y="192"/>
                  </a:cubicBezTo>
                  <a:lnTo>
                    <a:pt x="32" y="470"/>
                  </a:lnTo>
                  <a:cubicBezTo>
                    <a:pt x="1" y="593"/>
                    <a:pt x="124" y="655"/>
                    <a:pt x="244" y="655"/>
                  </a:cubicBezTo>
                  <a:cubicBezTo>
                    <a:pt x="363" y="655"/>
                    <a:pt x="479" y="593"/>
                    <a:pt x="433" y="470"/>
                  </a:cubicBezTo>
                  <a:lnTo>
                    <a:pt x="433" y="223"/>
                  </a:lnTo>
                  <a:cubicBezTo>
                    <a:pt x="433" y="99"/>
                    <a:pt x="340" y="7"/>
                    <a:pt x="217" y="7"/>
                  </a:cubicBezTo>
                  <a:lnTo>
                    <a:pt x="248" y="7"/>
                  </a:lnTo>
                  <a:cubicBezTo>
                    <a:pt x="231" y="3"/>
                    <a:pt x="216"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98"/>
            <p:cNvSpPr/>
            <p:nvPr/>
          </p:nvSpPr>
          <p:spPr>
            <a:xfrm>
              <a:off x="6441413" y="3160881"/>
              <a:ext cx="10050" cy="16375"/>
            </a:xfrm>
            <a:custGeom>
              <a:avLst/>
              <a:gdLst/>
              <a:ahLst/>
              <a:cxnLst/>
              <a:rect l="l" t="t" r="r" b="b"/>
              <a:pathLst>
                <a:path w="402" h="655" extrusionOk="0">
                  <a:moveTo>
                    <a:pt x="169" y="1"/>
                  </a:moveTo>
                  <a:cubicBezTo>
                    <a:pt x="70" y="1"/>
                    <a:pt x="0" y="85"/>
                    <a:pt x="0" y="192"/>
                  </a:cubicBezTo>
                  <a:lnTo>
                    <a:pt x="0" y="470"/>
                  </a:lnTo>
                  <a:cubicBezTo>
                    <a:pt x="0" y="562"/>
                    <a:pt x="93" y="655"/>
                    <a:pt x="216" y="655"/>
                  </a:cubicBezTo>
                  <a:cubicBezTo>
                    <a:pt x="309" y="655"/>
                    <a:pt x="402" y="562"/>
                    <a:pt x="402" y="470"/>
                  </a:cubicBezTo>
                  <a:lnTo>
                    <a:pt x="402" y="223"/>
                  </a:lnTo>
                  <a:cubicBezTo>
                    <a:pt x="402" y="99"/>
                    <a:pt x="309" y="7"/>
                    <a:pt x="216" y="7"/>
                  </a:cubicBezTo>
                  <a:cubicBezTo>
                    <a:pt x="200" y="3"/>
                    <a:pt x="18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98"/>
            <p:cNvSpPr/>
            <p:nvPr/>
          </p:nvSpPr>
          <p:spPr>
            <a:xfrm>
              <a:off x="6393163" y="3166356"/>
              <a:ext cx="31300" cy="14375"/>
            </a:xfrm>
            <a:custGeom>
              <a:avLst/>
              <a:gdLst/>
              <a:ahLst/>
              <a:cxnLst/>
              <a:rect l="l" t="t" r="r" b="b"/>
              <a:pathLst>
                <a:path w="1252" h="575" extrusionOk="0">
                  <a:moveTo>
                    <a:pt x="299" y="0"/>
                  </a:moveTo>
                  <a:cubicBezTo>
                    <a:pt x="142" y="0"/>
                    <a:pt x="1" y="181"/>
                    <a:pt x="140" y="343"/>
                  </a:cubicBezTo>
                  <a:cubicBezTo>
                    <a:pt x="279" y="498"/>
                    <a:pt x="472" y="575"/>
                    <a:pt x="665" y="575"/>
                  </a:cubicBezTo>
                  <a:cubicBezTo>
                    <a:pt x="858" y="575"/>
                    <a:pt x="1051" y="498"/>
                    <a:pt x="1190" y="343"/>
                  </a:cubicBezTo>
                  <a:cubicBezTo>
                    <a:pt x="1251" y="251"/>
                    <a:pt x="1251" y="127"/>
                    <a:pt x="1190" y="66"/>
                  </a:cubicBezTo>
                  <a:lnTo>
                    <a:pt x="1159" y="66"/>
                  </a:lnTo>
                  <a:cubicBezTo>
                    <a:pt x="1113" y="35"/>
                    <a:pt x="1059" y="19"/>
                    <a:pt x="1008" y="19"/>
                  </a:cubicBezTo>
                  <a:cubicBezTo>
                    <a:pt x="958" y="19"/>
                    <a:pt x="912" y="35"/>
                    <a:pt x="881" y="66"/>
                  </a:cubicBezTo>
                  <a:cubicBezTo>
                    <a:pt x="819" y="127"/>
                    <a:pt x="727" y="158"/>
                    <a:pt x="665" y="158"/>
                  </a:cubicBezTo>
                  <a:cubicBezTo>
                    <a:pt x="572" y="158"/>
                    <a:pt x="511" y="127"/>
                    <a:pt x="449" y="66"/>
                  </a:cubicBezTo>
                  <a:cubicBezTo>
                    <a:pt x="403" y="20"/>
                    <a:pt x="350"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98"/>
            <p:cNvSpPr/>
            <p:nvPr/>
          </p:nvSpPr>
          <p:spPr>
            <a:xfrm>
              <a:off x="6386638" y="3271356"/>
              <a:ext cx="46300" cy="49500"/>
            </a:xfrm>
            <a:custGeom>
              <a:avLst/>
              <a:gdLst/>
              <a:ahLst/>
              <a:cxnLst/>
              <a:rect l="l" t="t" r="r" b="b"/>
              <a:pathLst>
                <a:path w="1852" h="1980" extrusionOk="0">
                  <a:moveTo>
                    <a:pt x="926" y="433"/>
                  </a:moveTo>
                  <a:cubicBezTo>
                    <a:pt x="1296" y="834"/>
                    <a:pt x="1389" y="1205"/>
                    <a:pt x="1296" y="1390"/>
                  </a:cubicBezTo>
                  <a:cubicBezTo>
                    <a:pt x="1219" y="1529"/>
                    <a:pt x="1073" y="1598"/>
                    <a:pt x="922" y="1598"/>
                  </a:cubicBezTo>
                  <a:cubicBezTo>
                    <a:pt x="772" y="1598"/>
                    <a:pt x="617" y="1529"/>
                    <a:pt x="525" y="1390"/>
                  </a:cubicBezTo>
                  <a:cubicBezTo>
                    <a:pt x="463" y="1205"/>
                    <a:pt x="525" y="834"/>
                    <a:pt x="926" y="433"/>
                  </a:cubicBezTo>
                  <a:close/>
                  <a:moveTo>
                    <a:pt x="941" y="1"/>
                  </a:moveTo>
                  <a:cubicBezTo>
                    <a:pt x="849" y="1"/>
                    <a:pt x="756" y="32"/>
                    <a:pt x="679" y="94"/>
                  </a:cubicBezTo>
                  <a:cubicBezTo>
                    <a:pt x="185" y="587"/>
                    <a:pt x="0" y="1143"/>
                    <a:pt x="185" y="1544"/>
                  </a:cubicBezTo>
                  <a:cubicBezTo>
                    <a:pt x="300" y="1802"/>
                    <a:pt x="573" y="1979"/>
                    <a:pt x="859" y="1979"/>
                  </a:cubicBezTo>
                  <a:cubicBezTo>
                    <a:pt x="881" y="1979"/>
                    <a:pt x="904" y="1978"/>
                    <a:pt x="926" y="1976"/>
                  </a:cubicBezTo>
                  <a:cubicBezTo>
                    <a:pt x="949" y="1978"/>
                    <a:pt x="971" y="1979"/>
                    <a:pt x="994" y="1979"/>
                  </a:cubicBezTo>
                  <a:cubicBezTo>
                    <a:pt x="1279" y="1979"/>
                    <a:pt x="1555" y="1802"/>
                    <a:pt x="1698" y="1544"/>
                  </a:cubicBezTo>
                  <a:cubicBezTo>
                    <a:pt x="1852" y="1143"/>
                    <a:pt x="1698" y="587"/>
                    <a:pt x="1204" y="94"/>
                  </a:cubicBezTo>
                  <a:cubicBezTo>
                    <a:pt x="1127" y="32"/>
                    <a:pt x="103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98"/>
            <p:cNvSpPr/>
            <p:nvPr/>
          </p:nvSpPr>
          <p:spPr>
            <a:xfrm>
              <a:off x="6329538" y="3245131"/>
              <a:ext cx="45550" cy="49500"/>
            </a:xfrm>
            <a:custGeom>
              <a:avLst/>
              <a:gdLst/>
              <a:ahLst/>
              <a:cxnLst/>
              <a:rect l="l" t="t" r="r" b="b"/>
              <a:pathLst>
                <a:path w="1822" h="1980" extrusionOk="0">
                  <a:moveTo>
                    <a:pt x="895" y="402"/>
                  </a:moveTo>
                  <a:cubicBezTo>
                    <a:pt x="1297" y="834"/>
                    <a:pt x="1358" y="1173"/>
                    <a:pt x="1297" y="1359"/>
                  </a:cubicBezTo>
                  <a:cubicBezTo>
                    <a:pt x="1204" y="1513"/>
                    <a:pt x="1081" y="1575"/>
                    <a:pt x="895" y="1575"/>
                  </a:cubicBezTo>
                  <a:cubicBezTo>
                    <a:pt x="741" y="1575"/>
                    <a:pt x="587" y="1513"/>
                    <a:pt x="525" y="1359"/>
                  </a:cubicBezTo>
                  <a:cubicBezTo>
                    <a:pt x="432" y="1173"/>
                    <a:pt x="525" y="834"/>
                    <a:pt x="895" y="402"/>
                  </a:cubicBezTo>
                  <a:close/>
                  <a:moveTo>
                    <a:pt x="911" y="1"/>
                  </a:moveTo>
                  <a:cubicBezTo>
                    <a:pt x="818" y="1"/>
                    <a:pt x="726" y="32"/>
                    <a:pt x="648" y="93"/>
                  </a:cubicBezTo>
                  <a:cubicBezTo>
                    <a:pt x="155" y="587"/>
                    <a:pt x="0" y="1112"/>
                    <a:pt x="155" y="1513"/>
                  </a:cubicBezTo>
                  <a:cubicBezTo>
                    <a:pt x="269" y="1799"/>
                    <a:pt x="543" y="1979"/>
                    <a:pt x="853" y="1979"/>
                  </a:cubicBezTo>
                  <a:cubicBezTo>
                    <a:pt x="877" y="1979"/>
                    <a:pt x="902" y="1978"/>
                    <a:pt x="926" y="1976"/>
                  </a:cubicBezTo>
                  <a:lnTo>
                    <a:pt x="895" y="1976"/>
                  </a:lnTo>
                  <a:cubicBezTo>
                    <a:pt x="1235" y="1976"/>
                    <a:pt x="1513" y="1822"/>
                    <a:pt x="1667" y="1513"/>
                  </a:cubicBezTo>
                  <a:cubicBezTo>
                    <a:pt x="1821" y="1143"/>
                    <a:pt x="1667" y="587"/>
                    <a:pt x="1173" y="93"/>
                  </a:cubicBezTo>
                  <a:cubicBezTo>
                    <a:pt x="1096" y="32"/>
                    <a:pt x="1003" y="1"/>
                    <a:pt x="9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98"/>
            <p:cNvSpPr/>
            <p:nvPr/>
          </p:nvSpPr>
          <p:spPr>
            <a:xfrm>
              <a:off x="6443713" y="3245131"/>
              <a:ext cx="46325" cy="49500"/>
            </a:xfrm>
            <a:custGeom>
              <a:avLst/>
              <a:gdLst/>
              <a:ahLst/>
              <a:cxnLst/>
              <a:rect l="l" t="t" r="r" b="b"/>
              <a:pathLst>
                <a:path w="1853" h="1980" extrusionOk="0">
                  <a:moveTo>
                    <a:pt x="927" y="402"/>
                  </a:moveTo>
                  <a:cubicBezTo>
                    <a:pt x="1328" y="834"/>
                    <a:pt x="1390" y="1173"/>
                    <a:pt x="1328" y="1359"/>
                  </a:cubicBezTo>
                  <a:cubicBezTo>
                    <a:pt x="1235" y="1513"/>
                    <a:pt x="1081" y="1575"/>
                    <a:pt x="927" y="1575"/>
                  </a:cubicBezTo>
                  <a:cubicBezTo>
                    <a:pt x="772" y="1575"/>
                    <a:pt x="618" y="1513"/>
                    <a:pt x="556" y="1359"/>
                  </a:cubicBezTo>
                  <a:cubicBezTo>
                    <a:pt x="464" y="1173"/>
                    <a:pt x="556" y="834"/>
                    <a:pt x="927" y="402"/>
                  </a:cubicBezTo>
                  <a:close/>
                  <a:moveTo>
                    <a:pt x="942" y="1"/>
                  </a:moveTo>
                  <a:cubicBezTo>
                    <a:pt x="850" y="1"/>
                    <a:pt x="757" y="32"/>
                    <a:pt x="680" y="93"/>
                  </a:cubicBezTo>
                  <a:cubicBezTo>
                    <a:pt x="186" y="587"/>
                    <a:pt x="1" y="1112"/>
                    <a:pt x="186" y="1513"/>
                  </a:cubicBezTo>
                  <a:cubicBezTo>
                    <a:pt x="301" y="1799"/>
                    <a:pt x="574" y="1979"/>
                    <a:pt x="884" y="1979"/>
                  </a:cubicBezTo>
                  <a:cubicBezTo>
                    <a:pt x="909" y="1979"/>
                    <a:pt x="933" y="1978"/>
                    <a:pt x="958" y="1976"/>
                  </a:cubicBezTo>
                  <a:lnTo>
                    <a:pt x="927" y="1976"/>
                  </a:lnTo>
                  <a:cubicBezTo>
                    <a:pt x="1266" y="1976"/>
                    <a:pt x="1544" y="1822"/>
                    <a:pt x="1698" y="1513"/>
                  </a:cubicBezTo>
                  <a:cubicBezTo>
                    <a:pt x="1853" y="1143"/>
                    <a:pt x="1698" y="587"/>
                    <a:pt x="1205" y="93"/>
                  </a:cubicBezTo>
                  <a:cubicBezTo>
                    <a:pt x="1127" y="32"/>
                    <a:pt x="1035" y="1"/>
                    <a:pt x="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98"/>
            <p:cNvSpPr/>
            <p:nvPr/>
          </p:nvSpPr>
          <p:spPr>
            <a:xfrm>
              <a:off x="6523188" y="3239731"/>
              <a:ext cx="104950" cy="86450"/>
            </a:xfrm>
            <a:custGeom>
              <a:avLst/>
              <a:gdLst/>
              <a:ahLst/>
              <a:cxnLst/>
              <a:rect l="l" t="t" r="r" b="b"/>
              <a:pathLst>
                <a:path w="4198" h="3458" extrusionOk="0">
                  <a:moveTo>
                    <a:pt x="2099" y="464"/>
                  </a:moveTo>
                  <a:lnTo>
                    <a:pt x="3642" y="3025"/>
                  </a:lnTo>
                  <a:lnTo>
                    <a:pt x="556" y="3025"/>
                  </a:lnTo>
                  <a:lnTo>
                    <a:pt x="2099" y="464"/>
                  </a:lnTo>
                  <a:close/>
                  <a:moveTo>
                    <a:pt x="2099" y="1"/>
                  </a:moveTo>
                  <a:cubicBezTo>
                    <a:pt x="1976" y="1"/>
                    <a:pt x="1852" y="62"/>
                    <a:pt x="1791" y="155"/>
                  </a:cubicBezTo>
                  <a:lnTo>
                    <a:pt x="124" y="2932"/>
                  </a:lnTo>
                  <a:cubicBezTo>
                    <a:pt x="1" y="3149"/>
                    <a:pt x="155" y="3426"/>
                    <a:pt x="402" y="3457"/>
                  </a:cubicBezTo>
                  <a:lnTo>
                    <a:pt x="3797" y="3457"/>
                  </a:lnTo>
                  <a:cubicBezTo>
                    <a:pt x="4044" y="3457"/>
                    <a:pt x="4198" y="3149"/>
                    <a:pt x="4074" y="2932"/>
                  </a:cubicBezTo>
                  <a:lnTo>
                    <a:pt x="2377" y="155"/>
                  </a:lnTo>
                  <a:cubicBezTo>
                    <a:pt x="2315" y="62"/>
                    <a:pt x="2223" y="1"/>
                    <a:pt x="2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98"/>
            <p:cNvSpPr/>
            <p:nvPr/>
          </p:nvSpPr>
          <p:spPr>
            <a:xfrm>
              <a:off x="6314113" y="3033731"/>
              <a:ext cx="352625" cy="322525"/>
            </a:xfrm>
            <a:custGeom>
              <a:avLst/>
              <a:gdLst/>
              <a:ahLst/>
              <a:cxnLst/>
              <a:rect l="l" t="t" r="r" b="b"/>
              <a:pathLst>
                <a:path w="14105" h="12901" extrusionOk="0">
                  <a:moveTo>
                    <a:pt x="13394" y="402"/>
                  </a:moveTo>
                  <a:lnTo>
                    <a:pt x="13394" y="1482"/>
                  </a:lnTo>
                  <a:lnTo>
                    <a:pt x="6851" y="1482"/>
                  </a:lnTo>
                  <a:cubicBezTo>
                    <a:pt x="5555" y="1482"/>
                    <a:pt x="4475" y="2470"/>
                    <a:pt x="4383" y="3766"/>
                  </a:cubicBezTo>
                  <a:lnTo>
                    <a:pt x="3272" y="3766"/>
                  </a:lnTo>
                  <a:cubicBezTo>
                    <a:pt x="3395" y="1852"/>
                    <a:pt x="4938" y="402"/>
                    <a:pt x="6821" y="402"/>
                  </a:cubicBezTo>
                  <a:close/>
                  <a:moveTo>
                    <a:pt x="4568" y="4167"/>
                  </a:moveTo>
                  <a:cubicBezTo>
                    <a:pt x="5617" y="4445"/>
                    <a:pt x="6419" y="5278"/>
                    <a:pt x="6728" y="6327"/>
                  </a:cubicBezTo>
                  <a:lnTo>
                    <a:pt x="926" y="6327"/>
                  </a:lnTo>
                  <a:cubicBezTo>
                    <a:pt x="1173" y="5617"/>
                    <a:pt x="1605" y="5000"/>
                    <a:pt x="2191" y="4568"/>
                  </a:cubicBezTo>
                  <a:lnTo>
                    <a:pt x="2222" y="4568"/>
                  </a:lnTo>
                  <a:cubicBezTo>
                    <a:pt x="2469" y="4383"/>
                    <a:pt x="2778" y="4229"/>
                    <a:pt x="3117" y="4167"/>
                  </a:cubicBezTo>
                  <a:close/>
                  <a:moveTo>
                    <a:pt x="10462" y="7438"/>
                  </a:moveTo>
                  <a:cubicBezTo>
                    <a:pt x="10833" y="7438"/>
                    <a:pt x="11203" y="7623"/>
                    <a:pt x="11419" y="7963"/>
                  </a:cubicBezTo>
                  <a:lnTo>
                    <a:pt x="13116" y="10771"/>
                  </a:lnTo>
                  <a:cubicBezTo>
                    <a:pt x="13549" y="11512"/>
                    <a:pt x="12993" y="12469"/>
                    <a:pt x="12129" y="12500"/>
                  </a:cubicBezTo>
                  <a:lnTo>
                    <a:pt x="8765" y="12500"/>
                  </a:lnTo>
                  <a:cubicBezTo>
                    <a:pt x="7901" y="12469"/>
                    <a:pt x="7345" y="11512"/>
                    <a:pt x="7808" y="10771"/>
                  </a:cubicBezTo>
                  <a:lnTo>
                    <a:pt x="9475" y="7963"/>
                  </a:lnTo>
                  <a:cubicBezTo>
                    <a:pt x="9691" y="7623"/>
                    <a:pt x="10061" y="7438"/>
                    <a:pt x="10462" y="7438"/>
                  </a:cubicBezTo>
                  <a:close/>
                  <a:moveTo>
                    <a:pt x="6821" y="1"/>
                  </a:moveTo>
                  <a:cubicBezTo>
                    <a:pt x="4691" y="1"/>
                    <a:pt x="2963" y="1698"/>
                    <a:pt x="2901" y="3797"/>
                  </a:cubicBezTo>
                  <a:cubicBezTo>
                    <a:pt x="2562" y="3889"/>
                    <a:pt x="2253" y="4043"/>
                    <a:pt x="1975" y="4229"/>
                  </a:cubicBezTo>
                  <a:cubicBezTo>
                    <a:pt x="1265" y="4753"/>
                    <a:pt x="741" y="5494"/>
                    <a:pt x="494" y="6327"/>
                  </a:cubicBezTo>
                  <a:cubicBezTo>
                    <a:pt x="216" y="6420"/>
                    <a:pt x="0" y="6698"/>
                    <a:pt x="0" y="7006"/>
                  </a:cubicBezTo>
                  <a:lnTo>
                    <a:pt x="0" y="7500"/>
                  </a:lnTo>
                  <a:cubicBezTo>
                    <a:pt x="0" y="7870"/>
                    <a:pt x="278" y="8179"/>
                    <a:pt x="648" y="8179"/>
                  </a:cubicBezTo>
                  <a:lnTo>
                    <a:pt x="2562" y="8179"/>
                  </a:lnTo>
                  <a:cubicBezTo>
                    <a:pt x="2654" y="8179"/>
                    <a:pt x="2747" y="8086"/>
                    <a:pt x="2747" y="7963"/>
                  </a:cubicBezTo>
                  <a:cubicBezTo>
                    <a:pt x="2747" y="7870"/>
                    <a:pt x="2654" y="7778"/>
                    <a:pt x="2562" y="7778"/>
                  </a:cubicBezTo>
                  <a:lnTo>
                    <a:pt x="648" y="7778"/>
                  </a:lnTo>
                  <a:cubicBezTo>
                    <a:pt x="494" y="7778"/>
                    <a:pt x="370" y="7654"/>
                    <a:pt x="370" y="7500"/>
                  </a:cubicBezTo>
                  <a:lnTo>
                    <a:pt x="370" y="7006"/>
                  </a:lnTo>
                  <a:cubicBezTo>
                    <a:pt x="370" y="6852"/>
                    <a:pt x="494" y="6728"/>
                    <a:pt x="648" y="6728"/>
                  </a:cubicBezTo>
                  <a:lnTo>
                    <a:pt x="6975" y="6728"/>
                  </a:lnTo>
                  <a:cubicBezTo>
                    <a:pt x="7129" y="6728"/>
                    <a:pt x="7253" y="6852"/>
                    <a:pt x="7253" y="7006"/>
                  </a:cubicBezTo>
                  <a:lnTo>
                    <a:pt x="7253" y="7500"/>
                  </a:lnTo>
                  <a:cubicBezTo>
                    <a:pt x="7253" y="7654"/>
                    <a:pt x="7129" y="7778"/>
                    <a:pt x="6975" y="7778"/>
                  </a:cubicBezTo>
                  <a:lnTo>
                    <a:pt x="3364" y="7778"/>
                  </a:lnTo>
                  <a:cubicBezTo>
                    <a:pt x="3241" y="7778"/>
                    <a:pt x="3148" y="7870"/>
                    <a:pt x="3148" y="7963"/>
                  </a:cubicBezTo>
                  <a:cubicBezTo>
                    <a:pt x="3148" y="8086"/>
                    <a:pt x="3241" y="8179"/>
                    <a:pt x="3364" y="8179"/>
                  </a:cubicBezTo>
                  <a:lnTo>
                    <a:pt x="6975" y="8179"/>
                  </a:lnTo>
                  <a:cubicBezTo>
                    <a:pt x="7345" y="8179"/>
                    <a:pt x="7654" y="7870"/>
                    <a:pt x="7654" y="7500"/>
                  </a:cubicBezTo>
                  <a:lnTo>
                    <a:pt x="7654" y="7006"/>
                  </a:lnTo>
                  <a:cubicBezTo>
                    <a:pt x="7654" y="6698"/>
                    <a:pt x="7438" y="6420"/>
                    <a:pt x="7129" y="6327"/>
                  </a:cubicBezTo>
                  <a:cubicBezTo>
                    <a:pt x="6913" y="5494"/>
                    <a:pt x="6389" y="4753"/>
                    <a:pt x="5648" y="4229"/>
                  </a:cubicBezTo>
                  <a:cubicBezTo>
                    <a:pt x="5401" y="4043"/>
                    <a:pt x="5092" y="3889"/>
                    <a:pt x="4784" y="3797"/>
                  </a:cubicBezTo>
                  <a:cubicBezTo>
                    <a:pt x="4845" y="2716"/>
                    <a:pt x="5740" y="1883"/>
                    <a:pt x="6851" y="1852"/>
                  </a:cubicBezTo>
                  <a:lnTo>
                    <a:pt x="9629" y="1852"/>
                  </a:lnTo>
                  <a:lnTo>
                    <a:pt x="9629" y="7253"/>
                  </a:lnTo>
                  <a:cubicBezTo>
                    <a:pt x="9444" y="7377"/>
                    <a:pt x="9259" y="7562"/>
                    <a:pt x="9135" y="7747"/>
                  </a:cubicBezTo>
                  <a:lnTo>
                    <a:pt x="7438" y="10555"/>
                  </a:lnTo>
                  <a:cubicBezTo>
                    <a:pt x="6821" y="11574"/>
                    <a:pt x="7561" y="12901"/>
                    <a:pt x="8765" y="12901"/>
                  </a:cubicBezTo>
                  <a:lnTo>
                    <a:pt x="12160" y="12901"/>
                  </a:lnTo>
                  <a:cubicBezTo>
                    <a:pt x="13363" y="12901"/>
                    <a:pt x="14104" y="11574"/>
                    <a:pt x="13487" y="10555"/>
                  </a:cubicBezTo>
                  <a:lnTo>
                    <a:pt x="11759" y="7778"/>
                  </a:lnTo>
                  <a:cubicBezTo>
                    <a:pt x="11635" y="7562"/>
                    <a:pt x="11450" y="7377"/>
                    <a:pt x="11234" y="7253"/>
                  </a:cubicBezTo>
                  <a:lnTo>
                    <a:pt x="11234" y="3858"/>
                  </a:lnTo>
                  <a:cubicBezTo>
                    <a:pt x="11234" y="3766"/>
                    <a:pt x="11141" y="3673"/>
                    <a:pt x="11049" y="3673"/>
                  </a:cubicBezTo>
                  <a:cubicBezTo>
                    <a:pt x="10925" y="3673"/>
                    <a:pt x="10833" y="3766"/>
                    <a:pt x="10833" y="3858"/>
                  </a:cubicBezTo>
                  <a:lnTo>
                    <a:pt x="10833" y="7068"/>
                  </a:lnTo>
                  <a:cubicBezTo>
                    <a:pt x="10709" y="7037"/>
                    <a:pt x="10578" y="7022"/>
                    <a:pt x="10443" y="7022"/>
                  </a:cubicBezTo>
                  <a:cubicBezTo>
                    <a:pt x="10308" y="7022"/>
                    <a:pt x="10169" y="7037"/>
                    <a:pt x="10030" y="7068"/>
                  </a:cubicBezTo>
                  <a:lnTo>
                    <a:pt x="10030" y="1883"/>
                  </a:lnTo>
                  <a:lnTo>
                    <a:pt x="10833" y="1883"/>
                  </a:lnTo>
                  <a:lnTo>
                    <a:pt x="10833" y="3087"/>
                  </a:lnTo>
                  <a:cubicBezTo>
                    <a:pt x="10833" y="3179"/>
                    <a:pt x="10925" y="3272"/>
                    <a:pt x="11049" y="3272"/>
                  </a:cubicBezTo>
                  <a:cubicBezTo>
                    <a:pt x="11141" y="3272"/>
                    <a:pt x="11234" y="3179"/>
                    <a:pt x="11234" y="3087"/>
                  </a:cubicBezTo>
                  <a:lnTo>
                    <a:pt x="11234" y="1883"/>
                  </a:lnTo>
                  <a:lnTo>
                    <a:pt x="13549" y="1883"/>
                  </a:lnTo>
                  <a:cubicBezTo>
                    <a:pt x="13672" y="1883"/>
                    <a:pt x="13765" y="1791"/>
                    <a:pt x="13765" y="1667"/>
                  </a:cubicBezTo>
                  <a:lnTo>
                    <a:pt x="13765" y="186"/>
                  </a:lnTo>
                  <a:cubicBezTo>
                    <a:pt x="13765" y="93"/>
                    <a:pt x="13672" y="1"/>
                    <a:pt x="1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3" name="Google Shape;15003;p98"/>
          <p:cNvGrpSpPr/>
          <p:nvPr/>
        </p:nvGrpSpPr>
        <p:grpSpPr>
          <a:xfrm>
            <a:off x="6284455" y="1765586"/>
            <a:ext cx="278550" cy="345675"/>
            <a:chOff x="4841988" y="4141656"/>
            <a:chExt cx="278550" cy="345675"/>
          </a:xfrm>
        </p:grpSpPr>
        <p:sp>
          <p:nvSpPr>
            <p:cNvPr id="15004" name="Google Shape;15004;p98"/>
            <p:cNvSpPr/>
            <p:nvPr/>
          </p:nvSpPr>
          <p:spPr>
            <a:xfrm>
              <a:off x="4946163" y="4363106"/>
              <a:ext cx="10050" cy="15450"/>
            </a:xfrm>
            <a:custGeom>
              <a:avLst/>
              <a:gdLst/>
              <a:ahLst/>
              <a:cxnLst/>
              <a:rect l="l" t="t" r="r" b="b"/>
              <a:pathLst>
                <a:path w="402" h="618" extrusionOk="0">
                  <a:moveTo>
                    <a:pt x="185" y="0"/>
                  </a:moveTo>
                  <a:cubicBezTo>
                    <a:pt x="93" y="0"/>
                    <a:pt x="0" y="93"/>
                    <a:pt x="0" y="216"/>
                  </a:cubicBezTo>
                  <a:lnTo>
                    <a:pt x="0" y="432"/>
                  </a:lnTo>
                  <a:cubicBezTo>
                    <a:pt x="0" y="525"/>
                    <a:pt x="93" y="617"/>
                    <a:pt x="185" y="617"/>
                  </a:cubicBezTo>
                  <a:cubicBezTo>
                    <a:pt x="309" y="617"/>
                    <a:pt x="401" y="525"/>
                    <a:pt x="401" y="432"/>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98"/>
            <p:cNvSpPr/>
            <p:nvPr/>
          </p:nvSpPr>
          <p:spPr>
            <a:xfrm>
              <a:off x="5006338" y="4363106"/>
              <a:ext cx="10825" cy="15450"/>
            </a:xfrm>
            <a:custGeom>
              <a:avLst/>
              <a:gdLst/>
              <a:ahLst/>
              <a:cxnLst/>
              <a:rect l="l" t="t" r="r" b="b"/>
              <a:pathLst>
                <a:path w="433" h="618" extrusionOk="0">
                  <a:moveTo>
                    <a:pt x="216" y="0"/>
                  </a:moveTo>
                  <a:cubicBezTo>
                    <a:pt x="93" y="0"/>
                    <a:pt x="0" y="93"/>
                    <a:pt x="0" y="216"/>
                  </a:cubicBezTo>
                  <a:lnTo>
                    <a:pt x="0" y="432"/>
                  </a:lnTo>
                  <a:cubicBezTo>
                    <a:pt x="0" y="525"/>
                    <a:pt x="93" y="617"/>
                    <a:pt x="216" y="617"/>
                  </a:cubicBezTo>
                  <a:cubicBezTo>
                    <a:pt x="340" y="617"/>
                    <a:pt x="432" y="525"/>
                    <a:pt x="432" y="432"/>
                  </a:cubicBezTo>
                  <a:lnTo>
                    <a:pt x="432" y="216"/>
                  </a:lnTo>
                  <a:cubicBezTo>
                    <a:pt x="432" y="93"/>
                    <a:pt x="340"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98"/>
            <p:cNvSpPr/>
            <p:nvPr/>
          </p:nvSpPr>
          <p:spPr>
            <a:xfrm>
              <a:off x="4966613" y="4368081"/>
              <a:ext cx="29300" cy="13550"/>
            </a:xfrm>
            <a:custGeom>
              <a:avLst/>
              <a:gdLst/>
              <a:ahLst/>
              <a:cxnLst/>
              <a:rect l="l" t="t" r="r" b="b"/>
              <a:pathLst>
                <a:path w="1172" h="542" extrusionOk="0">
                  <a:moveTo>
                    <a:pt x="292" y="1"/>
                  </a:moveTo>
                  <a:cubicBezTo>
                    <a:pt x="137" y="1"/>
                    <a:pt x="1" y="196"/>
                    <a:pt x="139" y="357"/>
                  </a:cubicBezTo>
                  <a:cubicBezTo>
                    <a:pt x="262" y="480"/>
                    <a:pt x="424" y="542"/>
                    <a:pt x="586" y="542"/>
                  </a:cubicBezTo>
                  <a:cubicBezTo>
                    <a:pt x="748" y="542"/>
                    <a:pt x="910" y="480"/>
                    <a:pt x="1034" y="357"/>
                  </a:cubicBezTo>
                  <a:cubicBezTo>
                    <a:pt x="1172" y="196"/>
                    <a:pt x="1036" y="1"/>
                    <a:pt x="881" y="1"/>
                  </a:cubicBezTo>
                  <a:cubicBezTo>
                    <a:pt x="828" y="1"/>
                    <a:pt x="772" y="24"/>
                    <a:pt x="725" y="79"/>
                  </a:cubicBezTo>
                  <a:cubicBezTo>
                    <a:pt x="694" y="110"/>
                    <a:pt x="633" y="141"/>
                    <a:pt x="571" y="141"/>
                  </a:cubicBezTo>
                  <a:cubicBezTo>
                    <a:pt x="540" y="141"/>
                    <a:pt x="478" y="110"/>
                    <a:pt x="447" y="79"/>
                  </a:cubicBezTo>
                  <a:cubicBezTo>
                    <a:pt x="400" y="24"/>
                    <a:pt x="345"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98"/>
            <p:cNvSpPr/>
            <p:nvPr/>
          </p:nvSpPr>
          <p:spPr>
            <a:xfrm>
              <a:off x="4841988" y="4141656"/>
              <a:ext cx="278550" cy="345675"/>
            </a:xfrm>
            <a:custGeom>
              <a:avLst/>
              <a:gdLst/>
              <a:ahLst/>
              <a:cxnLst/>
              <a:rect l="l" t="t" r="r" b="b"/>
              <a:pathLst>
                <a:path w="11142" h="13827" extrusionOk="0">
                  <a:moveTo>
                    <a:pt x="10278" y="402"/>
                  </a:moveTo>
                  <a:cubicBezTo>
                    <a:pt x="10525" y="402"/>
                    <a:pt x="10710" y="618"/>
                    <a:pt x="10710" y="834"/>
                  </a:cubicBezTo>
                  <a:lnTo>
                    <a:pt x="10710" y="12994"/>
                  </a:lnTo>
                  <a:cubicBezTo>
                    <a:pt x="10710" y="13210"/>
                    <a:pt x="10525" y="13426"/>
                    <a:pt x="10278" y="13426"/>
                  </a:cubicBezTo>
                  <a:lnTo>
                    <a:pt x="834" y="13426"/>
                  </a:lnTo>
                  <a:cubicBezTo>
                    <a:pt x="618" y="13426"/>
                    <a:pt x="402" y="13210"/>
                    <a:pt x="402" y="12994"/>
                  </a:cubicBezTo>
                  <a:lnTo>
                    <a:pt x="402" y="12716"/>
                  </a:lnTo>
                  <a:lnTo>
                    <a:pt x="1513" y="12716"/>
                  </a:lnTo>
                  <a:cubicBezTo>
                    <a:pt x="1606" y="12716"/>
                    <a:pt x="1698" y="12623"/>
                    <a:pt x="1698" y="12500"/>
                  </a:cubicBezTo>
                  <a:cubicBezTo>
                    <a:pt x="1698" y="12376"/>
                    <a:pt x="1606" y="12284"/>
                    <a:pt x="1513" y="12284"/>
                  </a:cubicBezTo>
                  <a:lnTo>
                    <a:pt x="402" y="12284"/>
                  </a:lnTo>
                  <a:lnTo>
                    <a:pt x="402" y="11574"/>
                  </a:lnTo>
                  <a:lnTo>
                    <a:pt x="957" y="11574"/>
                  </a:lnTo>
                  <a:cubicBezTo>
                    <a:pt x="1081" y="11574"/>
                    <a:pt x="1173" y="11481"/>
                    <a:pt x="1173" y="11389"/>
                  </a:cubicBezTo>
                  <a:cubicBezTo>
                    <a:pt x="1173" y="11265"/>
                    <a:pt x="1081" y="11173"/>
                    <a:pt x="957" y="11173"/>
                  </a:cubicBezTo>
                  <a:lnTo>
                    <a:pt x="402" y="11173"/>
                  </a:lnTo>
                  <a:lnTo>
                    <a:pt x="402" y="10463"/>
                  </a:lnTo>
                  <a:lnTo>
                    <a:pt x="957" y="10463"/>
                  </a:lnTo>
                  <a:cubicBezTo>
                    <a:pt x="1081" y="10463"/>
                    <a:pt x="1173" y="10370"/>
                    <a:pt x="1173" y="10278"/>
                  </a:cubicBezTo>
                  <a:cubicBezTo>
                    <a:pt x="1173" y="10154"/>
                    <a:pt x="1081" y="10062"/>
                    <a:pt x="957" y="10062"/>
                  </a:cubicBezTo>
                  <a:lnTo>
                    <a:pt x="402" y="10062"/>
                  </a:lnTo>
                  <a:lnTo>
                    <a:pt x="402" y="9352"/>
                  </a:lnTo>
                  <a:lnTo>
                    <a:pt x="957" y="9352"/>
                  </a:lnTo>
                  <a:cubicBezTo>
                    <a:pt x="1081" y="9352"/>
                    <a:pt x="1173" y="9259"/>
                    <a:pt x="1173" y="9167"/>
                  </a:cubicBezTo>
                  <a:cubicBezTo>
                    <a:pt x="1173" y="9043"/>
                    <a:pt x="1081" y="8951"/>
                    <a:pt x="957" y="8951"/>
                  </a:cubicBezTo>
                  <a:lnTo>
                    <a:pt x="402" y="8951"/>
                  </a:lnTo>
                  <a:lnTo>
                    <a:pt x="402" y="8241"/>
                  </a:lnTo>
                  <a:lnTo>
                    <a:pt x="957" y="8241"/>
                  </a:lnTo>
                  <a:cubicBezTo>
                    <a:pt x="1081" y="8241"/>
                    <a:pt x="1173" y="8148"/>
                    <a:pt x="1173" y="8025"/>
                  </a:cubicBezTo>
                  <a:cubicBezTo>
                    <a:pt x="1173" y="7932"/>
                    <a:pt x="1081" y="7840"/>
                    <a:pt x="957" y="7840"/>
                  </a:cubicBezTo>
                  <a:lnTo>
                    <a:pt x="402" y="7840"/>
                  </a:lnTo>
                  <a:lnTo>
                    <a:pt x="402" y="7130"/>
                  </a:lnTo>
                  <a:lnTo>
                    <a:pt x="1513" y="7130"/>
                  </a:lnTo>
                  <a:cubicBezTo>
                    <a:pt x="1606" y="7130"/>
                    <a:pt x="1698" y="7037"/>
                    <a:pt x="1698" y="6914"/>
                  </a:cubicBezTo>
                  <a:cubicBezTo>
                    <a:pt x="1698" y="6790"/>
                    <a:pt x="1606" y="6698"/>
                    <a:pt x="1513" y="6698"/>
                  </a:cubicBezTo>
                  <a:lnTo>
                    <a:pt x="402" y="6698"/>
                  </a:lnTo>
                  <a:lnTo>
                    <a:pt x="402" y="5988"/>
                  </a:lnTo>
                  <a:lnTo>
                    <a:pt x="957" y="5988"/>
                  </a:lnTo>
                  <a:cubicBezTo>
                    <a:pt x="974" y="5992"/>
                    <a:pt x="989" y="5994"/>
                    <a:pt x="1004" y="5994"/>
                  </a:cubicBezTo>
                  <a:cubicBezTo>
                    <a:pt x="1104" y="5994"/>
                    <a:pt x="1173" y="5910"/>
                    <a:pt x="1173" y="5803"/>
                  </a:cubicBezTo>
                  <a:cubicBezTo>
                    <a:pt x="1173" y="5679"/>
                    <a:pt x="1081" y="5587"/>
                    <a:pt x="957" y="5587"/>
                  </a:cubicBezTo>
                  <a:lnTo>
                    <a:pt x="402" y="5587"/>
                  </a:lnTo>
                  <a:lnTo>
                    <a:pt x="402" y="4877"/>
                  </a:lnTo>
                  <a:lnTo>
                    <a:pt x="957" y="4877"/>
                  </a:lnTo>
                  <a:cubicBezTo>
                    <a:pt x="1081" y="4877"/>
                    <a:pt x="1173" y="4784"/>
                    <a:pt x="1173" y="4692"/>
                  </a:cubicBezTo>
                  <a:cubicBezTo>
                    <a:pt x="1173" y="4568"/>
                    <a:pt x="1081" y="4476"/>
                    <a:pt x="957" y="4476"/>
                  </a:cubicBezTo>
                  <a:lnTo>
                    <a:pt x="402" y="4476"/>
                  </a:lnTo>
                  <a:lnTo>
                    <a:pt x="402" y="3766"/>
                  </a:lnTo>
                  <a:lnTo>
                    <a:pt x="957" y="3766"/>
                  </a:lnTo>
                  <a:cubicBezTo>
                    <a:pt x="1143" y="3704"/>
                    <a:pt x="1143" y="3427"/>
                    <a:pt x="957" y="3396"/>
                  </a:cubicBezTo>
                  <a:lnTo>
                    <a:pt x="402" y="3396"/>
                  </a:lnTo>
                  <a:lnTo>
                    <a:pt x="402" y="2655"/>
                  </a:lnTo>
                  <a:lnTo>
                    <a:pt x="957" y="2655"/>
                  </a:lnTo>
                  <a:cubicBezTo>
                    <a:pt x="1143" y="2593"/>
                    <a:pt x="1143" y="2315"/>
                    <a:pt x="957" y="2254"/>
                  </a:cubicBezTo>
                  <a:lnTo>
                    <a:pt x="402" y="2254"/>
                  </a:lnTo>
                  <a:lnTo>
                    <a:pt x="402" y="1544"/>
                  </a:lnTo>
                  <a:lnTo>
                    <a:pt x="1513" y="1544"/>
                  </a:lnTo>
                  <a:cubicBezTo>
                    <a:pt x="1606" y="1544"/>
                    <a:pt x="1698" y="1451"/>
                    <a:pt x="1698" y="1328"/>
                  </a:cubicBezTo>
                  <a:cubicBezTo>
                    <a:pt x="1698" y="1235"/>
                    <a:pt x="1606" y="1143"/>
                    <a:pt x="1513" y="1143"/>
                  </a:cubicBezTo>
                  <a:lnTo>
                    <a:pt x="402" y="1143"/>
                  </a:lnTo>
                  <a:lnTo>
                    <a:pt x="402" y="834"/>
                  </a:lnTo>
                  <a:cubicBezTo>
                    <a:pt x="402" y="618"/>
                    <a:pt x="618" y="402"/>
                    <a:pt x="834" y="402"/>
                  </a:cubicBezTo>
                  <a:close/>
                  <a:moveTo>
                    <a:pt x="834" y="1"/>
                  </a:moveTo>
                  <a:cubicBezTo>
                    <a:pt x="371" y="1"/>
                    <a:pt x="1" y="371"/>
                    <a:pt x="1" y="834"/>
                  </a:cubicBezTo>
                  <a:lnTo>
                    <a:pt x="1" y="12994"/>
                  </a:lnTo>
                  <a:cubicBezTo>
                    <a:pt x="1" y="13457"/>
                    <a:pt x="371" y="13827"/>
                    <a:pt x="834" y="13827"/>
                  </a:cubicBezTo>
                  <a:lnTo>
                    <a:pt x="10278" y="13827"/>
                  </a:lnTo>
                  <a:cubicBezTo>
                    <a:pt x="10741" y="13827"/>
                    <a:pt x="11142" y="13457"/>
                    <a:pt x="11142" y="12994"/>
                  </a:cubicBezTo>
                  <a:lnTo>
                    <a:pt x="11142" y="834"/>
                  </a:lnTo>
                  <a:cubicBezTo>
                    <a:pt x="11142" y="371"/>
                    <a:pt x="10741" y="1"/>
                    <a:pt x="10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98"/>
            <p:cNvSpPr/>
            <p:nvPr/>
          </p:nvSpPr>
          <p:spPr>
            <a:xfrm>
              <a:off x="4858188" y="4170206"/>
              <a:ext cx="226875" cy="291675"/>
            </a:xfrm>
            <a:custGeom>
              <a:avLst/>
              <a:gdLst/>
              <a:ahLst/>
              <a:cxnLst/>
              <a:rect l="l" t="t" r="r" b="b"/>
              <a:pathLst>
                <a:path w="9075" h="11667" extrusionOk="0">
                  <a:moveTo>
                    <a:pt x="3643" y="1"/>
                  </a:moveTo>
                  <a:cubicBezTo>
                    <a:pt x="3241" y="1"/>
                    <a:pt x="2933" y="309"/>
                    <a:pt x="2933" y="711"/>
                  </a:cubicBezTo>
                  <a:lnTo>
                    <a:pt x="2933" y="5062"/>
                  </a:lnTo>
                  <a:cubicBezTo>
                    <a:pt x="1" y="7006"/>
                    <a:pt x="1297" y="11543"/>
                    <a:pt x="4815" y="11666"/>
                  </a:cubicBezTo>
                  <a:lnTo>
                    <a:pt x="4908" y="11666"/>
                  </a:lnTo>
                  <a:cubicBezTo>
                    <a:pt x="5710" y="11666"/>
                    <a:pt x="6513" y="11389"/>
                    <a:pt x="7130" y="10895"/>
                  </a:cubicBezTo>
                  <a:cubicBezTo>
                    <a:pt x="7348" y="10774"/>
                    <a:pt x="7205" y="10520"/>
                    <a:pt x="7029" y="10520"/>
                  </a:cubicBezTo>
                  <a:cubicBezTo>
                    <a:pt x="6981" y="10520"/>
                    <a:pt x="6930" y="10540"/>
                    <a:pt x="6883" y="10586"/>
                  </a:cubicBezTo>
                  <a:cubicBezTo>
                    <a:pt x="6288" y="11091"/>
                    <a:pt x="5558" y="11335"/>
                    <a:pt x="4830" y="11335"/>
                  </a:cubicBezTo>
                  <a:cubicBezTo>
                    <a:pt x="3822" y="11335"/>
                    <a:pt x="2820" y="10866"/>
                    <a:pt x="2192" y="9969"/>
                  </a:cubicBezTo>
                  <a:cubicBezTo>
                    <a:pt x="1143" y="8426"/>
                    <a:pt x="1606" y="6266"/>
                    <a:pt x="3272" y="5371"/>
                  </a:cubicBezTo>
                  <a:cubicBezTo>
                    <a:pt x="3303" y="5309"/>
                    <a:pt x="3365" y="5247"/>
                    <a:pt x="3365" y="5186"/>
                  </a:cubicBezTo>
                  <a:lnTo>
                    <a:pt x="3365" y="711"/>
                  </a:lnTo>
                  <a:cubicBezTo>
                    <a:pt x="3365" y="525"/>
                    <a:pt x="3488" y="402"/>
                    <a:pt x="3673" y="402"/>
                  </a:cubicBezTo>
                  <a:lnTo>
                    <a:pt x="6204" y="402"/>
                  </a:lnTo>
                  <a:cubicBezTo>
                    <a:pt x="6358" y="402"/>
                    <a:pt x="6513" y="525"/>
                    <a:pt x="6513" y="711"/>
                  </a:cubicBezTo>
                  <a:lnTo>
                    <a:pt x="6513" y="5186"/>
                  </a:lnTo>
                  <a:cubicBezTo>
                    <a:pt x="6513" y="5247"/>
                    <a:pt x="6544" y="5309"/>
                    <a:pt x="6605" y="5340"/>
                  </a:cubicBezTo>
                  <a:cubicBezTo>
                    <a:pt x="8241" y="6358"/>
                    <a:pt x="8611" y="8519"/>
                    <a:pt x="7469" y="10031"/>
                  </a:cubicBezTo>
                  <a:cubicBezTo>
                    <a:pt x="7356" y="10189"/>
                    <a:pt x="7476" y="10348"/>
                    <a:pt x="7620" y="10348"/>
                  </a:cubicBezTo>
                  <a:cubicBezTo>
                    <a:pt x="7673" y="10348"/>
                    <a:pt x="7729" y="10327"/>
                    <a:pt x="7778" y="10278"/>
                  </a:cubicBezTo>
                  <a:cubicBezTo>
                    <a:pt x="9074" y="8611"/>
                    <a:pt x="8673" y="6204"/>
                    <a:pt x="6914" y="5062"/>
                  </a:cubicBezTo>
                  <a:lnTo>
                    <a:pt x="6914" y="711"/>
                  </a:lnTo>
                  <a:cubicBezTo>
                    <a:pt x="6914" y="309"/>
                    <a:pt x="6605" y="1"/>
                    <a:pt x="6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98"/>
            <p:cNvSpPr/>
            <p:nvPr/>
          </p:nvSpPr>
          <p:spPr>
            <a:xfrm>
              <a:off x="4902163" y="4199331"/>
              <a:ext cx="157425" cy="229375"/>
            </a:xfrm>
            <a:custGeom>
              <a:avLst/>
              <a:gdLst/>
              <a:ahLst/>
              <a:cxnLst/>
              <a:rect l="l" t="t" r="r" b="b"/>
              <a:pathLst>
                <a:path w="6297" h="9175" extrusionOk="0">
                  <a:moveTo>
                    <a:pt x="3153" y="1"/>
                  </a:moveTo>
                  <a:cubicBezTo>
                    <a:pt x="2732" y="1"/>
                    <a:pt x="2316" y="271"/>
                    <a:pt x="2285" y="811"/>
                  </a:cubicBezTo>
                  <a:lnTo>
                    <a:pt x="2285" y="1829"/>
                  </a:lnTo>
                  <a:cubicBezTo>
                    <a:pt x="2285" y="1922"/>
                    <a:pt x="2377" y="2015"/>
                    <a:pt x="2501" y="2015"/>
                  </a:cubicBezTo>
                  <a:cubicBezTo>
                    <a:pt x="2593" y="2015"/>
                    <a:pt x="2686" y="1922"/>
                    <a:pt x="2686" y="1829"/>
                  </a:cubicBezTo>
                  <a:lnTo>
                    <a:pt x="2686" y="811"/>
                  </a:lnTo>
                  <a:cubicBezTo>
                    <a:pt x="2655" y="471"/>
                    <a:pt x="2910" y="302"/>
                    <a:pt x="3164" y="302"/>
                  </a:cubicBezTo>
                  <a:cubicBezTo>
                    <a:pt x="3419" y="302"/>
                    <a:pt x="3674" y="471"/>
                    <a:pt x="3643" y="811"/>
                  </a:cubicBezTo>
                  <a:lnTo>
                    <a:pt x="3643" y="4977"/>
                  </a:lnTo>
                  <a:cubicBezTo>
                    <a:pt x="3643" y="5039"/>
                    <a:pt x="3674" y="5132"/>
                    <a:pt x="3766" y="5162"/>
                  </a:cubicBezTo>
                  <a:cubicBezTo>
                    <a:pt x="5741" y="5841"/>
                    <a:pt x="5247" y="8773"/>
                    <a:pt x="3149" y="8773"/>
                  </a:cubicBezTo>
                  <a:cubicBezTo>
                    <a:pt x="1081" y="8773"/>
                    <a:pt x="587" y="5841"/>
                    <a:pt x="2562" y="5162"/>
                  </a:cubicBezTo>
                  <a:cubicBezTo>
                    <a:pt x="2624" y="5132"/>
                    <a:pt x="2686" y="5039"/>
                    <a:pt x="2686" y="4977"/>
                  </a:cubicBezTo>
                  <a:lnTo>
                    <a:pt x="2686" y="2663"/>
                  </a:lnTo>
                  <a:cubicBezTo>
                    <a:pt x="2686" y="2539"/>
                    <a:pt x="2593" y="2447"/>
                    <a:pt x="2501" y="2447"/>
                  </a:cubicBezTo>
                  <a:cubicBezTo>
                    <a:pt x="2485" y="2443"/>
                    <a:pt x="2469" y="2441"/>
                    <a:pt x="2454" y="2441"/>
                  </a:cubicBezTo>
                  <a:cubicBezTo>
                    <a:pt x="2355" y="2441"/>
                    <a:pt x="2285" y="2525"/>
                    <a:pt x="2285" y="2632"/>
                  </a:cubicBezTo>
                  <a:lnTo>
                    <a:pt x="2285" y="4823"/>
                  </a:lnTo>
                  <a:cubicBezTo>
                    <a:pt x="1" y="5780"/>
                    <a:pt x="680" y="9174"/>
                    <a:pt x="3149" y="9174"/>
                  </a:cubicBezTo>
                  <a:cubicBezTo>
                    <a:pt x="5618" y="9174"/>
                    <a:pt x="6297" y="5780"/>
                    <a:pt x="4044" y="4823"/>
                  </a:cubicBezTo>
                  <a:lnTo>
                    <a:pt x="4044" y="811"/>
                  </a:lnTo>
                  <a:cubicBezTo>
                    <a:pt x="3998" y="271"/>
                    <a:pt x="3573" y="1"/>
                    <a:pt x="31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0" name="Google Shape;15010;p98"/>
          <p:cNvGrpSpPr/>
          <p:nvPr/>
        </p:nvGrpSpPr>
        <p:grpSpPr>
          <a:xfrm>
            <a:off x="7020168" y="1765611"/>
            <a:ext cx="366500" cy="345625"/>
            <a:chOff x="4804963" y="3581531"/>
            <a:chExt cx="366500" cy="345625"/>
          </a:xfrm>
        </p:grpSpPr>
        <p:sp>
          <p:nvSpPr>
            <p:cNvPr id="15011" name="Google Shape;15011;p98"/>
            <p:cNvSpPr/>
            <p:nvPr/>
          </p:nvSpPr>
          <p:spPr>
            <a:xfrm>
              <a:off x="5015588" y="3626081"/>
              <a:ext cx="17775" cy="15650"/>
            </a:xfrm>
            <a:custGeom>
              <a:avLst/>
              <a:gdLst/>
              <a:ahLst/>
              <a:cxnLst/>
              <a:rect l="l" t="t" r="r" b="b"/>
              <a:pathLst>
                <a:path w="711" h="626" extrusionOk="0">
                  <a:moveTo>
                    <a:pt x="498" y="1"/>
                  </a:moveTo>
                  <a:cubicBezTo>
                    <a:pt x="448" y="1"/>
                    <a:pt x="402" y="24"/>
                    <a:pt x="371" y="70"/>
                  </a:cubicBezTo>
                  <a:lnTo>
                    <a:pt x="124" y="286"/>
                  </a:lnTo>
                  <a:cubicBezTo>
                    <a:pt x="1" y="410"/>
                    <a:pt x="93" y="626"/>
                    <a:pt x="278" y="626"/>
                  </a:cubicBezTo>
                  <a:cubicBezTo>
                    <a:pt x="309" y="626"/>
                    <a:pt x="371" y="626"/>
                    <a:pt x="402" y="564"/>
                  </a:cubicBezTo>
                  <a:lnTo>
                    <a:pt x="649" y="348"/>
                  </a:lnTo>
                  <a:cubicBezTo>
                    <a:pt x="710" y="255"/>
                    <a:pt x="710" y="132"/>
                    <a:pt x="649" y="70"/>
                  </a:cubicBezTo>
                  <a:cubicBezTo>
                    <a:pt x="602" y="24"/>
                    <a:pt x="548"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98"/>
            <p:cNvSpPr/>
            <p:nvPr/>
          </p:nvSpPr>
          <p:spPr>
            <a:xfrm>
              <a:off x="5080413" y="3690131"/>
              <a:ext cx="16975" cy="16400"/>
            </a:xfrm>
            <a:custGeom>
              <a:avLst/>
              <a:gdLst/>
              <a:ahLst/>
              <a:cxnLst/>
              <a:rect l="l" t="t" r="r" b="b"/>
              <a:pathLst>
                <a:path w="679" h="656" extrusionOk="0">
                  <a:moveTo>
                    <a:pt x="467" y="0"/>
                  </a:moveTo>
                  <a:cubicBezTo>
                    <a:pt x="417" y="0"/>
                    <a:pt x="370" y="23"/>
                    <a:pt x="340" y="70"/>
                  </a:cubicBezTo>
                  <a:lnTo>
                    <a:pt x="93" y="286"/>
                  </a:lnTo>
                  <a:cubicBezTo>
                    <a:pt x="0" y="378"/>
                    <a:pt x="0" y="502"/>
                    <a:pt x="93" y="594"/>
                  </a:cubicBezTo>
                  <a:cubicBezTo>
                    <a:pt x="123" y="625"/>
                    <a:pt x="185" y="656"/>
                    <a:pt x="247" y="656"/>
                  </a:cubicBezTo>
                  <a:cubicBezTo>
                    <a:pt x="278" y="656"/>
                    <a:pt x="340" y="625"/>
                    <a:pt x="370" y="594"/>
                  </a:cubicBezTo>
                  <a:lnTo>
                    <a:pt x="617" y="347"/>
                  </a:lnTo>
                  <a:cubicBezTo>
                    <a:pt x="679" y="286"/>
                    <a:pt x="679" y="131"/>
                    <a:pt x="617" y="70"/>
                  </a:cubicBezTo>
                  <a:cubicBezTo>
                    <a:pt x="571" y="23"/>
                    <a:pt x="517" y="0"/>
                    <a:pt x="4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98"/>
            <p:cNvSpPr/>
            <p:nvPr/>
          </p:nvSpPr>
          <p:spPr>
            <a:xfrm>
              <a:off x="5041063" y="3656531"/>
              <a:ext cx="27025" cy="24700"/>
            </a:xfrm>
            <a:custGeom>
              <a:avLst/>
              <a:gdLst/>
              <a:ahLst/>
              <a:cxnLst/>
              <a:rect l="l" t="t" r="r" b="b"/>
              <a:pathLst>
                <a:path w="1081" h="988" extrusionOk="0">
                  <a:moveTo>
                    <a:pt x="209" y="1"/>
                  </a:moveTo>
                  <a:cubicBezTo>
                    <a:pt x="109" y="1"/>
                    <a:pt x="17" y="48"/>
                    <a:pt x="31" y="148"/>
                  </a:cubicBezTo>
                  <a:cubicBezTo>
                    <a:pt x="0" y="364"/>
                    <a:pt x="93" y="611"/>
                    <a:pt x="278" y="765"/>
                  </a:cubicBezTo>
                  <a:cubicBezTo>
                    <a:pt x="401" y="920"/>
                    <a:pt x="617" y="981"/>
                    <a:pt x="833" y="981"/>
                  </a:cubicBezTo>
                  <a:cubicBezTo>
                    <a:pt x="849" y="985"/>
                    <a:pt x="865" y="987"/>
                    <a:pt x="881" y="987"/>
                  </a:cubicBezTo>
                  <a:cubicBezTo>
                    <a:pt x="987" y="987"/>
                    <a:pt x="1080" y="900"/>
                    <a:pt x="1080" y="765"/>
                  </a:cubicBezTo>
                  <a:cubicBezTo>
                    <a:pt x="1049" y="673"/>
                    <a:pt x="957" y="580"/>
                    <a:pt x="864" y="580"/>
                  </a:cubicBezTo>
                  <a:cubicBezTo>
                    <a:pt x="741" y="580"/>
                    <a:pt x="617" y="549"/>
                    <a:pt x="556" y="488"/>
                  </a:cubicBezTo>
                  <a:cubicBezTo>
                    <a:pt x="463" y="395"/>
                    <a:pt x="432" y="272"/>
                    <a:pt x="432" y="179"/>
                  </a:cubicBezTo>
                  <a:cubicBezTo>
                    <a:pt x="449" y="63"/>
                    <a:pt x="324" y="1"/>
                    <a:pt x="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98"/>
            <p:cNvSpPr/>
            <p:nvPr/>
          </p:nvSpPr>
          <p:spPr>
            <a:xfrm>
              <a:off x="4804963" y="3581531"/>
              <a:ext cx="366500" cy="345625"/>
            </a:xfrm>
            <a:custGeom>
              <a:avLst/>
              <a:gdLst/>
              <a:ahLst/>
              <a:cxnLst/>
              <a:rect l="l" t="t" r="r" b="b"/>
              <a:pathLst>
                <a:path w="14660" h="13825" extrusionOk="0">
                  <a:moveTo>
                    <a:pt x="9777" y="544"/>
                  </a:moveTo>
                  <a:cubicBezTo>
                    <a:pt x="12099" y="544"/>
                    <a:pt x="14040" y="3407"/>
                    <a:pt x="12160" y="5648"/>
                  </a:cubicBezTo>
                  <a:lnTo>
                    <a:pt x="10308" y="7531"/>
                  </a:lnTo>
                  <a:lnTo>
                    <a:pt x="7253" y="4475"/>
                  </a:lnTo>
                  <a:cubicBezTo>
                    <a:pt x="7222" y="4444"/>
                    <a:pt x="7176" y="4429"/>
                    <a:pt x="7126" y="4429"/>
                  </a:cubicBezTo>
                  <a:cubicBezTo>
                    <a:pt x="7075" y="4429"/>
                    <a:pt x="7021" y="4444"/>
                    <a:pt x="6975" y="4475"/>
                  </a:cubicBezTo>
                  <a:cubicBezTo>
                    <a:pt x="6913" y="4568"/>
                    <a:pt x="6913" y="4691"/>
                    <a:pt x="6975" y="4784"/>
                  </a:cubicBezTo>
                  <a:lnTo>
                    <a:pt x="10000" y="7808"/>
                  </a:lnTo>
                  <a:lnTo>
                    <a:pt x="8148" y="9660"/>
                  </a:lnTo>
                  <a:cubicBezTo>
                    <a:pt x="8024" y="9814"/>
                    <a:pt x="7870" y="9907"/>
                    <a:pt x="7716" y="10030"/>
                  </a:cubicBezTo>
                  <a:lnTo>
                    <a:pt x="7716" y="9938"/>
                  </a:lnTo>
                  <a:cubicBezTo>
                    <a:pt x="7531" y="8117"/>
                    <a:pt x="6018" y="6728"/>
                    <a:pt x="4198" y="6728"/>
                  </a:cubicBezTo>
                  <a:lnTo>
                    <a:pt x="3920" y="6728"/>
                  </a:lnTo>
                  <a:cubicBezTo>
                    <a:pt x="3580" y="6759"/>
                    <a:pt x="3272" y="6821"/>
                    <a:pt x="2963" y="6944"/>
                  </a:cubicBezTo>
                  <a:lnTo>
                    <a:pt x="2932" y="6944"/>
                  </a:lnTo>
                  <a:cubicBezTo>
                    <a:pt x="3056" y="6327"/>
                    <a:pt x="3364" y="5771"/>
                    <a:pt x="3796" y="5309"/>
                  </a:cubicBezTo>
                  <a:lnTo>
                    <a:pt x="5648" y="3457"/>
                  </a:lnTo>
                  <a:lnTo>
                    <a:pt x="6420" y="4198"/>
                  </a:lnTo>
                  <a:cubicBezTo>
                    <a:pt x="6463" y="4241"/>
                    <a:pt x="6511" y="4259"/>
                    <a:pt x="6557" y="4259"/>
                  </a:cubicBezTo>
                  <a:cubicBezTo>
                    <a:pt x="6709" y="4259"/>
                    <a:pt x="6840" y="4062"/>
                    <a:pt x="6697" y="3920"/>
                  </a:cubicBezTo>
                  <a:lnTo>
                    <a:pt x="5957" y="3179"/>
                  </a:lnTo>
                  <a:lnTo>
                    <a:pt x="7808" y="1297"/>
                  </a:lnTo>
                  <a:cubicBezTo>
                    <a:pt x="8444" y="769"/>
                    <a:pt x="9125" y="544"/>
                    <a:pt x="9777" y="544"/>
                  </a:cubicBezTo>
                  <a:close/>
                  <a:moveTo>
                    <a:pt x="4195" y="7143"/>
                  </a:moveTo>
                  <a:cubicBezTo>
                    <a:pt x="4968" y="7143"/>
                    <a:pt x="5699" y="7419"/>
                    <a:pt x="6265" y="7932"/>
                  </a:cubicBezTo>
                  <a:cubicBezTo>
                    <a:pt x="6265" y="7932"/>
                    <a:pt x="3364" y="10802"/>
                    <a:pt x="3364" y="10802"/>
                  </a:cubicBezTo>
                  <a:cubicBezTo>
                    <a:pt x="3224" y="10942"/>
                    <a:pt x="3350" y="11154"/>
                    <a:pt x="3513" y="11154"/>
                  </a:cubicBezTo>
                  <a:cubicBezTo>
                    <a:pt x="3565" y="11154"/>
                    <a:pt x="3621" y="11132"/>
                    <a:pt x="3673" y="11080"/>
                  </a:cubicBezTo>
                  <a:lnTo>
                    <a:pt x="6543" y="8210"/>
                  </a:lnTo>
                  <a:cubicBezTo>
                    <a:pt x="6944" y="8672"/>
                    <a:pt x="7191" y="9228"/>
                    <a:pt x="7284" y="9814"/>
                  </a:cubicBezTo>
                  <a:cubicBezTo>
                    <a:pt x="7562" y="11697"/>
                    <a:pt x="6111" y="13394"/>
                    <a:pt x="4198" y="13425"/>
                  </a:cubicBezTo>
                  <a:cubicBezTo>
                    <a:pt x="3426" y="13425"/>
                    <a:pt x="2716" y="13147"/>
                    <a:pt x="2130" y="12654"/>
                  </a:cubicBezTo>
                  <a:lnTo>
                    <a:pt x="3117" y="11666"/>
                  </a:lnTo>
                  <a:cubicBezTo>
                    <a:pt x="3238" y="11522"/>
                    <a:pt x="3095" y="11340"/>
                    <a:pt x="2939" y="11340"/>
                  </a:cubicBezTo>
                  <a:cubicBezTo>
                    <a:pt x="2895" y="11340"/>
                    <a:pt x="2850" y="11354"/>
                    <a:pt x="2809" y="11388"/>
                  </a:cubicBezTo>
                  <a:lnTo>
                    <a:pt x="1852" y="12345"/>
                  </a:lnTo>
                  <a:cubicBezTo>
                    <a:pt x="155" y="10462"/>
                    <a:pt x="1358" y="7438"/>
                    <a:pt x="3889" y="7160"/>
                  </a:cubicBezTo>
                  <a:lnTo>
                    <a:pt x="3858" y="7160"/>
                  </a:lnTo>
                  <a:cubicBezTo>
                    <a:pt x="3971" y="7149"/>
                    <a:pt x="4084" y="7143"/>
                    <a:pt x="4195" y="7143"/>
                  </a:cubicBezTo>
                  <a:close/>
                  <a:moveTo>
                    <a:pt x="10000" y="0"/>
                  </a:moveTo>
                  <a:cubicBezTo>
                    <a:pt x="9074" y="0"/>
                    <a:pt x="8179" y="371"/>
                    <a:pt x="7531" y="1019"/>
                  </a:cubicBezTo>
                  <a:lnTo>
                    <a:pt x="3519" y="5031"/>
                  </a:lnTo>
                  <a:cubicBezTo>
                    <a:pt x="2932" y="5617"/>
                    <a:pt x="2593" y="6358"/>
                    <a:pt x="2500" y="7160"/>
                  </a:cubicBezTo>
                  <a:cubicBezTo>
                    <a:pt x="432" y="8271"/>
                    <a:pt x="0" y="11111"/>
                    <a:pt x="1698" y="12777"/>
                  </a:cubicBezTo>
                  <a:cubicBezTo>
                    <a:pt x="2409" y="13498"/>
                    <a:pt x="3295" y="13824"/>
                    <a:pt x="4168" y="13824"/>
                  </a:cubicBezTo>
                  <a:cubicBezTo>
                    <a:pt x="5908" y="13824"/>
                    <a:pt x="7592" y="12528"/>
                    <a:pt x="7716" y="10493"/>
                  </a:cubicBezTo>
                  <a:cubicBezTo>
                    <a:pt x="7994" y="10339"/>
                    <a:pt x="8210" y="10154"/>
                    <a:pt x="8426" y="9969"/>
                  </a:cubicBezTo>
                  <a:lnTo>
                    <a:pt x="12438" y="5957"/>
                  </a:lnTo>
                  <a:cubicBezTo>
                    <a:pt x="14660" y="3765"/>
                    <a:pt x="13086" y="0"/>
                    <a:pt x="10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5" name="Google Shape;15015;p98"/>
          <p:cNvGrpSpPr/>
          <p:nvPr/>
        </p:nvGrpSpPr>
        <p:grpSpPr>
          <a:xfrm>
            <a:off x="7767053" y="1765786"/>
            <a:ext cx="297075" cy="345275"/>
            <a:chOff x="1799788" y="4142056"/>
            <a:chExt cx="297075" cy="345275"/>
          </a:xfrm>
        </p:grpSpPr>
        <p:sp>
          <p:nvSpPr>
            <p:cNvPr id="15016" name="Google Shape;15016;p98"/>
            <p:cNvSpPr/>
            <p:nvPr/>
          </p:nvSpPr>
          <p:spPr>
            <a:xfrm>
              <a:off x="1898538" y="4197206"/>
              <a:ext cx="10050" cy="18550"/>
            </a:xfrm>
            <a:custGeom>
              <a:avLst/>
              <a:gdLst/>
              <a:ahLst/>
              <a:cxnLst/>
              <a:rect l="l" t="t" r="r" b="b"/>
              <a:pathLst>
                <a:path w="402" h="742" extrusionOk="0">
                  <a:moveTo>
                    <a:pt x="217" y="1"/>
                  </a:moveTo>
                  <a:cubicBezTo>
                    <a:pt x="93" y="1"/>
                    <a:pt x="1" y="93"/>
                    <a:pt x="1" y="217"/>
                  </a:cubicBezTo>
                  <a:lnTo>
                    <a:pt x="1" y="526"/>
                  </a:lnTo>
                  <a:cubicBezTo>
                    <a:pt x="1" y="649"/>
                    <a:pt x="93" y="742"/>
                    <a:pt x="217" y="742"/>
                  </a:cubicBezTo>
                  <a:cubicBezTo>
                    <a:pt x="309" y="742"/>
                    <a:pt x="402" y="649"/>
                    <a:pt x="402" y="526"/>
                  </a:cubicBezTo>
                  <a:lnTo>
                    <a:pt x="402" y="217"/>
                  </a:lnTo>
                  <a:cubicBezTo>
                    <a:pt x="402" y="93"/>
                    <a:pt x="309"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98"/>
            <p:cNvSpPr/>
            <p:nvPr/>
          </p:nvSpPr>
          <p:spPr>
            <a:xfrm>
              <a:off x="1986488" y="4197981"/>
              <a:ext cx="10850" cy="17775"/>
            </a:xfrm>
            <a:custGeom>
              <a:avLst/>
              <a:gdLst/>
              <a:ahLst/>
              <a:cxnLst/>
              <a:rect l="l" t="t" r="r" b="b"/>
              <a:pathLst>
                <a:path w="434" h="711" extrusionOk="0">
                  <a:moveTo>
                    <a:pt x="217" y="1"/>
                  </a:moveTo>
                  <a:cubicBezTo>
                    <a:pt x="109" y="1"/>
                    <a:pt x="1" y="62"/>
                    <a:pt x="32" y="186"/>
                  </a:cubicBezTo>
                  <a:lnTo>
                    <a:pt x="32" y="495"/>
                  </a:lnTo>
                  <a:cubicBezTo>
                    <a:pt x="32" y="618"/>
                    <a:pt x="124" y="711"/>
                    <a:pt x="217" y="711"/>
                  </a:cubicBezTo>
                  <a:cubicBezTo>
                    <a:pt x="310" y="711"/>
                    <a:pt x="402" y="618"/>
                    <a:pt x="402" y="495"/>
                  </a:cubicBezTo>
                  <a:lnTo>
                    <a:pt x="402" y="186"/>
                  </a:lnTo>
                  <a:cubicBezTo>
                    <a:pt x="433" y="62"/>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98"/>
            <p:cNvSpPr/>
            <p:nvPr/>
          </p:nvSpPr>
          <p:spPr>
            <a:xfrm>
              <a:off x="1931713" y="4204731"/>
              <a:ext cx="33200" cy="14875"/>
            </a:xfrm>
            <a:custGeom>
              <a:avLst/>
              <a:gdLst/>
              <a:ahLst/>
              <a:cxnLst/>
              <a:rect l="l" t="t" r="r" b="b"/>
              <a:pathLst>
                <a:path w="1328" h="595" extrusionOk="0">
                  <a:moveTo>
                    <a:pt x="217" y="1"/>
                  </a:moveTo>
                  <a:cubicBezTo>
                    <a:pt x="163" y="1"/>
                    <a:pt x="109" y="24"/>
                    <a:pt x="62" y="70"/>
                  </a:cubicBezTo>
                  <a:cubicBezTo>
                    <a:pt x="1" y="132"/>
                    <a:pt x="1" y="255"/>
                    <a:pt x="62" y="348"/>
                  </a:cubicBezTo>
                  <a:cubicBezTo>
                    <a:pt x="217" y="502"/>
                    <a:pt x="433" y="595"/>
                    <a:pt x="649" y="595"/>
                  </a:cubicBezTo>
                  <a:cubicBezTo>
                    <a:pt x="896" y="595"/>
                    <a:pt x="1112" y="502"/>
                    <a:pt x="1235" y="348"/>
                  </a:cubicBezTo>
                  <a:cubicBezTo>
                    <a:pt x="1328" y="255"/>
                    <a:pt x="1328" y="132"/>
                    <a:pt x="1235" y="70"/>
                  </a:cubicBezTo>
                  <a:lnTo>
                    <a:pt x="1204" y="70"/>
                  </a:lnTo>
                  <a:cubicBezTo>
                    <a:pt x="1158" y="24"/>
                    <a:pt x="1104" y="1"/>
                    <a:pt x="1054" y="1"/>
                  </a:cubicBezTo>
                  <a:cubicBezTo>
                    <a:pt x="1004" y="1"/>
                    <a:pt x="957" y="24"/>
                    <a:pt x="927" y="70"/>
                  </a:cubicBezTo>
                  <a:cubicBezTo>
                    <a:pt x="849" y="163"/>
                    <a:pt x="741" y="209"/>
                    <a:pt x="637" y="209"/>
                  </a:cubicBezTo>
                  <a:cubicBezTo>
                    <a:pt x="533" y="209"/>
                    <a:pt x="433" y="163"/>
                    <a:pt x="371" y="70"/>
                  </a:cubicBezTo>
                  <a:cubicBezTo>
                    <a:pt x="325" y="24"/>
                    <a:pt x="27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98"/>
            <p:cNvSpPr/>
            <p:nvPr/>
          </p:nvSpPr>
          <p:spPr>
            <a:xfrm>
              <a:off x="1931713" y="4160831"/>
              <a:ext cx="37075" cy="31775"/>
            </a:xfrm>
            <a:custGeom>
              <a:avLst/>
              <a:gdLst/>
              <a:ahLst/>
              <a:cxnLst/>
              <a:rect l="l" t="t" r="r" b="b"/>
              <a:pathLst>
                <a:path w="1483" h="1271" extrusionOk="0">
                  <a:moveTo>
                    <a:pt x="649" y="407"/>
                  </a:moveTo>
                  <a:cubicBezTo>
                    <a:pt x="907" y="407"/>
                    <a:pt x="630" y="745"/>
                    <a:pt x="482" y="745"/>
                  </a:cubicBezTo>
                  <a:cubicBezTo>
                    <a:pt x="436" y="745"/>
                    <a:pt x="402" y="712"/>
                    <a:pt x="402" y="623"/>
                  </a:cubicBezTo>
                  <a:cubicBezTo>
                    <a:pt x="402" y="499"/>
                    <a:pt x="495" y="407"/>
                    <a:pt x="649" y="407"/>
                  </a:cubicBezTo>
                  <a:close/>
                  <a:moveTo>
                    <a:pt x="632" y="1"/>
                  </a:moveTo>
                  <a:cubicBezTo>
                    <a:pt x="308" y="1"/>
                    <a:pt x="1" y="249"/>
                    <a:pt x="1" y="623"/>
                  </a:cubicBezTo>
                  <a:cubicBezTo>
                    <a:pt x="1" y="993"/>
                    <a:pt x="279" y="1271"/>
                    <a:pt x="649" y="1271"/>
                  </a:cubicBezTo>
                  <a:cubicBezTo>
                    <a:pt x="1204" y="1271"/>
                    <a:pt x="1482" y="592"/>
                    <a:pt x="1081" y="191"/>
                  </a:cubicBezTo>
                  <a:cubicBezTo>
                    <a:pt x="950" y="59"/>
                    <a:pt x="789"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98"/>
            <p:cNvSpPr/>
            <p:nvPr/>
          </p:nvSpPr>
          <p:spPr>
            <a:xfrm>
              <a:off x="1871013" y="4280956"/>
              <a:ext cx="48475" cy="23875"/>
            </a:xfrm>
            <a:custGeom>
              <a:avLst/>
              <a:gdLst/>
              <a:ahLst/>
              <a:cxnLst/>
              <a:rect l="l" t="t" r="r" b="b"/>
              <a:pathLst>
                <a:path w="1939" h="955" extrusionOk="0">
                  <a:moveTo>
                    <a:pt x="1650" y="0"/>
                  </a:moveTo>
                  <a:cubicBezTo>
                    <a:pt x="1624" y="0"/>
                    <a:pt x="1595" y="5"/>
                    <a:pt x="1565" y="15"/>
                  </a:cubicBezTo>
                  <a:lnTo>
                    <a:pt x="608" y="385"/>
                  </a:lnTo>
                  <a:lnTo>
                    <a:pt x="639" y="293"/>
                  </a:lnTo>
                  <a:cubicBezTo>
                    <a:pt x="700" y="169"/>
                    <a:pt x="639" y="77"/>
                    <a:pt x="546" y="15"/>
                  </a:cubicBezTo>
                  <a:cubicBezTo>
                    <a:pt x="517" y="8"/>
                    <a:pt x="490" y="4"/>
                    <a:pt x="464" y="4"/>
                  </a:cubicBezTo>
                  <a:cubicBezTo>
                    <a:pt x="381" y="4"/>
                    <a:pt x="316" y="44"/>
                    <a:pt x="268" y="138"/>
                  </a:cubicBezTo>
                  <a:cubicBezTo>
                    <a:pt x="268" y="138"/>
                    <a:pt x="52" y="663"/>
                    <a:pt x="52" y="694"/>
                  </a:cubicBezTo>
                  <a:cubicBezTo>
                    <a:pt x="0" y="824"/>
                    <a:pt x="102" y="955"/>
                    <a:pt x="228" y="955"/>
                  </a:cubicBezTo>
                  <a:cubicBezTo>
                    <a:pt x="252" y="955"/>
                    <a:pt x="275" y="950"/>
                    <a:pt x="299" y="941"/>
                  </a:cubicBezTo>
                  <a:lnTo>
                    <a:pt x="1719" y="385"/>
                  </a:lnTo>
                  <a:cubicBezTo>
                    <a:pt x="1939" y="303"/>
                    <a:pt x="1865" y="0"/>
                    <a:pt x="16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98"/>
            <p:cNvSpPr/>
            <p:nvPr/>
          </p:nvSpPr>
          <p:spPr>
            <a:xfrm>
              <a:off x="1946563" y="4288131"/>
              <a:ext cx="75300" cy="10225"/>
            </a:xfrm>
            <a:custGeom>
              <a:avLst/>
              <a:gdLst/>
              <a:ahLst/>
              <a:cxnLst/>
              <a:rect l="l" t="t" r="r" b="b"/>
              <a:pathLst>
                <a:path w="3012" h="409" extrusionOk="0">
                  <a:moveTo>
                    <a:pt x="199" y="0"/>
                  </a:moveTo>
                  <a:cubicBezTo>
                    <a:pt x="1" y="0"/>
                    <a:pt x="7" y="408"/>
                    <a:pt x="218" y="408"/>
                  </a:cubicBezTo>
                  <a:cubicBezTo>
                    <a:pt x="225" y="408"/>
                    <a:pt x="233" y="408"/>
                    <a:pt x="240" y="407"/>
                  </a:cubicBezTo>
                  <a:lnTo>
                    <a:pt x="2802" y="407"/>
                  </a:lnTo>
                  <a:cubicBezTo>
                    <a:pt x="2808" y="408"/>
                    <a:pt x="2814" y="408"/>
                    <a:pt x="2821" y="408"/>
                  </a:cubicBezTo>
                  <a:cubicBezTo>
                    <a:pt x="3005" y="408"/>
                    <a:pt x="3011" y="0"/>
                    <a:pt x="2838" y="0"/>
                  </a:cubicBezTo>
                  <a:cubicBezTo>
                    <a:pt x="2826" y="0"/>
                    <a:pt x="2814" y="2"/>
                    <a:pt x="2802" y="6"/>
                  </a:cubicBezTo>
                  <a:lnTo>
                    <a:pt x="240" y="6"/>
                  </a:lnTo>
                  <a:cubicBezTo>
                    <a:pt x="225" y="2"/>
                    <a:pt x="212"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98"/>
            <p:cNvSpPr/>
            <p:nvPr/>
          </p:nvSpPr>
          <p:spPr>
            <a:xfrm>
              <a:off x="1870763" y="4329731"/>
              <a:ext cx="47100" cy="24425"/>
            </a:xfrm>
            <a:custGeom>
              <a:avLst/>
              <a:gdLst/>
              <a:ahLst/>
              <a:cxnLst/>
              <a:rect l="l" t="t" r="r" b="b"/>
              <a:pathLst>
                <a:path w="1884" h="977" extrusionOk="0">
                  <a:moveTo>
                    <a:pt x="1626" y="0"/>
                  </a:moveTo>
                  <a:cubicBezTo>
                    <a:pt x="1608" y="0"/>
                    <a:pt x="1591" y="3"/>
                    <a:pt x="1575" y="8"/>
                  </a:cubicBezTo>
                  <a:lnTo>
                    <a:pt x="587" y="409"/>
                  </a:lnTo>
                  <a:lnTo>
                    <a:pt x="649" y="286"/>
                  </a:lnTo>
                  <a:cubicBezTo>
                    <a:pt x="708" y="127"/>
                    <a:pt x="576" y="6"/>
                    <a:pt x="442" y="6"/>
                  </a:cubicBezTo>
                  <a:cubicBezTo>
                    <a:pt x="367" y="6"/>
                    <a:pt x="292" y="44"/>
                    <a:pt x="248" y="132"/>
                  </a:cubicBezTo>
                  <a:lnTo>
                    <a:pt x="32" y="687"/>
                  </a:lnTo>
                  <a:cubicBezTo>
                    <a:pt x="1" y="780"/>
                    <a:pt x="32" y="841"/>
                    <a:pt x="93" y="903"/>
                  </a:cubicBezTo>
                  <a:cubicBezTo>
                    <a:pt x="116" y="948"/>
                    <a:pt x="172" y="977"/>
                    <a:pt x="236" y="977"/>
                  </a:cubicBezTo>
                  <a:cubicBezTo>
                    <a:pt x="260" y="977"/>
                    <a:pt x="284" y="973"/>
                    <a:pt x="309" y="965"/>
                  </a:cubicBezTo>
                  <a:lnTo>
                    <a:pt x="1729" y="409"/>
                  </a:lnTo>
                  <a:cubicBezTo>
                    <a:pt x="1822" y="348"/>
                    <a:pt x="1883" y="255"/>
                    <a:pt x="1822" y="132"/>
                  </a:cubicBezTo>
                  <a:cubicBezTo>
                    <a:pt x="1796" y="55"/>
                    <a:pt x="1708" y="0"/>
                    <a:pt x="16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98"/>
            <p:cNvSpPr/>
            <p:nvPr/>
          </p:nvSpPr>
          <p:spPr>
            <a:xfrm>
              <a:off x="1947138" y="4336856"/>
              <a:ext cx="74875" cy="10075"/>
            </a:xfrm>
            <a:custGeom>
              <a:avLst/>
              <a:gdLst/>
              <a:ahLst/>
              <a:cxnLst/>
              <a:rect l="l" t="t" r="r" b="b"/>
              <a:pathLst>
                <a:path w="2995" h="403" extrusionOk="0">
                  <a:moveTo>
                    <a:pt x="217" y="1"/>
                  </a:moveTo>
                  <a:cubicBezTo>
                    <a:pt x="94" y="1"/>
                    <a:pt x="1" y="93"/>
                    <a:pt x="1" y="217"/>
                  </a:cubicBezTo>
                  <a:cubicBezTo>
                    <a:pt x="1" y="309"/>
                    <a:pt x="94" y="402"/>
                    <a:pt x="217" y="402"/>
                  </a:cubicBezTo>
                  <a:lnTo>
                    <a:pt x="2779" y="402"/>
                  </a:lnTo>
                  <a:cubicBezTo>
                    <a:pt x="2902" y="402"/>
                    <a:pt x="2995" y="309"/>
                    <a:pt x="2995" y="217"/>
                  </a:cubicBezTo>
                  <a:cubicBezTo>
                    <a:pt x="2995" y="93"/>
                    <a:pt x="2902" y="1"/>
                    <a:pt x="27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98"/>
            <p:cNvSpPr/>
            <p:nvPr/>
          </p:nvSpPr>
          <p:spPr>
            <a:xfrm>
              <a:off x="1870763" y="4378906"/>
              <a:ext cx="47100" cy="23875"/>
            </a:xfrm>
            <a:custGeom>
              <a:avLst/>
              <a:gdLst/>
              <a:ahLst/>
              <a:cxnLst/>
              <a:rect l="l" t="t" r="r" b="b"/>
              <a:pathLst>
                <a:path w="1884" h="955" extrusionOk="0">
                  <a:moveTo>
                    <a:pt x="440" y="1"/>
                  </a:moveTo>
                  <a:cubicBezTo>
                    <a:pt x="366" y="1"/>
                    <a:pt x="291" y="41"/>
                    <a:pt x="248" y="140"/>
                  </a:cubicBezTo>
                  <a:lnTo>
                    <a:pt x="32" y="695"/>
                  </a:lnTo>
                  <a:cubicBezTo>
                    <a:pt x="1" y="757"/>
                    <a:pt x="1" y="850"/>
                    <a:pt x="62" y="911"/>
                  </a:cubicBezTo>
                  <a:lnTo>
                    <a:pt x="93" y="911"/>
                  </a:lnTo>
                  <a:cubicBezTo>
                    <a:pt x="115" y="933"/>
                    <a:pt x="168" y="955"/>
                    <a:pt x="229" y="955"/>
                  </a:cubicBezTo>
                  <a:cubicBezTo>
                    <a:pt x="255" y="955"/>
                    <a:pt x="282" y="951"/>
                    <a:pt x="309" y="942"/>
                  </a:cubicBezTo>
                  <a:lnTo>
                    <a:pt x="1729" y="387"/>
                  </a:lnTo>
                  <a:cubicBezTo>
                    <a:pt x="1822" y="356"/>
                    <a:pt x="1883" y="232"/>
                    <a:pt x="1822" y="140"/>
                  </a:cubicBezTo>
                  <a:cubicBezTo>
                    <a:pt x="1798" y="45"/>
                    <a:pt x="1720" y="5"/>
                    <a:pt x="1644" y="5"/>
                  </a:cubicBezTo>
                  <a:cubicBezTo>
                    <a:pt x="1620" y="5"/>
                    <a:pt x="1596" y="9"/>
                    <a:pt x="1575" y="16"/>
                  </a:cubicBezTo>
                  <a:lnTo>
                    <a:pt x="587" y="417"/>
                  </a:lnTo>
                  <a:lnTo>
                    <a:pt x="649" y="294"/>
                  </a:lnTo>
                  <a:cubicBezTo>
                    <a:pt x="709" y="135"/>
                    <a:pt x="575" y="1"/>
                    <a:pt x="4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98"/>
            <p:cNvSpPr/>
            <p:nvPr/>
          </p:nvSpPr>
          <p:spPr>
            <a:xfrm>
              <a:off x="1947138" y="4385481"/>
              <a:ext cx="74875" cy="10825"/>
            </a:xfrm>
            <a:custGeom>
              <a:avLst/>
              <a:gdLst/>
              <a:ahLst/>
              <a:cxnLst/>
              <a:rect l="l" t="t" r="r" b="b"/>
              <a:pathLst>
                <a:path w="2995" h="433" extrusionOk="0">
                  <a:moveTo>
                    <a:pt x="217" y="0"/>
                  </a:moveTo>
                  <a:cubicBezTo>
                    <a:pt x="94" y="0"/>
                    <a:pt x="1" y="93"/>
                    <a:pt x="1" y="216"/>
                  </a:cubicBezTo>
                  <a:cubicBezTo>
                    <a:pt x="1" y="340"/>
                    <a:pt x="94" y="432"/>
                    <a:pt x="217" y="432"/>
                  </a:cubicBezTo>
                  <a:lnTo>
                    <a:pt x="2779" y="432"/>
                  </a:lnTo>
                  <a:cubicBezTo>
                    <a:pt x="2902" y="432"/>
                    <a:pt x="2995" y="340"/>
                    <a:pt x="2995" y="216"/>
                  </a:cubicBezTo>
                  <a:cubicBezTo>
                    <a:pt x="2995" y="93"/>
                    <a:pt x="2902" y="0"/>
                    <a:pt x="27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98"/>
            <p:cNvSpPr/>
            <p:nvPr/>
          </p:nvSpPr>
          <p:spPr>
            <a:xfrm>
              <a:off x="1799788" y="4142056"/>
              <a:ext cx="297075" cy="345275"/>
            </a:xfrm>
            <a:custGeom>
              <a:avLst/>
              <a:gdLst/>
              <a:ahLst/>
              <a:cxnLst/>
              <a:rect l="l" t="t" r="r" b="b"/>
              <a:pathLst>
                <a:path w="11883" h="13811" extrusionOk="0">
                  <a:moveTo>
                    <a:pt x="5910" y="394"/>
                  </a:moveTo>
                  <a:cubicBezTo>
                    <a:pt x="6327" y="394"/>
                    <a:pt x="6744" y="648"/>
                    <a:pt x="6852" y="1158"/>
                  </a:cubicBezTo>
                  <a:cubicBezTo>
                    <a:pt x="6883" y="1405"/>
                    <a:pt x="7099" y="1559"/>
                    <a:pt x="7346" y="1559"/>
                  </a:cubicBezTo>
                  <a:lnTo>
                    <a:pt x="8765" y="1559"/>
                  </a:lnTo>
                  <a:cubicBezTo>
                    <a:pt x="8919" y="1559"/>
                    <a:pt x="9074" y="1682"/>
                    <a:pt x="9074" y="1837"/>
                  </a:cubicBezTo>
                  <a:lnTo>
                    <a:pt x="9074" y="3534"/>
                  </a:lnTo>
                  <a:cubicBezTo>
                    <a:pt x="9043" y="3688"/>
                    <a:pt x="8919" y="3781"/>
                    <a:pt x="8765" y="3781"/>
                  </a:cubicBezTo>
                  <a:lnTo>
                    <a:pt x="3056" y="3781"/>
                  </a:lnTo>
                  <a:cubicBezTo>
                    <a:pt x="2901" y="3781"/>
                    <a:pt x="2778" y="3688"/>
                    <a:pt x="2778" y="3534"/>
                  </a:cubicBezTo>
                  <a:lnTo>
                    <a:pt x="2778" y="1837"/>
                  </a:lnTo>
                  <a:lnTo>
                    <a:pt x="2747" y="1837"/>
                  </a:lnTo>
                  <a:cubicBezTo>
                    <a:pt x="2747" y="1682"/>
                    <a:pt x="2871" y="1559"/>
                    <a:pt x="3056" y="1559"/>
                  </a:cubicBezTo>
                  <a:lnTo>
                    <a:pt x="4475" y="1559"/>
                  </a:lnTo>
                  <a:cubicBezTo>
                    <a:pt x="4722" y="1559"/>
                    <a:pt x="4907" y="1405"/>
                    <a:pt x="4969" y="1158"/>
                  </a:cubicBezTo>
                  <a:cubicBezTo>
                    <a:pt x="5077" y="648"/>
                    <a:pt x="5494" y="394"/>
                    <a:pt x="5910" y="394"/>
                  </a:cubicBezTo>
                  <a:close/>
                  <a:moveTo>
                    <a:pt x="5914" y="0"/>
                  </a:moveTo>
                  <a:cubicBezTo>
                    <a:pt x="5324" y="0"/>
                    <a:pt x="4738" y="355"/>
                    <a:pt x="4599" y="1065"/>
                  </a:cubicBezTo>
                  <a:cubicBezTo>
                    <a:pt x="4568" y="1127"/>
                    <a:pt x="4537" y="1158"/>
                    <a:pt x="4475" y="1158"/>
                  </a:cubicBezTo>
                  <a:lnTo>
                    <a:pt x="3056" y="1158"/>
                  </a:lnTo>
                  <a:cubicBezTo>
                    <a:pt x="2747" y="1158"/>
                    <a:pt x="2469" y="1343"/>
                    <a:pt x="2377" y="1651"/>
                  </a:cubicBezTo>
                  <a:lnTo>
                    <a:pt x="1605" y="1651"/>
                  </a:lnTo>
                  <a:cubicBezTo>
                    <a:pt x="710" y="1651"/>
                    <a:pt x="0" y="2361"/>
                    <a:pt x="0" y="3225"/>
                  </a:cubicBezTo>
                  <a:lnTo>
                    <a:pt x="0" y="12206"/>
                  </a:lnTo>
                  <a:cubicBezTo>
                    <a:pt x="0" y="13101"/>
                    <a:pt x="710" y="13811"/>
                    <a:pt x="1605" y="13811"/>
                  </a:cubicBezTo>
                  <a:lnTo>
                    <a:pt x="10247" y="13811"/>
                  </a:lnTo>
                  <a:cubicBezTo>
                    <a:pt x="11111" y="13811"/>
                    <a:pt x="11820" y="13101"/>
                    <a:pt x="11851" y="12237"/>
                  </a:cubicBezTo>
                  <a:lnTo>
                    <a:pt x="11851" y="5231"/>
                  </a:lnTo>
                  <a:cubicBezTo>
                    <a:pt x="11882" y="5108"/>
                    <a:pt x="11759" y="5046"/>
                    <a:pt x="11639" y="5046"/>
                  </a:cubicBezTo>
                  <a:cubicBezTo>
                    <a:pt x="11520" y="5046"/>
                    <a:pt x="11404" y="5108"/>
                    <a:pt x="11450" y="5231"/>
                  </a:cubicBezTo>
                  <a:lnTo>
                    <a:pt x="11450" y="12206"/>
                  </a:lnTo>
                  <a:cubicBezTo>
                    <a:pt x="11450" y="12885"/>
                    <a:pt x="10925" y="13410"/>
                    <a:pt x="10277" y="13410"/>
                  </a:cubicBezTo>
                  <a:lnTo>
                    <a:pt x="1605" y="13410"/>
                  </a:lnTo>
                  <a:cubicBezTo>
                    <a:pt x="926" y="13410"/>
                    <a:pt x="402" y="12854"/>
                    <a:pt x="402" y="12206"/>
                  </a:cubicBezTo>
                  <a:lnTo>
                    <a:pt x="402" y="3225"/>
                  </a:lnTo>
                  <a:cubicBezTo>
                    <a:pt x="402" y="2577"/>
                    <a:pt x="926" y="2053"/>
                    <a:pt x="1605" y="2053"/>
                  </a:cubicBezTo>
                  <a:lnTo>
                    <a:pt x="2377" y="2053"/>
                  </a:lnTo>
                  <a:lnTo>
                    <a:pt x="2377" y="2762"/>
                  </a:lnTo>
                  <a:lnTo>
                    <a:pt x="1605" y="2762"/>
                  </a:lnTo>
                  <a:cubicBezTo>
                    <a:pt x="1327" y="2762"/>
                    <a:pt x="1111" y="2978"/>
                    <a:pt x="1111" y="3225"/>
                  </a:cubicBezTo>
                  <a:lnTo>
                    <a:pt x="1111" y="9305"/>
                  </a:lnTo>
                  <a:cubicBezTo>
                    <a:pt x="1111" y="9398"/>
                    <a:pt x="1204" y="9490"/>
                    <a:pt x="1297" y="9490"/>
                  </a:cubicBezTo>
                  <a:cubicBezTo>
                    <a:pt x="1420" y="9490"/>
                    <a:pt x="1513" y="9398"/>
                    <a:pt x="1513" y="9305"/>
                  </a:cubicBezTo>
                  <a:lnTo>
                    <a:pt x="1513" y="3225"/>
                  </a:lnTo>
                  <a:cubicBezTo>
                    <a:pt x="1513" y="3194"/>
                    <a:pt x="1543" y="3164"/>
                    <a:pt x="1605" y="3164"/>
                  </a:cubicBezTo>
                  <a:lnTo>
                    <a:pt x="2377" y="3164"/>
                  </a:lnTo>
                  <a:lnTo>
                    <a:pt x="2377" y="3503"/>
                  </a:lnTo>
                  <a:cubicBezTo>
                    <a:pt x="2377" y="3873"/>
                    <a:pt x="2685" y="4213"/>
                    <a:pt x="3056" y="4213"/>
                  </a:cubicBezTo>
                  <a:lnTo>
                    <a:pt x="8796" y="4213"/>
                  </a:lnTo>
                  <a:cubicBezTo>
                    <a:pt x="9166" y="4182"/>
                    <a:pt x="9475" y="3873"/>
                    <a:pt x="9475" y="3503"/>
                  </a:cubicBezTo>
                  <a:lnTo>
                    <a:pt x="9475" y="3164"/>
                  </a:lnTo>
                  <a:lnTo>
                    <a:pt x="10247" y="3164"/>
                  </a:lnTo>
                  <a:cubicBezTo>
                    <a:pt x="10277" y="3164"/>
                    <a:pt x="10339" y="3194"/>
                    <a:pt x="10339" y="3225"/>
                  </a:cubicBezTo>
                  <a:lnTo>
                    <a:pt x="10339" y="11681"/>
                  </a:lnTo>
                  <a:cubicBezTo>
                    <a:pt x="10339" y="11712"/>
                    <a:pt x="10277" y="11743"/>
                    <a:pt x="10247" y="11743"/>
                  </a:cubicBezTo>
                  <a:lnTo>
                    <a:pt x="1605" y="11743"/>
                  </a:lnTo>
                  <a:cubicBezTo>
                    <a:pt x="1543" y="11743"/>
                    <a:pt x="1513" y="11712"/>
                    <a:pt x="1513" y="11681"/>
                  </a:cubicBezTo>
                  <a:lnTo>
                    <a:pt x="1513" y="10107"/>
                  </a:lnTo>
                  <a:cubicBezTo>
                    <a:pt x="1513" y="9984"/>
                    <a:pt x="1420" y="9891"/>
                    <a:pt x="1297" y="9891"/>
                  </a:cubicBezTo>
                  <a:cubicBezTo>
                    <a:pt x="1204" y="9891"/>
                    <a:pt x="1111" y="9984"/>
                    <a:pt x="1111" y="10107"/>
                  </a:cubicBezTo>
                  <a:lnTo>
                    <a:pt x="1111" y="11681"/>
                  </a:lnTo>
                  <a:cubicBezTo>
                    <a:pt x="1111" y="11928"/>
                    <a:pt x="1327" y="12144"/>
                    <a:pt x="1605" y="12144"/>
                  </a:cubicBezTo>
                  <a:lnTo>
                    <a:pt x="10247" y="12144"/>
                  </a:lnTo>
                  <a:cubicBezTo>
                    <a:pt x="10524" y="12144"/>
                    <a:pt x="10740" y="11928"/>
                    <a:pt x="10740" y="11681"/>
                  </a:cubicBezTo>
                  <a:lnTo>
                    <a:pt x="10740" y="3225"/>
                  </a:lnTo>
                  <a:cubicBezTo>
                    <a:pt x="10740" y="2978"/>
                    <a:pt x="10524" y="2762"/>
                    <a:pt x="10247" y="2762"/>
                  </a:cubicBezTo>
                  <a:lnTo>
                    <a:pt x="9475" y="2762"/>
                  </a:lnTo>
                  <a:lnTo>
                    <a:pt x="9475" y="2053"/>
                  </a:lnTo>
                  <a:lnTo>
                    <a:pt x="10247" y="2053"/>
                  </a:lnTo>
                  <a:cubicBezTo>
                    <a:pt x="10895" y="2053"/>
                    <a:pt x="11419" y="2577"/>
                    <a:pt x="11419" y="3225"/>
                  </a:cubicBezTo>
                  <a:lnTo>
                    <a:pt x="11419" y="4429"/>
                  </a:lnTo>
                  <a:cubicBezTo>
                    <a:pt x="11419" y="4552"/>
                    <a:pt x="11512" y="4645"/>
                    <a:pt x="11635" y="4645"/>
                  </a:cubicBezTo>
                  <a:cubicBezTo>
                    <a:pt x="11728" y="4645"/>
                    <a:pt x="11820" y="4552"/>
                    <a:pt x="11820" y="4429"/>
                  </a:cubicBezTo>
                  <a:lnTo>
                    <a:pt x="11820" y="3225"/>
                  </a:lnTo>
                  <a:cubicBezTo>
                    <a:pt x="11820" y="2361"/>
                    <a:pt x="11111" y="1651"/>
                    <a:pt x="10247" y="1651"/>
                  </a:cubicBezTo>
                  <a:lnTo>
                    <a:pt x="9444" y="1651"/>
                  </a:lnTo>
                  <a:cubicBezTo>
                    <a:pt x="9352" y="1343"/>
                    <a:pt x="9074" y="1158"/>
                    <a:pt x="8765" y="1158"/>
                  </a:cubicBezTo>
                  <a:lnTo>
                    <a:pt x="7346" y="1158"/>
                  </a:lnTo>
                  <a:cubicBezTo>
                    <a:pt x="7284" y="1158"/>
                    <a:pt x="7253" y="1127"/>
                    <a:pt x="7253" y="1065"/>
                  </a:cubicBezTo>
                  <a:cubicBezTo>
                    <a:pt x="7099" y="355"/>
                    <a:pt x="6505" y="0"/>
                    <a:pt x="5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7" name="Google Shape;15027;p98"/>
          <p:cNvGrpSpPr/>
          <p:nvPr/>
        </p:nvGrpSpPr>
        <p:grpSpPr>
          <a:xfrm>
            <a:off x="7742753" y="2330787"/>
            <a:ext cx="345675" cy="321775"/>
            <a:chOff x="5563388" y="3034481"/>
            <a:chExt cx="345675" cy="321775"/>
          </a:xfrm>
        </p:grpSpPr>
        <p:sp>
          <p:nvSpPr>
            <p:cNvPr id="15028" name="Google Shape;15028;p98"/>
            <p:cNvSpPr/>
            <p:nvPr/>
          </p:nvSpPr>
          <p:spPr>
            <a:xfrm>
              <a:off x="5684513" y="3122456"/>
              <a:ext cx="10075" cy="18550"/>
            </a:xfrm>
            <a:custGeom>
              <a:avLst/>
              <a:gdLst/>
              <a:ahLst/>
              <a:cxnLst/>
              <a:rect l="l" t="t" r="r" b="b"/>
              <a:pathLst>
                <a:path w="403" h="742" extrusionOk="0">
                  <a:moveTo>
                    <a:pt x="186" y="1"/>
                  </a:moveTo>
                  <a:cubicBezTo>
                    <a:pt x="63" y="1"/>
                    <a:pt x="1" y="93"/>
                    <a:pt x="1" y="217"/>
                  </a:cubicBezTo>
                  <a:lnTo>
                    <a:pt x="1" y="525"/>
                  </a:lnTo>
                  <a:cubicBezTo>
                    <a:pt x="1" y="649"/>
                    <a:pt x="63" y="741"/>
                    <a:pt x="186" y="741"/>
                  </a:cubicBezTo>
                  <a:cubicBezTo>
                    <a:pt x="309" y="741"/>
                    <a:pt x="402" y="649"/>
                    <a:pt x="402" y="525"/>
                  </a:cubicBezTo>
                  <a:lnTo>
                    <a:pt x="402" y="217"/>
                  </a:lnTo>
                  <a:cubicBezTo>
                    <a:pt x="402" y="93"/>
                    <a:pt x="309"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98"/>
            <p:cNvSpPr/>
            <p:nvPr/>
          </p:nvSpPr>
          <p:spPr>
            <a:xfrm>
              <a:off x="5777113" y="3122456"/>
              <a:ext cx="10825" cy="18550"/>
            </a:xfrm>
            <a:custGeom>
              <a:avLst/>
              <a:gdLst/>
              <a:ahLst/>
              <a:cxnLst/>
              <a:rect l="l" t="t" r="r" b="b"/>
              <a:pathLst>
                <a:path w="433" h="742" extrusionOk="0">
                  <a:moveTo>
                    <a:pt x="216" y="1"/>
                  </a:moveTo>
                  <a:cubicBezTo>
                    <a:pt x="93" y="1"/>
                    <a:pt x="0" y="93"/>
                    <a:pt x="31" y="217"/>
                  </a:cubicBezTo>
                  <a:lnTo>
                    <a:pt x="31" y="525"/>
                  </a:lnTo>
                  <a:cubicBezTo>
                    <a:pt x="0" y="649"/>
                    <a:pt x="93" y="741"/>
                    <a:pt x="216" y="741"/>
                  </a:cubicBezTo>
                  <a:cubicBezTo>
                    <a:pt x="340" y="741"/>
                    <a:pt x="432" y="649"/>
                    <a:pt x="432" y="525"/>
                  </a:cubicBezTo>
                  <a:lnTo>
                    <a:pt x="432" y="217"/>
                  </a:lnTo>
                  <a:cubicBezTo>
                    <a:pt x="432" y="93"/>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98"/>
            <p:cNvSpPr/>
            <p:nvPr/>
          </p:nvSpPr>
          <p:spPr>
            <a:xfrm>
              <a:off x="5719238" y="3129756"/>
              <a:ext cx="35100" cy="15875"/>
            </a:xfrm>
            <a:custGeom>
              <a:avLst/>
              <a:gdLst/>
              <a:ahLst/>
              <a:cxnLst/>
              <a:rect l="l" t="t" r="r" b="b"/>
              <a:pathLst>
                <a:path w="1404" h="635" extrusionOk="0">
                  <a:moveTo>
                    <a:pt x="1113" y="1"/>
                  </a:moveTo>
                  <a:cubicBezTo>
                    <a:pt x="1060" y="1"/>
                    <a:pt x="1005" y="24"/>
                    <a:pt x="957" y="79"/>
                  </a:cubicBezTo>
                  <a:cubicBezTo>
                    <a:pt x="880" y="172"/>
                    <a:pt x="772" y="218"/>
                    <a:pt x="664" y="218"/>
                  </a:cubicBezTo>
                  <a:cubicBezTo>
                    <a:pt x="556" y="218"/>
                    <a:pt x="448" y="172"/>
                    <a:pt x="371" y="79"/>
                  </a:cubicBezTo>
                  <a:cubicBezTo>
                    <a:pt x="325" y="33"/>
                    <a:pt x="271" y="10"/>
                    <a:pt x="217" y="10"/>
                  </a:cubicBezTo>
                  <a:cubicBezTo>
                    <a:pt x="163" y="10"/>
                    <a:pt x="109" y="33"/>
                    <a:pt x="62" y="79"/>
                  </a:cubicBezTo>
                  <a:cubicBezTo>
                    <a:pt x="1" y="172"/>
                    <a:pt x="1" y="295"/>
                    <a:pt x="62" y="357"/>
                  </a:cubicBezTo>
                  <a:cubicBezTo>
                    <a:pt x="217" y="542"/>
                    <a:pt x="464" y="635"/>
                    <a:pt x="680" y="635"/>
                  </a:cubicBezTo>
                  <a:cubicBezTo>
                    <a:pt x="896" y="635"/>
                    <a:pt x="1112" y="511"/>
                    <a:pt x="1266" y="357"/>
                  </a:cubicBezTo>
                  <a:cubicBezTo>
                    <a:pt x="1404" y="196"/>
                    <a:pt x="1268" y="1"/>
                    <a:pt x="1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98"/>
            <p:cNvSpPr/>
            <p:nvPr/>
          </p:nvSpPr>
          <p:spPr>
            <a:xfrm>
              <a:off x="5597338" y="3157956"/>
              <a:ext cx="277775" cy="164350"/>
            </a:xfrm>
            <a:custGeom>
              <a:avLst/>
              <a:gdLst/>
              <a:ahLst/>
              <a:cxnLst/>
              <a:rect l="l" t="t" r="r" b="b"/>
              <a:pathLst>
                <a:path w="11111" h="6574" extrusionOk="0">
                  <a:moveTo>
                    <a:pt x="895" y="0"/>
                  </a:moveTo>
                  <a:cubicBezTo>
                    <a:pt x="402" y="0"/>
                    <a:pt x="0" y="402"/>
                    <a:pt x="0" y="926"/>
                  </a:cubicBezTo>
                  <a:lnTo>
                    <a:pt x="0" y="5648"/>
                  </a:lnTo>
                  <a:cubicBezTo>
                    <a:pt x="0" y="6142"/>
                    <a:pt x="402" y="6574"/>
                    <a:pt x="895" y="6574"/>
                  </a:cubicBezTo>
                  <a:lnTo>
                    <a:pt x="10185" y="6574"/>
                  </a:lnTo>
                  <a:cubicBezTo>
                    <a:pt x="10710" y="6574"/>
                    <a:pt x="11111" y="6173"/>
                    <a:pt x="11111" y="5648"/>
                  </a:cubicBezTo>
                  <a:lnTo>
                    <a:pt x="11111" y="4506"/>
                  </a:lnTo>
                  <a:cubicBezTo>
                    <a:pt x="11111" y="4383"/>
                    <a:pt x="11018" y="4290"/>
                    <a:pt x="10926" y="4290"/>
                  </a:cubicBezTo>
                  <a:cubicBezTo>
                    <a:pt x="10802" y="4290"/>
                    <a:pt x="10710" y="4383"/>
                    <a:pt x="10710" y="4506"/>
                  </a:cubicBezTo>
                  <a:lnTo>
                    <a:pt x="10710" y="5648"/>
                  </a:lnTo>
                  <a:cubicBezTo>
                    <a:pt x="10710" y="5926"/>
                    <a:pt x="10463" y="6173"/>
                    <a:pt x="10185" y="6173"/>
                  </a:cubicBezTo>
                  <a:lnTo>
                    <a:pt x="895" y="6173"/>
                  </a:lnTo>
                  <a:cubicBezTo>
                    <a:pt x="618" y="6142"/>
                    <a:pt x="402" y="5926"/>
                    <a:pt x="402" y="5648"/>
                  </a:cubicBezTo>
                  <a:lnTo>
                    <a:pt x="402" y="926"/>
                  </a:lnTo>
                  <a:cubicBezTo>
                    <a:pt x="402" y="648"/>
                    <a:pt x="618" y="402"/>
                    <a:pt x="895" y="402"/>
                  </a:cubicBezTo>
                  <a:lnTo>
                    <a:pt x="10185" y="402"/>
                  </a:lnTo>
                  <a:cubicBezTo>
                    <a:pt x="10463" y="402"/>
                    <a:pt x="10710" y="648"/>
                    <a:pt x="10710" y="926"/>
                  </a:cubicBezTo>
                  <a:lnTo>
                    <a:pt x="10710" y="3704"/>
                  </a:lnTo>
                  <a:cubicBezTo>
                    <a:pt x="10679" y="3796"/>
                    <a:pt x="10771" y="3889"/>
                    <a:pt x="10895" y="3889"/>
                  </a:cubicBezTo>
                  <a:cubicBezTo>
                    <a:pt x="11018" y="3889"/>
                    <a:pt x="11111" y="3796"/>
                    <a:pt x="11111" y="3704"/>
                  </a:cubicBezTo>
                  <a:lnTo>
                    <a:pt x="11111" y="926"/>
                  </a:lnTo>
                  <a:cubicBezTo>
                    <a:pt x="11111" y="402"/>
                    <a:pt x="10679" y="0"/>
                    <a:pt x="10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98"/>
            <p:cNvSpPr/>
            <p:nvPr/>
          </p:nvSpPr>
          <p:spPr>
            <a:xfrm>
              <a:off x="5685288" y="3189581"/>
              <a:ext cx="101100" cy="100325"/>
            </a:xfrm>
            <a:custGeom>
              <a:avLst/>
              <a:gdLst/>
              <a:ahLst/>
              <a:cxnLst/>
              <a:rect l="l" t="t" r="r" b="b"/>
              <a:pathLst>
                <a:path w="4044" h="4013" extrusionOk="0">
                  <a:moveTo>
                    <a:pt x="2377" y="402"/>
                  </a:moveTo>
                  <a:cubicBezTo>
                    <a:pt x="2408" y="402"/>
                    <a:pt x="2439" y="433"/>
                    <a:pt x="2439" y="464"/>
                  </a:cubicBezTo>
                  <a:lnTo>
                    <a:pt x="2439" y="1420"/>
                  </a:lnTo>
                  <a:cubicBezTo>
                    <a:pt x="2439" y="1513"/>
                    <a:pt x="2531" y="1605"/>
                    <a:pt x="2624" y="1605"/>
                  </a:cubicBezTo>
                  <a:lnTo>
                    <a:pt x="3581" y="1605"/>
                  </a:lnTo>
                  <a:cubicBezTo>
                    <a:pt x="3612" y="1605"/>
                    <a:pt x="3642" y="1636"/>
                    <a:pt x="3642" y="1667"/>
                  </a:cubicBezTo>
                  <a:lnTo>
                    <a:pt x="3642" y="2377"/>
                  </a:lnTo>
                  <a:cubicBezTo>
                    <a:pt x="3642" y="2408"/>
                    <a:pt x="3612" y="2439"/>
                    <a:pt x="3581" y="2439"/>
                  </a:cubicBezTo>
                  <a:lnTo>
                    <a:pt x="2624" y="2439"/>
                  </a:lnTo>
                  <a:cubicBezTo>
                    <a:pt x="2531" y="2439"/>
                    <a:pt x="2439" y="2500"/>
                    <a:pt x="2439" y="2624"/>
                  </a:cubicBezTo>
                  <a:lnTo>
                    <a:pt x="2439" y="3581"/>
                  </a:lnTo>
                  <a:cubicBezTo>
                    <a:pt x="2439" y="3611"/>
                    <a:pt x="2408" y="3611"/>
                    <a:pt x="2377" y="3611"/>
                  </a:cubicBezTo>
                  <a:lnTo>
                    <a:pt x="1667" y="3611"/>
                  </a:lnTo>
                  <a:cubicBezTo>
                    <a:pt x="1636" y="3611"/>
                    <a:pt x="1606" y="3611"/>
                    <a:pt x="1636" y="3581"/>
                  </a:cubicBezTo>
                  <a:lnTo>
                    <a:pt x="1636" y="2624"/>
                  </a:lnTo>
                  <a:cubicBezTo>
                    <a:pt x="1636" y="2500"/>
                    <a:pt x="1544" y="2439"/>
                    <a:pt x="1420" y="2439"/>
                  </a:cubicBezTo>
                  <a:lnTo>
                    <a:pt x="464" y="2439"/>
                  </a:lnTo>
                  <a:cubicBezTo>
                    <a:pt x="433" y="2439"/>
                    <a:pt x="433" y="2408"/>
                    <a:pt x="433" y="2377"/>
                  </a:cubicBezTo>
                  <a:lnTo>
                    <a:pt x="433" y="1667"/>
                  </a:lnTo>
                  <a:cubicBezTo>
                    <a:pt x="433" y="1636"/>
                    <a:pt x="433" y="1605"/>
                    <a:pt x="464" y="1605"/>
                  </a:cubicBezTo>
                  <a:lnTo>
                    <a:pt x="1420" y="1605"/>
                  </a:lnTo>
                  <a:cubicBezTo>
                    <a:pt x="1544" y="1605"/>
                    <a:pt x="1636" y="1513"/>
                    <a:pt x="1636" y="1420"/>
                  </a:cubicBezTo>
                  <a:lnTo>
                    <a:pt x="1636" y="464"/>
                  </a:lnTo>
                  <a:cubicBezTo>
                    <a:pt x="1606" y="433"/>
                    <a:pt x="1636" y="402"/>
                    <a:pt x="1667" y="402"/>
                  </a:cubicBezTo>
                  <a:close/>
                  <a:moveTo>
                    <a:pt x="1667" y="1"/>
                  </a:moveTo>
                  <a:cubicBezTo>
                    <a:pt x="1420" y="1"/>
                    <a:pt x="1204" y="217"/>
                    <a:pt x="1204" y="464"/>
                  </a:cubicBezTo>
                  <a:lnTo>
                    <a:pt x="1204" y="1204"/>
                  </a:lnTo>
                  <a:lnTo>
                    <a:pt x="464" y="1204"/>
                  </a:lnTo>
                  <a:cubicBezTo>
                    <a:pt x="217" y="1204"/>
                    <a:pt x="1" y="1420"/>
                    <a:pt x="1" y="1667"/>
                  </a:cubicBezTo>
                  <a:lnTo>
                    <a:pt x="1" y="2377"/>
                  </a:lnTo>
                  <a:cubicBezTo>
                    <a:pt x="32" y="2624"/>
                    <a:pt x="217" y="2840"/>
                    <a:pt x="464" y="2840"/>
                  </a:cubicBezTo>
                  <a:lnTo>
                    <a:pt x="1204" y="2840"/>
                  </a:lnTo>
                  <a:lnTo>
                    <a:pt x="1204" y="3581"/>
                  </a:lnTo>
                  <a:cubicBezTo>
                    <a:pt x="1204" y="3827"/>
                    <a:pt x="1420" y="4013"/>
                    <a:pt x="1667" y="4013"/>
                  </a:cubicBezTo>
                  <a:lnTo>
                    <a:pt x="2377" y="4013"/>
                  </a:lnTo>
                  <a:cubicBezTo>
                    <a:pt x="2624" y="4013"/>
                    <a:pt x="2840" y="3827"/>
                    <a:pt x="2840" y="3581"/>
                  </a:cubicBezTo>
                  <a:lnTo>
                    <a:pt x="2840" y="2840"/>
                  </a:lnTo>
                  <a:lnTo>
                    <a:pt x="3581" y="2840"/>
                  </a:lnTo>
                  <a:cubicBezTo>
                    <a:pt x="3828" y="2840"/>
                    <a:pt x="4044" y="2624"/>
                    <a:pt x="4044" y="2377"/>
                  </a:cubicBezTo>
                  <a:lnTo>
                    <a:pt x="4044" y="1667"/>
                  </a:lnTo>
                  <a:cubicBezTo>
                    <a:pt x="4044" y="1420"/>
                    <a:pt x="3828" y="1204"/>
                    <a:pt x="3581" y="1204"/>
                  </a:cubicBezTo>
                  <a:lnTo>
                    <a:pt x="2840" y="1204"/>
                  </a:lnTo>
                  <a:lnTo>
                    <a:pt x="2840" y="464"/>
                  </a:lnTo>
                  <a:cubicBezTo>
                    <a:pt x="2840" y="217"/>
                    <a:pt x="2624" y="1"/>
                    <a:pt x="23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98"/>
            <p:cNvSpPr/>
            <p:nvPr/>
          </p:nvSpPr>
          <p:spPr>
            <a:xfrm>
              <a:off x="5563388" y="3034481"/>
              <a:ext cx="345675" cy="321775"/>
            </a:xfrm>
            <a:custGeom>
              <a:avLst/>
              <a:gdLst/>
              <a:ahLst/>
              <a:cxnLst/>
              <a:rect l="l" t="t" r="r" b="b"/>
              <a:pathLst>
                <a:path w="13827" h="12871" extrusionOk="0">
                  <a:moveTo>
                    <a:pt x="7963" y="1452"/>
                  </a:moveTo>
                  <a:cubicBezTo>
                    <a:pt x="7994" y="1452"/>
                    <a:pt x="7994" y="1483"/>
                    <a:pt x="7994" y="1483"/>
                  </a:cubicBezTo>
                  <a:lnTo>
                    <a:pt x="7994" y="2223"/>
                  </a:lnTo>
                  <a:lnTo>
                    <a:pt x="5803" y="2223"/>
                  </a:lnTo>
                  <a:lnTo>
                    <a:pt x="5803" y="1483"/>
                  </a:lnTo>
                  <a:cubicBezTo>
                    <a:pt x="5803" y="1483"/>
                    <a:pt x="5803" y="1452"/>
                    <a:pt x="5833" y="1452"/>
                  </a:cubicBezTo>
                  <a:close/>
                  <a:moveTo>
                    <a:pt x="7963" y="403"/>
                  </a:moveTo>
                  <a:cubicBezTo>
                    <a:pt x="8580" y="403"/>
                    <a:pt x="9074" y="896"/>
                    <a:pt x="9074" y="1483"/>
                  </a:cubicBezTo>
                  <a:lnTo>
                    <a:pt x="9074" y="2223"/>
                  </a:lnTo>
                  <a:lnTo>
                    <a:pt x="8395" y="2223"/>
                  </a:lnTo>
                  <a:lnTo>
                    <a:pt x="8395" y="1483"/>
                  </a:lnTo>
                  <a:cubicBezTo>
                    <a:pt x="8395" y="1267"/>
                    <a:pt x="8210" y="1051"/>
                    <a:pt x="7963" y="1051"/>
                  </a:cubicBezTo>
                  <a:lnTo>
                    <a:pt x="5833" y="1051"/>
                  </a:lnTo>
                  <a:cubicBezTo>
                    <a:pt x="5587" y="1051"/>
                    <a:pt x="5401" y="1267"/>
                    <a:pt x="5401" y="1483"/>
                  </a:cubicBezTo>
                  <a:lnTo>
                    <a:pt x="5401" y="2223"/>
                  </a:lnTo>
                  <a:lnTo>
                    <a:pt x="4722" y="2223"/>
                  </a:lnTo>
                  <a:lnTo>
                    <a:pt x="4722" y="1483"/>
                  </a:lnTo>
                  <a:cubicBezTo>
                    <a:pt x="4722" y="896"/>
                    <a:pt x="5216" y="403"/>
                    <a:pt x="5833" y="403"/>
                  </a:cubicBezTo>
                  <a:close/>
                  <a:moveTo>
                    <a:pt x="3550" y="2933"/>
                  </a:moveTo>
                  <a:lnTo>
                    <a:pt x="3550" y="3551"/>
                  </a:lnTo>
                  <a:cubicBezTo>
                    <a:pt x="3550" y="3612"/>
                    <a:pt x="3488" y="3674"/>
                    <a:pt x="3426" y="3674"/>
                  </a:cubicBezTo>
                  <a:lnTo>
                    <a:pt x="2068" y="3674"/>
                  </a:lnTo>
                  <a:cubicBezTo>
                    <a:pt x="1976" y="3674"/>
                    <a:pt x="1914" y="3612"/>
                    <a:pt x="1914" y="3551"/>
                  </a:cubicBezTo>
                  <a:lnTo>
                    <a:pt x="1914" y="2933"/>
                  </a:lnTo>
                  <a:close/>
                  <a:moveTo>
                    <a:pt x="11882" y="2933"/>
                  </a:moveTo>
                  <a:lnTo>
                    <a:pt x="11882" y="3551"/>
                  </a:lnTo>
                  <a:cubicBezTo>
                    <a:pt x="11882" y="3612"/>
                    <a:pt x="11852" y="3674"/>
                    <a:pt x="11759" y="3674"/>
                  </a:cubicBezTo>
                  <a:lnTo>
                    <a:pt x="10401" y="3674"/>
                  </a:lnTo>
                  <a:cubicBezTo>
                    <a:pt x="10308" y="3674"/>
                    <a:pt x="10278" y="3612"/>
                    <a:pt x="10278" y="3551"/>
                  </a:cubicBezTo>
                  <a:lnTo>
                    <a:pt x="10278" y="2933"/>
                  </a:lnTo>
                  <a:close/>
                  <a:moveTo>
                    <a:pt x="8018" y="0"/>
                  </a:moveTo>
                  <a:cubicBezTo>
                    <a:pt x="7999" y="0"/>
                    <a:pt x="7981" y="1"/>
                    <a:pt x="7963" y="1"/>
                  </a:cubicBezTo>
                  <a:lnTo>
                    <a:pt x="5833" y="1"/>
                  </a:lnTo>
                  <a:cubicBezTo>
                    <a:pt x="5000" y="1"/>
                    <a:pt x="4321" y="650"/>
                    <a:pt x="4321" y="1483"/>
                  </a:cubicBezTo>
                  <a:lnTo>
                    <a:pt x="4321" y="2223"/>
                  </a:lnTo>
                  <a:lnTo>
                    <a:pt x="4043" y="2223"/>
                  </a:lnTo>
                  <a:cubicBezTo>
                    <a:pt x="3858" y="2223"/>
                    <a:pt x="3673" y="2347"/>
                    <a:pt x="3581" y="2532"/>
                  </a:cubicBezTo>
                  <a:lnTo>
                    <a:pt x="1883" y="2532"/>
                  </a:lnTo>
                  <a:cubicBezTo>
                    <a:pt x="1791" y="2347"/>
                    <a:pt x="1605" y="2223"/>
                    <a:pt x="1420" y="2223"/>
                  </a:cubicBezTo>
                  <a:lnTo>
                    <a:pt x="525" y="2223"/>
                  </a:lnTo>
                  <a:cubicBezTo>
                    <a:pt x="217" y="2223"/>
                    <a:pt x="1" y="2440"/>
                    <a:pt x="1" y="2717"/>
                  </a:cubicBezTo>
                  <a:lnTo>
                    <a:pt x="1" y="6266"/>
                  </a:lnTo>
                  <a:cubicBezTo>
                    <a:pt x="1" y="6359"/>
                    <a:pt x="93" y="6452"/>
                    <a:pt x="217" y="6452"/>
                  </a:cubicBezTo>
                  <a:cubicBezTo>
                    <a:pt x="309" y="6452"/>
                    <a:pt x="402" y="6359"/>
                    <a:pt x="402" y="6266"/>
                  </a:cubicBezTo>
                  <a:lnTo>
                    <a:pt x="402" y="2717"/>
                  </a:lnTo>
                  <a:cubicBezTo>
                    <a:pt x="402" y="2656"/>
                    <a:pt x="463" y="2625"/>
                    <a:pt x="494" y="2625"/>
                  </a:cubicBezTo>
                  <a:lnTo>
                    <a:pt x="1389" y="2625"/>
                  </a:lnTo>
                  <a:cubicBezTo>
                    <a:pt x="1451" y="2625"/>
                    <a:pt x="1513" y="2656"/>
                    <a:pt x="1513" y="2717"/>
                  </a:cubicBezTo>
                  <a:lnTo>
                    <a:pt x="1513" y="3551"/>
                  </a:lnTo>
                  <a:cubicBezTo>
                    <a:pt x="1513" y="3828"/>
                    <a:pt x="1760" y="4075"/>
                    <a:pt x="2037" y="4075"/>
                  </a:cubicBezTo>
                  <a:lnTo>
                    <a:pt x="3426" y="4075"/>
                  </a:lnTo>
                  <a:cubicBezTo>
                    <a:pt x="3704" y="4075"/>
                    <a:pt x="3951" y="3828"/>
                    <a:pt x="3951" y="3551"/>
                  </a:cubicBezTo>
                  <a:lnTo>
                    <a:pt x="3951" y="2717"/>
                  </a:lnTo>
                  <a:cubicBezTo>
                    <a:pt x="3951" y="2656"/>
                    <a:pt x="4013" y="2625"/>
                    <a:pt x="4043" y="2625"/>
                  </a:cubicBezTo>
                  <a:lnTo>
                    <a:pt x="9784" y="2625"/>
                  </a:lnTo>
                  <a:cubicBezTo>
                    <a:pt x="9815" y="2625"/>
                    <a:pt x="9876" y="2656"/>
                    <a:pt x="9876" y="2717"/>
                  </a:cubicBezTo>
                  <a:lnTo>
                    <a:pt x="9876" y="3551"/>
                  </a:lnTo>
                  <a:cubicBezTo>
                    <a:pt x="9876" y="3828"/>
                    <a:pt x="10123" y="4075"/>
                    <a:pt x="10401" y="4075"/>
                  </a:cubicBezTo>
                  <a:lnTo>
                    <a:pt x="11790" y="4075"/>
                  </a:lnTo>
                  <a:cubicBezTo>
                    <a:pt x="12068" y="4075"/>
                    <a:pt x="12314" y="3828"/>
                    <a:pt x="12314" y="3551"/>
                  </a:cubicBezTo>
                  <a:lnTo>
                    <a:pt x="12314" y="2717"/>
                  </a:lnTo>
                  <a:cubicBezTo>
                    <a:pt x="12314" y="2656"/>
                    <a:pt x="12376" y="2625"/>
                    <a:pt x="12407" y="2625"/>
                  </a:cubicBezTo>
                  <a:lnTo>
                    <a:pt x="13302" y="2625"/>
                  </a:lnTo>
                  <a:cubicBezTo>
                    <a:pt x="13364" y="2625"/>
                    <a:pt x="13425" y="2656"/>
                    <a:pt x="13425" y="2717"/>
                  </a:cubicBezTo>
                  <a:lnTo>
                    <a:pt x="13425" y="11698"/>
                  </a:lnTo>
                  <a:cubicBezTo>
                    <a:pt x="13425" y="12099"/>
                    <a:pt x="13086" y="12439"/>
                    <a:pt x="12685" y="12439"/>
                  </a:cubicBezTo>
                  <a:lnTo>
                    <a:pt x="1142" y="12439"/>
                  </a:lnTo>
                  <a:cubicBezTo>
                    <a:pt x="741" y="12439"/>
                    <a:pt x="402" y="12099"/>
                    <a:pt x="402" y="11698"/>
                  </a:cubicBezTo>
                  <a:lnTo>
                    <a:pt x="402" y="7069"/>
                  </a:lnTo>
                  <a:cubicBezTo>
                    <a:pt x="402" y="6976"/>
                    <a:pt x="309" y="6884"/>
                    <a:pt x="186" y="6884"/>
                  </a:cubicBezTo>
                  <a:cubicBezTo>
                    <a:pt x="93" y="6884"/>
                    <a:pt x="1" y="6945"/>
                    <a:pt x="1" y="7069"/>
                  </a:cubicBezTo>
                  <a:lnTo>
                    <a:pt x="1" y="11698"/>
                  </a:lnTo>
                  <a:cubicBezTo>
                    <a:pt x="1" y="12346"/>
                    <a:pt x="525" y="12871"/>
                    <a:pt x="1142" y="12871"/>
                  </a:cubicBezTo>
                  <a:lnTo>
                    <a:pt x="1142" y="12840"/>
                  </a:lnTo>
                  <a:lnTo>
                    <a:pt x="12654" y="12840"/>
                  </a:lnTo>
                  <a:cubicBezTo>
                    <a:pt x="13302" y="12840"/>
                    <a:pt x="13827" y="12346"/>
                    <a:pt x="13827" y="11698"/>
                  </a:cubicBezTo>
                  <a:lnTo>
                    <a:pt x="13827" y="2717"/>
                  </a:lnTo>
                  <a:cubicBezTo>
                    <a:pt x="13827" y="2440"/>
                    <a:pt x="13580" y="2223"/>
                    <a:pt x="13302" y="2223"/>
                  </a:cubicBezTo>
                  <a:lnTo>
                    <a:pt x="12407" y="2223"/>
                  </a:lnTo>
                  <a:cubicBezTo>
                    <a:pt x="12222" y="2223"/>
                    <a:pt x="12037" y="2347"/>
                    <a:pt x="11944" y="2532"/>
                  </a:cubicBezTo>
                  <a:lnTo>
                    <a:pt x="10216" y="2532"/>
                  </a:lnTo>
                  <a:cubicBezTo>
                    <a:pt x="10154" y="2316"/>
                    <a:pt x="9969" y="2223"/>
                    <a:pt x="9753" y="2223"/>
                  </a:cubicBezTo>
                  <a:lnTo>
                    <a:pt x="9475" y="2223"/>
                  </a:lnTo>
                  <a:lnTo>
                    <a:pt x="9475" y="1483"/>
                  </a:lnTo>
                  <a:cubicBezTo>
                    <a:pt x="9475" y="668"/>
                    <a:pt x="8826" y="0"/>
                    <a:pt x="80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4" name="Google Shape;15034;p98"/>
          <p:cNvGrpSpPr/>
          <p:nvPr/>
        </p:nvGrpSpPr>
        <p:grpSpPr>
          <a:xfrm>
            <a:off x="7029043" y="2319150"/>
            <a:ext cx="348750" cy="345050"/>
            <a:chOff x="4806513" y="3022356"/>
            <a:chExt cx="348750" cy="345050"/>
          </a:xfrm>
        </p:grpSpPr>
        <p:sp>
          <p:nvSpPr>
            <p:cNvPr id="15035" name="Google Shape;15035;p98"/>
            <p:cNvSpPr/>
            <p:nvPr/>
          </p:nvSpPr>
          <p:spPr>
            <a:xfrm>
              <a:off x="4929188" y="3221606"/>
              <a:ext cx="19225" cy="17050"/>
            </a:xfrm>
            <a:custGeom>
              <a:avLst/>
              <a:gdLst/>
              <a:ahLst/>
              <a:cxnLst/>
              <a:rect l="l" t="t" r="r" b="b"/>
              <a:pathLst>
                <a:path w="769" h="682" extrusionOk="0">
                  <a:moveTo>
                    <a:pt x="216" y="0"/>
                  </a:moveTo>
                  <a:cubicBezTo>
                    <a:pt x="162" y="0"/>
                    <a:pt x="108" y="16"/>
                    <a:pt x="62" y="47"/>
                  </a:cubicBezTo>
                  <a:cubicBezTo>
                    <a:pt x="0" y="139"/>
                    <a:pt x="0" y="263"/>
                    <a:pt x="62" y="355"/>
                  </a:cubicBezTo>
                  <a:lnTo>
                    <a:pt x="370" y="633"/>
                  </a:lnTo>
                  <a:cubicBezTo>
                    <a:pt x="411" y="667"/>
                    <a:pt x="455" y="682"/>
                    <a:pt x="497" y="682"/>
                  </a:cubicBezTo>
                  <a:cubicBezTo>
                    <a:pt x="645" y="682"/>
                    <a:pt x="769" y="500"/>
                    <a:pt x="648" y="355"/>
                  </a:cubicBezTo>
                  <a:lnTo>
                    <a:pt x="370" y="47"/>
                  </a:lnTo>
                  <a:cubicBezTo>
                    <a:pt x="324" y="16"/>
                    <a:pt x="270"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98"/>
            <p:cNvSpPr/>
            <p:nvPr/>
          </p:nvSpPr>
          <p:spPr>
            <a:xfrm>
              <a:off x="5007888" y="3142906"/>
              <a:ext cx="17750" cy="17000"/>
            </a:xfrm>
            <a:custGeom>
              <a:avLst/>
              <a:gdLst/>
              <a:ahLst/>
              <a:cxnLst/>
              <a:rect l="l" t="t" r="r" b="b"/>
              <a:pathLst>
                <a:path w="710" h="680" extrusionOk="0">
                  <a:moveTo>
                    <a:pt x="212" y="1"/>
                  </a:moveTo>
                  <a:cubicBezTo>
                    <a:pt x="162" y="1"/>
                    <a:pt x="108" y="16"/>
                    <a:pt x="62" y="47"/>
                  </a:cubicBezTo>
                  <a:cubicBezTo>
                    <a:pt x="0" y="139"/>
                    <a:pt x="0" y="263"/>
                    <a:pt x="62" y="355"/>
                  </a:cubicBezTo>
                  <a:lnTo>
                    <a:pt x="339" y="633"/>
                  </a:lnTo>
                  <a:cubicBezTo>
                    <a:pt x="386" y="664"/>
                    <a:pt x="440" y="679"/>
                    <a:pt x="494" y="679"/>
                  </a:cubicBezTo>
                  <a:cubicBezTo>
                    <a:pt x="548" y="679"/>
                    <a:pt x="602" y="664"/>
                    <a:pt x="648" y="633"/>
                  </a:cubicBezTo>
                  <a:cubicBezTo>
                    <a:pt x="710" y="541"/>
                    <a:pt x="710" y="417"/>
                    <a:pt x="648" y="355"/>
                  </a:cubicBezTo>
                  <a:lnTo>
                    <a:pt x="339" y="47"/>
                  </a:lnTo>
                  <a:cubicBezTo>
                    <a:pt x="309" y="16"/>
                    <a:pt x="262"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98"/>
            <p:cNvSpPr/>
            <p:nvPr/>
          </p:nvSpPr>
          <p:spPr>
            <a:xfrm>
              <a:off x="4966213" y="3179156"/>
              <a:ext cx="29700" cy="29100"/>
            </a:xfrm>
            <a:custGeom>
              <a:avLst/>
              <a:gdLst/>
              <a:ahLst/>
              <a:cxnLst/>
              <a:rect l="l" t="t" r="r" b="b"/>
              <a:pathLst>
                <a:path w="1188" h="1164" extrusionOk="0">
                  <a:moveTo>
                    <a:pt x="971" y="0"/>
                  </a:moveTo>
                  <a:cubicBezTo>
                    <a:pt x="848" y="0"/>
                    <a:pt x="723" y="70"/>
                    <a:pt x="772" y="202"/>
                  </a:cubicBezTo>
                  <a:cubicBezTo>
                    <a:pt x="772" y="356"/>
                    <a:pt x="710" y="479"/>
                    <a:pt x="618" y="572"/>
                  </a:cubicBezTo>
                  <a:cubicBezTo>
                    <a:pt x="494" y="695"/>
                    <a:pt x="371" y="757"/>
                    <a:pt x="217" y="757"/>
                  </a:cubicBezTo>
                  <a:lnTo>
                    <a:pt x="186" y="788"/>
                  </a:lnTo>
                  <a:cubicBezTo>
                    <a:pt x="0" y="819"/>
                    <a:pt x="0" y="1097"/>
                    <a:pt x="155" y="1158"/>
                  </a:cubicBezTo>
                  <a:cubicBezTo>
                    <a:pt x="183" y="1162"/>
                    <a:pt x="212" y="1163"/>
                    <a:pt x="240" y="1163"/>
                  </a:cubicBezTo>
                  <a:cubicBezTo>
                    <a:pt x="483" y="1163"/>
                    <a:pt x="702" y="1047"/>
                    <a:pt x="895" y="881"/>
                  </a:cubicBezTo>
                  <a:cubicBezTo>
                    <a:pt x="1081" y="695"/>
                    <a:pt x="1173" y="449"/>
                    <a:pt x="1173" y="171"/>
                  </a:cubicBezTo>
                  <a:cubicBezTo>
                    <a:pt x="1188" y="55"/>
                    <a:pt x="1080" y="0"/>
                    <a:pt x="9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98"/>
            <p:cNvSpPr/>
            <p:nvPr/>
          </p:nvSpPr>
          <p:spPr>
            <a:xfrm>
              <a:off x="4856663" y="3071531"/>
              <a:ext cx="267750" cy="266225"/>
            </a:xfrm>
            <a:custGeom>
              <a:avLst/>
              <a:gdLst/>
              <a:ahLst/>
              <a:cxnLst/>
              <a:rect l="l" t="t" r="r" b="b"/>
              <a:pathLst>
                <a:path w="10710" h="10649" extrusionOk="0">
                  <a:moveTo>
                    <a:pt x="7854" y="1"/>
                  </a:moveTo>
                  <a:cubicBezTo>
                    <a:pt x="7692" y="1"/>
                    <a:pt x="7530" y="63"/>
                    <a:pt x="7407" y="186"/>
                  </a:cubicBezTo>
                  <a:lnTo>
                    <a:pt x="6697" y="896"/>
                  </a:lnTo>
                  <a:cubicBezTo>
                    <a:pt x="6635" y="958"/>
                    <a:pt x="6635" y="1081"/>
                    <a:pt x="6697" y="1174"/>
                  </a:cubicBezTo>
                  <a:cubicBezTo>
                    <a:pt x="6743" y="1220"/>
                    <a:pt x="6797" y="1243"/>
                    <a:pt x="6851" y="1243"/>
                  </a:cubicBezTo>
                  <a:cubicBezTo>
                    <a:pt x="6905" y="1243"/>
                    <a:pt x="6959" y="1220"/>
                    <a:pt x="7006" y="1174"/>
                  </a:cubicBezTo>
                  <a:lnTo>
                    <a:pt x="7685" y="464"/>
                  </a:lnTo>
                  <a:cubicBezTo>
                    <a:pt x="7731" y="417"/>
                    <a:pt x="7793" y="394"/>
                    <a:pt x="7854" y="394"/>
                  </a:cubicBezTo>
                  <a:cubicBezTo>
                    <a:pt x="7916" y="394"/>
                    <a:pt x="7978" y="417"/>
                    <a:pt x="8024" y="464"/>
                  </a:cubicBezTo>
                  <a:lnTo>
                    <a:pt x="9135" y="1575"/>
                  </a:lnTo>
                  <a:cubicBezTo>
                    <a:pt x="10154" y="2624"/>
                    <a:pt x="10277" y="3241"/>
                    <a:pt x="10277" y="3426"/>
                  </a:cubicBezTo>
                  <a:cubicBezTo>
                    <a:pt x="10277" y="3612"/>
                    <a:pt x="10215" y="3766"/>
                    <a:pt x="10123" y="3859"/>
                  </a:cubicBezTo>
                  <a:cubicBezTo>
                    <a:pt x="9722" y="4167"/>
                    <a:pt x="9228" y="4321"/>
                    <a:pt x="8734" y="4321"/>
                  </a:cubicBezTo>
                  <a:cubicBezTo>
                    <a:pt x="8663" y="4318"/>
                    <a:pt x="8592" y="4316"/>
                    <a:pt x="8521" y="4316"/>
                  </a:cubicBezTo>
                  <a:cubicBezTo>
                    <a:pt x="6149" y="4316"/>
                    <a:pt x="4232" y="6306"/>
                    <a:pt x="4352" y="8704"/>
                  </a:cubicBezTo>
                  <a:cubicBezTo>
                    <a:pt x="4382" y="9198"/>
                    <a:pt x="4228" y="9691"/>
                    <a:pt x="3920" y="10062"/>
                  </a:cubicBezTo>
                  <a:cubicBezTo>
                    <a:pt x="3796" y="10185"/>
                    <a:pt x="3642" y="10247"/>
                    <a:pt x="3487" y="10247"/>
                  </a:cubicBezTo>
                  <a:cubicBezTo>
                    <a:pt x="3271" y="10247"/>
                    <a:pt x="2654" y="10123"/>
                    <a:pt x="1605" y="9074"/>
                  </a:cubicBezTo>
                  <a:lnTo>
                    <a:pt x="494" y="7963"/>
                  </a:lnTo>
                  <a:cubicBezTo>
                    <a:pt x="432" y="7901"/>
                    <a:pt x="432" y="7747"/>
                    <a:pt x="494" y="7654"/>
                  </a:cubicBezTo>
                  <a:lnTo>
                    <a:pt x="6450" y="1729"/>
                  </a:lnTo>
                  <a:cubicBezTo>
                    <a:pt x="6543" y="1636"/>
                    <a:pt x="6543" y="1513"/>
                    <a:pt x="6450" y="1420"/>
                  </a:cubicBezTo>
                  <a:cubicBezTo>
                    <a:pt x="6404" y="1390"/>
                    <a:pt x="6350" y="1374"/>
                    <a:pt x="6300" y="1374"/>
                  </a:cubicBezTo>
                  <a:cubicBezTo>
                    <a:pt x="6250" y="1374"/>
                    <a:pt x="6203" y="1390"/>
                    <a:pt x="6172" y="1420"/>
                  </a:cubicBezTo>
                  <a:lnTo>
                    <a:pt x="247" y="7377"/>
                  </a:lnTo>
                  <a:cubicBezTo>
                    <a:pt x="0" y="7624"/>
                    <a:pt x="0" y="7994"/>
                    <a:pt x="247" y="8241"/>
                  </a:cubicBezTo>
                  <a:lnTo>
                    <a:pt x="1358" y="9352"/>
                  </a:lnTo>
                  <a:cubicBezTo>
                    <a:pt x="2376" y="10401"/>
                    <a:pt x="3086" y="10648"/>
                    <a:pt x="3487" y="10648"/>
                  </a:cubicBezTo>
                  <a:cubicBezTo>
                    <a:pt x="3734" y="10648"/>
                    <a:pt x="4012" y="10555"/>
                    <a:pt x="4197" y="10370"/>
                  </a:cubicBezTo>
                  <a:cubicBezTo>
                    <a:pt x="4599" y="9907"/>
                    <a:pt x="4784" y="9321"/>
                    <a:pt x="4753" y="8704"/>
                  </a:cubicBezTo>
                  <a:cubicBezTo>
                    <a:pt x="4633" y="6522"/>
                    <a:pt x="6395" y="4717"/>
                    <a:pt x="8552" y="4717"/>
                  </a:cubicBezTo>
                  <a:cubicBezTo>
                    <a:pt x="8623" y="4717"/>
                    <a:pt x="8694" y="4719"/>
                    <a:pt x="8765" y="4723"/>
                  </a:cubicBezTo>
                  <a:cubicBezTo>
                    <a:pt x="8802" y="4725"/>
                    <a:pt x="8839" y="4726"/>
                    <a:pt x="8876" y="4726"/>
                  </a:cubicBezTo>
                  <a:cubicBezTo>
                    <a:pt x="9429" y="4726"/>
                    <a:pt x="9996" y="4514"/>
                    <a:pt x="10401" y="4167"/>
                  </a:cubicBezTo>
                  <a:cubicBezTo>
                    <a:pt x="10617" y="3951"/>
                    <a:pt x="10709" y="3704"/>
                    <a:pt x="10709" y="3426"/>
                  </a:cubicBezTo>
                  <a:cubicBezTo>
                    <a:pt x="10709" y="3056"/>
                    <a:pt x="10462" y="2346"/>
                    <a:pt x="9413" y="1297"/>
                  </a:cubicBezTo>
                  <a:lnTo>
                    <a:pt x="8302" y="186"/>
                  </a:lnTo>
                  <a:cubicBezTo>
                    <a:pt x="8178" y="63"/>
                    <a:pt x="8016" y="1"/>
                    <a:pt x="78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98"/>
            <p:cNvSpPr/>
            <p:nvPr/>
          </p:nvSpPr>
          <p:spPr>
            <a:xfrm>
              <a:off x="4806513" y="3022356"/>
              <a:ext cx="348750" cy="345050"/>
            </a:xfrm>
            <a:custGeom>
              <a:avLst/>
              <a:gdLst/>
              <a:ahLst/>
              <a:cxnLst/>
              <a:rect l="l" t="t" r="r" b="b"/>
              <a:pathLst>
                <a:path w="13950" h="13802" extrusionOk="0">
                  <a:moveTo>
                    <a:pt x="11666" y="394"/>
                  </a:moveTo>
                  <a:cubicBezTo>
                    <a:pt x="11820" y="394"/>
                    <a:pt x="11974" y="456"/>
                    <a:pt x="12098" y="579"/>
                  </a:cubicBezTo>
                  <a:lnTo>
                    <a:pt x="13178" y="1659"/>
                  </a:lnTo>
                  <a:cubicBezTo>
                    <a:pt x="13425" y="1875"/>
                    <a:pt x="13425" y="2276"/>
                    <a:pt x="13178" y="2523"/>
                  </a:cubicBezTo>
                  <a:lnTo>
                    <a:pt x="12746" y="2955"/>
                  </a:lnTo>
                  <a:cubicBezTo>
                    <a:pt x="12777" y="2925"/>
                    <a:pt x="11604" y="1752"/>
                    <a:pt x="11512" y="1659"/>
                  </a:cubicBezTo>
                  <a:lnTo>
                    <a:pt x="10833" y="980"/>
                  </a:lnTo>
                  <a:lnTo>
                    <a:pt x="11234" y="610"/>
                  </a:lnTo>
                  <a:lnTo>
                    <a:pt x="11234" y="579"/>
                  </a:lnTo>
                  <a:cubicBezTo>
                    <a:pt x="11357" y="456"/>
                    <a:pt x="11512" y="394"/>
                    <a:pt x="11666" y="394"/>
                  </a:cubicBezTo>
                  <a:close/>
                  <a:moveTo>
                    <a:pt x="1080" y="10763"/>
                  </a:moveTo>
                  <a:lnTo>
                    <a:pt x="2531" y="12183"/>
                  </a:lnTo>
                  <a:cubicBezTo>
                    <a:pt x="2680" y="12363"/>
                    <a:pt x="2859" y="12513"/>
                    <a:pt x="3039" y="12663"/>
                  </a:cubicBezTo>
                  <a:lnTo>
                    <a:pt x="3039" y="12663"/>
                  </a:lnTo>
                  <a:lnTo>
                    <a:pt x="2623" y="13078"/>
                  </a:lnTo>
                  <a:cubicBezTo>
                    <a:pt x="2500" y="13201"/>
                    <a:pt x="2346" y="13263"/>
                    <a:pt x="2191" y="13263"/>
                  </a:cubicBezTo>
                  <a:cubicBezTo>
                    <a:pt x="2037" y="13263"/>
                    <a:pt x="1883" y="13201"/>
                    <a:pt x="1759" y="13078"/>
                  </a:cubicBezTo>
                  <a:lnTo>
                    <a:pt x="710" y="11998"/>
                  </a:lnTo>
                  <a:cubicBezTo>
                    <a:pt x="463" y="11751"/>
                    <a:pt x="463" y="11381"/>
                    <a:pt x="710" y="11134"/>
                  </a:cubicBezTo>
                  <a:lnTo>
                    <a:pt x="1080" y="10763"/>
                  </a:lnTo>
                  <a:close/>
                  <a:moveTo>
                    <a:pt x="11666" y="0"/>
                  </a:moveTo>
                  <a:cubicBezTo>
                    <a:pt x="11411" y="0"/>
                    <a:pt x="11157" y="101"/>
                    <a:pt x="10956" y="301"/>
                  </a:cubicBezTo>
                  <a:lnTo>
                    <a:pt x="10524" y="702"/>
                  </a:lnTo>
                  <a:cubicBezTo>
                    <a:pt x="10324" y="569"/>
                    <a:pt x="10095" y="505"/>
                    <a:pt x="9870" y="505"/>
                  </a:cubicBezTo>
                  <a:cubicBezTo>
                    <a:pt x="9574" y="505"/>
                    <a:pt x="9284" y="616"/>
                    <a:pt x="9073" y="826"/>
                  </a:cubicBezTo>
                  <a:lnTo>
                    <a:pt x="926" y="8973"/>
                  </a:lnTo>
                  <a:cubicBezTo>
                    <a:pt x="556" y="9375"/>
                    <a:pt x="494" y="9961"/>
                    <a:pt x="802" y="10424"/>
                  </a:cubicBezTo>
                  <a:lnTo>
                    <a:pt x="401" y="10856"/>
                  </a:lnTo>
                  <a:cubicBezTo>
                    <a:pt x="0" y="11257"/>
                    <a:pt x="0" y="11905"/>
                    <a:pt x="401" y="12306"/>
                  </a:cubicBezTo>
                  <a:lnTo>
                    <a:pt x="1451" y="13356"/>
                  </a:lnTo>
                  <a:cubicBezTo>
                    <a:pt x="1651" y="13556"/>
                    <a:pt x="1914" y="13657"/>
                    <a:pt x="2176" y="13657"/>
                  </a:cubicBezTo>
                  <a:cubicBezTo>
                    <a:pt x="2438" y="13657"/>
                    <a:pt x="2700" y="13556"/>
                    <a:pt x="2901" y="13356"/>
                  </a:cubicBezTo>
                  <a:lnTo>
                    <a:pt x="3364" y="12924"/>
                  </a:lnTo>
                  <a:cubicBezTo>
                    <a:pt x="3889" y="13387"/>
                    <a:pt x="4568" y="13695"/>
                    <a:pt x="5277" y="13788"/>
                  </a:cubicBezTo>
                  <a:cubicBezTo>
                    <a:pt x="5358" y="13797"/>
                    <a:pt x="5438" y="13801"/>
                    <a:pt x="5518" y="13801"/>
                  </a:cubicBezTo>
                  <a:cubicBezTo>
                    <a:pt x="5991" y="13801"/>
                    <a:pt x="6451" y="13646"/>
                    <a:pt x="6821" y="13356"/>
                  </a:cubicBezTo>
                  <a:cubicBezTo>
                    <a:pt x="6913" y="13263"/>
                    <a:pt x="6913" y="13140"/>
                    <a:pt x="6851" y="13078"/>
                  </a:cubicBezTo>
                  <a:cubicBezTo>
                    <a:pt x="6816" y="13024"/>
                    <a:pt x="6748" y="12991"/>
                    <a:pt x="6686" y="12991"/>
                  </a:cubicBezTo>
                  <a:cubicBezTo>
                    <a:pt x="6642" y="12991"/>
                    <a:pt x="6600" y="13008"/>
                    <a:pt x="6574" y="13047"/>
                  </a:cubicBezTo>
                  <a:cubicBezTo>
                    <a:pt x="6266" y="13278"/>
                    <a:pt x="5916" y="13402"/>
                    <a:pt x="5558" y="13402"/>
                  </a:cubicBezTo>
                  <a:cubicBezTo>
                    <a:pt x="5485" y="13402"/>
                    <a:pt x="5412" y="13397"/>
                    <a:pt x="5339" y="13387"/>
                  </a:cubicBezTo>
                  <a:cubicBezTo>
                    <a:pt x="4629" y="13263"/>
                    <a:pt x="3981" y="12955"/>
                    <a:pt x="3487" y="12492"/>
                  </a:cubicBezTo>
                  <a:cubicBezTo>
                    <a:pt x="3241" y="12306"/>
                    <a:pt x="3025" y="12090"/>
                    <a:pt x="2808" y="11874"/>
                  </a:cubicBezTo>
                  <a:lnTo>
                    <a:pt x="1235" y="10300"/>
                  </a:lnTo>
                  <a:cubicBezTo>
                    <a:pt x="957" y="10023"/>
                    <a:pt x="957" y="9560"/>
                    <a:pt x="1235" y="9251"/>
                  </a:cubicBezTo>
                  <a:lnTo>
                    <a:pt x="9351" y="1135"/>
                  </a:lnTo>
                  <a:cubicBezTo>
                    <a:pt x="9490" y="980"/>
                    <a:pt x="9675" y="903"/>
                    <a:pt x="9864" y="903"/>
                  </a:cubicBezTo>
                  <a:cubicBezTo>
                    <a:pt x="10053" y="903"/>
                    <a:pt x="10246" y="980"/>
                    <a:pt x="10401" y="1135"/>
                  </a:cubicBezTo>
                  <a:lnTo>
                    <a:pt x="11974" y="2708"/>
                  </a:lnTo>
                  <a:cubicBezTo>
                    <a:pt x="12715" y="3418"/>
                    <a:pt x="13610" y="4468"/>
                    <a:pt x="13487" y="5579"/>
                  </a:cubicBezTo>
                  <a:cubicBezTo>
                    <a:pt x="13456" y="6011"/>
                    <a:pt x="13240" y="6412"/>
                    <a:pt x="12900" y="6690"/>
                  </a:cubicBezTo>
                  <a:lnTo>
                    <a:pt x="12869" y="6690"/>
                  </a:lnTo>
                  <a:cubicBezTo>
                    <a:pt x="12384" y="7202"/>
                    <a:pt x="11734" y="7479"/>
                    <a:pt x="11063" y="7479"/>
                  </a:cubicBezTo>
                  <a:cubicBezTo>
                    <a:pt x="10966" y="7479"/>
                    <a:pt x="10868" y="7473"/>
                    <a:pt x="10771" y="7461"/>
                  </a:cubicBezTo>
                  <a:cubicBezTo>
                    <a:pt x="10701" y="7456"/>
                    <a:pt x="10632" y="7454"/>
                    <a:pt x="10563" y="7454"/>
                  </a:cubicBezTo>
                  <a:cubicBezTo>
                    <a:pt x="8836" y="7454"/>
                    <a:pt x="7443" y="8920"/>
                    <a:pt x="7561" y="10671"/>
                  </a:cubicBezTo>
                  <a:cubicBezTo>
                    <a:pt x="7623" y="11319"/>
                    <a:pt x="7438" y="11967"/>
                    <a:pt x="7067" y="12492"/>
                  </a:cubicBezTo>
                  <a:cubicBezTo>
                    <a:pt x="7006" y="12584"/>
                    <a:pt x="7006" y="12708"/>
                    <a:pt x="7098" y="12769"/>
                  </a:cubicBezTo>
                  <a:cubicBezTo>
                    <a:pt x="7140" y="12797"/>
                    <a:pt x="7188" y="12812"/>
                    <a:pt x="7233" y="12812"/>
                  </a:cubicBezTo>
                  <a:cubicBezTo>
                    <a:pt x="7289" y="12812"/>
                    <a:pt x="7342" y="12789"/>
                    <a:pt x="7376" y="12739"/>
                  </a:cubicBezTo>
                  <a:cubicBezTo>
                    <a:pt x="7839" y="12152"/>
                    <a:pt x="8024" y="11411"/>
                    <a:pt x="7962" y="10702"/>
                  </a:cubicBezTo>
                  <a:cubicBezTo>
                    <a:pt x="7901" y="9930"/>
                    <a:pt x="8178" y="9159"/>
                    <a:pt x="8734" y="8634"/>
                  </a:cubicBezTo>
                  <a:cubicBezTo>
                    <a:pt x="9475" y="7893"/>
                    <a:pt x="10092" y="7893"/>
                    <a:pt x="10771" y="7893"/>
                  </a:cubicBezTo>
                  <a:cubicBezTo>
                    <a:pt x="10846" y="7898"/>
                    <a:pt x="10920" y="7901"/>
                    <a:pt x="10995" y="7901"/>
                  </a:cubicBezTo>
                  <a:cubicBezTo>
                    <a:pt x="11809" y="7901"/>
                    <a:pt x="12582" y="7592"/>
                    <a:pt x="13147" y="6998"/>
                  </a:cubicBezTo>
                  <a:cubicBezTo>
                    <a:pt x="13579" y="6690"/>
                    <a:pt x="13826" y="6165"/>
                    <a:pt x="13888" y="5640"/>
                  </a:cubicBezTo>
                  <a:cubicBezTo>
                    <a:pt x="13950" y="4900"/>
                    <a:pt x="13672" y="4097"/>
                    <a:pt x="13024" y="3264"/>
                  </a:cubicBezTo>
                  <a:lnTo>
                    <a:pt x="13456" y="2801"/>
                  </a:lnTo>
                  <a:cubicBezTo>
                    <a:pt x="13857" y="2400"/>
                    <a:pt x="13857" y="1752"/>
                    <a:pt x="13456" y="1351"/>
                  </a:cubicBezTo>
                  <a:lnTo>
                    <a:pt x="12376" y="301"/>
                  </a:lnTo>
                  <a:cubicBezTo>
                    <a:pt x="12175" y="101"/>
                    <a:pt x="11920" y="0"/>
                    <a:pt x="11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0" name="Google Shape;15040;p98"/>
          <p:cNvGrpSpPr/>
          <p:nvPr/>
        </p:nvGrpSpPr>
        <p:grpSpPr>
          <a:xfrm>
            <a:off x="6249355" y="2318837"/>
            <a:ext cx="348750" cy="345675"/>
            <a:chOff x="4806513" y="2463556"/>
            <a:chExt cx="348750" cy="345675"/>
          </a:xfrm>
        </p:grpSpPr>
        <p:sp>
          <p:nvSpPr>
            <p:cNvPr id="15041" name="Google Shape;15041;p98"/>
            <p:cNvSpPr/>
            <p:nvPr/>
          </p:nvSpPr>
          <p:spPr>
            <a:xfrm>
              <a:off x="4966988" y="2641406"/>
              <a:ext cx="10050" cy="9275"/>
            </a:xfrm>
            <a:custGeom>
              <a:avLst/>
              <a:gdLst/>
              <a:ahLst/>
              <a:cxnLst/>
              <a:rect l="l" t="t" r="r" b="b"/>
              <a:pathLst>
                <a:path w="402" h="371" extrusionOk="0">
                  <a:moveTo>
                    <a:pt x="213" y="0"/>
                  </a:moveTo>
                  <a:cubicBezTo>
                    <a:pt x="162" y="0"/>
                    <a:pt x="108" y="16"/>
                    <a:pt x="62" y="47"/>
                  </a:cubicBezTo>
                  <a:cubicBezTo>
                    <a:pt x="0" y="139"/>
                    <a:pt x="0" y="263"/>
                    <a:pt x="62" y="325"/>
                  </a:cubicBezTo>
                  <a:cubicBezTo>
                    <a:pt x="108" y="355"/>
                    <a:pt x="162" y="371"/>
                    <a:pt x="213" y="371"/>
                  </a:cubicBezTo>
                  <a:cubicBezTo>
                    <a:pt x="263" y="371"/>
                    <a:pt x="309" y="355"/>
                    <a:pt x="340" y="325"/>
                  </a:cubicBezTo>
                  <a:cubicBezTo>
                    <a:pt x="402" y="263"/>
                    <a:pt x="402" y="139"/>
                    <a:pt x="340" y="47"/>
                  </a:cubicBezTo>
                  <a:cubicBezTo>
                    <a:pt x="309" y="16"/>
                    <a:pt x="263"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98"/>
            <p:cNvSpPr/>
            <p:nvPr/>
          </p:nvSpPr>
          <p:spPr>
            <a:xfrm>
              <a:off x="4806513" y="2463556"/>
              <a:ext cx="348750" cy="345675"/>
            </a:xfrm>
            <a:custGeom>
              <a:avLst/>
              <a:gdLst/>
              <a:ahLst/>
              <a:cxnLst/>
              <a:rect l="l" t="t" r="r" b="b"/>
              <a:pathLst>
                <a:path w="13950" h="13827" extrusionOk="0">
                  <a:moveTo>
                    <a:pt x="13332" y="2871"/>
                  </a:moveTo>
                  <a:cubicBezTo>
                    <a:pt x="13394" y="2871"/>
                    <a:pt x="13425" y="2902"/>
                    <a:pt x="13456" y="2933"/>
                  </a:cubicBezTo>
                  <a:cubicBezTo>
                    <a:pt x="13487" y="2964"/>
                    <a:pt x="13518" y="3025"/>
                    <a:pt x="13518" y="3056"/>
                  </a:cubicBezTo>
                  <a:lnTo>
                    <a:pt x="13518" y="3828"/>
                  </a:lnTo>
                  <a:cubicBezTo>
                    <a:pt x="13518" y="3951"/>
                    <a:pt x="13487" y="4044"/>
                    <a:pt x="13425" y="4136"/>
                  </a:cubicBezTo>
                  <a:lnTo>
                    <a:pt x="11728" y="6852"/>
                  </a:lnTo>
                  <a:cubicBezTo>
                    <a:pt x="11635" y="6976"/>
                    <a:pt x="11512" y="7068"/>
                    <a:pt x="11326" y="7099"/>
                  </a:cubicBezTo>
                  <a:lnTo>
                    <a:pt x="9691" y="7377"/>
                  </a:lnTo>
                  <a:lnTo>
                    <a:pt x="9506" y="6235"/>
                  </a:lnTo>
                  <a:lnTo>
                    <a:pt x="10771" y="5988"/>
                  </a:lnTo>
                  <a:cubicBezTo>
                    <a:pt x="10833" y="5988"/>
                    <a:pt x="10863" y="5957"/>
                    <a:pt x="10894" y="5895"/>
                  </a:cubicBezTo>
                  <a:lnTo>
                    <a:pt x="12283" y="3704"/>
                  </a:lnTo>
                  <a:cubicBezTo>
                    <a:pt x="12314" y="3673"/>
                    <a:pt x="12314" y="3612"/>
                    <a:pt x="12314" y="3581"/>
                  </a:cubicBezTo>
                  <a:lnTo>
                    <a:pt x="12314" y="3056"/>
                  </a:lnTo>
                  <a:cubicBezTo>
                    <a:pt x="12314" y="2964"/>
                    <a:pt x="12407" y="2871"/>
                    <a:pt x="12499" y="2871"/>
                  </a:cubicBezTo>
                  <a:close/>
                  <a:moveTo>
                    <a:pt x="9104" y="6451"/>
                  </a:moveTo>
                  <a:lnTo>
                    <a:pt x="9259" y="7284"/>
                  </a:lnTo>
                  <a:lnTo>
                    <a:pt x="7407" y="7593"/>
                  </a:lnTo>
                  <a:lnTo>
                    <a:pt x="7561" y="6729"/>
                  </a:lnTo>
                  <a:lnTo>
                    <a:pt x="9104" y="6451"/>
                  </a:lnTo>
                  <a:close/>
                  <a:moveTo>
                    <a:pt x="6666" y="4661"/>
                  </a:moveTo>
                  <a:lnTo>
                    <a:pt x="7469" y="4815"/>
                  </a:lnTo>
                  <a:lnTo>
                    <a:pt x="6203" y="12160"/>
                  </a:lnTo>
                  <a:cubicBezTo>
                    <a:pt x="6203" y="12222"/>
                    <a:pt x="6234" y="12284"/>
                    <a:pt x="6265" y="12346"/>
                  </a:cubicBezTo>
                  <a:cubicBezTo>
                    <a:pt x="6327" y="12376"/>
                    <a:pt x="6388" y="12407"/>
                    <a:pt x="6450" y="12407"/>
                  </a:cubicBezTo>
                  <a:lnTo>
                    <a:pt x="7654" y="12129"/>
                  </a:lnTo>
                  <a:cubicBezTo>
                    <a:pt x="7716" y="12099"/>
                    <a:pt x="7777" y="12037"/>
                    <a:pt x="7777" y="11944"/>
                  </a:cubicBezTo>
                  <a:lnTo>
                    <a:pt x="8148" y="9877"/>
                  </a:lnTo>
                  <a:cubicBezTo>
                    <a:pt x="8148" y="9815"/>
                    <a:pt x="8117" y="9753"/>
                    <a:pt x="8086" y="9722"/>
                  </a:cubicBezTo>
                  <a:lnTo>
                    <a:pt x="7808" y="9414"/>
                  </a:lnTo>
                  <a:cubicBezTo>
                    <a:pt x="7716" y="9352"/>
                    <a:pt x="7716" y="9259"/>
                    <a:pt x="7808" y="9198"/>
                  </a:cubicBezTo>
                  <a:lnTo>
                    <a:pt x="8148" y="8827"/>
                  </a:lnTo>
                  <a:cubicBezTo>
                    <a:pt x="8178" y="8796"/>
                    <a:pt x="8217" y="8781"/>
                    <a:pt x="8256" y="8781"/>
                  </a:cubicBezTo>
                  <a:cubicBezTo>
                    <a:pt x="8294" y="8781"/>
                    <a:pt x="8333" y="8796"/>
                    <a:pt x="8364" y="8827"/>
                  </a:cubicBezTo>
                  <a:lnTo>
                    <a:pt x="8888" y="9352"/>
                  </a:lnTo>
                  <a:cubicBezTo>
                    <a:pt x="8981" y="9445"/>
                    <a:pt x="9043" y="9568"/>
                    <a:pt x="9012" y="9722"/>
                  </a:cubicBezTo>
                  <a:lnTo>
                    <a:pt x="8549" y="12500"/>
                  </a:lnTo>
                  <a:cubicBezTo>
                    <a:pt x="8518" y="12654"/>
                    <a:pt x="8394" y="12778"/>
                    <a:pt x="8209" y="12839"/>
                  </a:cubicBezTo>
                  <a:lnTo>
                    <a:pt x="5771" y="13395"/>
                  </a:lnTo>
                  <a:cubicBezTo>
                    <a:pt x="5727" y="13408"/>
                    <a:pt x="5683" y="13415"/>
                    <a:pt x="5642" y="13415"/>
                  </a:cubicBezTo>
                  <a:cubicBezTo>
                    <a:pt x="5397" y="13415"/>
                    <a:pt x="5220" y="13196"/>
                    <a:pt x="5247" y="12932"/>
                  </a:cubicBezTo>
                  <a:lnTo>
                    <a:pt x="6666" y="4661"/>
                  </a:lnTo>
                  <a:close/>
                  <a:moveTo>
                    <a:pt x="10123" y="1"/>
                  </a:moveTo>
                  <a:cubicBezTo>
                    <a:pt x="9938" y="1"/>
                    <a:pt x="9752" y="63"/>
                    <a:pt x="9598" y="155"/>
                  </a:cubicBezTo>
                  <a:lnTo>
                    <a:pt x="8981" y="556"/>
                  </a:lnTo>
                  <a:cubicBezTo>
                    <a:pt x="8888" y="618"/>
                    <a:pt x="8857" y="742"/>
                    <a:pt x="8919" y="834"/>
                  </a:cubicBezTo>
                  <a:cubicBezTo>
                    <a:pt x="8959" y="894"/>
                    <a:pt x="9025" y="928"/>
                    <a:pt x="9091" y="928"/>
                  </a:cubicBezTo>
                  <a:cubicBezTo>
                    <a:pt x="9127" y="928"/>
                    <a:pt x="9164" y="918"/>
                    <a:pt x="9197" y="896"/>
                  </a:cubicBezTo>
                  <a:lnTo>
                    <a:pt x="9814" y="495"/>
                  </a:lnTo>
                  <a:cubicBezTo>
                    <a:pt x="9907" y="433"/>
                    <a:pt x="9999" y="402"/>
                    <a:pt x="10123" y="402"/>
                  </a:cubicBezTo>
                  <a:lnTo>
                    <a:pt x="10894" y="402"/>
                  </a:lnTo>
                  <a:cubicBezTo>
                    <a:pt x="10987" y="402"/>
                    <a:pt x="11079" y="495"/>
                    <a:pt x="11079" y="587"/>
                  </a:cubicBezTo>
                  <a:lnTo>
                    <a:pt x="11079" y="1420"/>
                  </a:lnTo>
                  <a:cubicBezTo>
                    <a:pt x="11079" y="1513"/>
                    <a:pt x="10987" y="1606"/>
                    <a:pt x="10894" y="1606"/>
                  </a:cubicBezTo>
                  <a:lnTo>
                    <a:pt x="10339" y="1606"/>
                  </a:lnTo>
                  <a:cubicBezTo>
                    <a:pt x="10308" y="1606"/>
                    <a:pt x="10277" y="1606"/>
                    <a:pt x="10246" y="1637"/>
                  </a:cubicBezTo>
                  <a:lnTo>
                    <a:pt x="8024" y="3025"/>
                  </a:lnTo>
                  <a:cubicBezTo>
                    <a:pt x="7962" y="3056"/>
                    <a:pt x="7932" y="3118"/>
                    <a:pt x="7932" y="3180"/>
                  </a:cubicBezTo>
                  <a:lnTo>
                    <a:pt x="7716" y="4445"/>
                  </a:lnTo>
                  <a:lnTo>
                    <a:pt x="6543" y="4260"/>
                  </a:lnTo>
                  <a:lnTo>
                    <a:pt x="6821" y="2624"/>
                  </a:lnTo>
                  <a:cubicBezTo>
                    <a:pt x="6851" y="2439"/>
                    <a:pt x="6944" y="2315"/>
                    <a:pt x="7098" y="2223"/>
                  </a:cubicBezTo>
                  <a:lnTo>
                    <a:pt x="8518" y="1328"/>
                  </a:lnTo>
                  <a:cubicBezTo>
                    <a:pt x="8678" y="1195"/>
                    <a:pt x="8562" y="970"/>
                    <a:pt x="8388" y="970"/>
                  </a:cubicBezTo>
                  <a:cubicBezTo>
                    <a:pt x="8361" y="970"/>
                    <a:pt x="8332" y="976"/>
                    <a:pt x="8302" y="988"/>
                  </a:cubicBezTo>
                  <a:lnTo>
                    <a:pt x="6882" y="1883"/>
                  </a:lnTo>
                  <a:cubicBezTo>
                    <a:pt x="6635" y="2007"/>
                    <a:pt x="6450" y="2254"/>
                    <a:pt x="6419" y="2562"/>
                  </a:cubicBezTo>
                  <a:lnTo>
                    <a:pt x="6142" y="4229"/>
                  </a:lnTo>
                  <a:cubicBezTo>
                    <a:pt x="6111" y="4352"/>
                    <a:pt x="6172" y="4476"/>
                    <a:pt x="6265" y="4568"/>
                  </a:cubicBezTo>
                  <a:lnTo>
                    <a:pt x="5926" y="6605"/>
                  </a:lnTo>
                  <a:lnTo>
                    <a:pt x="2006" y="7284"/>
                  </a:lnTo>
                  <a:lnTo>
                    <a:pt x="2006" y="7284"/>
                  </a:lnTo>
                  <a:lnTo>
                    <a:pt x="2160" y="6513"/>
                  </a:lnTo>
                  <a:lnTo>
                    <a:pt x="4012" y="6204"/>
                  </a:lnTo>
                  <a:lnTo>
                    <a:pt x="4228" y="6420"/>
                  </a:lnTo>
                  <a:cubicBezTo>
                    <a:pt x="4336" y="6528"/>
                    <a:pt x="4475" y="6582"/>
                    <a:pt x="4618" y="6582"/>
                  </a:cubicBezTo>
                  <a:cubicBezTo>
                    <a:pt x="4761" y="6582"/>
                    <a:pt x="4907" y="6528"/>
                    <a:pt x="5031" y="6420"/>
                  </a:cubicBezTo>
                  <a:lnTo>
                    <a:pt x="5370" y="6081"/>
                  </a:lnTo>
                  <a:cubicBezTo>
                    <a:pt x="5586" y="5865"/>
                    <a:pt x="5586" y="5494"/>
                    <a:pt x="5370" y="5278"/>
                  </a:cubicBezTo>
                  <a:lnTo>
                    <a:pt x="4876" y="4754"/>
                  </a:lnTo>
                  <a:cubicBezTo>
                    <a:pt x="4705" y="4607"/>
                    <a:pt x="4515" y="4518"/>
                    <a:pt x="4305" y="4518"/>
                  </a:cubicBezTo>
                  <a:cubicBezTo>
                    <a:pt x="4250" y="4518"/>
                    <a:pt x="4194" y="4525"/>
                    <a:pt x="4136" y="4538"/>
                  </a:cubicBezTo>
                  <a:lnTo>
                    <a:pt x="1358" y="5000"/>
                  </a:lnTo>
                  <a:cubicBezTo>
                    <a:pt x="1049" y="5062"/>
                    <a:pt x="772" y="5278"/>
                    <a:pt x="710" y="5618"/>
                  </a:cubicBezTo>
                  <a:lnTo>
                    <a:pt x="124" y="8087"/>
                  </a:lnTo>
                  <a:cubicBezTo>
                    <a:pt x="0" y="8580"/>
                    <a:pt x="370" y="9074"/>
                    <a:pt x="895" y="9074"/>
                  </a:cubicBezTo>
                  <a:cubicBezTo>
                    <a:pt x="957" y="9074"/>
                    <a:pt x="2130" y="8889"/>
                    <a:pt x="2130" y="8889"/>
                  </a:cubicBezTo>
                  <a:lnTo>
                    <a:pt x="2160" y="8889"/>
                  </a:lnTo>
                  <a:cubicBezTo>
                    <a:pt x="2253" y="8858"/>
                    <a:pt x="2315" y="8766"/>
                    <a:pt x="2315" y="8673"/>
                  </a:cubicBezTo>
                  <a:cubicBezTo>
                    <a:pt x="2288" y="8566"/>
                    <a:pt x="2215" y="8482"/>
                    <a:pt x="2115" y="8482"/>
                  </a:cubicBezTo>
                  <a:cubicBezTo>
                    <a:pt x="2100" y="8482"/>
                    <a:pt x="2084" y="8484"/>
                    <a:pt x="2068" y="8488"/>
                  </a:cubicBezTo>
                  <a:lnTo>
                    <a:pt x="988" y="8673"/>
                  </a:lnTo>
                  <a:cubicBezTo>
                    <a:pt x="970" y="8675"/>
                    <a:pt x="953" y="8676"/>
                    <a:pt x="936" y="8676"/>
                  </a:cubicBezTo>
                  <a:cubicBezTo>
                    <a:pt x="655" y="8676"/>
                    <a:pt x="467" y="8441"/>
                    <a:pt x="525" y="8179"/>
                  </a:cubicBezTo>
                  <a:lnTo>
                    <a:pt x="1111" y="5710"/>
                  </a:lnTo>
                  <a:cubicBezTo>
                    <a:pt x="1142" y="5556"/>
                    <a:pt x="1265" y="5433"/>
                    <a:pt x="1420" y="5402"/>
                  </a:cubicBezTo>
                  <a:lnTo>
                    <a:pt x="4228" y="4939"/>
                  </a:lnTo>
                  <a:cubicBezTo>
                    <a:pt x="4259" y="4931"/>
                    <a:pt x="4290" y="4927"/>
                    <a:pt x="4320" y="4927"/>
                  </a:cubicBezTo>
                  <a:cubicBezTo>
                    <a:pt x="4411" y="4927"/>
                    <a:pt x="4498" y="4962"/>
                    <a:pt x="4568" y="5031"/>
                  </a:cubicBezTo>
                  <a:lnTo>
                    <a:pt x="5092" y="5556"/>
                  </a:lnTo>
                  <a:cubicBezTo>
                    <a:pt x="5154" y="5618"/>
                    <a:pt x="5154" y="5710"/>
                    <a:pt x="5092" y="5772"/>
                  </a:cubicBezTo>
                  <a:lnTo>
                    <a:pt x="4722" y="6142"/>
                  </a:lnTo>
                  <a:cubicBezTo>
                    <a:pt x="4691" y="6173"/>
                    <a:pt x="4652" y="6189"/>
                    <a:pt x="4614" y="6189"/>
                  </a:cubicBezTo>
                  <a:cubicBezTo>
                    <a:pt x="4575" y="6189"/>
                    <a:pt x="4537" y="6173"/>
                    <a:pt x="4506" y="6142"/>
                  </a:cubicBezTo>
                  <a:lnTo>
                    <a:pt x="4228" y="5834"/>
                  </a:lnTo>
                  <a:cubicBezTo>
                    <a:pt x="4166" y="5803"/>
                    <a:pt x="4105" y="5772"/>
                    <a:pt x="4043" y="5772"/>
                  </a:cubicBezTo>
                  <a:lnTo>
                    <a:pt x="1975" y="6142"/>
                  </a:lnTo>
                  <a:cubicBezTo>
                    <a:pt x="1883" y="6142"/>
                    <a:pt x="1821" y="6204"/>
                    <a:pt x="1821" y="6297"/>
                  </a:cubicBezTo>
                  <a:cubicBezTo>
                    <a:pt x="1821" y="6297"/>
                    <a:pt x="1543" y="7439"/>
                    <a:pt x="1543" y="7469"/>
                  </a:cubicBezTo>
                  <a:cubicBezTo>
                    <a:pt x="1512" y="7593"/>
                    <a:pt x="1605" y="7716"/>
                    <a:pt x="1759" y="7716"/>
                  </a:cubicBezTo>
                  <a:lnTo>
                    <a:pt x="5833" y="7006"/>
                  </a:lnTo>
                  <a:lnTo>
                    <a:pt x="5710" y="7871"/>
                  </a:lnTo>
                  <a:lnTo>
                    <a:pt x="2870" y="8364"/>
                  </a:lnTo>
                  <a:cubicBezTo>
                    <a:pt x="2778" y="8364"/>
                    <a:pt x="2685" y="8488"/>
                    <a:pt x="2716" y="8580"/>
                  </a:cubicBezTo>
                  <a:cubicBezTo>
                    <a:pt x="2747" y="8704"/>
                    <a:pt x="2839" y="8766"/>
                    <a:pt x="2963" y="8766"/>
                  </a:cubicBezTo>
                  <a:lnTo>
                    <a:pt x="5648" y="8303"/>
                  </a:lnTo>
                  <a:lnTo>
                    <a:pt x="4876" y="12870"/>
                  </a:lnTo>
                  <a:cubicBezTo>
                    <a:pt x="4815" y="13210"/>
                    <a:pt x="4969" y="13549"/>
                    <a:pt x="5277" y="13703"/>
                  </a:cubicBezTo>
                  <a:cubicBezTo>
                    <a:pt x="5401" y="13796"/>
                    <a:pt x="5524" y="13827"/>
                    <a:pt x="5679" y="13827"/>
                  </a:cubicBezTo>
                  <a:cubicBezTo>
                    <a:pt x="5740" y="13827"/>
                    <a:pt x="5833" y="13827"/>
                    <a:pt x="5895" y="13796"/>
                  </a:cubicBezTo>
                  <a:lnTo>
                    <a:pt x="8333" y="13210"/>
                  </a:lnTo>
                  <a:cubicBezTo>
                    <a:pt x="8672" y="13148"/>
                    <a:pt x="8919" y="12870"/>
                    <a:pt x="8950" y="12562"/>
                  </a:cubicBezTo>
                  <a:lnTo>
                    <a:pt x="9444" y="9784"/>
                  </a:lnTo>
                  <a:cubicBezTo>
                    <a:pt x="9475" y="9506"/>
                    <a:pt x="9382" y="9259"/>
                    <a:pt x="9197" y="9074"/>
                  </a:cubicBezTo>
                  <a:lnTo>
                    <a:pt x="8703" y="8550"/>
                  </a:lnTo>
                  <a:cubicBezTo>
                    <a:pt x="8580" y="8442"/>
                    <a:pt x="8433" y="8388"/>
                    <a:pt x="8290" y="8388"/>
                  </a:cubicBezTo>
                  <a:cubicBezTo>
                    <a:pt x="8148" y="8388"/>
                    <a:pt x="8009" y="8442"/>
                    <a:pt x="7901" y="8550"/>
                  </a:cubicBezTo>
                  <a:lnTo>
                    <a:pt x="7530" y="8889"/>
                  </a:lnTo>
                  <a:cubicBezTo>
                    <a:pt x="7314" y="9136"/>
                    <a:pt x="7314" y="9475"/>
                    <a:pt x="7530" y="9691"/>
                  </a:cubicBezTo>
                  <a:lnTo>
                    <a:pt x="7746" y="9907"/>
                  </a:lnTo>
                  <a:lnTo>
                    <a:pt x="7438" y="11759"/>
                  </a:lnTo>
                  <a:lnTo>
                    <a:pt x="6697" y="11944"/>
                  </a:lnTo>
                  <a:lnTo>
                    <a:pt x="6697" y="11944"/>
                  </a:lnTo>
                  <a:lnTo>
                    <a:pt x="7376" y="7994"/>
                  </a:lnTo>
                  <a:lnTo>
                    <a:pt x="9413" y="7655"/>
                  </a:lnTo>
                  <a:cubicBezTo>
                    <a:pt x="9475" y="7747"/>
                    <a:pt x="9567" y="7809"/>
                    <a:pt x="9691" y="7809"/>
                  </a:cubicBezTo>
                  <a:lnTo>
                    <a:pt x="9752" y="7809"/>
                  </a:lnTo>
                  <a:lnTo>
                    <a:pt x="11419" y="7500"/>
                  </a:lnTo>
                  <a:cubicBezTo>
                    <a:pt x="11697" y="7469"/>
                    <a:pt x="11944" y="7315"/>
                    <a:pt x="12098" y="7068"/>
                  </a:cubicBezTo>
                  <a:lnTo>
                    <a:pt x="13795" y="4352"/>
                  </a:lnTo>
                  <a:cubicBezTo>
                    <a:pt x="13888" y="4198"/>
                    <a:pt x="13950" y="4013"/>
                    <a:pt x="13950" y="3828"/>
                  </a:cubicBezTo>
                  <a:lnTo>
                    <a:pt x="13950" y="3056"/>
                  </a:lnTo>
                  <a:cubicBezTo>
                    <a:pt x="13950" y="2748"/>
                    <a:pt x="13672" y="2470"/>
                    <a:pt x="13363" y="2470"/>
                  </a:cubicBezTo>
                  <a:lnTo>
                    <a:pt x="12530" y="2470"/>
                  </a:lnTo>
                  <a:cubicBezTo>
                    <a:pt x="12221" y="2470"/>
                    <a:pt x="11944" y="2748"/>
                    <a:pt x="11944" y="3056"/>
                  </a:cubicBezTo>
                  <a:lnTo>
                    <a:pt x="11944" y="3519"/>
                  </a:lnTo>
                  <a:lnTo>
                    <a:pt x="10647" y="5618"/>
                  </a:lnTo>
                  <a:lnTo>
                    <a:pt x="9413" y="5834"/>
                  </a:lnTo>
                  <a:cubicBezTo>
                    <a:pt x="9289" y="5865"/>
                    <a:pt x="9166" y="5926"/>
                    <a:pt x="9135" y="6050"/>
                  </a:cubicBezTo>
                  <a:lnTo>
                    <a:pt x="7654" y="6297"/>
                  </a:lnTo>
                  <a:lnTo>
                    <a:pt x="7901" y="4815"/>
                  </a:lnTo>
                  <a:cubicBezTo>
                    <a:pt x="7932" y="4815"/>
                    <a:pt x="7962" y="4815"/>
                    <a:pt x="7993" y="4784"/>
                  </a:cubicBezTo>
                  <a:cubicBezTo>
                    <a:pt x="8055" y="4723"/>
                    <a:pt x="8117" y="4630"/>
                    <a:pt x="8148" y="4538"/>
                  </a:cubicBezTo>
                  <a:lnTo>
                    <a:pt x="8333" y="3303"/>
                  </a:lnTo>
                  <a:lnTo>
                    <a:pt x="10431" y="2007"/>
                  </a:lnTo>
                  <a:lnTo>
                    <a:pt x="10894" y="2007"/>
                  </a:lnTo>
                  <a:cubicBezTo>
                    <a:pt x="11234" y="2007"/>
                    <a:pt x="11481" y="1760"/>
                    <a:pt x="11481" y="1420"/>
                  </a:cubicBezTo>
                  <a:lnTo>
                    <a:pt x="11481" y="587"/>
                  </a:lnTo>
                  <a:cubicBezTo>
                    <a:pt x="11481" y="279"/>
                    <a:pt x="11234" y="1"/>
                    <a:pt x="10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3" name="Google Shape;15043;p98"/>
          <p:cNvGrpSpPr/>
          <p:nvPr/>
        </p:nvGrpSpPr>
        <p:grpSpPr>
          <a:xfrm>
            <a:off x="5497849" y="2360887"/>
            <a:ext cx="345675" cy="261575"/>
            <a:chOff x="4051938" y="3063831"/>
            <a:chExt cx="345675" cy="261575"/>
          </a:xfrm>
        </p:grpSpPr>
        <p:sp>
          <p:nvSpPr>
            <p:cNvPr id="15044" name="Google Shape;15044;p98"/>
            <p:cNvSpPr/>
            <p:nvPr/>
          </p:nvSpPr>
          <p:spPr>
            <a:xfrm>
              <a:off x="4222713" y="3063831"/>
              <a:ext cx="174900" cy="261575"/>
            </a:xfrm>
            <a:custGeom>
              <a:avLst/>
              <a:gdLst/>
              <a:ahLst/>
              <a:cxnLst/>
              <a:rect l="l" t="t" r="r" b="b"/>
              <a:pathLst>
                <a:path w="6996" h="10463" extrusionOk="0">
                  <a:moveTo>
                    <a:pt x="4928" y="417"/>
                  </a:moveTo>
                  <a:cubicBezTo>
                    <a:pt x="5128" y="417"/>
                    <a:pt x="5329" y="556"/>
                    <a:pt x="5329" y="833"/>
                  </a:cubicBezTo>
                  <a:lnTo>
                    <a:pt x="5329" y="2222"/>
                  </a:lnTo>
                  <a:cubicBezTo>
                    <a:pt x="5329" y="2346"/>
                    <a:pt x="5421" y="2438"/>
                    <a:pt x="5545" y="2438"/>
                  </a:cubicBezTo>
                  <a:cubicBezTo>
                    <a:pt x="5668" y="2438"/>
                    <a:pt x="5761" y="2346"/>
                    <a:pt x="5730" y="2222"/>
                  </a:cubicBezTo>
                  <a:lnTo>
                    <a:pt x="5730" y="833"/>
                  </a:lnTo>
                  <a:cubicBezTo>
                    <a:pt x="5730" y="617"/>
                    <a:pt x="5915" y="432"/>
                    <a:pt x="6131" y="432"/>
                  </a:cubicBezTo>
                  <a:cubicBezTo>
                    <a:pt x="6347" y="432"/>
                    <a:pt x="6501" y="617"/>
                    <a:pt x="6501" y="833"/>
                  </a:cubicBezTo>
                  <a:lnTo>
                    <a:pt x="6501" y="7685"/>
                  </a:lnTo>
                  <a:lnTo>
                    <a:pt x="2150" y="7685"/>
                  </a:lnTo>
                  <a:lnTo>
                    <a:pt x="2150" y="4568"/>
                  </a:lnTo>
                  <a:cubicBezTo>
                    <a:pt x="2150" y="4506"/>
                    <a:pt x="2119" y="4444"/>
                    <a:pt x="2088" y="4413"/>
                  </a:cubicBezTo>
                  <a:lnTo>
                    <a:pt x="915" y="3549"/>
                  </a:lnTo>
                  <a:cubicBezTo>
                    <a:pt x="569" y="3277"/>
                    <a:pt x="818" y="2806"/>
                    <a:pt x="1154" y="2806"/>
                  </a:cubicBezTo>
                  <a:cubicBezTo>
                    <a:pt x="1236" y="2806"/>
                    <a:pt x="1324" y="2834"/>
                    <a:pt x="1409" y="2901"/>
                  </a:cubicBezTo>
                  <a:lnTo>
                    <a:pt x="1841" y="3210"/>
                  </a:lnTo>
                  <a:cubicBezTo>
                    <a:pt x="1875" y="3235"/>
                    <a:pt x="1914" y="3247"/>
                    <a:pt x="1952" y="3247"/>
                  </a:cubicBezTo>
                  <a:cubicBezTo>
                    <a:pt x="2053" y="3247"/>
                    <a:pt x="2150" y="3167"/>
                    <a:pt x="2150" y="3055"/>
                  </a:cubicBezTo>
                  <a:lnTo>
                    <a:pt x="2150" y="833"/>
                  </a:lnTo>
                  <a:cubicBezTo>
                    <a:pt x="2150" y="556"/>
                    <a:pt x="2351" y="417"/>
                    <a:pt x="2551" y="417"/>
                  </a:cubicBezTo>
                  <a:cubicBezTo>
                    <a:pt x="2752" y="417"/>
                    <a:pt x="2952" y="556"/>
                    <a:pt x="2952" y="833"/>
                  </a:cubicBezTo>
                  <a:lnTo>
                    <a:pt x="2952" y="2222"/>
                  </a:lnTo>
                  <a:cubicBezTo>
                    <a:pt x="2968" y="2346"/>
                    <a:pt x="3060" y="2407"/>
                    <a:pt x="3153" y="2407"/>
                  </a:cubicBezTo>
                  <a:cubicBezTo>
                    <a:pt x="3246" y="2407"/>
                    <a:pt x="3338" y="2346"/>
                    <a:pt x="3354" y="2222"/>
                  </a:cubicBezTo>
                  <a:lnTo>
                    <a:pt x="3354" y="833"/>
                  </a:lnTo>
                  <a:cubicBezTo>
                    <a:pt x="3354" y="617"/>
                    <a:pt x="3539" y="432"/>
                    <a:pt x="3755" y="432"/>
                  </a:cubicBezTo>
                  <a:cubicBezTo>
                    <a:pt x="3971" y="432"/>
                    <a:pt x="4125" y="617"/>
                    <a:pt x="4125" y="833"/>
                  </a:cubicBezTo>
                  <a:lnTo>
                    <a:pt x="4125" y="2222"/>
                  </a:lnTo>
                  <a:cubicBezTo>
                    <a:pt x="4125" y="2346"/>
                    <a:pt x="4218" y="2438"/>
                    <a:pt x="4341" y="2438"/>
                  </a:cubicBezTo>
                  <a:cubicBezTo>
                    <a:pt x="4434" y="2438"/>
                    <a:pt x="4526" y="2346"/>
                    <a:pt x="4526" y="2222"/>
                  </a:cubicBezTo>
                  <a:lnTo>
                    <a:pt x="4526" y="833"/>
                  </a:lnTo>
                  <a:cubicBezTo>
                    <a:pt x="4526" y="556"/>
                    <a:pt x="4727" y="417"/>
                    <a:pt x="4928" y="417"/>
                  </a:cubicBezTo>
                  <a:close/>
                  <a:moveTo>
                    <a:pt x="3770" y="0"/>
                  </a:moveTo>
                  <a:cubicBezTo>
                    <a:pt x="3546" y="0"/>
                    <a:pt x="3323" y="93"/>
                    <a:pt x="3168" y="278"/>
                  </a:cubicBezTo>
                  <a:cubicBezTo>
                    <a:pt x="3014" y="124"/>
                    <a:pt x="2798" y="0"/>
                    <a:pt x="2551" y="0"/>
                  </a:cubicBezTo>
                  <a:cubicBezTo>
                    <a:pt x="2119" y="0"/>
                    <a:pt x="1749" y="371"/>
                    <a:pt x="1749" y="833"/>
                  </a:cubicBezTo>
                  <a:lnTo>
                    <a:pt x="1749" y="2654"/>
                  </a:lnTo>
                  <a:lnTo>
                    <a:pt x="1656" y="2562"/>
                  </a:lnTo>
                  <a:cubicBezTo>
                    <a:pt x="1491" y="2438"/>
                    <a:pt x="1323" y="2385"/>
                    <a:pt x="1164" y="2385"/>
                  </a:cubicBezTo>
                  <a:cubicBezTo>
                    <a:pt x="493" y="2385"/>
                    <a:pt x="0" y="3334"/>
                    <a:pt x="699" y="3858"/>
                  </a:cubicBezTo>
                  <a:lnTo>
                    <a:pt x="1749" y="4660"/>
                  </a:lnTo>
                  <a:lnTo>
                    <a:pt x="1749" y="8857"/>
                  </a:lnTo>
                  <a:cubicBezTo>
                    <a:pt x="1749" y="8950"/>
                    <a:pt x="1841" y="9043"/>
                    <a:pt x="1965" y="9043"/>
                  </a:cubicBezTo>
                  <a:cubicBezTo>
                    <a:pt x="2057" y="9043"/>
                    <a:pt x="2150" y="8950"/>
                    <a:pt x="2150" y="8857"/>
                  </a:cubicBezTo>
                  <a:lnTo>
                    <a:pt x="2150" y="8086"/>
                  </a:lnTo>
                  <a:lnTo>
                    <a:pt x="6594" y="8086"/>
                  </a:lnTo>
                  <a:lnTo>
                    <a:pt x="6594" y="10030"/>
                  </a:lnTo>
                  <a:lnTo>
                    <a:pt x="2150" y="10030"/>
                  </a:lnTo>
                  <a:lnTo>
                    <a:pt x="2150" y="9629"/>
                  </a:lnTo>
                  <a:cubicBezTo>
                    <a:pt x="2150" y="9506"/>
                    <a:pt x="2057" y="9444"/>
                    <a:pt x="1965" y="9444"/>
                  </a:cubicBezTo>
                  <a:cubicBezTo>
                    <a:pt x="1841" y="9444"/>
                    <a:pt x="1749" y="9536"/>
                    <a:pt x="1749" y="9660"/>
                  </a:cubicBezTo>
                  <a:lnTo>
                    <a:pt x="1749" y="10277"/>
                  </a:lnTo>
                  <a:cubicBezTo>
                    <a:pt x="1749" y="10370"/>
                    <a:pt x="1841" y="10462"/>
                    <a:pt x="1965" y="10462"/>
                  </a:cubicBezTo>
                  <a:lnTo>
                    <a:pt x="6779" y="10462"/>
                  </a:lnTo>
                  <a:cubicBezTo>
                    <a:pt x="6903" y="10462"/>
                    <a:pt x="6995" y="10370"/>
                    <a:pt x="6995" y="10277"/>
                  </a:cubicBezTo>
                  <a:lnTo>
                    <a:pt x="6995" y="833"/>
                  </a:lnTo>
                  <a:cubicBezTo>
                    <a:pt x="6995" y="371"/>
                    <a:pt x="6625" y="0"/>
                    <a:pt x="6193" y="0"/>
                  </a:cubicBezTo>
                  <a:cubicBezTo>
                    <a:pt x="6023" y="185"/>
                    <a:pt x="5799" y="278"/>
                    <a:pt x="5579" y="278"/>
                  </a:cubicBezTo>
                  <a:cubicBezTo>
                    <a:pt x="5360" y="278"/>
                    <a:pt x="5144" y="185"/>
                    <a:pt x="4989" y="0"/>
                  </a:cubicBezTo>
                  <a:cubicBezTo>
                    <a:pt x="4742" y="0"/>
                    <a:pt x="4526" y="124"/>
                    <a:pt x="4372" y="278"/>
                  </a:cubicBezTo>
                  <a:cubicBezTo>
                    <a:pt x="4218" y="93"/>
                    <a:pt x="3994" y="0"/>
                    <a:pt x="37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98"/>
            <p:cNvSpPr/>
            <p:nvPr/>
          </p:nvSpPr>
          <p:spPr>
            <a:xfrm>
              <a:off x="4051938" y="3063831"/>
              <a:ext cx="175025" cy="261575"/>
            </a:xfrm>
            <a:custGeom>
              <a:avLst/>
              <a:gdLst/>
              <a:ahLst/>
              <a:cxnLst/>
              <a:rect l="l" t="t" r="r" b="b"/>
              <a:pathLst>
                <a:path w="7001" h="10463" extrusionOk="0">
                  <a:moveTo>
                    <a:pt x="4845" y="8086"/>
                  </a:moveTo>
                  <a:lnTo>
                    <a:pt x="4845" y="10061"/>
                  </a:lnTo>
                  <a:lnTo>
                    <a:pt x="401" y="10061"/>
                  </a:lnTo>
                  <a:lnTo>
                    <a:pt x="401" y="8086"/>
                  </a:lnTo>
                  <a:close/>
                  <a:moveTo>
                    <a:pt x="2022" y="0"/>
                  </a:moveTo>
                  <a:cubicBezTo>
                    <a:pt x="1798" y="0"/>
                    <a:pt x="1574" y="93"/>
                    <a:pt x="1420" y="278"/>
                  </a:cubicBezTo>
                  <a:cubicBezTo>
                    <a:pt x="1266" y="124"/>
                    <a:pt x="1049" y="0"/>
                    <a:pt x="833" y="0"/>
                  </a:cubicBezTo>
                  <a:cubicBezTo>
                    <a:pt x="371" y="0"/>
                    <a:pt x="0" y="371"/>
                    <a:pt x="0" y="803"/>
                  </a:cubicBezTo>
                  <a:lnTo>
                    <a:pt x="0" y="4259"/>
                  </a:lnTo>
                  <a:cubicBezTo>
                    <a:pt x="0" y="4366"/>
                    <a:pt x="70" y="4450"/>
                    <a:pt x="169" y="4450"/>
                  </a:cubicBezTo>
                  <a:cubicBezTo>
                    <a:pt x="184" y="4450"/>
                    <a:pt x="200" y="4448"/>
                    <a:pt x="216" y="4444"/>
                  </a:cubicBezTo>
                  <a:cubicBezTo>
                    <a:pt x="309" y="4444"/>
                    <a:pt x="401" y="4383"/>
                    <a:pt x="401" y="4259"/>
                  </a:cubicBezTo>
                  <a:lnTo>
                    <a:pt x="401" y="803"/>
                  </a:lnTo>
                  <a:cubicBezTo>
                    <a:pt x="401" y="540"/>
                    <a:pt x="602" y="409"/>
                    <a:pt x="803" y="409"/>
                  </a:cubicBezTo>
                  <a:cubicBezTo>
                    <a:pt x="1003" y="409"/>
                    <a:pt x="1204" y="540"/>
                    <a:pt x="1204" y="803"/>
                  </a:cubicBezTo>
                  <a:lnTo>
                    <a:pt x="1204" y="2222"/>
                  </a:lnTo>
                  <a:cubicBezTo>
                    <a:pt x="1204" y="2346"/>
                    <a:pt x="1296" y="2438"/>
                    <a:pt x="1420" y="2438"/>
                  </a:cubicBezTo>
                  <a:cubicBezTo>
                    <a:pt x="1543" y="2438"/>
                    <a:pt x="1636" y="2346"/>
                    <a:pt x="1636" y="2222"/>
                  </a:cubicBezTo>
                  <a:lnTo>
                    <a:pt x="1636" y="803"/>
                  </a:lnTo>
                  <a:cubicBezTo>
                    <a:pt x="1636" y="540"/>
                    <a:pt x="1836" y="409"/>
                    <a:pt x="2037" y="409"/>
                  </a:cubicBezTo>
                  <a:cubicBezTo>
                    <a:pt x="2238" y="409"/>
                    <a:pt x="2438" y="540"/>
                    <a:pt x="2438" y="803"/>
                  </a:cubicBezTo>
                  <a:lnTo>
                    <a:pt x="2438" y="2222"/>
                  </a:lnTo>
                  <a:cubicBezTo>
                    <a:pt x="2438" y="2346"/>
                    <a:pt x="2531" y="2438"/>
                    <a:pt x="2623" y="2438"/>
                  </a:cubicBezTo>
                  <a:cubicBezTo>
                    <a:pt x="2747" y="2438"/>
                    <a:pt x="2839" y="2346"/>
                    <a:pt x="2839" y="2222"/>
                  </a:cubicBezTo>
                  <a:lnTo>
                    <a:pt x="2839" y="803"/>
                  </a:lnTo>
                  <a:cubicBezTo>
                    <a:pt x="2839" y="540"/>
                    <a:pt x="3040" y="409"/>
                    <a:pt x="3241" y="409"/>
                  </a:cubicBezTo>
                  <a:cubicBezTo>
                    <a:pt x="3441" y="409"/>
                    <a:pt x="3642" y="540"/>
                    <a:pt x="3642" y="803"/>
                  </a:cubicBezTo>
                  <a:lnTo>
                    <a:pt x="3642" y="2222"/>
                  </a:lnTo>
                  <a:cubicBezTo>
                    <a:pt x="3642" y="2346"/>
                    <a:pt x="3734" y="2438"/>
                    <a:pt x="3827" y="2438"/>
                  </a:cubicBezTo>
                  <a:cubicBezTo>
                    <a:pt x="3950" y="2438"/>
                    <a:pt x="4043" y="2346"/>
                    <a:pt x="4043" y="2222"/>
                  </a:cubicBezTo>
                  <a:lnTo>
                    <a:pt x="4043" y="803"/>
                  </a:lnTo>
                  <a:cubicBezTo>
                    <a:pt x="4043" y="540"/>
                    <a:pt x="4244" y="409"/>
                    <a:pt x="4444" y="409"/>
                  </a:cubicBezTo>
                  <a:cubicBezTo>
                    <a:pt x="4645" y="409"/>
                    <a:pt x="4845" y="540"/>
                    <a:pt x="4845" y="803"/>
                  </a:cubicBezTo>
                  <a:lnTo>
                    <a:pt x="4845" y="3055"/>
                  </a:lnTo>
                  <a:cubicBezTo>
                    <a:pt x="4845" y="3167"/>
                    <a:pt x="4943" y="3247"/>
                    <a:pt x="5043" y="3247"/>
                  </a:cubicBezTo>
                  <a:cubicBezTo>
                    <a:pt x="5081" y="3247"/>
                    <a:pt x="5120" y="3235"/>
                    <a:pt x="5154" y="3210"/>
                  </a:cubicBezTo>
                  <a:lnTo>
                    <a:pt x="5586" y="2901"/>
                  </a:lnTo>
                  <a:cubicBezTo>
                    <a:pt x="5672" y="2834"/>
                    <a:pt x="5760" y="2805"/>
                    <a:pt x="5843" y="2805"/>
                  </a:cubicBezTo>
                  <a:cubicBezTo>
                    <a:pt x="6178" y="2805"/>
                    <a:pt x="6426" y="3271"/>
                    <a:pt x="6080" y="3518"/>
                  </a:cubicBezTo>
                  <a:lnTo>
                    <a:pt x="4907" y="4383"/>
                  </a:lnTo>
                  <a:cubicBezTo>
                    <a:pt x="4876" y="4444"/>
                    <a:pt x="4845" y="4506"/>
                    <a:pt x="4845" y="4568"/>
                  </a:cubicBezTo>
                  <a:lnTo>
                    <a:pt x="4845" y="7685"/>
                  </a:lnTo>
                  <a:lnTo>
                    <a:pt x="401" y="7685"/>
                  </a:lnTo>
                  <a:lnTo>
                    <a:pt x="401" y="5062"/>
                  </a:lnTo>
                  <a:cubicBezTo>
                    <a:pt x="401" y="4969"/>
                    <a:pt x="309" y="4876"/>
                    <a:pt x="216" y="4876"/>
                  </a:cubicBezTo>
                  <a:cubicBezTo>
                    <a:pt x="93" y="4876"/>
                    <a:pt x="0" y="4969"/>
                    <a:pt x="0" y="5062"/>
                  </a:cubicBezTo>
                  <a:lnTo>
                    <a:pt x="0" y="10277"/>
                  </a:lnTo>
                  <a:cubicBezTo>
                    <a:pt x="0" y="10370"/>
                    <a:pt x="93" y="10462"/>
                    <a:pt x="216" y="10462"/>
                  </a:cubicBezTo>
                  <a:lnTo>
                    <a:pt x="5031" y="10462"/>
                  </a:lnTo>
                  <a:cubicBezTo>
                    <a:pt x="5154" y="10462"/>
                    <a:pt x="5247" y="10370"/>
                    <a:pt x="5247" y="10277"/>
                  </a:cubicBezTo>
                  <a:lnTo>
                    <a:pt x="5247" y="4660"/>
                  </a:lnTo>
                  <a:lnTo>
                    <a:pt x="6327" y="3858"/>
                  </a:lnTo>
                  <a:cubicBezTo>
                    <a:pt x="7001" y="3334"/>
                    <a:pt x="6504" y="2385"/>
                    <a:pt x="5831" y="2385"/>
                  </a:cubicBezTo>
                  <a:cubicBezTo>
                    <a:pt x="5673" y="2385"/>
                    <a:pt x="5504" y="2438"/>
                    <a:pt x="5339" y="2562"/>
                  </a:cubicBezTo>
                  <a:lnTo>
                    <a:pt x="5247" y="2623"/>
                  </a:lnTo>
                  <a:lnTo>
                    <a:pt x="5247" y="803"/>
                  </a:lnTo>
                  <a:cubicBezTo>
                    <a:pt x="5247" y="371"/>
                    <a:pt x="4876" y="0"/>
                    <a:pt x="4444" y="0"/>
                  </a:cubicBezTo>
                  <a:cubicBezTo>
                    <a:pt x="4290" y="185"/>
                    <a:pt x="4066" y="278"/>
                    <a:pt x="3842" y="278"/>
                  </a:cubicBezTo>
                  <a:cubicBezTo>
                    <a:pt x="3619" y="278"/>
                    <a:pt x="3395" y="185"/>
                    <a:pt x="3241" y="0"/>
                  </a:cubicBezTo>
                  <a:cubicBezTo>
                    <a:pt x="2994" y="0"/>
                    <a:pt x="2778" y="124"/>
                    <a:pt x="2623" y="278"/>
                  </a:cubicBezTo>
                  <a:cubicBezTo>
                    <a:pt x="2469" y="93"/>
                    <a:pt x="2245" y="0"/>
                    <a:pt x="20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6" name="Google Shape;15046;p98"/>
          <p:cNvGrpSpPr/>
          <p:nvPr/>
        </p:nvGrpSpPr>
        <p:grpSpPr>
          <a:xfrm>
            <a:off x="4803268" y="2343087"/>
            <a:ext cx="347975" cy="297175"/>
            <a:chOff x="3292738" y="3045206"/>
            <a:chExt cx="347975" cy="297175"/>
          </a:xfrm>
        </p:grpSpPr>
        <p:sp>
          <p:nvSpPr>
            <p:cNvPr id="15047" name="Google Shape;15047;p98"/>
            <p:cNvSpPr/>
            <p:nvPr/>
          </p:nvSpPr>
          <p:spPr>
            <a:xfrm>
              <a:off x="3575888" y="3204256"/>
              <a:ext cx="10050" cy="20275"/>
            </a:xfrm>
            <a:custGeom>
              <a:avLst/>
              <a:gdLst/>
              <a:ahLst/>
              <a:cxnLst/>
              <a:rect l="l" t="t" r="r" b="b"/>
              <a:pathLst>
                <a:path w="402" h="811" extrusionOk="0">
                  <a:moveTo>
                    <a:pt x="186" y="0"/>
                  </a:moveTo>
                  <a:cubicBezTo>
                    <a:pt x="93" y="0"/>
                    <a:pt x="0" y="93"/>
                    <a:pt x="0" y="185"/>
                  </a:cubicBezTo>
                  <a:lnTo>
                    <a:pt x="0" y="648"/>
                  </a:lnTo>
                  <a:cubicBezTo>
                    <a:pt x="16" y="756"/>
                    <a:pt x="108" y="810"/>
                    <a:pt x="201" y="810"/>
                  </a:cubicBezTo>
                  <a:cubicBezTo>
                    <a:pt x="294" y="810"/>
                    <a:pt x="386" y="756"/>
                    <a:pt x="402" y="648"/>
                  </a:cubicBezTo>
                  <a:lnTo>
                    <a:pt x="402" y="185"/>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98"/>
            <p:cNvSpPr/>
            <p:nvPr/>
          </p:nvSpPr>
          <p:spPr>
            <a:xfrm>
              <a:off x="3292738" y="3045206"/>
              <a:ext cx="347975" cy="297175"/>
            </a:xfrm>
            <a:custGeom>
              <a:avLst/>
              <a:gdLst/>
              <a:ahLst/>
              <a:cxnLst/>
              <a:rect l="l" t="t" r="r" b="b"/>
              <a:pathLst>
                <a:path w="13919" h="11887" extrusionOk="0">
                  <a:moveTo>
                    <a:pt x="9752" y="3492"/>
                  </a:moveTo>
                  <a:cubicBezTo>
                    <a:pt x="10061" y="3492"/>
                    <a:pt x="10308" y="3739"/>
                    <a:pt x="10339" y="4078"/>
                  </a:cubicBezTo>
                  <a:cubicBezTo>
                    <a:pt x="10339" y="4078"/>
                    <a:pt x="10339" y="4109"/>
                    <a:pt x="10339" y="4140"/>
                  </a:cubicBezTo>
                  <a:lnTo>
                    <a:pt x="10123" y="4140"/>
                  </a:lnTo>
                  <a:cubicBezTo>
                    <a:pt x="9907" y="4140"/>
                    <a:pt x="9722" y="4140"/>
                    <a:pt x="9536" y="4202"/>
                  </a:cubicBezTo>
                  <a:cubicBezTo>
                    <a:pt x="9413" y="4202"/>
                    <a:pt x="9320" y="4233"/>
                    <a:pt x="9228" y="4294"/>
                  </a:cubicBezTo>
                  <a:cubicBezTo>
                    <a:pt x="9197" y="4202"/>
                    <a:pt x="9166" y="4140"/>
                    <a:pt x="9166" y="4078"/>
                  </a:cubicBezTo>
                  <a:cubicBezTo>
                    <a:pt x="9166" y="3770"/>
                    <a:pt x="9444" y="3523"/>
                    <a:pt x="9752" y="3523"/>
                  </a:cubicBezTo>
                  <a:lnTo>
                    <a:pt x="9752" y="3492"/>
                  </a:lnTo>
                  <a:close/>
                  <a:moveTo>
                    <a:pt x="13209" y="6485"/>
                  </a:moveTo>
                  <a:cubicBezTo>
                    <a:pt x="13271" y="6485"/>
                    <a:pt x="13363" y="6516"/>
                    <a:pt x="13425" y="6578"/>
                  </a:cubicBezTo>
                  <a:cubicBezTo>
                    <a:pt x="13456" y="6609"/>
                    <a:pt x="13487" y="6671"/>
                    <a:pt x="13487" y="6732"/>
                  </a:cubicBezTo>
                  <a:lnTo>
                    <a:pt x="13487" y="6918"/>
                  </a:lnTo>
                  <a:cubicBezTo>
                    <a:pt x="13302" y="6856"/>
                    <a:pt x="13178" y="6732"/>
                    <a:pt x="13116" y="6578"/>
                  </a:cubicBezTo>
                  <a:lnTo>
                    <a:pt x="13116" y="6485"/>
                  </a:lnTo>
                  <a:close/>
                  <a:moveTo>
                    <a:pt x="5218" y="4046"/>
                  </a:moveTo>
                  <a:cubicBezTo>
                    <a:pt x="5248" y="4046"/>
                    <a:pt x="5278" y="4047"/>
                    <a:pt x="5308" y="4047"/>
                  </a:cubicBezTo>
                  <a:cubicBezTo>
                    <a:pt x="6265" y="4047"/>
                    <a:pt x="7191" y="4449"/>
                    <a:pt x="7839" y="5128"/>
                  </a:cubicBezTo>
                  <a:cubicBezTo>
                    <a:pt x="7962" y="5236"/>
                    <a:pt x="8117" y="5290"/>
                    <a:pt x="8267" y="5290"/>
                  </a:cubicBezTo>
                  <a:cubicBezTo>
                    <a:pt x="8418" y="5290"/>
                    <a:pt x="8564" y="5236"/>
                    <a:pt x="8672" y="5128"/>
                  </a:cubicBezTo>
                  <a:cubicBezTo>
                    <a:pt x="9044" y="4743"/>
                    <a:pt x="9527" y="4561"/>
                    <a:pt x="10007" y="4561"/>
                  </a:cubicBezTo>
                  <a:cubicBezTo>
                    <a:pt x="10684" y="4561"/>
                    <a:pt x="11354" y="4923"/>
                    <a:pt x="11697" y="5590"/>
                  </a:cubicBezTo>
                  <a:cubicBezTo>
                    <a:pt x="11882" y="6023"/>
                    <a:pt x="12252" y="6300"/>
                    <a:pt x="12684" y="6455"/>
                  </a:cubicBezTo>
                  <a:cubicBezTo>
                    <a:pt x="12715" y="6578"/>
                    <a:pt x="12746" y="6732"/>
                    <a:pt x="12808" y="6856"/>
                  </a:cubicBezTo>
                  <a:cubicBezTo>
                    <a:pt x="12962" y="7103"/>
                    <a:pt x="13178" y="7257"/>
                    <a:pt x="13425" y="7319"/>
                  </a:cubicBezTo>
                  <a:cubicBezTo>
                    <a:pt x="13394" y="7473"/>
                    <a:pt x="13363" y="7627"/>
                    <a:pt x="13302" y="7782"/>
                  </a:cubicBezTo>
                  <a:cubicBezTo>
                    <a:pt x="13116" y="7782"/>
                    <a:pt x="12931" y="7689"/>
                    <a:pt x="12777" y="7566"/>
                  </a:cubicBezTo>
                  <a:cubicBezTo>
                    <a:pt x="12734" y="7523"/>
                    <a:pt x="12686" y="7505"/>
                    <a:pt x="12640" y="7505"/>
                  </a:cubicBezTo>
                  <a:cubicBezTo>
                    <a:pt x="12488" y="7505"/>
                    <a:pt x="12357" y="7701"/>
                    <a:pt x="12499" y="7843"/>
                  </a:cubicBezTo>
                  <a:cubicBezTo>
                    <a:pt x="12684" y="8029"/>
                    <a:pt x="12900" y="8152"/>
                    <a:pt x="13147" y="8183"/>
                  </a:cubicBezTo>
                  <a:cubicBezTo>
                    <a:pt x="12746" y="9047"/>
                    <a:pt x="12036" y="9726"/>
                    <a:pt x="11141" y="10127"/>
                  </a:cubicBezTo>
                  <a:lnTo>
                    <a:pt x="11141" y="10158"/>
                  </a:lnTo>
                  <a:cubicBezTo>
                    <a:pt x="10802" y="10312"/>
                    <a:pt x="10462" y="10436"/>
                    <a:pt x="10092" y="10528"/>
                  </a:cubicBezTo>
                  <a:cubicBezTo>
                    <a:pt x="9938" y="10436"/>
                    <a:pt x="9722" y="10374"/>
                    <a:pt x="9536" y="10374"/>
                  </a:cubicBezTo>
                  <a:lnTo>
                    <a:pt x="8981" y="10374"/>
                  </a:lnTo>
                  <a:cubicBezTo>
                    <a:pt x="8703" y="10374"/>
                    <a:pt x="8425" y="10528"/>
                    <a:pt x="8302" y="10744"/>
                  </a:cubicBezTo>
                  <a:lnTo>
                    <a:pt x="5185" y="10744"/>
                  </a:lnTo>
                  <a:cubicBezTo>
                    <a:pt x="5031" y="10559"/>
                    <a:pt x="4784" y="10436"/>
                    <a:pt x="4537" y="10374"/>
                  </a:cubicBezTo>
                  <a:lnTo>
                    <a:pt x="3796" y="10374"/>
                  </a:lnTo>
                  <a:cubicBezTo>
                    <a:pt x="3704" y="10374"/>
                    <a:pt x="3580" y="10405"/>
                    <a:pt x="3487" y="10436"/>
                  </a:cubicBezTo>
                  <a:lnTo>
                    <a:pt x="3426" y="10467"/>
                  </a:lnTo>
                  <a:cubicBezTo>
                    <a:pt x="2469" y="10004"/>
                    <a:pt x="1821" y="9109"/>
                    <a:pt x="1667" y="8059"/>
                  </a:cubicBezTo>
                  <a:cubicBezTo>
                    <a:pt x="1574" y="7134"/>
                    <a:pt x="1821" y="6208"/>
                    <a:pt x="2407" y="5467"/>
                  </a:cubicBezTo>
                  <a:cubicBezTo>
                    <a:pt x="3068" y="4596"/>
                    <a:pt x="4110" y="4046"/>
                    <a:pt x="5218" y="4046"/>
                  </a:cubicBezTo>
                  <a:close/>
                  <a:moveTo>
                    <a:pt x="4352" y="10775"/>
                  </a:moveTo>
                  <a:cubicBezTo>
                    <a:pt x="4722" y="10775"/>
                    <a:pt x="5031" y="11084"/>
                    <a:pt x="5061" y="11485"/>
                  </a:cubicBezTo>
                  <a:cubicBezTo>
                    <a:pt x="5061" y="11507"/>
                    <a:pt x="5046" y="11529"/>
                    <a:pt x="5026" y="11529"/>
                  </a:cubicBezTo>
                  <a:cubicBezTo>
                    <a:pt x="5018" y="11529"/>
                    <a:pt x="5009" y="11525"/>
                    <a:pt x="5000" y="11516"/>
                  </a:cubicBezTo>
                  <a:lnTo>
                    <a:pt x="5000" y="11547"/>
                  </a:lnTo>
                  <a:lnTo>
                    <a:pt x="3796" y="11547"/>
                  </a:lnTo>
                  <a:cubicBezTo>
                    <a:pt x="3580" y="11547"/>
                    <a:pt x="3395" y="11362"/>
                    <a:pt x="3395" y="11146"/>
                  </a:cubicBezTo>
                  <a:cubicBezTo>
                    <a:pt x="3395" y="10930"/>
                    <a:pt x="3580" y="10775"/>
                    <a:pt x="3796" y="10775"/>
                  </a:cubicBezTo>
                  <a:close/>
                  <a:moveTo>
                    <a:pt x="9506" y="10775"/>
                  </a:moveTo>
                  <a:cubicBezTo>
                    <a:pt x="9907" y="10775"/>
                    <a:pt x="10215" y="11084"/>
                    <a:pt x="10215" y="11485"/>
                  </a:cubicBezTo>
                  <a:cubicBezTo>
                    <a:pt x="10215" y="11516"/>
                    <a:pt x="10185" y="11516"/>
                    <a:pt x="10185" y="11516"/>
                  </a:cubicBezTo>
                  <a:lnTo>
                    <a:pt x="10185" y="11547"/>
                  </a:lnTo>
                  <a:lnTo>
                    <a:pt x="8950" y="11547"/>
                  </a:lnTo>
                  <a:cubicBezTo>
                    <a:pt x="8734" y="11547"/>
                    <a:pt x="8580" y="11362"/>
                    <a:pt x="8580" y="11146"/>
                  </a:cubicBezTo>
                  <a:cubicBezTo>
                    <a:pt x="8580" y="10930"/>
                    <a:pt x="8734" y="10775"/>
                    <a:pt x="8950" y="10775"/>
                  </a:cubicBezTo>
                  <a:close/>
                  <a:moveTo>
                    <a:pt x="2163" y="1"/>
                  </a:moveTo>
                  <a:cubicBezTo>
                    <a:pt x="1783" y="1"/>
                    <a:pt x="1416" y="377"/>
                    <a:pt x="1605" y="838"/>
                  </a:cubicBezTo>
                  <a:cubicBezTo>
                    <a:pt x="1759" y="1116"/>
                    <a:pt x="1852" y="1424"/>
                    <a:pt x="1883" y="1764"/>
                  </a:cubicBezTo>
                  <a:cubicBezTo>
                    <a:pt x="1883" y="2504"/>
                    <a:pt x="1451" y="3122"/>
                    <a:pt x="988" y="3770"/>
                  </a:cubicBezTo>
                  <a:cubicBezTo>
                    <a:pt x="710" y="4140"/>
                    <a:pt x="494" y="4510"/>
                    <a:pt x="278" y="4912"/>
                  </a:cubicBezTo>
                  <a:cubicBezTo>
                    <a:pt x="247" y="5035"/>
                    <a:pt x="278" y="5158"/>
                    <a:pt x="401" y="5189"/>
                  </a:cubicBezTo>
                  <a:cubicBezTo>
                    <a:pt x="427" y="5207"/>
                    <a:pt x="455" y="5214"/>
                    <a:pt x="483" y="5214"/>
                  </a:cubicBezTo>
                  <a:cubicBezTo>
                    <a:pt x="556" y="5214"/>
                    <a:pt x="626" y="5163"/>
                    <a:pt x="648" y="5097"/>
                  </a:cubicBezTo>
                  <a:cubicBezTo>
                    <a:pt x="833" y="4695"/>
                    <a:pt x="1080" y="4325"/>
                    <a:pt x="1327" y="3986"/>
                  </a:cubicBezTo>
                  <a:cubicBezTo>
                    <a:pt x="1790" y="3307"/>
                    <a:pt x="2284" y="2597"/>
                    <a:pt x="2284" y="1733"/>
                  </a:cubicBezTo>
                  <a:cubicBezTo>
                    <a:pt x="2253" y="1362"/>
                    <a:pt x="2160" y="992"/>
                    <a:pt x="1975" y="653"/>
                  </a:cubicBezTo>
                  <a:cubicBezTo>
                    <a:pt x="1944" y="560"/>
                    <a:pt x="1975" y="437"/>
                    <a:pt x="2068" y="406"/>
                  </a:cubicBezTo>
                  <a:cubicBezTo>
                    <a:pt x="2093" y="397"/>
                    <a:pt x="2117" y="394"/>
                    <a:pt x="2142" y="394"/>
                  </a:cubicBezTo>
                  <a:cubicBezTo>
                    <a:pt x="2208" y="394"/>
                    <a:pt x="2270" y="422"/>
                    <a:pt x="2315" y="467"/>
                  </a:cubicBezTo>
                  <a:cubicBezTo>
                    <a:pt x="2531" y="838"/>
                    <a:pt x="2685" y="1270"/>
                    <a:pt x="2747" y="1733"/>
                  </a:cubicBezTo>
                  <a:cubicBezTo>
                    <a:pt x="2747" y="2196"/>
                    <a:pt x="2685" y="2659"/>
                    <a:pt x="2500" y="3060"/>
                  </a:cubicBezTo>
                  <a:cubicBezTo>
                    <a:pt x="2346" y="3430"/>
                    <a:pt x="2160" y="3770"/>
                    <a:pt x="1975" y="4078"/>
                  </a:cubicBezTo>
                  <a:cubicBezTo>
                    <a:pt x="1667" y="4572"/>
                    <a:pt x="1420" y="5066"/>
                    <a:pt x="1265" y="5621"/>
                  </a:cubicBezTo>
                  <a:cubicBezTo>
                    <a:pt x="1204" y="5899"/>
                    <a:pt x="1265" y="6177"/>
                    <a:pt x="1389" y="6424"/>
                  </a:cubicBezTo>
                  <a:cubicBezTo>
                    <a:pt x="1296" y="6701"/>
                    <a:pt x="1235" y="7010"/>
                    <a:pt x="1235" y="7288"/>
                  </a:cubicBezTo>
                  <a:lnTo>
                    <a:pt x="1235" y="7596"/>
                  </a:lnTo>
                  <a:cubicBezTo>
                    <a:pt x="710" y="7134"/>
                    <a:pt x="432" y="6485"/>
                    <a:pt x="463" y="5807"/>
                  </a:cubicBezTo>
                  <a:cubicBezTo>
                    <a:pt x="446" y="5691"/>
                    <a:pt x="359" y="5628"/>
                    <a:pt x="272" y="5628"/>
                  </a:cubicBezTo>
                  <a:cubicBezTo>
                    <a:pt x="197" y="5628"/>
                    <a:pt x="121" y="5675"/>
                    <a:pt x="93" y="5776"/>
                  </a:cubicBezTo>
                  <a:cubicBezTo>
                    <a:pt x="0" y="6609"/>
                    <a:pt x="432" y="7442"/>
                    <a:pt x="1296" y="8183"/>
                  </a:cubicBezTo>
                  <a:cubicBezTo>
                    <a:pt x="1451" y="9263"/>
                    <a:pt x="2130" y="10220"/>
                    <a:pt x="3117" y="10713"/>
                  </a:cubicBezTo>
                  <a:cubicBezTo>
                    <a:pt x="3055" y="10837"/>
                    <a:pt x="2994" y="10960"/>
                    <a:pt x="2994" y="11115"/>
                  </a:cubicBezTo>
                  <a:cubicBezTo>
                    <a:pt x="2994" y="11516"/>
                    <a:pt x="3333" y="11886"/>
                    <a:pt x="3765" y="11886"/>
                  </a:cubicBezTo>
                  <a:lnTo>
                    <a:pt x="4969" y="11886"/>
                  </a:lnTo>
                  <a:cubicBezTo>
                    <a:pt x="5247" y="11886"/>
                    <a:pt x="5432" y="11670"/>
                    <a:pt x="5432" y="11423"/>
                  </a:cubicBezTo>
                  <a:cubicBezTo>
                    <a:pt x="5432" y="11300"/>
                    <a:pt x="5432" y="11207"/>
                    <a:pt x="5401" y="11084"/>
                  </a:cubicBezTo>
                  <a:lnTo>
                    <a:pt x="8178" y="11084"/>
                  </a:lnTo>
                  <a:cubicBezTo>
                    <a:pt x="8178" y="11516"/>
                    <a:pt x="8518" y="11855"/>
                    <a:pt x="8950" y="11855"/>
                  </a:cubicBezTo>
                  <a:lnTo>
                    <a:pt x="10154" y="11855"/>
                  </a:lnTo>
                  <a:cubicBezTo>
                    <a:pt x="10401" y="11855"/>
                    <a:pt x="10617" y="11670"/>
                    <a:pt x="10617" y="11392"/>
                  </a:cubicBezTo>
                  <a:cubicBezTo>
                    <a:pt x="10617" y="11176"/>
                    <a:pt x="10555" y="10960"/>
                    <a:pt x="10431" y="10775"/>
                  </a:cubicBezTo>
                  <a:cubicBezTo>
                    <a:pt x="10709" y="10683"/>
                    <a:pt x="11018" y="10559"/>
                    <a:pt x="11296" y="10436"/>
                  </a:cubicBezTo>
                  <a:cubicBezTo>
                    <a:pt x="12067" y="10065"/>
                    <a:pt x="12746" y="9479"/>
                    <a:pt x="13240" y="8769"/>
                  </a:cubicBezTo>
                  <a:cubicBezTo>
                    <a:pt x="13548" y="8245"/>
                    <a:pt x="13764" y="7689"/>
                    <a:pt x="13826" y="7072"/>
                  </a:cubicBezTo>
                  <a:cubicBezTo>
                    <a:pt x="13919" y="6794"/>
                    <a:pt x="13888" y="6455"/>
                    <a:pt x="13703" y="6208"/>
                  </a:cubicBezTo>
                  <a:cubicBezTo>
                    <a:pt x="13548" y="6053"/>
                    <a:pt x="13363" y="5992"/>
                    <a:pt x="13147" y="5992"/>
                  </a:cubicBezTo>
                  <a:lnTo>
                    <a:pt x="13178" y="6084"/>
                  </a:lnTo>
                  <a:lnTo>
                    <a:pt x="12931" y="6084"/>
                  </a:lnTo>
                  <a:cubicBezTo>
                    <a:pt x="12530" y="6023"/>
                    <a:pt x="12221" y="5776"/>
                    <a:pt x="12036" y="5436"/>
                  </a:cubicBezTo>
                  <a:cubicBezTo>
                    <a:pt x="11944" y="5220"/>
                    <a:pt x="11820" y="5035"/>
                    <a:pt x="11697" y="4881"/>
                  </a:cubicBezTo>
                  <a:cubicBezTo>
                    <a:pt x="11913" y="4325"/>
                    <a:pt x="11913" y="3708"/>
                    <a:pt x="11635" y="3183"/>
                  </a:cubicBezTo>
                  <a:cubicBezTo>
                    <a:pt x="11593" y="3100"/>
                    <a:pt x="11526" y="3066"/>
                    <a:pt x="11460" y="3066"/>
                  </a:cubicBezTo>
                  <a:cubicBezTo>
                    <a:pt x="11331" y="3066"/>
                    <a:pt x="11203" y="3195"/>
                    <a:pt x="11265" y="3338"/>
                  </a:cubicBezTo>
                  <a:cubicBezTo>
                    <a:pt x="11450" y="3739"/>
                    <a:pt x="11481" y="4171"/>
                    <a:pt x="11357" y="4572"/>
                  </a:cubicBezTo>
                  <a:cubicBezTo>
                    <a:pt x="11172" y="4449"/>
                    <a:pt x="10956" y="4325"/>
                    <a:pt x="10740" y="4263"/>
                  </a:cubicBezTo>
                  <a:cubicBezTo>
                    <a:pt x="10740" y="4202"/>
                    <a:pt x="10740" y="4140"/>
                    <a:pt x="10740" y="4078"/>
                  </a:cubicBezTo>
                  <a:cubicBezTo>
                    <a:pt x="10740" y="3430"/>
                    <a:pt x="10246" y="3106"/>
                    <a:pt x="9752" y="3106"/>
                  </a:cubicBezTo>
                  <a:cubicBezTo>
                    <a:pt x="9259" y="3106"/>
                    <a:pt x="8765" y="3430"/>
                    <a:pt x="8765" y="4078"/>
                  </a:cubicBezTo>
                  <a:cubicBezTo>
                    <a:pt x="8765" y="4202"/>
                    <a:pt x="8796" y="4356"/>
                    <a:pt x="8857" y="4449"/>
                  </a:cubicBezTo>
                  <a:cubicBezTo>
                    <a:pt x="8672" y="4572"/>
                    <a:pt x="8487" y="4695"/>
                    <a:pt x="8364" y="4850"/>
                  </a:cubicBezTo>
                  <a:cubicBezTo>
                    <a:pt x="8333" y="4881"/>
                    <a:pt x="8302" y="4881"/>
                    <a:pt x="8271" y="4881"/>
                  </a:cubicBezTo>
                  <a:cubicBezTo>
                    <a:pt x="7586" y="3652"/>
                    <a:pt x="8600" y="2388"/>
                    <a:pt x="9764" y="2388"/>
                  </a:cubicBezTo>
                  <a:cubicBezTo>
                    <a:pt x="10121" y="2388"/>
                    <a:pt x="10492" y="2507"/>
                    <a:pt x="10833" y="2782"/>
                  </a:cubicBezTo>
                  <a:cubicBezTo>
                    <a:pt x="10863" y="2818"/>
                    <a:pt x="10897" y="2833"/>
                    <a:pt x="10932" y="2833"/>
                  </a:cubicBezTo>
                  <a:cubicBezTo>
                    <a:pt x="11077" y="2833"/>
                    <a:pt x="11229" y="2573"/>
                    <a:pt x="11079" y="2473"/>
                  </a:cubicBezTo>
                  <a:cubicBezTo>
                    <a:pt x="10677" y="2135"/>
                    <a:pt x="10213" y="1984"/>
                    <a:pt x="9759" y="1984"/>
                  </a:cubicBezTo>
                  <a:cubicBezTo>
                    <a:pt x="8678" y="1984"/>
                    <a:pt x="7654" y="2840"/>
                    <a:pt x="7654" y="4078"/>
                  </a:cubicBezTo>
                  <a:cubicBezTo>
                    <a:pt x="7654" y="4202"/>
                    <a:pt x="7685" y="4325"/>
                    <a:pt x="7716" y="4449"/>
                  </a:cubicBezTo>
                  <a:cubicBezTo>
                    <a:pt x="6991" y="3892"/>
                    <a:pt x="6129" y="3617"/>
                    <a:pt x="5270" y="3617"/>
                  </a:cubicBezTo>
                  <a:cubicBezTo>
                    <a:pt x="4226" y="3617"/>
                    <a:pt x="3186" y="4023"/>
                    <a:pt x="2407" y="4819"/>
                  </a:cubicBezTo>
                  <a:cubicBezTo>
                    <a:pt x="2099" y="5097"/>
                    <a:pt x="1852" y="5436"/>
                    <a:pt x="1667" y="5807"/>
                  </a:cubicBezTo>
                  <a:cubicBezTo>
                    <a:pt x="1667" y="5807"/>
                    <a:pt x="1667" y="5776"/>
                    <a:pt x="1667" y="5745"/>
                  </a:cubicBezTo>
                  <a:cubicBezTo>
                    <a:pt x="1790" y="5220"/>
                    <a:pt x="2037" y="4757"/>
                    <a:pt x="2315" y="4325"/>
                  </a:cubicBezTo>
                  <a:cubicBezTo>
                    <a:pt x="2531" y="3986"/>
                    <a:pt x="2716" y="3615"/>
                    <a:pt x="2870" y="3245"/>
                  </a:cubicBezTo>
                  <a:cubicBezTo>
                    <a:pt x="3086" y="2751"/>
                    <a:pt x="3179" y="2227"/>
                    <a:pt x="3148" y="1702"/>
                  </a:cubicBezTo>
                  <a:cubicBezTo>
                    <a:pt x="3086" y="1208"/>
                    <a:pt x="2932" y="714"/>
                    <a:pt x="2654" y="282"/>
                  </a:cubicBezTo>
                  <a:cubicBezTo>
                    <a:pt x="2526" y="84"/>
                    <a:pt x="2343" y="1"/>
                    <a:pt x="2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9" name="Google Shape;15049;p98"/>
          <p:cNvGrpSpPr/>
          <p:nvPr/>
        </p:nvGrpSpPr>
        <p:grpSpPr>
          <a:xfrm>
            <a:off x="4819068" y="2850724"/>
            <a:ext cx="316375" cy="345675"/>
            <a:chOff x="5578038" y="3581531"/>
            <a:chExt cx="316375" cy="345675"/>
          </a:xfrm>
        </p:grpSpPr>
        <p:sp>
          <p:nvSpPr>
            <p:cNvPr id="15050" name="Google Shape;15050;p98"/>
            <p:cNvSpPr/>
            <p:nvPr/>
          </p:nvSpPr>
          <p:spPr>
            <a:xfrm>
              <a:off x="5659838" y="3846006"/>
              <a:ext cx="10050" cy="17925"/>
            </a:xfrm>
            <a:custGeom>
              <a:avLst/>
              <a:gdLst/>
              <a:ahLst/>
              <a:cxnLst/>
              <a:rect l="l" t="t" r="r" b="b"/>
              <a:pathLst>
                <a:path w="402" h="717" extrusionOk="0">
                  <a:moveTo>
                    <a:pt x="253" y="1"/>
                  </a:moveTo>
                  <a:cubicBezTo>
                    <a:pt x="241" y="1"/>
                    <a:pt x="228" y="3"/>
                    <a:pt x="216" y="7"/>
                  </a:cubicBezTo>
                  <a:cubicBezTo>
                    <a:pt x="93" y="7"/>
                    <a:pt x="0" y="69"/>
                    <a:pt x="0" y="192"/>
                  </a:cubicBezTo>
                  <a:lnTo>
                    <a:pt x="0" y="501"/>
                  </a:lnTo>
                  <a:cubicBezTo>
                    <a:pt x="0" y="624"/>
                    <a:pt x="93" y="717"/>
                    <a:pt x="216" y="717"/>
                  </a:cubicBezTo>
                  <a:cubicBezTo>
                    <a:pt x="309" y="717"/>
                    <a:pt x="401" y="624"/>
                    <a:pt x="401" y="501"/>
                  </a:cubicBezTo>
                  <a:lnTo>
                    <a:pt x="401" y="192"/>
                  </a:lnTo>
                  <a:cubicBezTo>
                    <a:pt x="401" y="85"/>
                    <a:pt x="332"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98"/>
            <p:cNvSpPr/>
            <p:nvPr/>
          </p:nvSpPr>
          <p:spPr>
            <a:xfrm>
              <a:off x="5747788" y="3847331"/>
              <a:ext cx="9275" cy="16600"/>
            </a:xfrm>
            <a:custGeom>
              <a:avLst/>
              <a:gdLst/>
              <a:ahLst/>
              <a:cxnLst/>
              <a:rect l="l" t="t" r="r" b="b"/>
              <a:pathLst>
                <a:path w="371" h="664" extrusionOk="0">
                  <a:moveTo>
                    <a:pt x="174" y="0"/>
                  </a:moveTo>
                  <a:cubicBezTo>
                    <a:pt x="93" y="0"/>
                    <a:pt x="16" y="46"/>
                    <a:pt x="1" y="139"/>
                  </a:cubicBezTo>
                  <a:lnTo>
                    <a:pt x="1" y="448"/>
                  </a:lnTo>
                  <a:cubicBezTo>
                    <a:pt x="1" y="571"/>
                    <a:pt x="62" y="664"/>
                    <a:pt x="186" y="664"/>
                  </a:cubicBezTo>
                  <a:cubicBezTo>
                    <a:pt x="278" y="664"/>
                    <a:pt x="371" y="571"/>
                    <a:pt x="371" y="448"/>
                  </a:cubicBezTo>
                  <a:lnTo>
                    <a:pt x="371" y="139"/>
                  </a:lnTo>
                  <a:cubicBezTo>
                    <a:pt x="340" y="46"/>
                    <a:pt x="25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98"/>
            <p:cNvSpPr/>
            <p:nvPr/>
          </p:nvSpPr>
          <p:spPr>
            <a:xfrm>
              <a:off x="5690888" y="3852256"/>
              <a:ext cx="33775" cy="15525"/>
            </a:xfrm>
            <a:custGeom>
              <a:avLst/>
              <a:gdLst/>
              <a:ahLst/>
              <a:cxnLst/>
              <a:rect l="l" t="t" r="r" b="b"/>
              <a:pathLst>
                <a:path w="1351" h="621" extrusionOk="0">
                  <a:moveTo>
                    <a:pt x="279" y="0"/>
                  </a:moveTo>
                  <a:cubicBezTo>
                    <a:pt x="129" y="0"/>
                    <a:pt x="0" y="181"/>
                    <a:pt x="116" y="343"/>
                  </a:cubicBezTo>
                  <a:cubicBezTo>
                    <a:pt x="271" y="498"/>
                    <a:pt x="487" y="590"/>
                    <a:pt x="703" y="590"/>
                  </a:cubicBezTo>
                  <a:lnTo>
                    <a:pt x="703" y="621"/>
                  </a:lnTo>
                  <a:cubicBezTo>
                    <a:pt x="919" y="621"/>
                    <a:pt x="1135" y="528"/>
                    <a:pt x="1289" y="374"/>
                  </a:cubicBezTo>
                  <a:cubicBezTo>
                    <a:pt x="1351" y="282"/>
                    <a:pt x="1351" y="158"/>
                    <a:pt x="1258" y="65"/>
                  </a:cubicBezTo>
                  <a:cubicBezTo>
                    <a:pt x="1227" y="35"/>
                    <a:pt x="1181" y="19"/>
                    <a:pt x="1131" y="19"/>
                  </a:cubicBezTo>
                  <a:cubicBezTo>
                    <a:pt x="1081" y="19"/>
                    <a:pt x="1027" y="35"/>
                    <a:pt x="980" y="65"/>
                  </a:cubicBezTo>
                  <a:cubicBezTo>
                    <a:pt x="919" y="158"/>
                    <a:pt x="826" y="189"/>
                    <a:pt x="703" y="189"/>
                  </a:cubicBezTo>
                  <a:cubicBezTo>
                    <a:pt x="610" y="189"/>
                    <a:pt x="487" y="158"/>
                    <a:pt x="425" y="65"/>
                  </a:cubicBezTo>
                  <a:cubicBezTo>
                    <a:pt x="379" y="20"/>
                    <a:pt x="328"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98"/>
            <p:cNvSpPr/>
            <p:nvPr/>
          </p:nvSpPr>
          <p:spPr>
            <a:xfrm>
              <a:off x="5604288" y="3800656"/>
              <a:ext cx="209575" cy="100325"/>
            </a:xfrm>
            <a:custGeom>
              <a:avLst/>
              <a:gdLst/>
              <a:ahLst/>
              <a:cxnLst/>
              <a:rect l="l" t="t" r="r" b="b"/>
              <a:pathLst>
                <a:path w="8383" h="4013" extrusionOk="0">
                  <a:moveTo>
                    <a:pt x="1574" y="432"/>
                  </a:moveTo>
                  <a:cubicBezTo>
                    <a:pt x="2161" y="432"/>
                    <a:pt x="2716" y="586"/>
                    <a:pt x="3210" y="864"/>
                  </a:cubicBezTo>
                  <a:cubicBezTo>
                    <a:pt x="3796" y="1173"/>
                    <a:pt x="4413" y="1327"/>
                    <a:pt x="5062" y="1327"/>
                  </a:cubicBezTo>
                  <a:cubicBezTo>
                    <a:pt x="5926" y="1296"/>
                    <a:pt x="6821" y="1111"/>
                    <a:pt x="7654" y="802"/>
                  </a:cubicBezTo>
                  <a:cubicBezTo>
                    <a:pt x="7682" y="791"/>
                    <a:pt x="7709" y="786"/>
                    <a:pt x="7734" y="786"/>
                  </a:cubicBezTo>
                  <a:cubicBezTo>
                    <a:pt x="7848" y="786"/>
                    <a:pt x="7926" y="892"/>
                    <a:pt x="7901" y="1018"/>
                  </a:cubicBezTo>
                  <a:cubicBezTo>
                    <a:pt x="7777" y="1636"/>
                    <a:pt x="7438" y="2191"/>
                    <a:pt x="7006" y="2654"/>
                  </a:cubicBezTo>
                  <a:cubicBezTo>
                    <a:pt x="6389" y="3241"/>
                    <a:pt x="5555" y="3580"/>
                    <a:pt x="4691" y="3611"/>
                  </a:cubicBezTo>
                  <a:lnTo>
                    <a:pt x="3765" y="3611"/>
                  </a:lnTo>
                  <a:cubicBezTo>
                    <a:pt x="2901" y="3580"/>
                    <a:pt x="2068" y="3271"/>
                    <a:pt x="1451" y="2654"/>
                  </a:cubicBezTo>
                  <a:cubicBezTo>
                    <a:pt x="926" y="2129"/>
                    <a:pt x="587" y="1451"/>
                    <a:pt x="494" y="741"/>
                  </a:cubicBezTo>
                  <a:cubicBezTo>
                    <a:pt x="463" y="617"/>
                    <a:pt x="556" y="525"/>
                    <a:pt x="648" y="525"/>
                  </a:cubicBezTo>
                  <a:cubicBezTo>
                    <a:pt x="957" y="463"/>
                    <a:pt x="1266" y="432"/>
                    <a:pt x="1574" y="432"/>
                  </a:cubicBezTo>
                  <a:close/>
                  <a:moveTo>
                    <a:pt x="1543" y="0"/>
                  </a:moveTo>
                  <a:cubicBezTo>
                    <a:pt x="1204" y="0"/>
                    <a:pt x="864" y="31"/>
                    <a:pt x="525" y="93"/>
                  </a:cubicBezTo>
                  <a:lnTo>
                    <a:pt x="525" y="123"/>
                  </a:lnTo>
                  <a:cubicBezTo>
                    <a:pt x="216" y="185"/>
                    <a:pt x="0" y="463"/>
                    <a:pt x="31" y="772"/>
                  </a:cubicBezTo>
                  <a:cubicBezTo>
                    <a:pt x="155" y="1605"/>
                    <a:pt x="525" y="2376"/>
                    <a:pt x="1142" y="2932"/>
                  </a:cubicBezTo>
                  <a:cubicBezTo>
                    <a:pt x="1821" y="3611"/>
                    <a:pt x="2778" y="4012"/>
                    <a:pt x="3735" y="4012"/>
                  </a:cubicBezTo>
                  <a:lnTo>
                    <a:pt x="4660" y="4012"/>
                  </a:lnTo>
                  <a:cubicBezTo>
                    <a:pt x="5648" y="4012"/>
                    <a:pt x="6574" y="3611"/>
                    <a:pt x="7284" y="2932"/>
                  </a:cubicBezTo>
                  <a:cubicBezTo>
                    <a:pt x="7777" y="2438"/>
                    <a:pt x="8148" y="1790"/>
                    <a:pt x="8302" y="1111"/>
                  </a:cubicBezTo>
                  <a:cubicBezTo>
                    <a:pt x="8382" y="709"/>
                    <a:pt x="8068" y="377"/>
                    <a:pt x="7701" y="377"/>
                  </a:cubicBezTo>
                  <a:cubicBezTo>
                    <a:pt x="7645" y="377"/>
                    <a:pt x="7588" y="385"/>
                    <a:pt x="7531" y="401"/>
                  </a:cubicBezTo>
                  <a:cubicBezTo>
                    <a:pt x="6728" y="710"/>
                    <a:pt x="5895" y="864"/>
                    <a:pt x="5062" y="926"/>
                  </a:cubicBezTo>
                  <a:cubicBezTo>
                    <a:pt x="4444" y="895"/>
                    <a:pt x="3858" y="741"/>
                    <a:pt x="3364" y="463"/>
                  </a:cubicBezTo>
                  <a:cubicBezTo>
                    <a:pt x="2778" y="154"/>
                    <a:pt x="2161" y="0"/>
                    <a:pt x="1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98"/>
            <p:cNvSpPr/>
            <p:nvPr/>
          </p:nvSpPr>
          <p:spPr>
            <a:xfrm>
              <a:off x="5713313" y="3762831"/>
              <a:ext cx="55325" cy="47450"/>
            </a:xfrm>
            <a:custGeom>
              <a:avLst/>
              <a:gdLst/>
              <a:ahLst/>
              <a:cxnLst/>
              <a:rect l="l" t="t" r="r" b="b"/>
              <a:pathLst>
                <a:path w="2213" h="1898" extrusionOk="0">
                  <a:moveTo>
                    <a:pt x="947" y="402"/>
                  </a:moveTo>
                  <a:cubicBezTo>
                    <a:pt x="1441" y="402"/>
                    <a:pt x="1688" y="988"/>
                    <a:pt x="1349" y="1328"/>
                  </a:cubicBezTo>
                  <a:cubicBezTo>
                    <a:pt x="1239" y="1437"/>
                    <a:pt x="1104" y="1486"/>
                    <a:pt x="971" y="1486"/>
                  </a:cubicBezTo>
                  <a:cubicBezTo>
                    <a:pt x="692" y="1486"/>
                    <a:pt x="423" y="1271"/>
                    <a:pt x="423" y="958"/>
                  </a:cubicBezTo>
                  <a:cubicBezTo>
                    <a:pt x="423" y="649"/>
                    <a:pt x="639" y="402"/>
                    <a:pt x="947" y="402"/>
                  </a:cubicBezTo>
                  <a:close/>
                  <a:moveTo>
                    <a:pt x="947" y="1"/>
                  </a:moveTo>
                  <a:cubicBezTo>
                    <a:pt x="423" y="1"/>
                    <a:pt x="22" y="433"/>
                    <a:pt x="22" y="958"/>
                  </a:cubicBezTo>
                  <a:cubicBezTo>
                    <a:pt x="1" y="1518"/>
                    <a:pt x="469" y="1897"/>
                    <a:pt x="956" y="1897"/>
                  </a:cubicBezTo>
                  <a:cubicBezTo>
                    <a:pt x="1193" y="1897"/>
                    <a:pt x="1435" y="1808"/>
                    <a:pt x="1626" y="1606"/>
                  </a:cubicBezTo>
                  <a:cubicBezTo>
                    <a:pt x="2213" y="1019"/>
                    <a:pt x="1812" y="1"/>
                    <a:pt x="9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98"/>
            <p:cNvSpPr/>
            <p:nvPr/>
          </p:nvSpPr>
          <p:spPr>
            <a:xfrm>
              <a:off x="5652888" y="3749256"/>
              <a:ext cx="45550" cy="38300"/>
            </a:xfrm>
            <a:custGeom>
              <a:avLst/>
              <a:gdLst/>
              <a:ahLst/>
              <a:cxnLst/>
              <a:rect l="l" t="t" r="r" b="b"/>
              <a:pathLst>
                <a:path w="1822" h="1532" extrusionOk="0">
                  <a:moveTo>
                    <a:pt x="1050" y="412"/>
                  </a:moveTo>
                  <a:cubicBezTo>
                    <a:pt x="1138" y="412"/>
                    <a:pt x="1227" y="443"/>
                    <a:pt x="1297" y="513"/>
                  </a:cubicBezTo>
                  <a:cubicBezTo>
                    <a:pt x="1544" y="760"/>
                    <a:pt x="1358" y="1130"/>
                    <a:pt x="1050" y="1130"/>
                  </a:cubicBezTo>
                  <a:cubicBezTo>
                    <a:pt x="834" y="1130"/>
                    <a:pt x="679" y="976"/>
                    <a:pt x="679" y="760"/>
                  </a:cubicBezTo>
                  <a:cubicBezTo>
                    <a:pt x="679" y="551"/>
                    <a:pt x="864" y="412"/>
                    <a:pt x="1050" y="412"/>
                  </a:cubicBezTo>
                  <a:close/>
                  <a:moveTo>
                    <a:pt x="1049" y="1"/>
                  </a:moveTo>
                  <a:cubicBezTo>
                    <a:pt x="855" y="1"/>
                    <a:pt x="656" y="73"/>
                    <a:pt x="494" y="235"/>
                  </a:cubicBezTo>
                  <a:cubicBezTo>
                    <a:pt x="1" y="698"/>
                    <a:pt x="371" y="1531"/>
                    <a:pt x="1050" y="1531"/>
                  </a:cubicBezTo>
                  <a:cubicBezTo>
                    <a:pt x="1482" y="1531"/>
                    <a:pt x="1821" y="1192"/>
                    <a:pt x="1821" y="760"/>
                  </a:cubicBezTo>
                  <a:cubicBezTo>
                    <a:pt x="1821" y="304"/>
                    <a:pt x="1445" y="1"/>
                    <a:pt x="1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98"/>
            <p:cNvSpPr/>
            <p:nvPr/>
          </p:nvSpPr>
          <p:spPr>
            <a:xfrm>
              <a:off x="5693788" y="3706506"/>
              <a:ext cx="38600" cy="33300"/>
            </a:xfrm>
            <a:custGeom>
              <a:avLst/>
              <a:gdLst/>
              <a:ahLst/>
              <a:cxnLst/>
              <a:rect l="l" t="t" r="r" b="b"/>
              <a:pathLst>
                <a:path w="1544" h="1332" extrusionOk="0">
                  <a:moveTo>
                    <a:pt x="884" y="448"/>
                  </a:moveTo>
                  <a:cubicBezTo>
                    <a:pt x="1019" y="448"/>
                    <a:pt x="1158" y="526"/>
                    <a:pt x="1142" y="680"/>
                  </a:cubicBezTo>
                  <a:cubicBezTo>
                    <a:pt x="1142" y="803"/>
                    <a:pt x="1019" y="927"/>
                    <a:pt x="895" y="927"/>
                  </a:cubicBezTo>
                  <a:cubicBezTo>
                    <a:pt x="741" y="927"/>
                    <a:pt x="617" y="803"/>
                    <a:pt x="648" y="680"/>
                  </a:cubicBezTo>
                  <a:cubicBezTo>
                    <a:pt x="617" y="526"/>
                    <a:pt x="749" y="448"/>
                    <a:pt x="884" y="448"/>
                  </a:cubicBezTo>
                  <a:close/>
                  <a:moveTo>
                    <a:pt x="895" y="1"/>
                  </a:moveTo>
                  <a:cubicBezTo>
                    <a:pt x="309" y="1"/>
                    <a:pt x="0" y="711"/>
                    <a:pt x="401" y="1143"/>
                  </a:cubicBezTo>
                  <a:cubicBezTo>
                    <a:pt x="541" y="1273"/>
                    <a:pt x="711" y="1332"/>
                    <a:pt x="875" y="1332"/>
                  </a:cubicBezTo>
                  <a:cubicBezTo>
                    <a:pt x="1219" y="1332"/>
                    <a:pt x="1543" y="1076"/>
                    <a:pt x="1543" y="680"/>
                  </a:cubicBezTo>
                  <a:cubicBezTo>
                    <a:pt x="1543" y="310"/>
                    <a:pt x="1235"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98"/>
            <p:cNvSpPr/>
            <p:nvPr/>
          </p:nvSpPr>
          <p:spPr>
            <a:xfrm>
              <a:off x="5597338" y="3660081"/>
              <a:ext cx="243050" cy="267125"/>
            </a:xfrm>
            <a:custGeom>
              <a:avLst/>
              <a:gdLst/>
              <a:ahLst/>
              <a:cxnLst/>
              <a:rect l="l" t="t" r="r" b="b"/>
              <a:pathLst>
                <a:path w="9722" h="10685" extrusionOk="0">
                  <a:moveTo>
                    <a:pt x="5353" y="0"/>
                  </a:moveTo>
                  <a:cubicBezTo>
                    <a:pt x="5248" y="0"/>
                    <a:pt x="5154" y="84"/>
                    <a:pt x="5154" y="191"/>
                  </a:cubicBezTo>
                  <a:lnTo>
                    <a:pt x="5154" y="994"/>
                  </a:lnTo>
                  <a:cubicBezTo>
                    <a:pt x="5154" y="1086"/>
                    <a:pt x="5216" y="1179"/>
                    <a:pt x="5309" y="1179"/>
                  </a:cubicBezTo>
                  <a:cubicBezTo>
                    <a:pt x="7592" y="1580"/>
                    <a:pt x="9290" y="3555"/>
                    <a:pt x="9290" y="5901"/>
                  </a:cubicBezTo>
                  <a:cubicBezTo>
                    <a:pt x="9321" y="8308"/>
                    <a:pt x="7346" y="10283"/>
                    <a:pt x="4938" y="10283"/>
                  </a:cubicBezTo>
                  <a:lnTo>
                    <a:pt x="4043" y="10283"/>
                  </a:lnTo>
                  <a:cubicBezTo>
                    <a:pt x="2593" y="10283"/>
                    <a:pt x="1235" y="9573"/>
                    <a:pt x="402" y="8370"/>
                  </a:cubicBezTo>
                  <a:cubicBezTo>
                    <a:pt x="362" y="8310"/>
                    <a:pt x="296" y="8276"/>
                    <a:pt x="230" y="8276"/>
                  </a:cubicBezTo>
                  <a:cubicBezTo>
                    <a:pt x="193" y="8276"/>
                    <a:pt x="157" y="8286"/>
                    <a:pt x="124" y="8308"/>
                  </a:cubicBezTo>
                  <a:cubicBezTo>
                    <a:pt x="31" y="8370"/>
                    <a:pt x="0" y="8493"/>
                    <a:pt x="62" y="8586"/>
                  </a:cubicBezTo>
                  <a:cubicBezTo>
                    <a:pt x="957" y="9882"/>
                    <a:pt x="2439" y="10684"/>
                    <a:pt x="4013" y="10684"/>
                  </a:cubicBezTo>
                  <a:lnTo>
                    <a:pt x="4938" y="10684"/>
                  </a:lnTo>
                  <a:cubicBezTo>
                    <a:pt x="7592" y="10684"/>
                    <a:pt x="9722" y="8524"/>
                    <a:pt x="9722" y="5901"/>
                  </a:cubicBezTo>
                  <a:cubicBezTo>
                    <a:pt x="9691" y="3432"/>
                    <a:pt x="7963" y="1302"/>
                    <a:pt x="5556" y="809"/>
                  </a:cubicBezTo>
                  <a:lnTo>
                    <a:pt x="5556" y="469"/>
                  </a:lnTo>
                  <a:lnTo>
                    <a:pt x="8889" y="1549"/>
                  </a:lnTo>
                  <a:cubicBezTo>
                    <a:pt x="8908" y="1554"/>
                    <a:pt x="8926" y="1556"/>
                    <a:pt x="8943" y="1556"/>
                  </a:cubicBezTo>
                  <a:cubicBezTo>
                    <a:pt x="9152" y="1556"/>
                    <a:pt x="9240" y="1234"/>
                    <a:pt x="9012" y="1148"/>
                  </a:cubicBezTo>
                  <a:lnTo>
                    <a:pt x="5401" y="6"/>
                  </a:lnTo>
                  <a:cubicBezTo>
                    <a:pt x="5385" y="2"/>
                    <a:pt x="5369" y="0"/>
                    <a:pt x="5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98"/>
            <p:cNvSpPr/>
            <p:nvPr/>
          </p:nvSpPr>
          <p:spPr>
            <a:xfrm>
              <a:off x="5578038" y="3581531"/>
              <a:ext cx="316375" cy="278075"/>
            </a:xfrm>
            <a:custGeom>
              <a:avLst/>
              <a:gdLst/>
              <a:ahLst/>
              <a:cxnLst/>
              <a:rect l="l" t="t" r="r" b="b"/>
              <a:pathLst>
                <a:path w="12655" h="11123" extrusionOk="0">
                  <a:moveTo>
                    <a:pt x="6112" y="402"/>
                  </a:moveTo>
                  <a:cubicBezTo>
                    <a:pt x="6729" y="463"/>
                    <a:pt x="6729" y="1389"/>
                    <a:pt x="6112" y="1451"/>
                  </a:cubicBezTo>
                  <a:lnTo>
                    <a:pt x="4352" y="1451"/>
                  </a:lnTo>
                  <a:cubicBezTo>
                    <a:pt x="4075" y="1451"/>
                    <a:pt x="3859" y="1204"/>
                    <a:pt x="3859" y="926"/>
                  </a:cubicBezTo>
                  <a:lnTo>
                    <a:pt x="3890" y="926"/>
                  </a:lnTo>
                  <a:cubicBezTo>
                    <a:pt x="3890" y="648"/>
                    <a:pt x="4106" y="402"/>
                    <a:pt x="4383" y="402"/>
                  </a:cubicBezTo>
                  <a:close/>
                  <a:moveTo>
                    <a:pt x="4383" y="0"/>
                  </a:moveTo>
                  <a:cubicBezTo>
                    <a:pt x="3272" y="0"/>
                    <a:pt x="3087" y="1574"/>
                    <a:pt x="4167" y="1821"/>
                  </a:cubicBezTo>
                  <a:lnTo>
                    <a:pt x="4167" y="3951"/>
                  </a:lnTo>
                  <a:cubicBezTo>
                    <a:pt x="3025" y="4167"/>
                    <a:pt x="2007" y="4784"/>
                    <a:pt x="1266" y="5679"/>
                  </a:cubicBezTo>
                  <a:cubicBezTo>
                    <a:pt x="433" y="6636"/>
                    <a:pt x="1" y="7870"/>
                    <a:pt x="1" y="9166"/>
                  </a:cubicBezTo>
                  <a:lnTo>
                    <a:pt x="32" y="9166"/>
                  </a:lnTo>
                  <a:cubicBezTo>
                    <a:pt x="32" y="9814"/>
                    <a:pt x="155" y="10432"/>
                    <a:pt x="433" y="11018"/>
                  </a:cubicBezTo>
                  <a:cubicBezTo>
                    <a:pt x="456" y="11087"/>
                    <a:pt x="531" y="11122"/>
                    <a:pt x="620" y="11122"/>
                  </a:cubicBezTo>
                  <a:cubicBezTo>
                    <a:pt x="649" y="11122"/>
                    <a:pt x="680" y="11118"/>
                    <a:pt x="711" y="11111"/>
                  </a:cubicBezTo>
                  <a:cubicBezTo>
                    <a:pt x="803" y="11049"/>
                    <a:pt x="834" y="10925"/>
                    <a:pt x="803" y="10833"/>
                  </a:cubicBezTo>
                  <a:cubicBezTo>
                    <a:pt x="556" y="10277"/>
                    <a:pt x="402" y="9691"/>
                    <a:pt x="402" y="9074"/>
                  </a:cubicBezTo>
                  <a:cubicBezTo>
                    <a:pt x="402" y="6728"/>
                    <a:pt x="2100" y="4722"/>
                    <a:pt x="4414" y="4321"/>
                  </a:cubicBezTo>
                  <a:cubicBezTo>
                    <a:pt x="4507" y="4290"/>
                    <a:pt x="4568" y="4198"/>
                    <a:pt x="4568" y="4105"/>
                  </a:cubicBezTo>
                  <a:lnTo>
                    <a:pt x="4568" y="1852"/>
                  </a:lnTo>
                  <a:lnTo>
                    <a:pt x="5896" y="1852"/>
                  </a:lnTo>
                  <a:lnTo>
                    <a:pt x="5896" y="2222"/>
                  </a:lnTo>
                  <a:cubicBezTo>
                    <a:pt x="5896" y="2315"/>
                    <a:pt x="5957" y="2408"/>
                    <a:pt x="6050" y="2408"/>
                  </a:cubicBezTo>
                  <a:lnTo>
                    <a:pt x="12068" y="4383"/>
                  </a:lnTo>
                  <a:cubicBezTo>
                    <a:pt x="12161" y="4414"/>
                    <a:pt x="12191" y="4506"/>
                    <a:pt x="12191" y="4599"/>
                  </a:cubicBezTo>
                  <a:lnTo>
                    <a:pt x="12068" y="4876"/>
                  </a:lnTo>
                  <a:cubicBezTo>
                    <a:pt x="12043" y="4953"/>
                    <a:pt x="11975" y="5008"/>
                    <a:pt x="11918" y="5008"/>
                  </a:cubicBezTo>
                  <a:cubicBezTo>
                    <a:pt x="11906" y="5008"/>
                    <a:pt x="11894" y="5005"/>
                    <a:pt x="11883" y="5000"/>
                  </a:cubicBezTo>
                  <a:lnTo>
                    <a:pt x="10525" y="4568"/>
                  </a:lnTo>
                  <a:cubicBezTo>
                    <a:pt x="10498" y="4558"/>
                    <a:pt x="10472" y="4553"/>
                    <a:pt x="10448" y="4553"/>
                  </a:cubicBezTo>
                  <a:cubicBezTo>
                    <a:pt x="10255" y="4553"/>
                    <a:pt x="10182" y="4856"/>
                    <a:pt x="10401" y="4938"/>
                  </a:cubicBezTo>
                  <a:lnTo>
                    <a:pt x="11759" y="5370"/>
                  </a:lnTo>
                  <a:cubicBezTo>
                    <a:pt x="11814" y="5389"/>
                    <a:pt x="11871" y="5397"/>
                    <a:pt x="11928" y="5397"/>
                  </a:cubicBezTo>
                  <a:cubicBezTo>
                    <a:pt x="12161" y="5397"/>
                    <a:pt x="12395" y="5254"/>
                    <a:pt x="12469" y="5031"/>
                  </a:cubicBezTo>
                  <a:lnTo>
                    <a:pt x="12562" y="4722"/>
                  </a:lnTo>
                  <a:cubicBezTo>
                    <a:pt x="12654" y="4414"/>
                    <a:pt x="12500" y="4105"/>
                    <a:pt x="12191" y="4012"/>
                  </a:cubicBezTo>
                  <a:lnTo>
                    <a:pt x="6297" y="2068"/>
                  </a:lnTo>
                  <a:lnTo>
                    <a:pt x="6297" y="1821"/>
                  </a:lnTo>
                  <a:cubicBezTo>
                    <a:pt x="7377" y="1574"/>
                    <a:pt x="7192" y="0"/>
                    <a:pt x="61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9" name="Google Shape;15059;p98"/>
          <p:cNvGrpSpPr/>
          <p:nvPr/>
        </p:nvGrpSpPr>
        <p:grpSpPr>
          <a:xfrm>
            <a:off x="5505174" y="2850824"/>
            <a:ext cx="331025" cy="345475"/>
            <a:chOff x="2540463" y="3580956"/>
            <a:chExt cx="331025" cy="345475"/>
          </a:xfrm>
        </p:grpSpPr>
        <p:sp>
          <p:nvSpPr>
            <p:cNvPr id="15060" name="Google Shape;15060;p98"/>
            <p:cNvSpPr/>
            <p:nvPr/>
          </p:nvSpPr>
          <p:spPr>
            <a:xfrm>
              <a:off x="2601413" y="3888456"/>
              <a:ext cx="10825" cy="16375"/>
            </a:xfrm>
            <a:custGeom>
              <a:avLst/>
              <a:gdLst/>
              <a:ahLst/>
              <a:cxnLst/>
              <a:rect l="l" t="t" r="r" b="b"/>
              <a:pathLst>
                <a:path w="433" h="655" extrusionOk="0">
                  <a:moveTo>
                    <a:pt x="264" y="0"/>
                  </a:moveTo>
                  <a:cubicBezTo>
                    <a:pt x="249" y="0"/>
                    <a:pt x="233" y="2"/>
                    <a:pt x="217" y="6"/>
                  </a:cubicBezTo>
                  <a:cubicBezTo>
                    <a:pt x="93" y="6"/>
                    <a:pt x="32" y="68"/>
                    <a:pt x="32" y="191"/>
                  </a:cubicBezTo>
                  <a:lnTo>
                    <a:pt x="32" y="438"/>
                  </a:lnTo>
                  <a:cubicBezTo>
                    <a:pt x="1" y="562"/>
                    <a:pt x="93" y="654"/>
                    <a:pt x="217" y="654"/>
                  </a:cubicBezTo>
                  <a:cubicBezTo>
                    <a:pt x="340" y="654"/>
                    <a:pt x="433" y="562"/>
                    <a:pt x="433" y="438"/>
                  </a:cubicBezTo>
                  <a:lnTo>
                    <a:pt x="433" y="191"/>
                  </a:lnTo>
                  <a:cubicBezTo>
                    <a:pt x="433" y="84"/>
                    <a:pt x="363" y="0"/>
                    <a:pt x="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98"/>
            <p:cNvSpPr/>
            <p:nvPr/>
          </p:nvSpPr>
          <p:spPr>
            <a:xfrm>
              <a:off x="2670088" y="3888606"/>
              <a:ext cx="11600" cy="16225"/>
            </a:xfrm>
            <a:custGeom>
              <a:avLst/>
              <a:gdLst/>
              <a:ahLst/>
              <a:cxnLst/>
              <a:rect l="l" t="t" r="r" b="b"/>
              <a:pathLst>
                <a:path w="464" h="649" extrusionOk="0">
                  <a:moveTo>
                    <a:pt x="232" y="0"/>
                  </a:moveTo>
                  <a:cubicBezTo>
                    <a:pt x="116" y="0"/>
                    <a:pt x="1" y="62"/>
                    <a:pt x="31" y="185"/>
                  </a:cubicBezTo>
                  <a:lnTo>
                    <a:pt x="31" y="432"/>
                  </a:lnTo>
                  <a:cubicBezTo>
                    <a:pt x="31" y="551"/>
                    <a:pt x="116" y="641"/>
                    <a:pt x="232" y="648"/>
                  </a:cubicBezTo>
                  <a:lnTo>
                    <a:pt x="232" y="648"/>
                  </a:lnTo>
                  <a:cubicBezTo>
                    <a:pt x="348" y="641"/>
                    <a:pt x="433" y="551"/>
                    <a:pt x="433" y="432"/>
                  </a:cubicBezTo>
                  <a:lnTo>
                    <a:pt x="433" y="185"/>
                  </a:lnTo>
                  <a:cubicBezTo>
                    <a:pt x="463" y="62"/>
                    <a:pt x="348" y="0"/>
                    <a:pt x="232" y="0"/>
                  </a:cubicBezTo>
                  <a:close/>
                  <a:moveTo>
                    <a:pt x="232" y="648"/>
                  </a:moveTo>
                  <a:cubicBezTo>
                    <a:pt x="227" y="648"/>
                    <a:pt x="222" y="648"/>
                    <a:pt x="217" y="648"/>
                  </a:cubicBezTo>
                  <a:lnTo>
                    <a:pt x="247" y="648"/>
                  </a:lnTo>
                  <a:cubicBezTo>
                    <a:pt x="242" y="648"/>
                    <a:pt x="237" y="648"/>
                    <a:pt x="232" y="64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98"/>
            <p:cNvSpPr/>
            <p:nvPr/>
          </p:nvSpPr>
          <p:spPr>
            <a:xfrm>
              <a:off x="2625763" y="3893581"/>
              <a:ext cx="29700" cy="13950"/>
            </a:xfrm>
            <a:custGeom>
              <a:avLst/>
              <a:gdLst/>
              <a:ahLst/>
              <a:cxnLst/>
              <a:rect l="l" t="t" r="r" b="b"/>
              <a:pathLst>
                <a:path w="1188" h="558" extrusionOk="0">
                  <a:moveTo>
                    <a:pt x="289" y="0"/>
                  </a:moveTo>
                  <a:cubicBezTo>
                    <a:pt x="135" y="0"/>
                    <a:pt x="1" y="189"/>
                    <a:pt x="138" y="326"/>
                  </a:cubicBezTo>
                  <a:cubicBezTo>
                    <a:pt x="261" y="480"/>
                    <a:pt x="439" y="557"/>
                    <a:pt x="616" y="557"/>
                  </a:cubicBezTo>
                  <a:cubicBezTo>
                    <a:pt x="794" y="557"/>
                    <a:pt x="971" y="480"/>
                    <a:pt x="1095" y="326"/>
                  </a:cubicBezTo>
                  <a:cubicBezTo>
                    <a:pt x="1187" y="264"/>
                    <a:pt x="1187" y="110"/>
                    <a:pt x="1095" y="48"/>
                  </a:cubicBezTo>
                  <a:lnTo>
                    <a:pt x="1095" y="79"/>
                  </a:lnTo>
                  <a:cubicBezTo>
                    <a:pt x="1048" y="33"/>
                    <a:pt x="994" y="10"/>
                    <a:pt x="944" y="10"/>
                  </a:cubicBezTo>
                  <a:cubicBezTo>
                    <a:pt x="894" y="10"/>
                    <a:pt x="848" y="33"/>
                    <a:pt x="817" y="79"/>
                  </a:cubicBezTo>
                  <a:cubicBezTo>
                    <a:pt x="755" y="110"/>
                    <a:pt x="693" y="141"/>
                    <a:pt x="632" y="141"/>
                  </a:cubicBezTo>
                  <a:cubicBezTo>
                    <a:pt x="539" y="141"/>
                    <a:pt x="477" y="110"/>
                    <a:pt x="447" y="79"/>
                  </a:cubicBezTo>
                  <a:cubicBezTo>
                    <a:pt x="399" y="23"/>
                    <a:pt x="343"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98"/>
            <p:cNvSpPr/>
            <p:nvPr/>
          </p:nvSpPr>
          <p:spPr>
            <a:xfrm>
              <a:off x="2540463" y="3580956"/>
              <a:ext cx="331025" cy="345475"/>
            </a:xfrm>
            <a:custGeom>
              <a:avLst/>
              <a:gdLst/>
              <a:ahLst/>
              <a:cxnLst/>
              <a:rect l="l" t="t" r="r" b="b"/>
              <a:pathLst>
                <a:path w="13241" h="13819" extrusionOk="0">
                  <a:moveTo>
                    <a:pt x="4044" y="2400"/>
                  </a:moveTo>
                  <a:cubicBezTo>
                    <a:pt x="4105" y="2492"/>
                    <a:pt x="4136" y="2554"/>
                    <a:pt x="4167" y="2647"/>
                  </a:cubicBezTo>
                  <a:cubicBezTo>
                    <a:pt x="4352" y="3017"/>
                    <a:pt x="4445" y="3418"/>
                    <a:pt x="4383" y="3850"/>
                  </a:cubicBezTo>
                  <a:lnTo>
                    <a:pt x="3704" y="3850"/>
                  </a:lnTo>
                  <a:cubicBezTo>
                    <a:pt x="3642" y="3418"/>
                    <a:pt x="3704" y="3017"/>
                    <a:pt x="3889" y="2647"/>
                  </a:cubicBezTo>
                  <a:lnTo>
                    <a:pt x="3920" y="2647"/>
                  </a:lnTo>
                  <a:cubicBezTo>
                    <a:pt x="3951" y="2554"/>
                    <a:pt x="4013" y="2492"/>
                    <a:pt x="4044" y="2400"/>
                  </a:cubicBezTo>
                  <a:close/>
                  <a:moveTo>
                    <a:pt x="4908" y="4251"/>
                  </a:moveTo>
                  <a:cubicBezTo>
                    <a:pt x="5031" y="4251"/>
                    <a:pt x="5155" y="4344"/>
                    <a:pt x="5155" y="4467"/>
                  </a:cubicBezTo>
                  <a:lnTo>
                    <a:pt x="5155" y="6689"/>
                  </a:lnTo>
                  <a:cubicBezTo>
                    <a:pt x="5155" y="6813"/>
                    <a:pt x="5031" y="6905"/>
                    <a:pt x="4908" y="6905"/>
                  </a:cubicBezTo>
                  <a:lnTo>
                    <a:pt x="3180" y="6905"/>
                  </a:lnTo>
                  <a:cubicBezTo>
                    <a:pt x="3056" y="6905"/>
                    <a:pt x="2933" y="6813"/>
                    <a:pt x="2933" y="6689"/>
                  </a:cubicBezTo>
                  <a:lnTo>
                    <a:pt x="2933" y="4467"/>
                  </a:lnTo>
                  <a:cubicBezTo>
                    <a:pt x="2933" y="4344"/>
                    <a:pt x="3056" y="4251"/>
                    <a:pt x="3180" y="4251"/>
                  </a:cubicBezTo>
                  <a:close/>
                  <a:moveTo>
                    <a:pt x="2964" y="8726"/>
                  </a:moveTo>
                  <a:lnTo>
                    <a:pt x="2964" y="9560"/>
                  </a:lnTo>
                  <a:lnTo>
                    <a:pt x="2285" y="9590"/>
                  </a:lnTo>
                  <a:lnTo>
                    <a:pt x="2285" y="8726"/>
                  </a:lnTo>
                  <a:close/>
                  <a:moveTo>
                    <a:pt x="1698" y="8140"/>
                  </a:moveTo>
                  <a:cubicBezTo>
                    <a:pt x="1791" y="8140"/>
                    <a:pt x="1883" y="8202"/>
                    <a:pt x="1883" y="8325"/>
                  </a:cubicBezTo>
                  <a:lnTo>
                    <a:pt x="1883" y="9992"/>
                  </a:lnTo>
                  <a:cubicBezTo>
                    <a:pt x="1883" y="10084"/>
                    <a:pt x="1791" y="10146"/>
                    <a:pt x="1698" y="10146"/>
                  </a:cubicBezTo>
                  <a:lnTo>
                    <a:pt x="1174" y="10146"/>
                  </a:lnTo>
                  <a:cubicBezTo>
                    <a:pt x="1081" y="10146"/>
                    <a:pt x="988" y="10084"/>
                    <a:pt x="988" y="9992"/>
                  </a:cubicBezTo>
                  <a:lnTo>
                    <a:pt x="988" y="8325"/>
                  </a:lnTo>
                  <a:cubicBezTo>
                    <a:pt x="988" y="8202"/>
                    <a:pt x="1081" y="8140"/>
                    <a:pt x="1174" y="8140"/>
                  </a:cubicBezTo>
                  <a:close/>
                  <a:moveTo>
                    <a:pt x="4723" y="7338"/>
                  </a:moveTo>
                  <a:lnTo>
                    <a:pt x="4723" y="11257"/>
                  </a:lnTo>
                  <a:lnTo>
                    <a:pt x="3396" y="11257"/>
                  </a:lnTo>
                  <a:lnTo>
                    <a:pt x="3396" y="7338"/>
                  </a:lnTo>
                  <a:close/>
                  <a:moveTo>
                    <a:pt x="4877" y="11689"/>
                  </a:moveTo>
                  <a:cubicBezTo>
                    <a:pt x="5031" y="11689"/>
                    <a:pt x="6605" y="11936"/>
                    <a:pt x="7408" y="12985"/>
                  </a:cubicBezTo>
                  <a:cubicBezTo>
                    <a:pt x="7531" y="13170"/>
                    <a:pt x="7408" y="13417"/>
                    <a:pt x="7192" y="13417"/>
                  </a:cubicBezTo>
                  <a:lnTo>
                    <a:pt x="896" y="13417"/>
                  </a:lnTo>
                  <a:cubicBezTo>
                    <a:pt x="649" y="13417"/>
                    <a:pt x="525" y="13170"/>
                    <a:pt x="680" y="12985"/>
                  </a:cubicBezTo>
                  <a:cubicBezTo>
                    <a:pt x="1451" y="11936"/>
                    <a:pt x="3025" y="11689"/>
                    <a:pt x="3180" y="11689"/>
                  </a:cubicBezTo>
                  <a:close/>
                  <a:moveTo>
                    <a:pt x="4013" y="0"/>
                  </a:moveTo>
                  <a:cubicBezTo>
                    <a:pt x="3920" y="0"/>
                    <a:pt x="3828" y="39"/>
                    <a:pt x="3766" y="116"/>
                  </a:cubicBezTo>
                  <a:cubicBezTo>
                    <a:pt x="3550" y="394"/>
                    <a:pt x="3334" y="671"/>
                    <a:pt x="3180" y="980"/>
                  </a:cubicBezTo>
                  <a:cubicBezTo>
                    <a:pt x="3073" y="1150"/>
                    <a:pt x="3216" y="1291"/>
                    <a:pt x="3356" y="1291"/>
                  </a:cubicBezTo>
                  <a:cubicBezTo>
                    <a:pt x="3419" y="1291"/>
                    <a:pt x="3481" y="1263"/>
                    <a:pt x="3519" y="1196"/>
                  </a:cubicBezTo>
                  <a:cubicBezTo>
                    <a:pt x="3673" y="918"/>
                    <a:pt x="3828" y="671"/>
                    <a:pt x="4013" y="455"/>
                  </a:cubicBezTo>
                  <a:cubicBezTo>
                    <a:pt x="4352" y="857"/>
                    <a:pt x="4599" y="1289"/>
                    <a:pt x="4784" y="1782"/>
                  </a:cubicBezTo>
                  <a:cubicBezTo>
                    <a:pt x="5093" y="2431"/>
                    <a:pt x="5062" y="3171"/>
                    <a:pt x="4753" y="3819"/>
                  </a:cubicBezTo>
                  <a:cubicBezTo>
                    <a:pt x="4815" y="3356"/>
                    <a:pt x="4723" y="2893"/>
                    <a:pt x="4507" y="2461"/>
                  </a:cubicBezTo>
                  <a:cubicBezTo>
                    <a:pt x="4414" y="2276"/>
                    <a:pt x="4291" y="2091"/>
                    <a:pt x="4167" y="1906"/>
                  </a:cubicBezTo>
                  <a:cubicBezTo>
                    <a:pt x="4136" y="1844"/>
                    <a:pt x="4075" y="1813"/>
                    <a:pt x="4013" y="1813"/>
                  </a:cubicBezTo>
                  <a:cubicBezTo>
                    <a:pt x="3951" y="1813"/>
                    <a:pt x="3889" y="1844"/>
                    <a:pt x="3859" y="1906"/>
                  </a:cubicBezTo>
                  <a:cubicBezTo>
                    <a:pt x="3704" y="2060"/>
                    <a:pt x="3612" y="2276"/>
                    <a:pt x="3519" y="2461"/>
                  </a:cubicBezTo>
                  <a:cubicBezTo>
                    <a:pt x="3303" y="2893"/>
                    <a:pt x="3210" y="3356"/>
                    <a:pt x="3241" y="3819"/>
                  </a:cubicBezTo>
                  <a:cubicBezTo>
                    <a:pt x="2964" y="3202"/>
                    <a:pt x="2933" y="2523"/>
                    <a:pt x="3180" y="1906"/>
                  </a:cubicBezTo>
                  <a:cubicBezTo>
                    <a:pt x="3237" y="1732"/>
                    <a:pt x="3114" y="1619"/>
                    <a:pt x="2991" y="1619"/>
                  </a:cubicBezTo>
                  <a:cubicBezTo>
                    <a:pt x="2917" y="1619"/>
                    <a:pt x="2844" y="1659"/>
                    <a:pt x="2809" y="1752"/>
                  </a:cubicBezTo>
                  <a:cubicBezTo>
                    <a:pt x="2531" y="2461"/>
                    <a:pt x="2531" y="3233"/>
                    <a:pt x="2840" y="3912"/>
                  </a:cubicBezTo>
                  <a:cubicBezTo>
                    <a:pt x="2624" y="4035"/>
                    <a:pt x="2501" y="4251"/>
                    <a:pt x="2501" y="4498"/>
                  </a:cubicBezTo>
                  <a:lnTo>
                    <a:pt x="2501" y="6689"/>
                  </a:lnTo>
                  <a:cubicBezTo>
                    <a:pt x="2501" y="6967"/>
                    <a:pt x="2686" y="7214"/>
                    <a:pt x="2933" y="7307"/>
                  </a:cubicBezTo>
                  <a:lnTo>
                    <a:pt x="2933" y="8325"/>
                  </a:lnTo>
                  <a:lnTo>
                    <a:pt x="2254" y="8325"/>
                  </a:lnTo>
                  <a:cubicBezTo>
                    <a:pt x="2254" y="7986"/>
                    <a:pt x="1976" y="7739"/>
                    <a:pt x="1667" y="7739"/>
                  </a:cubicBezTo>
                  <a:lnTo>
                    <a:pt x="1143" y="7739"/>
                  </a:lnTo>
                  <a:cubicBezTo>
                    <a:pt x="834" y="7739"/>
                    <a:pt x="556" y="7986"/>
                    <a:pt x="556" y="8325"/>
                  </a:cubicBezTo>
                  <a:lnTo>
                    <a:pt x="556" y="9992"/>
                  </a:lnTo>
                  <a:cubicBezTo>
                    <a:pt x="556" y="10300"/>
                    <a:pt x="834" y="10578"/>
                    <a:pt x="1143" y="10578"/>
                  </a:cubicBezTo>
                  <a:lnTo>
                    <a:pt x="1667" y="10578"/>
                  </a:lnTo>
                  <a:cubicBezTo>
                    <a:pt x="1976" y="10578"/>
                    <a:pt x="2223" y="10300"/>
                    <a:pt x="2254" y="9992"/>
                  </a:cubicBezTo>
                  <a:lnTo>
                    <a:pt x="2933" y="9992"/>
                  </a:lnTo>
                  <a:lnTo>
                    <a:pt x="2933" y="11288"/>
                  </a:lnTo>
                  <a:cubicBezTo>
                    <a:pt x="2439" y="11380"/>
                    <a:pt x="1081" y="11720"/>
                    <a:pt x="309" y="12738"/>
                  </a:cubicBezTo>
                  <a:cubicBezTo>
                    <a:pt x="1" y="13170"/>
                    <a:pt x="309" y="13788"/>
                    <a:pt x="865" y="13818"/>
                  </a:cubicBezTo>
                  <a:lnTo>
                    <a:pt x="7161" y="13818"/>
                  </a:lnTo>
                  <a:cubicBezTo>
                    <a:pt x="7716" y="13788"/>
                    <a:pt x="8025" y="13170"/>
                    <a:pt x="7685" y="12738"/>
                  </a:cubicBezTo>
                  <a:cubicBezTo>
                    <a:pt x="6914" y="11720"/>
                    <a:pt x="5556" y="11380"/>
                    <a:pt x="5062" y="11288"/>
                  </a:cubicBezTo>
                  <a:lnTo>
                    <a:pt x="5062" y="11041"/>
                  </a:lnTo>
                  <a:cubicBezTo>
                    <a:pt x="5229" y="11018"/>
                    <a:pt x="5392" y="11007"/>
                    <a:pt x="5553" y="11007"/>
                  </a:cubicBezTo>
                  <a:cubicBezTo>
                    <a:pt x="6461" y="11007"/>
                    <a:pt x="7278" y="11348"/>
                    <a:pt x="8117" y="11689"/>
                  </a:cubicBezTo>
                  <a:cubicBezTo>
                    <a:pt x="8858" y="11998"/>
                    <a:pt x="9661" y="12245"/>
                    <a:pt x="10432" y="12368"/>
                  </a:cubicBezTo>
                  <a:cubicBezTo>
                    <a:pt x="10453" y="12376"/>
                    <a:pt x="10473" y="12380"/>
                    <a:pt x="10492" y="12380"/>
                  </a:cubicBezTo>
                  <a:cubicBezTo>
                    <a:pt x="10681" y="12380"/>
                    <a:pt x="10717" y="11996"/>
                    <a:pt x="10515" y="11996"/>
                  </a:cubicBezTo>
                  <a:cubicBezTo>
                    <a:pt x="10509" y="11996"/>
                    <a:pt x="10501" y="11997"/>
                    <a:pt x="10494" y="11998"/>
                  </a:cubicBezTo>
                  <a:cubicBezTo>
                    <a:pt x="9722" y="11843"/>
                    <a:pt x="8982" y="11627"/>
                    <a:pt x="8272" y="11319"/>
                  </a:cubicBezTo>
                  <a:cubicBezTo>
                    <a:pt x="7362" y="10944"/>
                    <a:pt x="6498" y="10616"/>
                    <a:pt x="5520" y="10616"/>
                  </a:cubicBezTo>
                  <a:cubicBezTo>
                    <a:pt x="5370" y="10616"/>
                    <a:pt x="5218" y="10623"/>
                    <a:pt x="5062" y="10640"/>
                  </a:cubicBezTo>
                  <a:lnTo>
                    <a:pt x="5062" y="9806"/>
                  </a:lnTo>
                  <a:cubicBezTo>
                    <a:pt x="5211" y="9793"/>
                    <a:pt x="5358" y="9786"/>
                    <a:pt x="5503" y="9786"/>
                  </a:cubicBezTo>
                  <a:cubicBezTo>
                    <a:pt x="6650" y="9786"/>
                    <a:pt x="7676" y="10191"/>
                    <a:pt x="8580" y="10547"/>
                  </a:cubicBezTo>
                  <a:cubicBezTo>
                    <a:pt x="9436" y="10901"/>
                    <a:pt x="10225" y="11209"/>
                    <a:pt x="11061" y="11209"/>
                  </a:cubicBezTo>
                  <a:cubicBezTo>
                    <a:pt x="11612" y="11209"/>
                    <a:pt x="12183" y="11075"/>
                    <a:pt x="12808" y="10732"/>
                  </a:cubicBezTo>
                  <a:lnTo>
                    <a:pt x="12808" y="11658"/>
                  </a:lnTo>
                  <a:cubicBezTo>
                    <a:pt x="12346" y="11874"/>
                    <a:pt x="11821" y="11998"/>
                    <a:pt x="11265" y="12029"/>
                  </a:cubicBezTo>
                  <a:lnTo>
                    <a:pt x="11296" y="11998"/>
                  </a:lnTo>
                  <a:cubicBezTo>
                    <a:pt x="11204" y="11998"/>
                    <a:pt x="11111" y="12090"/>
                    <a:pt x="11111" y="12214"/>
                  </a:cubicBezTo>
                  <a:cubicBezTo>
                    <a:pt x="11111" y="12306"/>
                    <a:pt x="11204" y="12399"/>
                    <a:pt x="11296" y="12399"/>
                  </a:cubicBezTo>
                  <a:cubicBezTo>
                    <a:pt x="11944" y="12368"/>
                    <a:pt x="12562" y="12214"/>
                    <a:pt x="13117" y="11936"/>
                  </a:cubicBezTo>
                  <a:cubicBezTo>
                    <a:pt x="13179" y="11905"/>
                    <a:pt x="13241" y="11843"/>
                    <a:pt x="13241" y="11751"/>
                  </a:cubicBezTo>
                  <a:lnTo>
                    <a:pt x="13241" y="10362"/>
                  </a:lnTo>
                  <a:cubicBezTo>
                    <a:pt x="13241" y="10226"/>
                    <a:pt x="13141" y="10140"/>
                    <a:pt x="13040" y="10140"/>
                  </a:cubicBezTo>
                  <a:cubicBezTo>
                    <a:pt x="13002" y="10140"/>
                    <a:pt x="12965" y="10152"/>
                    <a:pt x="12932" y="10177"/>
                  </a:cubicBezTo>
                  <a:cubicBezTo>
                    <a:pt x="12264" y="10618"/>
                    <a:pt x="11677" y="10787"/>
                    <a:pt x="11101" y="10787"/>
                  </a:cubicBezTo>
                  <a:cubicBezTo>
                    <a:pt x="10346" y="10787"/>
                    <a:pt x="9610" y="10496"/>
                    <a:pt x="8735" y="10146"/>
                  </a:cubicBezTo>
                  <a:cubicBezTo>
                    <a:pt x="7777" y="9780"/>
                    <a:pt x="6717" y="9362"/>
                    <a:pt x="5460" y="9362"/>
                  </a:cubicBezTo>
                  <a:cubicBezTo>
                    <a:pt x="5340" y="9362"/>
                    <a:pt x="5217" y="9366"/>
                    <a:pt x="5093" y="9374"/>
                  </a:cubicBezTo>
                  <a:lnTo>
                    <a:pt x="5093" y="7276"/>
                  </a:lnTo>
                  <a:cubicBezTo>
                    <a:pt x="5340" y="7183"/>
                    <a:pt x="5525" y="6967"/>
                    <a:pt x="5525" y="6689"/>
                  </a:cubicBezTo>
                  <a:lnTo>
                    <a:pt x="5525" y="4467"/>
                  </a:lnTo>
                  <a:cubicBezTo>
                    <a:pt x="5525" y="4221"/>
                    <a:pt x="5402" y="4004"/>
                    <a:pt x="5186" y="3912"/>
                  </a:cubicBezTo>
                  <a:cubicBezTo>
                    <a:pt x="5494" y="3171"/>
                    <a:pt x="5494" y="2369"/>
                    <a:pt x="5186" y="1628"/>
                  </a:cubicBezTo>
                  <a:cubicBezTo>
                    <a:pt x="4970" y="1073"/>
                    <a:pt x="4661" y="579"/>
                    <a:pt x="4260" y="116"/>
                  </a:cubicBezTo>
                  <a:cubicBezTo>
                    <a:pt x="4198" y="39"/>
                    <a:pt x="4105" y="0"/>
                    <a:pt x="4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4" name="Google Shape;15064;p98"/>
          <p:cNvGrpSpPr/>
          <p:nvPr/>
        </p:nvGrpSpPr>
        <p:grpSpPr>
          <a:xfrm>
            <a:off x="6246655" y="2852274"/>
            <a:ext cx="354150" cy="342575"/>
            <a:chOff x="6307938" y="1923106"/>
            <a:chExt cx="354150" cy="342575"/>
          </a:xfrm>
        </p:grpSpPr>
        <p:sp>
          <p:nvSpPr>
            <p:cNvPr id="15065" name="Google Shape;15065;p98"/>
            <p:cNvSpPr/>
            <p:nvPr/>
          </p:nvSpPr>
          <p:spPr>
            <a:xfrm>
              <a:off x="6392038" y="2170181"/>
              <a:ext cx="17675" cy="14550"/>
            </a:xfrm>
            <a:custGeom>
              <a:avLst/>
              <a:gdLst/>
              <a:ahLst/>
              <a:cxnLst/>
              <a:rect l="l" t="t" r="r" b="b"/>
              <a:pathLst>
                <a:path w="707" h="582" extrusionOk="0">
                  <a:moveTo>
                    <a:pt x="243" y="1"/>
                  </a:moveTo>
                  <a:cubicBezTo>
                    <a:pt x="193" y="1"/>
                    <a:pt x="139" y="24"/>
                    <a:pt x="93" y="70"/>
                  </a:cubicBezTo>
                  <a:cubicBezTo>
                    <a:pt x="0" y="132"/>
                    <a:pt x="0" y="255"/>
                    <a:pt x="93" y="348"/>
                  </a:cubicBezTo>
                  <a:lnTo>
                    <a:pt x="309" y="533"/>
                  </a:lnTo>
                  <a:cubicBezTo>
                    <a:pt x="350" y="567"/>
                    <a:pt x="393" y="582"/>
                    <a:pt x="435" y="582"/>
                  </a:cubicBezTo>
                  <a:cubicBezTo>
                    <a:pt x="583" y="582"/>
                    <a:pt x="707" y="400"/>
                    <a:pt x="587" y="255"/>
                  </a:cubicBezTo>
                  <a:lnTo>
                    <a:pt x="371" y="70"/>
                  </a:lnTo>
                  <a:cubicBezTo>
                    <a:pt x="340" y="24"/>
                    <a:pt x="293"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98"/>
            <p:cNvSpPr/>
            <p:nvPr/>
          </p:nvSpPr>
          <p:spPr>
            <a:xfrm>
              <a:off x="6446338" y="2114081"/>
              <a:ext cx="18250" cy="15625"/>
            </a:xfrm>
            <a:custGeom>
              <a:avLst/>
              <a:gdLst/>
              <a:ahLst/>
              <a:cxnLst/>
              <a:rect l="l" t="t" r="r" b="b"/>
              <a:pathLst>
                <a:path w="730" h="625" extrusionOk="0">
                  <a:moveTo>
                    <a:pt x="299" y="1"/>
                  </a:moveTo>
                  <a:cubicBezTo>
                    <a:pt x="132" y="1"/>
                    <a:pt x="0" y="204"/>
                    <a:pt x="143" y="370"/>
                  </a:cubicBezTo>
                  <a:lnTo>
                    <a:pt x="359" y="555"/>
                  </a:lnTo>
                  <a:cubicBezTo>
                    <a:pt x="390" y="601"/>
                    <a:pt x="444" y="624"/>
                    <a:pt x="498" y="624"/>
                  </a:cubicBezTo>
                  <a:cubicBezTo>
                    <a:pt x="552" y="624"/>
                    <a:pt x="606" y="601"/>
                    <a:pt x="637" y="555"/>
                  </a:cubicBezTo>
                  <a:cubicBezTo>
                    <a:pt x="729" y="462"/>
                    <a:pt x="729" y="339"/>
                    <a:pt x="637" y="277"/>
                  </a:cubicBezTo>
                  <a:lnTo>
                    <a:pt x="451" y="61"/>
                  </a:lnTo>
                  <a:cubicBezTo>
                    <a:pt x="402" y="19"/>
                    <a:pt x="349"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98"/>
            <p:cNvSpPr/>
            <p:nvPr/>
          </p:nvSpPr>
          <p:spPr>
            <a:xfrm>
              <a:off x="6417888" y="2139506"/>
              <a:ext cx="25100" cy="24725"/>
            </a:xfrm>
            <a:custGeom>
              <a:avLst/>
              <a:gdLst/>
              <a:ahLst/>
              <a:cxnLst/>
              <a:rect l="l" t="t" r="r" b="b"/>
              <a:pathLst>
                <a:path w="1004" h="989" extrusionOk="0">
                  <a:moveTo>
                    <a:pt x="787" y="1"/>
                  </a:moveTo>
                  <a:cubicBezTo>
                    <a:pt x="664" y="32"/>
                    <a:pt x="571" y="124"/>
                    <a:pt x="602" y="217"/>
                  </a:cubicBezTo>
                  <a:cubicBezTo>
                    <a:pt x="602" y="402"/>
                    <a:pt x="448" y="556"/>
                    <a:pt x="262" y="556"/>
                  </a:cubicBezTo>
                  <a:cubicBezTo>
                    <a:pt x="248" y="553"/>
                    <a:pt x="234" y="551"/>
                    <a:pt x="221" y="551"/>
                  </a:cubicBezTo>
                  <a:cubicBezTo>
                    <a:pt x="20" y="551"/>
                    <a:pt x="0" y="959"/>
                    <a:pt x="210" y="959"/>
                  </a:cubicBezTo>
                  <a:cubicBezTo>
                    <a:pt x="217" y="959"/>
                    <a:pt x="224" y="959"/>
                    <a:pt x="232" y="958"/>
                  </a:cubicBezTo>
                  <a:lnTo>
                    <a:pt x="232" y="989"/>
                  </a:lnTo>
                  <a:cubicBezTo>
                    <a:pt x="664" y="989"/>
                    <a:pt x="1003" y="649"/>
                    <a:pt x="1003" y="217"/>
                  </a:cubicBezTo>
                  <a:cubicBezTo>
                    <a:pt x="972" y="94"/>
                    <a:pt x="880"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98"/>
            <p:cNvSpPr/>
            <p:nvPr/>
          </p:nvSpPr>
          <p:spPr>
            <a:xfrm>
              <a:off x="6355763" y="2078431"/>
              <a:ext cx="162500" cy="143275"/>
            </a:xfrm>
            <a:custGeom>
              <a:avLst/>
              <a:gdLst/>
              <a:ahLst/>
              <a:cxnLst/>
              <a:rect l="l" t="t" r="r" b="b"/>
              <a:pathLst>
                <a:path w="6500" h="5731" extrusionOk="0">
                  <a:moveTo>
                    <a:pt x="4301" y="502"/>
                  </a:moveTo>
                  <a:cubicBezTo>
                    <a:pt x="5095" y="502"/>
                    <a:pt x="5764" y="1492"/>
                    <a:pt x="5093" y="2259"/>
                  </a:cubicBezTo>
                  <a:lnTo>
                    <a:pt x="2315" y="5036"/>
                  </a:lnTo>
                  <a:cubicBezTo>
                    <a:pt x="2088" y="5257"/>
                    <a:pt x="1834" y="5349"/>
                    <a:pt x="1590" y="5349"/>
                  </a:cubicBezTo>
                  <a:cubicBezTo>
                    <a:pt x="776" y="5349"/>
                    <a:pt x="74" y="4315"/>
                    <a:pt x="834" y="3555"/>
                  </a:cubicBezTo>
                  <a:lnTo>
                    <a:pt x="3612" y="777"/>
                  </a:lnTo>
                  <a:cubicBezTo>
                    <a:pt x="3832" y="584"/>
                    <a:pt x="4072" y="502"/>
                    <a:pt x="4301" y="502"/>
                  </a:cubicBezTo>
                  <a:close/>
                  <a:moveTo>
                    <a:pt x="4379" y="1"/>
                  </a:moveTo>
                  <a:cubicBezTo>
                    <a:pt x="4025" y="1"/>
                    <a:pt x="3657" y="147"/>
                    <a:pt x="3334" y="500"/>
                  </a:cubicBezTo>
                  <a:lnTo>
                    <a:pt x="556" y="3277"/>
                  </a:lnTo>
                  <a:cubicBezTo>
                    <a:pt x="1" y="3833"/>
                    <a:pt x="1" y="4759"/>
                    <a:pt x="556" y="5314"/>
                  </a:cubicBezTo>
                  <a:cubicBezTo>
                    <a:pt x="834" y="5592"/>
                    <a:pt x="1204" y="5731"/>
                    <a:pt x="1575" y="5731"/>
                  </a:cubicBezTo>
                  <a:cubicBezTo>
                    <a:pt x="1945" y="5731"/>
                    <a:pt x="2315" y="5592"/>
                    <a:pt x="2593" y="5314"/>
                  </a:cubicBezTo>
                  <a:lnTo>
                    <a:pt x="5371" y="2537"/>
                  </a:lnTo>
                  <a:cubicBezTo>
                    <a:pt x="6500" y="1502"/>
                    <a:pt x="5514" y="1"/>
                    <a:pt x="43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98"/>
            <p:cNvSpPr/>
            <p:nvPr/>
          </p:nvSpPr>
          <p:spPr>
            <a:xfrm>
              <a:off x="6539388" y="1982906"/>
              <a:ext cx="17475" cy="13900"/>
            </a:xfrm>
            <a:custGeom>
              <a:avLst/>
              <a:gdLst/>
              <a:ahLst/>
              <a:cxnLst/>
              <a:rect l="l" t="t" r="r" b="b"/>
              <a:pathLst>
                <a:path w="699" h="556" extrusionOk="0">
                  <a:moveTo>
                    <a:pt x="416" y="1"/>
                  </a:moveTo>
                  <a:cubicBezTo>
                    <a:pt x="370" y="1"/>
                    <a:pt x="322" y="19"/>
                    <a:pt x="279" y="62"/>
                  </a:cubicBezTo>
                  <a:lnTo>
                    <a:pt x="124" y="216"/>
                  </a:lnTo>
                  <a:cubicBezTo>
                    <a:pt x="1" y="340"/>
                    <a:pt x="93" y="556"/>
                    <a:pt x="279" y="556"/>
                  </a:cubicBezTo>
                  <a:cubicBezTo>
                    <a:pt x="309" y="556"/>
                    <a:pt x="371" y="556"/>
                    <a:pt x="402" y="494"/>
                  </a:cubicBezTo>
                  <a:lnTo>
                    <a:pt x="556" y="340"/>
                  </a:lnTo>
                  <a:cubicBezTo>
                    <a:pt x="698" y="197"/>
                    <a:pt x="568" y="1"/>
                    <a:pt x="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98"/>
            <p:cNvSpPr/>
            <p:nvPr/>
          </p:nvSpPr>
          <p:spPr>
            <a:xfrm>
              <a:off x="6583363" y="2026106"/>
              <a:ext cx="16700" cy="13900"/>
            </a:xfrm>
            <a:custGeom>
              <a:avLst/>
              <a:gdLst/>
              <a:ahLst/>
              <a:cxnLst/>
              <a:rect l="l" t="t" r="r" b="b"/>
              <a:pathLst>
                <a:path w="668" h="556" extrusionOk="0">
                  <a:moveTo>
                    <a:pt x="371" y="1"/>
                  </a:moveTo>
                  <a:cubicBezTo>
                    <a:pt x="321" y="1"/>
                    <a:pt x="267" y="19"/>
                    <a:pt x="217" y="62"/>
                  </a:cubicBezTo>
                  <a:lnTo>
                    <a:pt x="63" y="216"/>
                  </a:lnTo>
                  <a:cubicBezTo>
                    <a:pt x="1" y="278"/>
                    <a:pt x="1" y="402"/>
                    <a:pt x="63" y="494"/>
                  </a:cubicBezTo>
                  <a:cubicBezTo>
                    <a:pt x="124" y="525"/>
                    <a:pt x="155" y="556"/>
                    <a:pt x="217" y="556"/>
                  </a:cubicBezTo>
                  <a:cubicBezTo>
                    <a:pt x="279" y="556"/>
                    <a:pt x="310" y="525"/>
                    <a:pt x="371" y="494"/>
                  </a:cubicBezTo>
                  <a:lnTo>
                    <a:pt x="526" y="340"/>
                  </a:lnTo>
                  <a:cubicBezTo>
                    <a:pt x="668" y="198"/>
                    <a:pt x="537"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98"/>
            <p:cNvSpPr/>
            <p:nvPr/>
          </p:nvSpPr>
          <p:spPr>
            <a:xfrm>
              <a:off x="6557913" y="2004481"/>
              <a:ext cx="20075" cy="19325"/>
            </a:xfrm>
            <a:custGeom>
              <a:avLst/>
              <a:gdLst/>
              <a:ahLst/>
              <a:cxnLst/>
              <a:rect l="l" t="t" r="r" b="b"/>
              <a:pathLst>
                <a:path w="803" h="773" extrusionOk="0">
                  <a:moveTo>
                    <a:pt x="177" y="0"/>
                  </a:moveTo>
                  <a:cubicBezTo>
                    <a:pt x="103" y="0"/>
                    <a:pt x="29" y="40"/>
                    <a:pt x="1" y="125"/>
                  </a:cubicBezTo>
                  <a:cubicBezTo>
                    <a:pt x="1" y="279"/>
                    <a:pt x="62" y="464"/>
                    <a:pt x="186" y="588"/>
                  </a:cubicBezTo>
                  <a:cubicBezTo>
                    <a:pt x="309" y="711"/>
                    <a:pt x="463" y="773"/>
                    <a:pt x="649" y="773"/>
                  </a:cubicBezTo>
                  <a:cubicBezTo>
                    <a:pt x="803" y="680"/>
                    <a:pt x="803" y="433"/>
                    <a:pt x="618" y="372"/>
                  </a:cubicBezTo>
                  <a:lnTo>
                    <a:pt x="587" y="372"/>
                  </a:lnTo>
                  <a:cubicBezTo>
                    <a:pt x="463" y="372"/>
                    <a:pt x="371" y="279"/>
                    <a:pt x="371" y="156"/>
                  </a:cubicBezTo>
                  <a:cubicBezTo>
                    <a:pt x="354" y="55"/>
                    <a:pt x="265"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98"/>
            <p:cNvSpPr/>
            <p:nvPr/>
          </p:nvSpPr>
          <p:spPr>
            <a:xfrm>
              <a:off x="6503013" y="1957856"/>
              <a:ext cx="123600" cy="109925"/>
            </a:xfrm>
            <a:custGeom>
              <a:avLst/>
              <a:gdLst/>
              <a:ahLst/>
              <a:cxnLst/>
              <a:rect l="l" t="t" r="r" b="b"/>
              <a:pathLst>
                <a:path w="4944" h="4397" extrusionOk="0">
                  <a:moveTo>
                    <a:pt x="1548" y="366"/>
                  </a:moveTo>
                  <a:cubicBezTo>
                    <a:pt x="1733" y="366"/>
                    <a:pt x="1921" y="439"/>
                    <a:pt x="2073" y="601"/>
                  </a:cubicBezTo>
                  <a:lnTo>
                    <a:pt x="4203" y="2730"/>
                  </a:lnTo>
                  <a:cubicBezTo>
                    <a:pt x="4746" y="3274"/>
                    <a:pt x="4240" y="4016"/>
                    <a:pt x="3669" y="4016"/>
                  </a:cubicBezTo>
                  <a:cubicBezTo>
                    <a:pt x="3494" y="4016"/>
                    <a:pt x="3312" y="3946"/>
                    <a:pt x="3153" y="3780"/>
                  </a:cubicBezTo>
                  <a:lnTo>
                    <a:pt x="1024" y="1650"/>
                  </a:lnTo>
                  <a:cubicBezTo>
                    <a:pt x="869" y="1496"/>
                    <a:pt x="808" y="1311"/>
                    <a:pt x="808" y="1126"/>
                  </a:cubicBezTo>
                  <a:cubicBezTo>
                    <a:pt x="808" y="669"/>
                    <a:pt x="1170" y="366"/>
                    <a:pt x="1548" y="366"/>
                  </a:cubicBezTo>
                  <a:close/>
                  <a:moveTo>
                    <a:pt x="1607" y="1"/>
                  </a:moveTo>
                  <a:cubicBezTo>
                    <a:pt x="735" y="1"/>
                    <a:pt x="0" y="1086"/>
                    <a:pt x="746" y="1928"/>
                  </a:cubicBezTo>
                  <a:lnTo>
                    <a:pt x="2875" y="4057"/>
                  </a:lnTo>
                  <a:cubicBezTo>
                    <a:pt x="3091" y="4273"/>
                    <a:pt x="3369" y="4397"/>
                    <a:pt x="3678" y="4397"/>
                  </a:cubicBezTo>
                  <a:cubicBezTo>
                    <a:pt x="3986" y="4397"/>
                    <a:pt x="4264" y="4273"/>
                    <a:pt x="4511" y="4057"/>
                  </a:cubicBezTo>
                  <a:cubicBezTo>
                    <a:pt x="4943" y="3625"/>
                    <a:pt x="4943" y="2885"/>
                    <a:pt x="4511" y="2422"/>
                  </a:cubicBezTo>
                  <a:lnTo>
                    <a:pt x="2351" y="292"/>
                  </a:lnTo>
                  <a:cubicBezTo>
                    <a:pt x="2112" y="88"/>
                    <a:pt x="1854" y="1"/>
                    <a:pt x="16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98"/>
            <p:cNvSpPr/>
            <p:nvPr/>
          </p:nvSpPr>
          <p:spPr>
            <a:xfrm>
              <a:off x="6307938" y="2036706"/>
              <a:ext cx="241525" cy="228975"/>
            </a:xfrm>
            <a:custGeom>
              <a:avLst/>
              <a:gdLst/>
              <a:ahLst/>
              <a:cxnLst/>
              <a:rect l="l" t="t" r="r" b="b"/>
              <a:pathLst>
                <a:path w="9661" h="9159" extrusionOk="0">
                  <a:moveTo>
                    <a:pt x="5987" y="348"/>
                  </a:moveTo>
                  <a:cubicBezTo>
                    <a:pt x="6142" y="348"/>
                    <a:pt x="6234" y="440"/>
                    <a:pt x="6234" y="595"/>
                  </a:cubicBezTo>
                  <a:lnTo>
                    <a:pt x="6234" y="811"/>
                  </a:lnTo>
                  <a:cubicBezTo>
                    <a:pt x="6080" y="811"/>
                    <a:pt x="5895" y="842"/>
                    <a:pt x="5741" y="873"/>
                  </a:cubicBezTo>
                  <a:lnTo>
                    <a:pt x="5741" y="595"/>
                  </a:lnTo>
                  <a:cubicBezTo>
                    <a:pt x="5741" y="440"/>
                    <a:pt x="5833" y="348"/>
                    <a:pt x="5987" y="348"/>
                  </a:cubicBezTo>
                  <a:close/>
                  <a:moveTo>
                    <a:pt x="8129" y="1069"/>
                  </a:moveTo>
                  <a:cubicBezTo>
                    <a:pt x="8317" y="1069"/>
                    <a:pt x="8492" y="1331"/>
                    <a:pt x="8302" y="1521"/>
                  </a:cubicBezTo>
                  <a:lnTo>
                    <a:pt x="8117" y="1706"/>
                  </a:lnTo>
                  <a:cubicBezTo>
                    <a:pt x="8086" y="1644"/>
                    <a:pt x="8024" y="1582"/>
                    <a:pt x="7963" y="1521"/>
                  </a:cubicBezTo>
                  <a:cubicBezTo>
                    <a:pt x="7901" y="1459"/>
                    <a:pt x="7839" y="1397"/>
                    <a:pt x="7777" y="1335"/>
                  </a:cubicBezTo>
                  <a:lnTo>
                    <a:pt x="7963" y="1150"/>
                  </a:lnTo>
                  <a:cubicBezTo>
                    <a:pt x="8013" y="1093"/>
                    <a:pt x="8071" y="1069"/>
                    <a:pt x="8129" y="1069"/>
                  </a:cubicBezTo>
                  <a:close/>
                  <a:moveTo>
                    <a:pt x="3741" y="1593"/>
                  </a:moveTo>
                  <a:cubicBezTo>
                    <a:pt x="3800" y="1593"/>
                    <a:pt x="3862" y="1618"/>
                    <a:pt x="3920" y="1675"/>
                  </a:cubicBezTo>
                  <a:lnTo>
                    <a:pt x="4167" y="1922"/>
                  </a:lnTo>
                  <a:lnTo>
                    <a:pt x="3827" y="2292"/>
                  </a:lnTo>
                  <a:lnTo>
                    <a:pt x="3580" y="2045"/>
                  </a:lnTo>
                  <a:cubicBezTo>
                    <a:pt x="3391" y="1856"/>
                    <a:pt x="3547" y="1593"/>
                    <a:pt x="3741" y="1593"/>
                  </a:cubicBezTo>
                  <a:close/>
                  <a:moveTo>
                    <a:pt x="8858" y="3218"/>
                  </a:moveTo>
                  <a:cubicBezTo>
                    <a:pt x="8981" y="3218"/>
                    <a:pt x="9105" y="3341"/>
                    <a:pt x="9105" y="3465"/>
                  </a:cubicBezTo>
                  <a:cubicBezTo>
                    <a:pt x="9105" y="3619"/>
                    <a:pt x="8981" y="3743"/>
                    <a:pt x="8858" y="3743"/>
                  </a:cubicBezTo>
                  <a:lnTo>
                    <a:pt x="8580" y="3743"/>
                  </a:lnTo>
                  <a:cubicBezTo>
                    <a:pt x="8611" y="3557"/>
                    <a:pt x="8642" y="3403"/>
                    <a:pt x="8642" y="3218"/>
                  </a:cubicBezTo>
                  <a:close/>
                  <a:moveTo>
                    <a:pt x="2149" y="3179"/>
                  </a:moveTo>
                  <a:cubicBezTo>
                    <a:pt x="2215" y="3179"/>
                    <a:pt x="2284" y="3203"/>
                    <a:pt x="2346" y="3249"/>
                  </a:cubicBezTo>
                  <a:lnTo>
                    <a:pt x="2593" y="3496"/>
                  </a:lnTo>
                  <a:lnTo>
                    <a:pt x="2222" y="3866"/>
                  </a:lnTo>
                  <a:lnTo>
                    <a:pt x="1975" y="3619"/>
                  </a:lnTo>
                  <a:cubicBezTo>
                    <a:pt x="1883" y="3527"/>
                    <a:pt x="1883" y="3341"/>
                    <a:pt x="1975" y="3249"/>
                  </a:cubicBezTo>
                  <a:cubicBezTo>
                    <a:pt x="2022" y="3203"/>
                    <a:pt x="2083" y="3179"/>
                    <a:pt x="2149" y="3179"/>
                  </a:cubicBezTo>
                  <a:close/>
                  <a:moveTo>
                    <a:pt x="1204" y="5409"/>
                  </a:moveTo>
                  <a:cubicBezTo>
                    <a:pt x="1142" y="5594"/>
                    <a:pt x="1142" y="5749"/>
                    <a:pt x="1142" y="5934"/>
                  </a:cubicBezTo>
                  <a:lnTo>
                    <a:pt x="895" y="5934"/>
                  </a:lnTo>
                  <a:cubicBezTo>
                    <a:pt x="772" y="5934"/>
                    <a:pt x="648" y="5810"/>
                    <a:pt x="648" y="5687"/>
                  </a:cubicBezTo>
                  <a:cubicBezTo>
                    <a:pt x="648" y="5533"/>
                    <a:pt x="772" y="5409"/>
                    <a:pt x="895" y="5409"/>
                  </a:cubicBezTo>
                  <a:close/>
                  <a:moveTo>
                    <a:pt x="7531" y="5286"/>
                  </a:moveTo>
                  <a:lnTo>
                    <a:pt x="7777" y="5533"/>
                  </a:lnTo>
                  <a:cubicBezTo>
                    <a:pt x="7870" y="5625"/>
                    <a:pt x="7870" y="5810"/>
                    <a:pt x="7777" y="5903"/>
                  </a:cubicBezTo>
                  <a:cubicBezTo>
                    <a:pt x="7716" y="5949"/>
                    <a:pt x="7646" y="5972"/>
                    <a:pt x="7581" y="5972"/>
                  </a:cubicBezTo>
                  <a:cubicBezTo>
                    <a:pt x="7515" y="5972"/>
                    <a:pt x="7453" y="5949"/>
                    <a:pt x="7407" y="5903"/>
                  </a:cubicBezTo>
                  <a:lnTo>
                    <a:pt x="7160" y="5656"/>
                  </a:lnTo>
                  <a:lnTo>
                    <a:pt x="7531" y="5286"/>
                  </a:lnTo>
                  <a:close/>
                  <a:moveTo>
                    <a:pt x="5957" y="6860"/>
                  </a:moveTo>
                  <a:lnTo>
                    <a:pt x="6203" y="7107"/>
                  </a:lnTo>
                  <a:cubicBezTo>
                    <a:pt x="6296" y="7199"/>
                    <a:pt x="6296" y="7384"/>
                    <a:pt x="6203" y="7477"/>
                  </a:cubicBezTo>
                  <a:cubicBezTo>
                    <a:pt x="6142" y="7523"/>
                    <a:pt x="6072" y="7546"/>
                    <a:pt x="6007" y="7546"/>
                  </a:cubicBezTo>
                  <a:cubicBezTo>
                    <a:pt x="5941" y="7546"/>
                    <a:pt x="5879" y="7523"/>
                    <a:pt x="5833" y="7477"/>
                  </a:cubicBezTo>
                  <a:lnTo>
                    <a:pt x="5586" y="7230"/>
                  </a:lnTo>
                  <a:lnTo>
                    <a:pt x="5957" y="6860"/>
                  </a:lnTo>
                  <a:close/>
                  <a:moveTo>
                    <a:pt x="6252" y="1188"/>
                  </a:moveTo>
                  <a:cubicBezTo>
                    <a:pt x="7782" y="1188"/>
                    <a:pt x="9106" y="3155"/>
                    <a:pt x="7685" y="4576"/>
                  </a:cubicBezTo>
                  <a:lnTo>
                    <a:pt x="4876" y="7384"/>
                  </a:lnTo>
                  <a:cubicBezTo>
                    <a:pt x="4449" y="7812"/>
                    <a:pt x="3972" y="7991"/>
                    <a:pt x="3515" y="7991"/>
                  </a:cubicBezTo>
                  <a:cubicBezTo>
                    <a:pt x="1989" y="7991"/>
                    <a:pt x="674" y="6000"/>
                    <a:pt x="2099" y="4576"/>
                  </a:cubicBezTo>
                  <a:lnTo>
                    <a:pt x="4876" y="1798"/>
                  </a:lnTo>
                  <a:cubicBezTo>
                    <a:pt x="5307" y="1368"/>
                    <a:pt x="5789" y="1188"/>
                    <a:pt x="6252" y="1188"/>
                  </a:cubicBezTo>
                  <a:close/>
                  <a:moveTo>
                    <a:pt x="1605" y="7446"/>
                  </a:moveTo>
                  <a:cubicBezTo>
                    <a:pt x="1667" y="7508"/>
                    <a:pt x="1729" y="7569"/>
                    <a:pt x="1790" y="7631"/>
                  </a:cubicBezTo>
                  <a:lnTo>
                    <a:pt x="1975" y="7816"/>
                  </a:lnTo>
                  <a:lnTo>
                    <a:pt x="1790" y="8002"/>
                  </a:lnTo>
                  <a:cubicBezTo>
                    <a:pt x="1733" y="8059"/>
                    <a:pt x="1669" y="8083"/>
                    <a:pt x="1607" y="8083"/>
                  </a:cubicBezTo>
                  <a:cubicBezTo>
                    <a:pt x="1405" y="8083"/>
                    <a:pt x="1230" y="7821"/>
                    <a:pt x="1420" y="7631"/>
                  </a:cubicBezTo>
                  <a:lnTo>
                    <a:pt x="1605" y="7446"/>
                  </a:lnTo>
                  <a:close/>
                  <a:moveTo>
                    <a:pt x="4012" y="8279"/>
                  </a:moveTo>
                  <a:lnTo>
                    <a:pt x="4012" y="8557"/>
                  </a:lnTo>
                  <a:cubicBezTo>
                    <a:pt x="4012" y="8711"/>
                    <a:pt x="3889" y="8835"/>
                    <a:pt x="3765" y="8835"/>
                  </a:cubicBezTo>
                  <a:cubicBezTo>
                    <a:pt x="3611" y="8835"/>
                    <a:pt x="3488" y="8711"/>
                    <a:pt x="3488" y="8557"/>
                  </a:cubicBezTo>
                  <a:lnTo>
                    <a:pt x="3488" y="8341"/>
                  </a:lnTo>
                  <a:lnTo>
                    <a:pt x="3765" y="8341"/>
                  </a:lnTo>
                  <a:lnTo>
                    <a:pt x="4012" y="8279"/>
                  </a:lnTo>
                  <a:close/>
                  <a:moveTo>
                    <a:pt x="5960" y="1"/>
                  </a:moveTo>
                  <a:cubicBezTo>
                    <a:pt x="5648" y="1"/>
                    <a:pt x="5339" y="209"/>
                    <a:pt x="5308" y="626"/>
                  </a:cubicBezTo>
                  <a:lnTo>
                    <a:pt x="5308" y="1027"/>
                  </a:lnTo>
                  <a:cubicBezTo>
                    <a:pt x="5031" y="1150"/>
                    <a:pt x="4784" y="1335"/>
                    <a:pt x="4568" y="1521"/>
                  </a:cubicBezTo>
                  <a:lnTo>
                    <a:pt x="4444" y="1675"/>
                  </a:lnTo>
                  <a:lnTo>
                    <a:pt x="4197" y="1428"/>
                  </a:lnTo>
                  <a:cubicBezTo>
                    <a:pt x="4059" y="1289"/>
                    <a:pt x="3889" y="1220"/>
                    <a:pt x="3719" y="1220"/>
                  </a:cubicBezTo>
                  <a:cubicBezTo>
                    <a:pt x="3549" y="1220"/>
                    <a:pt x="3380" y="1289"/>
                    <a:pt x="3241" y="1428"/>
                  </a:cubicBezTo>
                  <a:cubicBezTo>
                    <a:pt x="2994" y="1675"/>
                    <a:pt x="2994" y="2076"/>
                    <a:pt x="3241" y="2354"/>
                  </a:cubicBezTo>
                  <a:lnTo>
                    <a:pt x="3488" y="2601"/>
                  </a:lnTo>
                  <a:lnTo>
                    <a:pt x="2870" y="3249"/>
                  </a:lnTo>
                  <a:lnTo>
                    <a:pt x="2624" y="3002"/>
                  </a:lnTo>
                  <a:cubicBezTo>
                    <a:pt x="2528" y="2853"/>
                    <a:pt x="2397" y="2791"/>
                    <a:pt x="2258" y="2791"/>
                  </a:cubicBezTo>
                  <a:cubicBezTo>
                    <a:pt x="1765" y="2791"/>
                    <a:pt x="1168" y="3560"/>
                    <a:pt x="1698" y="3897"/>
                  </a:cubicBezTo>
                  <a:lnTo>
                    <a:pt x="1945" y="4144"/>
                  </a:lnTo>
                  <a:lnTo>
                    <a:pt x="1790" y="4267"/>
                  </a:lnTo>
                  <a:cubicBezTo>
                    <a:pt x="1605" y="4483"/>
                    <a:pt x="1420" y="4730"/>
                    <a:pt x="1296" y="5008"/>
                  </a:cubicBezTo>
                  <a:lnTo>
                    <a:pt x="895" y="5008"/>
                  </a:lnTo>
                  <a:cubicBezTo>
                    <a:pt x="0" y="5008"/>
                    <a:pt x="0" y="6335"/>
                    <a:pt x="895" y="6335"/>
                  </a:cubicBezTo>
                  <a:lnTo>
                    <a:pt x="1142" y="6335"/>
                  </a:lnTo>
                  <a:cubicBezTo>
                    <a:pt x="1173" y="6613"/>
                    <a:pt x="1266" y="6860"/>
                    <a:pt x="1420" y="7107"/>
                  </a:cubicBezTo>
                  <a:lnTo>
                    <a:pt x="1173" y="7353"/>
                  </a:lnTo>
                  <a:cubicBezTo>
                    <a:pt x="721" y="7829"/>
                    <a:pt x="1149" y="8470"/>
                    <a:pt x="1652" y="8470"/>
                  </a:cubicBezTo>
                  <a:cubicBezTo>
                    <a:pt x="1802" y="8470"/>
                    <a:pt x="1957" y="8414"/>
                    <a:pt x="2099" y="8279"/>
                  </a:cubicBezTo>
                  <a:lnTo>
                    <a:pt x="2346" y="8032"/>
                  </a:lnTo>
                  <a:cubicBezTo>
                    <a:pt x="2562" y="8187"/>
                    <a:pt x="2840" y="8279"/>
                    <a:pt x="3117" y="8310"/>
                  </a:cubicBezTo>
                  <a:lnTo>
                    <a:pt x="3117" y="8557"/>
                  </a:lnTo>
                  <a:cubicBezTo>
                    <a:pt x="3148" y="8958"/>
                    <a:pt x="3465" y="9159"/>
                    <a:pt x="3781" y="9159"/>
                  </a:cubicBezTo>
                  <a:cubicBezTo>
                    <a:pt x="4097" y="9159"/>
                    <a:pt x="4414" y="8958"/>
                    <a:pt x="4444" y="8557"/>
                  </a:cubicBezTo>
                  <a:lnTo>
                    <a:pt x="4444" y="8156"/>
                  </a:lnTo>
                  <a:cubicBezTo>
                    <a:pt x="4691" y="8032"/>
                    <a:pt x="4938" y="7847"/>
                    <a:pt x="5154" y="7631"/>
                  </a:cubicBezTo>
                  <a:lnTo>
                    <a:pt x="5278" y="7508"/>
                  </a:lnTo>
                  <a:lnTo>
                    <a:pt x="5525" y="7755"/>
                  </a:lnTo>
                  <a:cubicBezTo>
                    <a:pt x="5673" y="7889"/>
                    <a:pt x="5833" y="7946"/>
                    <a:pt x="5984" y="7946"/>
                  </a:cubicBezTo>
                  <a:cubicBezTo>
                    <a:pt x="6494" y="7946"/>
                    <a:pt x="6910" y="7305"/>
                    <a:pt x="6481" y="6829"/>
                  </a:cubicBezTo>
                  <a:lnTo>
                    <a:pt x="6234" y="6613"/>
                  </a:lnTo>
                  <a:lnTo>
                    <a:pt x="6852" y="5965"/>
                  </a:lnTo>
                  <a:lnTo>
                    <a:pt x="7098" y="6212"/>
                  </a:lnTo>
                  <a:cubicBezTo>
                    <a:pt x="7242" y="6355"/>
                    <a:pt x="7404" y="6415"/>
                    <a:pt x="7560" y="6415"/>
                  </a:cubicBezTo>
                  <a:cubicBezTo>
                    <a:pt x="8075" y="6415"/>
                    <a:pt x="8529" y="5760"/>
                    <a:pt x="8055" y="5286"/>
                  </a:cubicBezTo>
                  <a:lnTo>
                    <a:pt x="7777" y="5008"/>
                  </a:lnTo>
                  <a:lnTo>
                    <a:pt x="7932" y="4885"/>
                  </a:lnTo>
                  <a:cubicBezTo>
                    <a:pt x="8148" y="4668"/>
                    <a:pt x="8302" y="4422"/>
                    <a:pt x="8426" y="4175"/>
                  </a:cubicBezTo>
                  <a:lnTo>
                    <a:pt x="8827" y="4175"/>
                  </a:lnTo>
                  <a:cubicBezTo>
                    <a:pt x="9660" y="4082"/>
                    <a:pt x="9660" y="2909"/>
                    <a:pt x="8827" y="2848"/>
                  </a:cubicBezTo>
                  <a:lnTo>
                    <a:pt x="8580" y="2848"/>
                  </a:lnTo>
                  <a:cubicBezTo>
                    <a:pt x="8549" y="2570"/>
                    <a:pt x="8456" y="2292"/>
                    <a:pt x="8333" y="2076"/>
                  </a:cubicBezTo>
                  <a:lnTo>
                    <a:pt x="8580" y="1829"/>
                  </a:lnTo>
                  <a:cubicBezTo>
                    <a:pt x="9013" y="1348"/>
                    <a:pt x="8583" y="698"/>
                    <a:pt x="8066" y="698"/>
                  </a:cubicBezTo>
                  <a:cubicBezTo>
                    <a:pt x="7919" y="698"/>
                    <a:pt x="7766" y="750"/>
                    <a:pt x="7623" y="873"/>
                  </a:cubicBezTo>
                  <a:lnTo>
                    <a:pt x="7407" y="1119"/>
                  </a:lnTo>
                  <a:cubicBezTo>
                    <a:pt x="7160" y="996"/>
                    <a:pt x="6882" y="903"/>
                    <a:pt x="6636" y="873"/>
                  </a:cubicBezTo>
                  <a:lnTo>
                    <a:pt x="6636" y="626"/>
                  </a:lnTo>
                  <a:cubicBezTo>
                    <a:pt x="6589" y="209"/>
                    <a:pt x="6273" y="1"/>
                    <a:pt x="5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98"/>
            <p:cNvSpPr/>
            <p:nvPr/>
          </p:nvSpPr>
          <p:spPr>
            <a:xfrm>
              <a:off x="6473813" y="1923106"/>
              <a:ext cx="188275" cy="179600"/>
            </a:xfrm>
            <a:custGeom>
              <a:avLst/>
              <a:gdLst/>
              <a:ahLst/>
              <a:cxnLst/>
              <a:rect l="l" t="t" r="r" b="b"/>
              <a:pathLst>
                <a:path w="7531" h="7184" extrusionOk="0">
                  <a:moveTo>
                    <a:pt x="2932" y="355"/>
                  </a:moveTo>
                  <a:cubicBezTo>
                    <a:pt x="3025" y="355"/>
                    <a:pt x="3087" y="417"/>
                    <a:pt x="3087" y="510"/>
                  </a:cubicBezTo>
                  <a:lnTo>
                    <a:pt x="3087" y="664"/>
                  </a:lnTo>
                  <a:cubicBezTo>
                    <a:pt x="3025" y="664"/>
                    <a:pt x="2994" y="664"/>
                    <a:pt x="2932" y="633"/>
                  </a:cubicBezTo>
                  <a:lnTo>
                    <a:pt x="2778" y="633"/>
                  </a:lnTo>
                  <a:lnTo>
                    <a:pt x="2778" y="510"/>
                  </a:lnTo>
                  <a:cubicBezTo>
                    <a:pt x="2778" y="417"/>
                    <a:pt x="2840" y="355"/>
                    <a:pt x="2932" y="355"/>
                  </a:cubicBezTo>
                  <a:close/>
                  <a:moveTo>
                    <a:pt x="1281" y="926"/>
                  </a:moveTo>
                  <a:cubicBezTo>
                    <a:pt x="1320" y="926"/>
                    <a:pt x="1358" y="942"/>
                    <a:pt x="1389" y="972"/>
                  </a:cubicBezTo>
                  <a:lnTo>
                    <a:pt x="1482" y="1096"/>
                  </a:lnTo>
                  <a:cubicBezTo>
                    <a:pt x="1482" y="1096"/>
                    <a:pt x="1389" y="1188"/>
                    <a:pt x="1389" y="1188"/>
                  </a:cubicBezTo>
                  <a:lnTo>
                    <a:pt x="1297" y="1281"/>
                  </a:lnTo>
                  <a:lnTo>
                    <a:pt x="1173" y="1188"/>
                  </a:lnTo>
                  <a:cubicBezTo>
                    <a:pt x="1112" y="1127"/>
                    <a:pt x="1112" y="1034"/>
                    <a:pt x="1173" y="972"/>
                  </a:cubicBezTo>
                  <a:cubicBezTo>
                    <a:pt x="1204" y="942"/>
                    <a:pt x="1243" y="926"/>
                    <a:pt x="1281" y="926"/>
                  </a:cubicBezTo>
                  <a:close/>
                  <a:moveTo>
                    <a:pt x="4645" y="1327"/>
                  </a:moveTo>
                  <a:cubicBezTo>
                    <a:pt x="4684" y="1327"/>
                    <a:pt x="4722" y="1343"/>
                    <a:pt x="4753" y="1374"/>
                  </a:cubicBezTo>
                  <a:cubicBezTo>
                    <a:pt x="4815" y="1435"/>
                    <a:pt x="4815" y="1528"/>
                    <a:pt x="4753" y="1590"/>
                  </a:cubicBezTo>
                  <a:lnTo>
                    <a:pt x="4599" y="1744"/>
                  </a:lnTo>
                  <a:lnTo>
                    <a:pt x="4383" y="1528"/>
                  </a:lnTo>
                  <a:lnTo>
                    <a:pt x="4537" y="1374"/>
                  </a:lnTo>
                  <a:cubicBezTo>
                    <a:pt x="4568" y="1343"/>
                    <a:pt x="4607" y="1327"/>
                    <a:pt x="4645" y="1327"/>
                  </a:cubicBezTo>
                  <a:close/>
                  <a:moveTo>
                    <a:pt x="834" y="2577"/>
                  </a:moveTo>
                  <a:cubicBezTo>
                    <a:pt x="834" y="2670"/>
                    <a:pt x="865" y="2793"/>
                    <a:pt x="865" y="2886"/>
                  </a:cubicBezTo>
                  <a:lnTo>
                    <a:pt x="710" y="2886"/>
                  </a:lnTo>
                  <a:cubicBezTo>
                    <a:pt x="525" y="2886"/>
                    <a:pt x="525" y="2577"/>
                    <a:pt x="710" y="2577"/>
                  </a:cubicBezTo>
                  <a:close/>
                  <a:moveTo>
                    <a:pt x="5864" y="2562"/>
                  </a:moveTo>
                  <a:cubicBezTo>
                    <a:pt x="5903" y="2562"/>
                    <a:pt x="5941" y="2577"/>
                    <a:pt x="5957" y="2608"/>
                  </a:cubicBezTo>
                  <a:cubicBezTo>
                    <a:pt x="6019" y="2639"/>
                    <a:pt x="6019" y="2732"/>
                    <a:pt x="5957" y="2793"/>
                  </a:cubicBezTo>
                  <a:lnTo>
                    <a:pt x="5803" y="2978"/>
                  </a:lnTo>
                  <a:lnTo>
                    <a:pt x="5587" y="2762"/>
                  </a:lnTo>
                  <a:lnTo>
                    <a:pt x="5772" y="2608"/>
                  </a:lnTo>
                  <a:cubicBezTo>
                    <a:pt x="5787" y="2577"/>
                    <a:pt x="5826" y="2562"/>
                    <a:pt x="5864" y="2562"/>
                  </a:cubicBezTo>
                  <a:close/>
                  <a:moveTo>
                    <a:pt x="6883" y="4305"/>
                  </a:moveTo>
                  <a:cubicBezTo>
                    <a:pt x="7037" y="4305"/>
                    <a:pt x="7037" y="4552"/>
                    <a:pt x="6883" y="4583"/>
                  </a:cubicBezTo>
                  <a:lnTo>
                    <a:pt x="6728" y="4583"/>
                  </a:lnTo>
                  <a:cubicBezTo>
                    <a:pt x="6728" y="4491"/>
                    <a:pt x="6728" y="4398"/>
                    <a:pt x="6698" y="4305"/>
                  </a:cubicBezTo>
                  <a:close/>
                  <a:moveTo>
                    <a:pt x="1729" y="4213"/>
                  </a:moveTo>
                  <a:lnTo>
                    <a:pt x="1945" y="4429"/>
                  </a:lnTo>
                  <a:lnTo>
                    <a:pt x="1791" y="4583"/>
                  </a:lnTo>
                  <a:cubicBezTo>
                    <a:pt x="1760" y="4614"/>
                    <a:pt x="1721" y="4630"/>
                    <a:pt x="1683" y="4630"/>
                  </a:cubicBezTo>
                  <a:cubicBezTo>
                    <a:pt x="1644" y="4630"/>
                    <a:pt x="1605" y="4614"/>
                    <a:pt x="1575" y="4583"/>
                  </a:cubicBezTo>
                  <a:cubicBezTo>
                    <a:pt x="1513" y="4522"/>
                    <a:pt x="1513" y="4429"/>
                    <a:pt x="1575" y="4367"/>
                  </a:cubicBezTo>
                  <a:lnTo>
                    <a:pt x="1729" y="4213"/>
                  </a:lnTo>
                  <a:close/>
                  <a:moveTo>
                    <a:pt x="2963" y="5417"/>
                  </a:moveTo>
                  <a:lnTo>
                    <a:pt x="3179" y="5633"/>
                  </a:lnTo>
                  <a:lnTo>
                    <a:pt x="3025" y="5787"/>
                  </a:lnTo>
                  <a:cubicBezTo>
                    <a:pt x="2994" y="5818"/>
                    <a:pt x="2948" y="5833"/>
                    <a:pt x="2905" y="5833"/>
                  </a:cubicBezTo>
                  <a:cubicBezTo>
                    <a:pt x="2863" y="5833"/>
                    <a:pt x="2824" y="5818"/>
                    <a:pt x="2809" y="5787"/>
                  </a:cubicBezTo>
                  <a:cubicBezTo>
                    <a:pt x="2747" y="5725"/>
                    <a:pt x="2747" y="5633"/>
                    <a:pt x="2809" y="5571"/>
                  </a:cubicBezTo>
                  <a:lnTo>
                    <a:pt x="2963" y="5417"/>
                  </a:lnTo>
                  <a:close/>
                  <a:moveTo>
                    <a:pt x="2687" y="1053"/>
                  </a:moveTo>
                  <a:cubicBezTo>
                    <a:pt x="3065" y="1053"/>
                    <a:pt x="3447" y="1197"/>
                    <a:pt x="3735" y="1466"/>
                  </a:cubicBezTo>
                  <a:lnTo>
                    <a:pt x="5864" y="3596"/>
                  </a:lnTo>
                  <a:cubicBezTo>
                    <a:pt x="6932" y="4663"/>
                    <a:pt x="5957" y="6150"/>
                    <a:pt x="4818" y="6150"/>
                  </a:cubicBezTo>
                  <a:cubicBezTo>
                    <a:pt x="4475" y="6150"/>
                    <a:pt x="4118" y="6016"/>
                    <a:pt x="3797" y="5694"/>
                  </a:cubicBezTo>
                  <a:lnTo>
                    <a:pt x="1914" y="3781"/>
                  </a:lnTo>
                  <a:cubicBezTo>
                    <a:pt x="1636" y="3596"/>
                    <a:pt x="1451" y="3318"/>
                    <a:pt x="1328" y="3009"/>
                  </a:cubicBezTo>
                  <a:cubicBezTo>
                    <a:pt x="1081" y="2361"/>
                    <a:pt x="1328" y="1651"/>
                    <a:pt x="1914" y="1281"/>
                  </a:cubicBezTo>
                  <a:cubicBezTo>
                    <a:pt x="2146" y="1126"/>
                    <a:pt x="2415" y="1053"/>
                    <a:pt x="2687" y="1053"/>
                  </a:cubicBezTo>
                  <a:close/>
                  <a:moveTo>
                    <a:pt x="6266" y="5849"/>
                  </a:moveTo>
                  <a:lnTo>
                    <a:pt x="6358" y="5972"/>
                  </a:lnTo>
                  <a:cubicBezTo>
                    <a:pt x="6420" y="6034"/>
                    <a:pt x="6420" y="6126"/>
                    <a:pt x="6358" y="6188"/>
                  </a:cubicBezTo>
                  <a:cubicBezTo>
                    <a:pt x="6327" y="6219"/>
                    <a:pt x="6289" y="6234"/>
                    <a:pt x="6250" y="6234"/>
                  </a:cubicBezTo>
                  <a:cubicBezTo>
                    <a:pt x="6212" y="6234"/>
                    <a:pt x="6173" y="6219"/>
                    <a:pt x="6142" y="6188"/>
                  </a:cubicBezTo>
                  <a:lnTo>
                    <a:pt x="6049" y="6065"/>
                  </a:lnTo>
                  <a:cubicBezTo>
                    <a:pt x="6142" y="6003"/>
                    <a:pt x="6204" y="5941"/>
                    <a:pt x="6266" y="5879"/>
                  </a:cubicBezTo>
                  <a:lnTo>
                    <a:pt x="6266" y="5849"/>
                  </a:lnTo>
                  <a:close/>
                  <a:moveTo>
                    <a:pt x="4753" y="6497"/>
                  </a:moveTo>
                  <a:lnTo>
                    <a:pt x="4753" y="6620"/>
                  </a:lnTo>
                  <a:cubicBezTo>
                    <a:pt x="4753" y="6713"/>
                    <a:pt x="4692" y="6774"/>
                    <a:pt x="4599" y="6774"/>
                  </a:cubicBezTo>
                  <a:lnTo>
                    <a:pt x="4599" y="6805"/>
                  </a:lnTo>
                  <a:cubicBezTo>
                    <a:pt x="4506" y="6805"/>
                    <a:pt x="4445" y="6713"/>
                    <a:pt x="4445" y="6651"/>
                  </a:cubicBezTo>
                  <a:lnTo>
                    <a:pt x="4445" y="6497"/>
                  </a:lnTo>
                  <a:close/>
                  <a:moveTo>
                    <a:pt x="2948" y="0"/>
                  </a:moveTo>
                  <a:cubicBezTo>
                    <a:pt x="2678" y="0"/>
                    <a:pt x="2408" y="170"/>
                    <a:pt x="2377" y="510"/>
                  </a:cubicBezTo>
                  <a:lnTo>
                    <a:pt x="2377" y="664"/>
                  </a:lnTo>
                  <a:cubicBezTo>
                    <a:pt x="2192" y="695"/>
                    <a:pt x="2007" y="756"/>
                    <a:pt x="1852" y="849"/>
                  </a:cubicBezTo>
                  <a:lnTo>
                    <a:pt x="1698" y="695"/>
                  </a:lnTo>
                  <a:cubicBezTo>
                    <a:pt x="1618" y="575"/>
                    <a:pt x="1511" y="525"/>
                    <a:pt x="1397" y="525"/>
                  </a:cubicBezTo>
                  <a:cubicBezTo>
                    <a:pt x="985" y="525"/>
                    <a:pt x="491" y="1176"/>
                    <a:pt x="926" y="1466"/>
                  </a:cubicBezTo>
                  <a:lnTo>
                    <a:pt x="1081" y="1621"/>
                  </a:lnTo>
                  <a:cubicBezTo>
                    <a:pt x="988" y="1806"/>
                    <a:pt x="926" y="1960"/>
                    <a:pt x="896" y="2176"/>
                  </a:cubicBezTo>
                  <a:lnTo>
                    <a:pt x="741" y="2176"/>
                  </a:lnTo>
                  <a:cubicBezTo>
                    <a:pt x="1" y="2176"/>
                    <a:pt x="1" y="3287"/>
                    <a:pt x="741" y="3287"/>
                  </a:cubicBezTo>
                  <a:lnTo>
                    <a:pt x="1019" y="3287"/>
                  </a:lnTo>
                  <a:cubicBezTo>
                    <a:pt x="1112" y="3472"/>
                    <a:pt x="1266" y="3657"/>
                    <a:pt x="1420" y="3812"/>
                  </a:cubicBezTo>
                  <a:lnTo>
                    <a:pt x="1482" y="3904"/>
                  </a:lnTo>
                  <a:lnTo>
                    <a:pt x="1328" y="4059"/>
                  </a:lnTo>
                  <a:cubicBezTo>
                    <a:pt x="1056" y="4454"/>
                    <a:pt x="1397" y="4928"/>
                    <a:pt x="1797" y="4928"/>
                  </a:cubicBezTo>
                  <a:cubicBezTo>
                    <a:pt x="1897" y="4928"/>
                    <a:pt x="2000" y="4898"/>
                    <a:pt x="2099" y="4830"/>
                  </a:cubicBezTo>
                  <a:lnTo>
                    <a:pt x="2253" y="4676"/>
                  </a:lnTo>
                  <a:lnTo>
                    <a:pt x="2686" y="5108"/>
                  </a:lnTo>
                  <a:lnTo>
                    <a:pt x="2500" y="5293"/>
                  </a:lnTo>
                  <a:cubicBezTo>
                    <a:pt x="2085" y="5562"/>
                    <a:pt x="2599" y="6219"/>
                    <a:pt x="2999" y="6219"/>
                  </a:cubicBezTo>
                  <a:cubicBezTo>
                    <a:pt x="3104" y="6219"/>
                    <a:pt x="3201" y="6174"/>
                    <a:pt x="3272" y="6065"/>
                  </a:cubicBezTo>
                  <a:lnTo>
                    <a:pt x="3457" y="5879"/>
                  </a:lnTo>
                  <a:lnTo>
                    <a:pt x="3519" y="5972"/>
                  </a:lnTo>
                  <a:cubicBezTo>
                    <a:pt x="3673" y="6126"/>
                    <a:pt x="3858" y="6250"/>
                    <a:pt x="4043" y="6342"/>
                  </a:cubicBezTo>
                  <a:lnTo>
                    <a:pt x="4043" y="6651"/>
                  </a:lnTo>
                  <a:cubicBezTo>
                    <a:pt x="4043" y="7006"/>
                    <a:pt x="4321" y="7183"/>
                    <a:pt x="4599" y="7183"/>
                  </a:cubicBezTo>
                  <a:cubicBezTo>
                    <a:pt x="4877" y="7183"/>
                    <a:pt x="5154" y="7006"/>
                    <a:pt x="5154" y="6651"/>
                  </a:cubicBezTo>
                  <a:lnTo>
                    <a:pt x="5154" y="6528"/>
                  </a:lnTo>
                  <a:cubicBezTo>
                    <a:pt x="5371" y="6466"/>
                    <a:pt x="5556" y="6404"/>
                    <a:pt x="5710" y="6311"/>
                  </a:cubicBezTo>
                  <a:lnTo>
                    <a:pt x="5864" y="6497"/>
                  </a:lnTo>
                  <a:cubicBezTo>
                    <a:pt x="5943" y="6608"/>
                    <a:pt x="6048" y="6654"/>
                    <a:pt x="6159" y="6654"/>
                  </a:cubicBezTo>
                  <a:cubicBezTo>
                    <a:pt x="6572" y="6654"/>
                    <a:pt x="7074" y="6017"/>
                    <a:pt x="6636" y="5725"/>
                  </a:cubicBezTo>
                  <a:lnTo>
                    <a:pt x="6482" y="5571"/>
                  </a:lnTo>
                  <a:cubicBezTo>
                    <a:pt x="6574" y="5386"/>
                    <a:pt x="6636" y="5200"/>
                    <a:pt x="6667" y="5015"/>
                  </a:cubicBezTo>
                  <a:lnTo>
                    <a:pt x="6852" y="4984"/>
                  </a:lnTo>
                  <a:cubicBezTo>
                    <a:pt x="7531" y="4923"/>
                    <a:pt x="7531" y="3904"/>
                    <a:pt x="6852" y="3843"/>
                  </a:cubicBezTo>
                  <a:lnTo>
                    <a:pt x="6543" y="3843"/>
                  </a:lnTo>
                  <a:cubicBezTo>
                    <a:pt x="6451" y="3657"/>
                    <a:pt x="6327" y="3472"/>
                    <a:pt x="6173" y="3318"/>
                  </a:cubicBezTo>
                  <a:lnTo>
                    <a:pt x="6111" y="3225"/>
                  </a:lnTo>
                  <a:lnTo>
                    <a:pt x="6266" y="3071"/>
                  </a:lnTo>
                  <a:cubicBezTo>
                    <a:pt x="6537" y="2676"/>
                    <a:pt x="6196" y="2202"/>
                    <a:pt x="5796" y="2202"/>
                  </a:cubicBezTo>
                  <a:cubicBezTo>
                    <a:pt x="5696" y="2202"/>
                    <a:pt x="5593" y="2232"/>
                    <a:pt x="5494" y="2299"/>
                  </a:cubicBezTo>
                  <a:lnTo>
                    <a:pt x="5340" y="2454"/>
                  </a:lnTo>
                  <a:lnTo>
                    <a:pt x="4908" y="2053"/>
                  </a:lnTo>
                  <a:lnTo>
                    <a:pt x="5062" y="1867"/>
                  </a:lnTo>
                  <a:cubicBezTo>
                    <a:pt x="5333" y="1472"/>
                    <a:pt x="4993" y="998"/>
                    <a:pt x="4593" y="998"/>
                  </a:cubicBezTo>
                  <a:cubicBezTo>
                    <a:pt x="4493" y="998"/>
                    <a:pt x="4389" y="1028"/>
                    <a:pt x="4290" y="1096"/>
                  </a:cubicBezTo>
                  <a:lnTo>
                    <a:pt x="4136" y="1281"/>
                  </a:lnTo>
                  <a:cubicBezTo>
                    <a:pt x="3951" y="1096"/>
                    <a:pt x="3735" y="942"/>
                    <a:pt x="3519" y="818"/>
                  </a:cubicBezTo>
                  <a:lnTo>
                    <a:pt x="3519" y="510"/>
                  </a:lnTo>
                  <a:cubicBezTo>
                    <a:pt x="3488" y="170"/>
                    <a:pt x="3218" y="0"/>
                    <a:pt x="2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5" name="Google Shape;15075;p98"/>
          <p:cNvGrpSpPr/>
          <p:nvPr/>
        </p:nvGrpSpPr>
        <p:grpSpPr>
          <a:xfrm>
            <a:off x="7059893" y="2850911"/>
            <a:ext cx="287050" cy="345300"/>
            <a:chOff x="4081238" y="4142031"/>
            <a:chExt cx="287050" cy="345300"/>
          </a:xfrm>
        </p:grpSpPr>
        <p:grpSp>
          <p:nvGrpSpPr>
            <p:cNvPr id="15076" name="Google Shape;15076;p98"/>
            <p:cNvGrpSpPr/>
            <p:nvPr/>
          </p:nvGrpSpPr>
          <p:grpSpPr>
            <a:xfrm>
              <a:off x="4160713" y="4237331"/>
              <a:ext cx="118850" cy="229950"/>
              <a:chOff x="4160713" y="4237331"/>
              <a:chExt cx="118850" cy="229950"/>
            </a:xfrm>
          </p:grpSpPr>
          <p:sp>
            <p:nvSpPr>
              <p:cNvPr id="15077" name="Google Shape;15077;p98"/>
              <p:cNvSpPr/>
              <p:nvPr/>
            </p:nvSpPr>
            <p:spPr>
              <a:xfrm>
                <a:off x="4170363" y="4443331"/>
                <a:ext cx="11200" cy="18550"/>
              </a:xfrm>
              <a:custGeom>
                <a:avLst/>
                <a:gdLst/>
                <a:ahLst/>
                <a:cxnLst/>
                <a:rect l="l" t="t" r="r" b="b"/>
                <a:pathLst>
                  <a:path w="448" h="742" extrusionOk="0">
                    <a:moveTo>
                      <a:pt x="232" y="1"/>
                    </a:moveTo>
                    <a:cubicBezTo>
                      <a:pt x="108" y="1"/>
                      <a:pt x="47" y="93"/>
                      <a:pt x="47" y="217"/>
                    </a:cubicBezTo>
                    <a:lnTo>
                      <a:pt x="47" y="556"/>
                    </a:lnTo>
                    <a:cubicBezTo>
                      <a:pt x="0" y="680"/>
                      <a:pt x="108" y="741"/>
                      <a:pt x="220" y="741"/>
                    </a:cubicBezTo>
                    <a:cubicBezTo>
                      <a:pt x="332" y="741"/>
                      <a:pt x="448" y="680"/>
                      <a:pt x="417" y="556"/>
                    </a:cubicBezTo>
                    <a:lnTo>
                      <a:pt x="417" y="217"/>
                    </a:lnTo>
                    <a:cubicBezTo>
                      <a:pt x="417" y="93"/>
                      <a:pt x="325" y="32"/>
                      <a:pt x="232" y="32"/>
                    </a:cubicBezTo>
                    <a:lnTo>
                      <a:pt x="2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98"/>
              <p:cNvSpPr/>
              <p:nvPr/>
            </p:nvSpPr>
            <p:spPr>
              <a:xfrm>
                <a:off x="4268738" y="4444106"/>
                <a:ext cx="10825" cy="18550"/>
              </a:xfrm>
              <a:custGeom>
                <a:avLst/>
                <a:gdLst/>
                <a:ahLst/>
                <a:cxnLst/>
                <a:rect l="l" t="t" r="r" b="b"/>
                <a:pathLst>
                  <a:path w="433" h="742" extrusionOk="0">
                    <a:moveTo>
                      <a:pt x="205" y="1"/>
                    </a:moveTo>
                    <a:cubicBezTo>
                      <a:pt x="108" y="1"/>
                      <a:pt x="16" y="62"/>
                      <a:pt x="0" y="186"/>
                    </a:cubicBezTo>
                    <a:lnTo>
                      <a:pt x="0" y="556"/>
                    </a:lnTo>
                    <a:cubicBezTo>
                      <a:pt x="0" y="649"/>
                      <a:pt x="93" y="741"/>
                      <a:pt x="216" y="741"/>
                    </a:cubicBezTo>
                    <a:cubicBezTo>
                      <a:pt x="340" y="741"/>
                      <a:pt x="432" y="649"/>
                      <a:pt x="432" y="525"/>
                    </a:cubicBezTo>
                    <a:lnTo>
                      <a:pt x="432" y="186"/>
                    </a:lnTo>
                    <a:cubicBezTo>
                      <a:pt x="402" y="62"/>
                      <a:pt x="301"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98"/>
              <p:cNvSpPr/>
              <p:nvPr/>
            </p:nvSpPr>
            <p:spPr>
              <a:xfrm>
                <a:off x="4207013" y="4451631"/>
                <a:ext cx="35525" cy="15650"/>
              </a:xfrm>
              <a:custGeom>
                <a:avLst/>
                <a:gdLst/>
                <a:ahLst/>
                <a:cxnLst/>
                <a:rect l="l" t="t" r="r" b="b"/>
                <a:pathLst>
                  <a:path w="1421" h="626" extrusionOk="0">
                    <a:moveTo>
                      <a:pt x="247" y="1"/>
                    </a:moveTo>
                    <a:cubicBezTo>
                      <a:pt x="193" y="1"/>
                      <a:pt x="139" y="24"/>
                      <a:pt x="93" y="70"/>
                    </a:cubicBezTo>
                    <a:cubicBezTo>
                      <a:pt x="31" y="132"/>
                      <a:pt x="0" y="255"/>
                      <a:pt x="93" y="348"/>
                    </a:cubicBezTo>
                    <a:cubicBezTo>
                      <a:pt x="263" y="533"/>
                      <a:pt x="494" y="625"/>
                      <a:pt x="726" y="625"/>
                    </a:cubicBezTo>
                    <a:cubicBezTo>
                      <a:pt x="957" y="625"/>
                      <a:pt x="1189" y="533"/>
                      <a:pt x="1358" y="348"/>
                    </a:cubicBezTo>
                    <a:cubicBezTo>
                      <a:pt x="1420" y="255"/>
                      <a:pt x="1420" y="132"/>
                      <a:pt x="1327" y="70"/>
                    </a:cubicBezTo>
                    <a:cubicBezTo>
                      <a:pt x="1281" y="24"/>
                      <a:pt x="1227" y="1"/>
                      <a:pt x="1177" y="1"/>
                    </a:cubicBezTo>
                    <a:cubicBezTo>
                      <a:pt x="1127" y="1"/>
                      <a:pt x="1081" y="24"/>
                      <a:pt x="1050" y="70"/>
                    </a:cubicBezTo>
                    <a:cubicBezTo>
                      <a:pt x="957" y="163"/>
                      <a:pt x="834" y="209"/>
                      <a:pt x="714" y="209"/>
                    </a:cubicBezTo>
                    <a:cubicBezTo>
                      <a:pt x="594" y="209"/>
                      <a:pt x="479" y="163"/>
                      <a:pt x="402" y="70"/>
                    </a:cubicBezTo>
                    <a:cubicBezTo>
                      <a:pt x="355" y="24"/>
                      <a:pt x="301" y="1"/>
                      <a:pt x="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98"/>
              <p:cNvSpPr/>
              <p:nvPr/>
            </p:nvSpPr>
            <p:spPr>
              <a:xfrm>
                <a:off x="4160713" y="4370806"/>
                <a:ext cx="40925" cy="35150"/>
              </a:xfrm>
              <a:custGeom>
                <a:avLst/>
                <a:gdLst/>
                <a:ahLst/>
                <a:cxnLst/>
                <a:rect l="l" t="t" r="r" b="b"/>
                <a:pathLst>
                  <a:path w="1637" h="1406" extrusionOk="0">
                    <a:moveTo>
                      <a:pt x="902" y="398"/>
                    </a:moveTo>
                    <a:cubicBezTo>
                      <a:pt x="920" y="398"/>
                      <a:pt x="938" y="399"/>
                      <a:pt x="957" y="402"/>
                    </a:cubicBezTo>
                    <a:cubicBezTo>
                      <a:pt x="1297" y="433"/>
                      <a:pt x="1297" y="957"/>
                      <a:pt x="957" y="988"/>
                    </a:cubicBezTo>
                    <a:cubicBezTo>
                      <a:pt x="938" y="991"/>
                      <a:pt x="920" y="992"/>
                      <a:pt x="902" y="992"/>
                    </a:cubicBezTo>
                    <a:cubicBezTo>
                      <a:pt x="513" y="992"/>
                      <a:pt x="513" y="398"/>
                      <a:pt x="902" y="398"/>
                    </a:cubicBezTo>
                    <a:close/>
                    <a:moveTo>
                      <a:pt x="957" y="1"/>
                    </a:moveTo>
                    <a:cubicBezTo>
                      <a:pt x="309" y="1"/>
                      <a:pt x="1" y="741"/>
                      <a:pt x="433" y="1204"/>
                    </a:cubicBezTo>
                    <a:cubicBezTo>
                      <a:pt x="582" y="1343"/>
                      <a:pt x="760" y="1406"/>
                      <a:pt x="932" y="1406"/>
                    </a:cubicBezTo>
                    <a:cubicBezTo>
                      <a:pt x="1296" y="1406"/>
                      <a:pt x="1636" y="1129"/>
                      <a:pt x="1636" y="711"/>
                    </a:cubicBezTo>
                    <a:cubicBezTo>
                      <a:pt x="1636" y="309"/>
                      <a:pt x="1328"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98"/>
              <p:cNvSpPr/>
              <p:nvPr/>
            </p:nvSpPr>
            <p:spPr>
              <a:xfrm>
                <a:off x="4169213" y="4237331"/>
                <a:ext cx="38600" cy="33125"/>
              </a:xfrm>
              <a:custGeom>
                <a:avLst/>
                <a:gdLst/>
                <a:ahLst/>
                <a:cxnLst/>
                <a:rect l="l" t="t" r="r" b="b"/>
                <a:pathLst>
                  <a:path w="1544" h="1325" extrusionOk="0">
                    <a:moveTo>
                      <a:pt x="648" y="402"/>
                    </a:moveTo>
                    <a:cubicBezTo>
                      <a:pt x="803" y="402"/>
                      <a:pt x="926" y="525"/>
                      <a:pt x="926" y="680"/>
                    </a:cubicBezTo>
                    <a:cubicBezTo>
                      <a:pt x="926" y="762"/>
                      <a:pt x="894" y="794"/>
                      <a:pt x="848" y="794"/>
                    </a:cubicBezTo>
                    <a:cubicBezTo>
                      <a:pt x="688" y="794"/>
                      <a:pt x="360" y="402"/>
                      <a:pt x="648" y="402"/>
                    </a:cubicBezTo>
                    <a:close/>
                    <a:moveTo>
                      <a:pt x="648" y="1"/>
                    </a:moveTo>
                    <a:cubicBezTo>
                      <a:pt x="309" y="1"/>
                      <a:pt x="0" y="309"/>
                      <a:pt x="0" y="680"/>
                    </a:cubicBezTo>
                    <a:cubicBezTo>
                      <a:pt x="0" y="1060"/>
                      <a:pt x="333" y="1325"/>
                      <a:pt x="672" y="1325"/>
                    </a:cubicBezTo>
                    <a:cubicBezTo>
                      <a:pt x="828" y="1325"/>
                      <a:pt x="985" y="1269"/>
                      <a:pt x="1111" y="1143"/>
                    </a:cubicBezTo>
                    <a:cubicBezTo>
                      <a:pt x="1543" y="711"/>
                      <a:pt x="123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82" name="Google Shape;15082;p98"/>
            <p:cNvSpPr/>
            <p:nvPr/>
          </p:nvSpPr>
          <p:spPr>
            <a:xfrm>
              <a:off x="4081238" y="4142031"/>
              <a:ext cx="287050" cy="345300"/>
            </a:xfrm>
            <a:custGeom>
              <a:avLst/>
              <a:gdLst/>
              <a:ahLst/>
              <a:cxnLst/>
              <a:rect l="l" t="t" r="r" b="b"/>
              <a:pathLst>
                <a:path w="11482" h="13812" extrusionOk="0">
                  <a:moveTo>
                    <a:pt x="2655" y="418"/>
                  </a:moveTo>
                  <a:lnTo>
                    <a:pt x="2964" y="696"/>
                  </a:lnTo>
                  <a:cubicBezTo>
                    <a:pt x="2995" y="727"/>
                    <a:pt x="2995" y="757"/>
                    <a:pt x="2964" y="788"/>
                  </a:cubicBezTo>
                  <a:lnTo>
                    <a:pt x="2192" y="1652"/>
                  </a:lnTo>
                  <a:cubicBezTo>
                    <a:pt x="2192" y="1668"/>
                    <a:pt x="2177" y="1676"/>
                    <a:pt x="2161" y="1676"/>
                  </a:cubicBezTo>
                  <a:cubicBezTo>
                    <a:pt x="2146" y="1676"/>
                    <a:pt x="2130" y="1668"/>
                    <a:pt x="2130" y="1652"/>
                  </a:cubicBezTo>
                  <a:lnTo>
                    <a:pt x="1822" y="1375"/>
                  </a:lnTo>
                  <a:cubicBezTo>
                    <a:pt x="1791" y="1375"/>
                    <a:pt x="1791" y="1344"/>
                    <a:pt x="1822" y="1313"/>
                  </a:cubicBezTo>
                  <a:lnTo>
                    <a:pt x="2593" y="418"/>
                  </a:lnTo>
                  <a:close/>
                  <a:moveTo>
                    <a:pt x="3149" y="1189"/>
                  </a:moveTo>
                  <a:lnTo>
                    <a:pt x="3643" y="1652"/>
                  </a:lnTo>
                  <a:lnTo>
                    <a:pt x="3149" y="2208"/>
                  </a:lnTo>
                  <a:lnTo>
                    <a:pt x="2624" y="1776"/>
                  </a:lnTo>
                  <a:lnTo>
                    <a:pt x="3149" y="1189"/>
                  </a:lnTo>
                  <a:close/>
                  <a:moveTo>
                    <a:pt x="4167" y="3504"/>
                  </a:moveTo>
                  <a:cubicBezTo>
                    <a:pt x="4723" y="3504"/>
                    <a:pt x="5155" y="3936"/>
                    <a:pt x="5155" y="4492"/>
                  </a:cubicBezTo>
                  <a:cubicBezTo>
                    <a:pt x="5124" y="5016"/>
                    <a:pt x="4723" y="5448"/>
                    <a:pt x="4167" y="5448"/>
                  </a:cubicBezTo>
                  <a:cubicBezTo>
                    <a:pt x="3643" y="5448"/>
                    <a:pt x="3211" y="5016"/>
                    <a:pt x="3211" y="4492"/>
                  </a:cubicBezTo>
                  <a:cubicBezTo>
                    <a:pt x="3211" y="3936"/>
                    <a:pt x="3643" y="3535"/>
                    <a:pt x="4167" y="3504"/>
                  </a:cubicBezTo>
                  <a:close/>
                  <a:moveTo>
                    <a:pt x="8581" y="5788"/>
                  </a:moveTo>
                  <a:lnTo>
                    <a:pt x="9013" y="6158"/>
                  </a:lnTo>
                  <a:lnTo>
                    <a:pt x="8334" y="6930"/>
                  </a:lnTo>
                  <a:lnTo>
                    <a:pt x="7902" y="6559"/>
                  </a:lnTo>
                  <a:lnTo>
                    <a:pt x="8581" y="5788"/>
                  </a:lnTo>
                  <a:close/>
                  <a:moveTo>
                    <a:pt x="9491" y="6259"/>
                  </a:moveTo>
                  <a:cubicBezTo>
                    <a:pt x="9506" y="6259"/>
                    <a:pt x="9522" y="6266"/>
                    <a:pt x="9537" y="6282"/>
                  </a:cubicBezTo>
                  <a:lnTo>
                    <a:pt x="9846" y="6559"/>
                  </a:lnTo>
                  <a:cubicBezTo>
                    <a:pt x="9877" y="6559"/>
                    <a:pt x="9877" y="6621"/>
                    <a:pt x="9846" y="6621"/>
                  </a:cubicBezTo>
                  <a:cubicBezTo>
                    <a:pt x="9846" y="6621"/>
                    <a:pt x="8920" y="7701"/>
                    <a:pt x="8920" y="7701"/>
                  </a:cubicBezTo>
                  <a:lnTo>
                    <a:pt x="8827" y="7701"/>
                  </a:lnTo>
                  <a:lnTo>
                    <a:pt x="8519" y="7424"/>
                  </a:lnTo>
                  <a:cubicBezTo>
                    <a:pt x="8488" y="7393"/>
                    <a:pt x="8488" y="7362"/>
                    <a:pt x="8519" y="7331"/>
                  </a:cubicBezTo>
                  <a:lnTo>
                    <a:pt x="9445" y="6282"/>
                  </a:lnTo>
                  <a:cubicBezTo>
                    <a:pt x="9460" y="6266"/>
                    <a:pt x="9476" y="6259"/>
                    <a:pt x="9491" y="6259"/>
                  </a:cubicBezTo>
                  <a:close/>
                  <a:moveTo>
                    <a:pt x="2902" y="4955"/>
                  </a:moveTo>
                  <a:cubicBezTo>
                    <a:pt x="2933" y="5078"/>
                    <a:pt x="3025" y="5201"/>
                    <a:pt x="3118" y="5325"/>
                  </a:cubicBezTo>
                  <a:cubicBezTo>
                    <a:pt x="3334" y="5634"/>
                    <a:pt x="3704" y="5819"/>
                    <a:pt x="4106" y="5850"/>
                  </a:cubicBezTo>
                  <a:cubicBezTo>
                    <a:pt x="3735" y="6652"/>
                    <a:pt x="3766" y="7578"/>
                    <a:pt x="4198" y="8349"/>
                  </a:cubicBezTo>
                  <a:cubicBezTo>
                    <a:pt x="4075" y="8349"/>
                    <a:pt x="3951" y="8349"/>
                    <a:pt x="3828" y="8380"/>
                  </a:cubicBezTo>
                  <a:cubicBezTo>
                    <a:pt x="3466" y="8441"/>
                    <a:pt x="3104" y="8619"/>
                    <a:pt x="2829" y="8914"/>
                  </a:cubicBezTo>
                  <a:lnTo>
                    <a:pt x="2829" y="8914"/>
                  </a:lnTo>
                  <a:cubicBezTo>
                    <a:pt x="2527" y="8333"/>
                    <a:pt x="2346" y="7663"/>
                    <a:pt x="2346" y="7022"/>
                  </a:cubicBezTo>
                  <a:cubicBezTo>
                    <a:pt x="2346" y="6282"/>
                    <a:pt x="2532" y="5572"/>
                    <a:pt x="2902" y="4955"/>
                  </a:cubicBezTo>
                  <a:close/>
                  <a:moveTo>
                    <a:pt x="4136" y="8743"/>
                  </a:moveTo>
                  <a:cubicBezTo>
                    <a:pt x="4622" y="8743"/>
                    <a:pt x="5109" y="9013"/>
                    <a:pt x="5340" y="9553"/>
                  </a:cubicBezTo>
                  <a:lnTo>
                    <a:pt x="6112" y="11281"/>
                  </a:lnTo>
                  <a:lnTo>
                    <a:pt x="2161" y="11281"/>
                  </a:lnTo>
                  <a:lnTo>
                    <a:pt x="2933" y="9553"/>
                  </a:lnTo>
                  <a:cubicBezTo>
                    <a:pt x="3164" y="9013"/>
                    <a:pt x="3650" y="8743"/>
                    <a:pt x="4136" y="8743"/>
                  </a:cubicBezTo>
                  <a:close/>
                  <a:moveTo>
                    <a:pt x="9661" y="11682"/>
                  </a:moveTo>
                  <a:cubicBezTo>
                    <a:pt x="10216" y="11682"/>
                    <a:pt x="10710" y="12053"/>
                    <a:pt x="10833" y="12608"/>
                  </a:cubicBezTo>
                  <a:lnTo>
                    <a:pt x="10864" y="12608"/>
                  </a:lnTo>
                  <a:lnTo>
                    <a:pt x="10988" y="13102"/>
                  </a:lnTo>
                  <a:cubicBezTo>
                    <a:pt x="11019" y="13256"/>
                    <a:pt x="10895" y="13380"/>
                    <a:pt x="10772" y="13380"/>
                  </a:cubicBezTo>
                  <a:lnTo>
                    <a:pt x="742" y="13380"/>
                  </a:lnTo>
                  <a:cubicBezTo>
                    <a:pt x="587" y="13380"/>
                    <a:pt x="464" y="13256"/>
                    <a:pt x="526" y="13102"/>
                  </a:cubicBezTo>
                  <a:lnTo>
                    <a:pt x="649" y="12608"/>
                  </a:lnTo>
                  <a:cubicBezTo>
                    <a:pt x="772" y="12053"/>
                    <a:pt x="1266" y="11682"/>
                    <a:pt x="1822" y="11682"/>
                  </a:cubicBezTo>
                  <a:close/>
                  <a:moveTo>
                    <a:pt x="2584" y="0"/>
                  </a:moveTo>
                  <a:cubicBezTo>
                    <a:pt x="2457" y="0"/>
                    <a:pt x="2337" y="54"/>
                    <a:pt x="2254" y="171"/>
                  </a:cubicBezTo>
                  <a:lnTo>
                    <a:pt x="1482" y="1035"/>
                  </a:lnTo>
                  <a:cubicBezTo>
                    <a:pt x="1297" y="1220"/>
                    <a:pt x="1328" y="1498"/>
                    <a:pt x="1513" y="1683"/>
                  </a:cubicBezTo>
                  <a:lnTo>
                    <a:pt x="1822" y="1961"/>
                  </a:lnTo>
                  <a:cubicBezTo>
                    <a:pt x="1915" y="2036"/>
                    <a:pt x="2020" y="2077"/>
                    <a:pt x="2122" y="2077"/>
                  </a:cubicBezTo>
                  <a:cubicBezTo>
                    <a:pt x="2189" y="2077"/>
                    <a:pt x="2255" y="2059"/>
                    <a:pt x="2316" y="2023"/>
                  </a:cubicBezTo>
                  <a:lnTo>
                    <a:pt x="2840" y="2517"/>
                  </a:lnTo>
                  <a:lnTo>
                    <a:pt x="2748" y="2640"/>
                  </a:lnTo>
                  <a:cubicBezTo>
                    <a:pt x="2501" y="2918"/>
                    <a:pt x="2532" y="3319"/>
                    <a:pt x="2809" y="3566"/>
                  </a:cubicBezTo>
                  <a:lnTo>
                    <a:pt x="2995" y="3720"/>
                  </a:lnTo>
                  <a:cubicBezTo>
                    <a:pt x="2871" y="3905"/>
                    <a:pt x="2809" y="4121"/>
                    <a:pt x="2778" y="4307"/>
                  </a:cubicBezTo>
                  <a:cubicBezTo>
                    <a:pt x="1729" y="5788"/>
                    <a:pt x="1637" y="7732"/>
                    <a:pt x="2532" y="9306"/>
                  </a:cubicBezTo>
                  <a:lnTo>
                    <a:pt x="2532" y="9368"/>
                  </a:lnTo>
                  <a:lnTo>
                    <a:pt x="1698" y="11281"/>
                  </a:lnTo>
                  <a:cubicBezTo>
                    <a:pt x="1019" y="11343"/>
                    <a:pt x="433" y="11837"/>
                    <a:pt x="248" y="12516"/>
                  </a:cubicBezTo>
                  <a:lnTo>
                    <a:pt x="124" y="13009"/>
                  </a:lnTo>
                  <a:cubicBezTo>
                    <a:pt x="1" y="13411"/>
                    <a:pt x="310" y="13812"/>
                    <a:pt x="742" y="13812"/>
                  </a:cubicBezTo>
                  <a:lnTo>
                    <a:pt x="10772" y="13812"/>
                  </a:lnTo>
                  <a:cubicBezTo>
                    <a:pt x="11173" y="13812"/>
                    <a:pt x="11482" y="13411"/>
                    <a:pt x="11389" y="13009"/>
                  </a:cubicBezTo>
                  <a:lnTo>
                    <a:pt x="11265" y="12516"/>
                  </a:lnTo>
                  <a:cubicBezTo>
                    <a:pt x="11080" y="11806"/>
                    <a:pt x="10401" y="11281"/>
                    <a:pt x="9661" y="11281"/>
                  </a:cubicBezTo>
                  <a:lnTo>
                    <a:pt x="6574" y="11281"/>
                  </a:lnTo>
                  <a:lnTo>
                    <a:pt x="6235" y="10541"/>
                  </a:lnTo>
                  <a:lnTo>
                    <a:pt x="9568" y="10541"/>
                  </a:lnTo>
                  <a:cubicBezTo>
                    <a:pt x="9877" y="10541"/>
                    <a:pt x="10154" y="10294"/>
                    <a:pt x="10154" y="9954"/>
                  </a:cubicBezTo>
                  <a:lnTo>
                    <a:pt x="10154" y="9214"/>
                  </a:lnTo>
                  <a:cubicBezTo>
                    <a:pt x="10154" y="8905"/>
                    <a:pt x="9877" y="8658"/>
                    <a:pt x="9568" y="8658"/>
                  </a:cubicBezTo>
                  <a:lnTo>
                    <a:pt x="8395" y="8658"/>
                  </a:lnTo>
                  <a:cubicBezTo>
                    <a:pt x="8383" y="8654"/>
                    <a:pt x="8371" y="8653"/>
                    <a:pt x="8359" y="8653"/>
                  </a:cubicBezTo>
                  <a:cubicBezTo>
                    <a:pt x="8191" y="8653"/>
                    <a:pt x="8191" y="9034"/>
                    <a:pt x="8359" y="9034"/>
                  </a:cubicBezTo>
                  <a:cubicBezTo>
                    <a:pt x="8371" y="9034"/>
                    <a:pt x="8383" y="9032"/>
                    <a:pt x="8395" y="9028"/>
                  </a:cubicBezTo>
                  <a:lnTo>
                    <a:pt x="9568" y="9028"/>
                  </a:lnTo>
                  <a:cubicBezTo>
                    <a:pt x="9661" y="9028"/>
                    <a:pt x="9753" y="9121"/>
                    <a:pt x="9753" y="9214"/>
                  </a:cubicBezTo>
                  <a:lnTo>
                    <a:pt x="9753" y="9954"/>
                  </a:lnTo>
                  <a:cubicBezTo>
                    <a:pt x="9753" y="10047"/>
                    <a:pt x="9661" y="10139"/>
                    <a:pt x="9568" y="10139"/>
                  </a:cubicBezTo>
                  <a:lnTo>
                    <a:pt x="6050" y="10139"/>
                  </a:lnTo>
                  <a:lnTo>
                    <a:pt x="5710" y="9399"/>
                  </a:lnTo>
                  <a:cubicBezTo>
                    <a:pt x="5680" y="9275"/>
                    <a:pt x="5587" y="9152"/>
                    <a:pt x="5525" y="9059"/>
                  </a:cubicBezTo>
                  <a:lnTo>
                    <a:pt x="7624" y="9059"/>
                  </a:lnTo>
                  <a:cubicBezTo>
                    <a:pt x="7636" y="9063"/>
                    <a:pt x="7647" y="9064"/>
                    <a:pt x="7658" y="9064"/>
                  </a:cubicBezTo>
                  <a:cubicBezTo>
                    <a:pt x="7828" y="9064"/>
                    <a:pt x="7828" y="8653"/>
                    <a:pt x="7658" y="8653"/>
                  </a:cubicBezTo>
                  <a:cubicBezTo>
                    <a:pt x="7647" y="8653"/>
                    <a:pt x="7636" y="8655"/>
                    <a:pt x="7624" y="8658"/>
                  </a:cubicBezTo>
                  <a:lnTo>
                    <a:pt x="5093" y="8658"/>
                  </a:lnTo>
                  <a:cubicBezTo>
                    <a:pt x="5001" y="8596"/>
                    <a:pt x="4908" y="8535"/>
                    <a:pt x="4785" y="8504"/>
                  </a:cubicBezTo>
                  <a:cubicBezTo>
                    <a:pt x="4167" y="7732"/>
                    <a:pt x="4075" y="6652"/>
                    <a:pt x="4630" y="5788"/>
                  </a:cubicBezTo>
                  <a:cubicBezTo>
                    <a:pt x="4785" y="5757"/>
                    <a:pt x="4939" y="5664"/>
                    <a:pt x="5093" y="5541"/>
                  </a:cubicBezTo>
                  <a:lnTo>
                    <a:pt x="6698" y="6961"/>
                  </a:lnTo>
                  <a:cubicBezTo>
                    <a:pt x="6828" y="7062"/>
                    <a:pt x="6985" y="7116"/>
                    <a:pt x="7141" y="7116"/>
                  </a:cubicBezTo>
                  <a:cubicBezTo>
                    <a:pt x="7318" y="7116"/>
                    <a:pt x="7493" y="7046"/>
                    <a:pt x="7624" y="6899"/>
                  </a:cubicBezTo>
                  <a:lnTo>
                    <a:pt x="7655" y="6868"/>
                  </a:lnTo>
                  <a:lnTo>
                    <a:pt x="8118" y="7269"/>
                  </a:lnTo>
                  <a:cubicBezTo>
                    <a:pt x="8087" y="7300"/>
                    <a:pt x="8087" y="7362"/>
                    <a:pt x="8118" y="7393"/>
                  </a:cubicBezTo>
                  <a:cubicBezTo>
                    <a:pt x="8118" y="7516"/>
                    <a:pt x="8179" y="7640"/>
                    <a:pt x="8272" y="7732"/>
                  </a:cubicBezTo>
                  <a:lnTo>
                    <a:pt x="8581" y="8010"/>
                  </a:lnTo>
                  <a:cubicBezTo>
                    <a:pt x="8661" y="8077"/>
                    <a:pt x="8758" y="8109"/>
                    <a:pt x="8858" y="8109"/>
                  </a:cubicBezTo>
                  <a:cubicBezTo>
                    <a:pt x="8989" y="8109"/>
                    <a:pt x="9123" y="8053"/>
                    <a:pt x="9229" y="7948"/>
                  </a:cubicBezTo>
                  <a:lnTo>
                    <a:pt x="10154" y="6868"/>
                  </a:lnTo>
                  <a:cubicBezTo>
                    <a:pt x="10309" y="6683"/>
                    <a:pt x="10309" y="6405"/>
                    <a:pt x="10124" y="6251"/>
                  </a:cubicBezTo>
                  <a:lnTo>
                    <a:pt x="9784" y="5973"/>
                  </a:lnTo>
                  <a:cubicBezTo>
                    <a:pt x="9702" y="5891"/>
                    <a:pt x="9592" y="5850"/>
                    <a:pt x="9482" y="5850"/>
                  </a:cubicBezTo>
                  <a:cubicBezTo>
                    <a:pt x="9428" y="5850"/>
                    <a:pt x="9373" y="5860"/>
                    <a:pt x="9321" y="5880"/>
                  </a:cubicBezTo>
                  <a:lnTo>
                    <a:pt x="8827" y="5448"/>
                  </a:lnTo>
                  <a:lnTo>
                    <a:pt x="8858" y="5448"/>
                  </a:lnTo>
                  <a:cubicBezTo>
                    <a:pt x="9105" y="5171"/>
                    <a:pt x="9074" y="4739"/>
                    <a:pt x="8797" y="4492"/>
                  </a:cubicBezTo>
                  <a:lnTo>
                    <a:pt x="6328" y="2362"/>
                  </a:lnTo>
                  <a:cubicBezTo>
                    <a:pt x="6287" y="2322"/>
                    <a:pt x="6242" y="2305"/>
                    <a:pt x="6199" y="2305"/>
                  </a:cubicBezTo>
                  <a:cubicBezTo>
                    <a:pt x="6044" y="2305"/>
                    <a:pt x="5912" y="2519"/>
                    <a:pt x="6081" y="2640"/>
                  </a:cubicBezTo>
                  <a:lnTo>
                    <a:pt x="8519" y="4800"/>
                  </a:lnTo>
                  <a:cubicBezTo>
                    <a:pt x="8642" y="4893"/>
                    <a:pt x="8642" y="5047"/>
                    <a:pt x="8550" y="5171"/>
                  </a:cubicBezTo>
                  <a:lnTo>
                    <a:pt x="7315" y="6590"/>
                  </a:lnTo>
                  <a:cubicBezTo>
                    <a:pt x="7266" y="6656"/>
                    <a:pt x="7189" y="6687"/>
                    <a:pt x="7115" y="6687"/>
                  </a:cubicBezTo>
                  <a:cubicBezTo>
                    <a:pt x="7051" y="6687"/>
                    <a:pt x="6988" y="6664"/>
                    <a:pt x="6945" y="6621"/>
                  </a:cubicBezTo>
                  <a:lnTo>
                    <a:pt x="5340" y="5201"/>
                  </a:lnTo>
                  <a:lnTo>
                    <a:pt x="5340" y="5171"/>
                  </a:lnTo>
                  <a:cubicBezTo>
                    <a:pt x="5951" y="4160"/>
                    <a:pt x="5130" y="3095"/>
                    <a:pt x="4172" y="3095"/>
                  </a:cubicBezTo>
                  <a:cubicBezTo>
                    <a:pt x="3872" y="3095"/>
                    <a:pt x="3559" y="3200"/>
                    <a:pt x="3272" y="3442"/>
                  </a:cubicBezTo>
                  <a:lnTo>
                    <a:pt x="3087" y="3257"/>
                  </a:lnTo>
                  <a:cubicBezTo>
                    <a:pt x="2964" y="3165"/>
                    <a:pt x="2964" y="3010"/>
                    <a:pt x="3056" y="2887"/>
                  </a:cubicBezTo>
                  <a:cubicBezTo>
                    <a:pt x="3056" y="2887"/>
                    <a:pt x="4322" y="1467"/>
                    <a:pt x="4322" y="1467"/>
                  </a:cubicBezTo>
                  <a:cubicBezTo>
                    <a:pt x="4375" y="1413"/>
                    <a:pt x="4450" y="1380"/>
                    <a:pt x="4521" y="1380"/>
                  </a:cubicBezTo>
                  <a:cubicBezTo>
                    <a:pt x="4573" y="1380"/>
                    <a:pt x="4622" y="1398"/>
                    <a:pt x="4661" y="1436"/>
                  </a:cubicBezTo>
                  <a:lnTo>
                    <a:pt x="5463" y="2146"/>
                  </a:lnTo>
                  <a:cubicBezTo>
                    <a:pt x="5510" y="2186"/>
                    <a:pt x="5559" y="2203"/>
                    <a:pt x="5604" y="2203"/>
                  </a:cubicBezTo>
                  <a:cubicBezTo>
                    <a:pt x="5766" y="2203"/>
                    <a:pt x="5886" y="1983"/>
                    <a:pt x="5741" y="1838"/>
                  </a:cubicBezTo>
                  <a:lnTo>
                    <a:pt x="4939" y="1128"/>
                  </a:lnTo>
                  <a:cubicBezTo>
                    <a:pt x="4814" y="1031"/>
                    <a:pt x="4664" y="983"/>
                    <a:pt x="4514" y="983"/>
                  </a:cubicBezTo>
                  <a:cubicBezTo>
                    <a:pt x="4331" y="983"/>
                    <a:pt x="4149" y="1054"/>
                    <a:pt x="4013" y="1189"/>
                  </a:cubicBezTo>
                  <a:lnTo>
                    <a:pt x="3890" y="1313"/>
                  </a:lnTo>
                  <a:lnTo>
                    <a:pt x="3365" y="850"/>
                  </a:lnTo>
                  <a:cubicBezTo>
                    <a:pt x="3365" y="819"/>
                    <a:pt x="3365" y="757"/>
                    <a:pt x="3365" y="696"/>
                  </a:cubicBezTo>
                  <a:cubicBezTo>
                    <a:pt x="3365" y="572"/>
                    <a:pt x="3303" y="480"/>
                    <a:pt x="3211" y="387"/>
                  </a:cubicBezTo>
                  <a:lnTo>
                    <a:pt x="2902" y="109"/>
                  </a:lnTo>
                  <a:cubicBezTo>
                    <a:pt x="2803" y="39"/>
                    <a:pt x="2691" y="0"/>
                    <a:pt x="2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3" name="Google Shape;15083;p98"/>
          <p:cNvGrpSpPr/>
          <p:nvPr/>
        </p:nvGrpSpPr>
        <p:grpSpPr>
          <a:xfrm>
            <a:off x="7747378" y="2850724"/>
            <a:ext cx="336425" cy="345675"/>
            <a:chOff x="7795463" y="2463556"/>
            <a:chExt cx="336425" cy="345675"/>
          </a:xfrm>
        </p:grpSpPr>
        <p:sp>
          <p:nvSpPr>
            <p:cNvPr id="15084" name="Google Shape;15084;p98"/>
            <p:cNvSpPr/>
            <p:nvPr/>
          </p:nvSpPr>
          <p:spPr>
            <a:xfrm>
              <a:off x="7920838" y="2708906"/>
              <a:ext cx="10850" cy="16225"/>
            </a:xfrm>
            <a:custGeom>
              <a:avLst/>
              <a:gdLst/>
              <a:ahLst/>
              <a:cxnLst/>
              <a:rect l="l" t="t" r="r" b="b"/>
              <a:pathLst>
                <a:path w="434" h="649" extrusionOk="0">
                  <a:moveTo>
                    <a:pt x="217" y="1"/>
                  </a:moveTo>
                  <a:cubicBezTo>
                    <a:pt x="109" y="1"/>
                    <a:pt x="1" y="63"/>
                    <a:pt x="16" y="186"/>
                  </a:cubicBezTo>
                  <a:lnTo>
                    <a:pt x="16" y="464"/>
                  </a:lnTo>
                  <a:cubicBezTo>
                    <a:pt x="16" y="556"/>
                    <a:pt x="109" y="649"/>
                    <a:pt x="232" y="649"/>
                  </a:cubicBezTo>
                  <a:cubicBezTo>
                    <a:pt x="325" y="649"/>
                    <a:pt x="418" y="556"/>
                    <a:pt x="418" y="464"/>
                  </a:cubicBezTo>
                  <a:lnTo>
                    <a:pt x="418" y="186"/>
                  </a:lnTo>
                  <a:cubicBezTo>
                    <a:pt x="433" y="6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98"/>
            <p:cNvSpPr/>
            <p:nvPr/>
          </p:nvSpPr>
          <p:spPr>
            <a:xfrm>
              <a:off x="7996088" y="2708131"/>
              <a:ext cx="10050" cy="17000"/>
            </a:xfrm>
            <a:custGeom>
              <a:avLst/>
              <a:gdLst/>
              <a:ahLst/>
              <a:cxnLst/>
              <a:rect l="l" t="t" r="r" b="b"/>
              <a:pathLst>
                <a:path w="402" h="680" extrusionOk="0">
                  <a:moveTo>
                    <a:pt x="216" y="1"/>
                  </a:moveTo>
                  <a:cubicBezTo>
                    <a:pt x="93" y="1"/>
                    <a:pt x="0" y="94"/>
                    <a:pt x="0" y="217"/>
                  </a:cubicBezTo>
                  <a:lnTo>
                    <a:pt x="0" y="495"/>
                  </a:lnTo>
                  <a:cubicBezTo>
                    <a:pt x="0" y="587"/>
                    <a:pt x="93" y="680"/>
                    <a:pt x="216" y="680"/>
                  </a:cubicBezTo>
                  <a:cubicBezTo>
                    <a:pt x="309" y="680"/>
                    <a:pt x="401" y="587"/>
                    <a:pt x="401" y="495"/>
                  </a:cubicBezTo>
                  <a:lnTo>
                    <a:pt x="401" y="217"/>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98"/>
            <p:cNvSpPr/>
            <p:nvPr/>
          </p:nvSpPr>
          <p:spPr>
            <a:xfrm>
              <a:off x="7947688" y="2714656"/>
              <a:ext cx="32550" cy="14350"/>
            </a:xfrm>
            <a:custGeom>
              <a:avLst/>
              <a:gdLst/>
              <a:ahLst/>
              <a:cxnLst/>
              <a:rect l="l" t="t" r="r" b="b"/>
              <a:pathLst>
                <a:path w="1302" h="574" extrusionOk="0">
                  <a:moveTo>
                    <a:pt x="271" y="1"/>
                  </a:moveTo>
                  <a:cubicBezTo>
                    <a:pt x="124" y="1"/>
                    <a:pt x="1" y="189"/>
                    <a:pt x="115" y="326"/>
                  </a:cubicBezTo>
                  <a:cubicBezTo>
                    <a:pt x="269" y="481"/>
                    <a:pt x="455" y="573"/>
                    <a:pt x="640" y="573"/>
                  </a:cubicBezTo>
                  <a:cubicBezTo>
                    <a:pt x="856" y="573"/>
                    <a:pt x="1041" y="481"/>
                    <a:pt x="1164" y="326"/>
                  </a:cubicBezTo>
                  <a:cubicBezTo>
                    <a:pt x="1302" y="189"/>
                    <a:pt x="1168" y="1"/>
                    <a:pt x="1013" y="1"/>
                  </a:cubicBezTo>
                  <a:cubicBezTo>
                    <a:pt x="960" y="1"/>
                    <a:pt x="904" y="24"/>
                    <a:pt x="856" y="79"/>
                  </a:cubicBezTo>
                  <a:cubicBezTo>
                    <a:pt x="794" y="141"/>
                    <a:pt x="732" y="172"/>
                    <a:pt x="640" y="172"/>
                  </a:cubicBezTo>
                  <a:cubicBezTo>
                    <a:pt x="547" y="172"/>
                    <a:pt x="486" y="141"/>
                    <a:pt x="424" y="79"/>
                  </a:cubicBezTo>
                  <a:cubicBezTo>
                    <a:pt x="376" y="24"/>
                    <a:pt x="322"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98"/>
            <p:cNvSpPr/>
            <p:nvPr/>
          </p:nvSpPr>
          <p:spPr>
            <a:xfrm>
              <a:off x="7891138" y="2690406"/>
              <a:ext cx="145850" cy="56350"/>
            </a:xfrm>
            <a:custGeom>
              <a:avLst/>
              <a:gdLst/>
              <a:ahLst/>
              <a:cxnLst/>
              <a:rect l="l" t="t" r="r" b="b"/>
              <a:pathLst>
                <a:path w="5834" h="2254" extrusionOk="0">
                  <a:moveTo>
                    <a:pt x="5216" y="401"/>
                  </a:moveTo>
                  <a:cubicBezTo>
                    <a:pt x="5309" y="401"/>
                    <a:pt x="5402" y="494"/>
                    <a:pt x="5402" y="587"/>
                  </a:cubicBezTo>
                  <a:lnTo>
                    <a:pt x="5402" y="1667"/>
                  </a:lnTo>
                  <a:cubicBezTo>
                    <a:pt x="5402" y="1759"/>
                    <a:pt x="5309" y="1852"/>
                    <a:pt x="5216" y="1852"/>
                  </a:cubicBezTo>
                  <a:lnTo>
                    <a:pt x="587" y="1852"/>
                  </a:lnTo>
                  <a:cubicBezTo>
                    <a:pt x="464" y="1852"/>
                    <a:pt x="402" y="1759"/>
                    <a:pt x="402" y="1667"/>
                  </a:cubicBezTo>
                  <a:lnTo>
                    <a:pt x="402" y="587"/>
                  </a:lnTo>
                  <a:cubicBezTo>
                    <a:pt x="402" y="494"/>
                    <a:pt x="464" y="401"/>
                    <a:pt x="587" y="401"/>
                  </a:cubicBezTo>
                  <a:close/>
                  <a:moveTo>
                    <a:pt x="587" y="0"/>
                  </a:moveTo>
                  <a:cubicBezTo>
                    <a:pt x="279" y="0"/>
                    <a:pt x="1" y="278"/>
                    <a:pt x="1" y="587"/>
                  </a:cubicBezTo>
                  <a:lnTo>
                    <a:pt x="1" y="1667"/>
                  </a:lnTo>
                  <a:cubicBezTo>
                    <a:pt x="1" y="2006"/>
                    <a:pt x="248" y="2253"/>
                    <a:pt x="587" y="2253"/>
                  </a:cubicBezTo>
                  <a:lnTo>
                    <a:pt x="5216" y="2253"/>
                  </a:lnTo>
                  <a:cubicBezTo>
                    <a:pt x="5525" y="2253"/>
                    <a:pt x="5803" y="2006"/>
                    <a:pt x="5834" y="1667"/>
                  </a:cubicBezTo>
                  <a:lnTo>
                    <a:pt x="5834" y="587"/>
                  </a:lnTo>
                  <a:cubicBezTo>
                    <a:pt x="5834" y="278"/>
                    <a:pt x="5556" y="0"/>
                    <a:pt x="5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98"/>
            <p:cNvSpPr/>
            <p:nvPr/>
          </p:nvSpPr>
          <p:spPr>
            <a:xfrm>
              <a:off x="7835688" y="2754256"/>
              <a:ext cx="51625" cy="42525"/>
            </a:xfrm>
            <a:custGeom>
              <a:avLst/>
              <a:gdLst/>
              <a:ahLst/>
              <a:cxnLst/>
              <a:rect l="l" t="t" r="r" b="b"/>
              <a:pathLst>
                <a:path w="2065" h="1701" extrusionOk="0">
                  <a:moveTo>
                    <a:pt x="923" y="409"/>
                  </a:moveTo>
                  <a:cubicBezTo>
                    <a:pt x="1170" y="409"/>
                    <a:pt x="1355" y="532"/>
                    <a:pt x="1355" y="718"/>
                  </a:cubicBezTo>
                  <a:cubicBezTo>
                    <a:pt x="1355" y="872"/>
                    <a:pt x="1170" y="1026"/>
                    <a:pt x="923" y="1026"/>
                  </a:cubicBezTo>
                  <a:cubicBezTo>
                    <a:pt x="676" y="1026"/>
                    <a:pt x="491" y="872"/>
                    <a:pt x="491" y="718"/>
                  </a:cubicBezTo>
                  <a:cubicBezTo>
                    <a:pt x="491" y="532"/>
                    <a:pt x="676" y="409"/>
                    <a:pt x="923" y="409"/>
                  </a:cubicBezTo>
                  <a:close/>
                  <a:moveTo>
                    <a:pt x="821" y="0"/>
                  </a:moveTo>
                  <a:cubicBezTo>
                    <a:pt x="434" y="0"/>
                    <a:pt x="118" y="320"/>
                    <a:pt x="89" y="718"/>
                  </a:cubicBezTo>
                  <a:cubicBezTo>
                    <a:pt x="0" y="1273"/>
                    <a:pt x="440" y="1701"/>
                    <a:pt x="923" y="1701"/>
                  </a:cubicBezTo>
                  <a:cubicBezTo>
                    <a:pt x="1111" y="1701"/>
                    <a:pt x="1305" y="1636"/>
                    <a:pt x="1478" y="1489"/>
                  </a:cubicBezTo>
                  <a:cubicBezTo>
                    <a:pt x="2065" y="995"/>
                    <a:pt x="1725" y="8"/>
                    <a:pt x="923" y="8"/>
                  </a:cubicBezTo>
                  <a:cubicBezTo>
                    <a:pt x="888" y="3"/>
                    <a:pt x="854" y="0"/>
                    <a:pt x="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98"/>
            <p:cNvSpPr/>
            <p:nvPr/>
          </p:nvSpPr>
          <p:spPr>
            <a:xfrm>
              <a:off x="7908113" y="2754256"/>
              <a:ext cx="41700" cy="36175"/>
            </a:xfrm>
            <a:custGeom>
              <a:avLst/>
              <a:gdLst/>
              <a:ahLst/>
              <a:cxnLst/>
              <a:rect l="l" t="t" r="r" b="b"/>
              <a:pathLst>
                <a:path w="1668" h="1447" extrusionOk="0">
                  <a:moveTo>
                    <a:pt x="834" y="409"/>
                  </a:moveTo>
                  <a:cubicBezTo>
                    <a:pt x="1081" y="409"/>
                    <a:pt x="1266" y="532"/>
                    <a:pt x="1266" y="718"/>
                  </a:cubicBezTo>
                  <a:cubicBezTo>
                    <a:pt x="1266" y="872"/>
                    <a:pt x="1050" y="1026"/>
                    <a:pt x="834" y="1026"/>
                  </a:cubicBezTo>
                  <a:cubicBezTo>
                    <a:pt x="587" y="1026"/>
                    <a:pt x="402" y="872"/>
                    <a:pt x="402" y="718"/>
                  </a:cubicBezTo>
                  <a:cubicBezTo>
                    <a:pt x="402" y="532"/>
                    <a:pt x="587" y="409"/>
                    <a:pt x="834" y="409"/>
                  </a:cubicBezTo>
                  <a:close/>
                  <a:moveTo>
                    <a:pt x="936" y="0"/>
                  </a:moveTo>
                  <a:cubicBezTo>
                    <a:pt x="902" y="0"/>
                    <a:pt x="868" y="3"/>
                    <a:pt x="834" y="8"/>
                  </a:cubicBezTo>
                  <a:cubicBezTo>
                    <a:pt x="217" y="100"/>
                    <a:pt x="1" y="872"/>
                    <a:pt x="464" y="1273"/>
                  </a:cubicBezTo>
                  <a:cubicBezTo>
                    <a:pt x="602" y="1393"/>
                    <a:pt x="765" y="1447"/>
                    <a:pt x="926" y="1447"/>
                  </a:cubicBezTo>
                  <a:cubicBezTo>
                    <a:pt x="1303" y="1447"/>
                    <a:pt x="1667" y="1150"/>
                    <a:pt x="1667" y="718"/>
                  </a:cubicBezTo>
                  <a:cubicBezTo>
                    <a:pt x="1639" y="320"/>
                    <a:pt x="1323" y="0"/>
                    <a:pt x="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98"/>
            <p:cNvSpPr/>
            <p:nvPr/>
          </p:nvSpPr>
          <p:spPr>
            <a:xfrm>
              <a:off x="7978338" y="2754256"/>
              <a:ext cx="41675" cy="36175"/>
            </a:xfrm>
            <a:custGeom>
              <a:avLst/>
              <a:gdLst/>
              <a:ahLst/>
              <a:cxnLst/>
              <a:rect l="l" t="t" r="r" b="b"/>
              <a:pathLst>
                <a:path w="1667" h="1447" extrusionOk="0">
                  <a:moveTo>
                    <a:pt x="833" y="409"/>
                  </a:moveTo>
                  <a:cubicBezTo>
                    <a:pt x="1050" y="409"/>
                    <a:pt x="1266" y="532"/>
                    <a:pt x="1266" y="718"/>
                  </a:cubicBezTo>
                  <a:cubicBezTo>
                    <a:pt x="1266" y="872"/>
                    <a:pt x="1050" y="1026"/>
                    <a:pt x="833" y="1026"/>
                  </a:cubicBezTo>
                  <a:cubicBezTo>
                    <a:pt x="587" y="1026"/>
                    <a:pt x="371" y="872"/>
                    <a:pt x="371" y="718"/>
                  </a:cubicBezTo>
                  <a:cubicBezTo>
                    <a:pt x="371" y="532"/>
                    <a:pt x="587" y="409"/>
                    <a:pt x="833" y="409"/>
                  </a:cubicBezTo>
                  <a:close/>
                  <a:moveTo>
                    <a:pt x="935" y="0"/>
                  </a:moveTo>
                  <a:cubicBezTo>
                    <a:pt x="902" y="0"/>
                    <a:pt x="868" y="3"/>
                    <a:pt x="833" y="8"/>
                  </a:cubicBezTo>
                  <a:cubicBezTo>
                    <a:pt x="216" y="100"/>
                    <a:pt x="0" y="872"/>
                    <a:pt x="463" y="1273"/>
                  </a:cubicBezTo>
                  <a:cubicBezTo>
                    <a:pt x="601" y="1393"/>
                    <a:pt x="764" y="1447"/>
                    <a:pt x="925" y="1447"/>
                  </a:cubicBezTo>
                  <a:cubicBezTo>
                    <a:pt x="1302" y="1447"/>
                    <a:pt x="1667" y="1150"/>
                    <a:pt x="1667" y="718"/>
                  </a:cubicBezTo>
                  <a:cubicBezTo>
                    <a:pt x="1638" y="320"/>
                    <a:pt x="1322" y="0"/>
                    <a:pt x="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98"/>
            <p:cNvSpPr/>
            <p:nvPr/>
          </p:nvSpPr>
          <p:spPr>
            <a:xfrm>
              <a:off x="8047763" y="2753806"/>
              <a:ext cx="41700" cy="36200"/>
            </a:xfrm>
            <a:custGeom>
              <a:avLst/>
              <a:gdLst/>
              <a:ahLst/>
              <a:cxnLst/>
              <a:rect l="l" t="t" r="r" b="b"/>
              <a:pathLst>
                <a:path w="1668" h="1448" extrusionOk="0">
                  <a:moveTo>
                    <a:pt x="834" y="427"/>
                  </a:moveTo>
                  <a:cubicBezTo>
                    <a:pt x="1081" y="427"/>
                    <a:pt x="1297" y="550"/>
                    <a:pt x="1297" y="736"/>
                  </a:cubicBezTo>
                  <a:cubicBezTo>
                    <a:pt x="1297" y="890"/>
                    <a:pt x="1081" y="1044"/>
                    <a:pt x="834" y="1044"/>
                  </a:cubicBezTo>
                  <a:cubicBezTo>
                    <a:pt x="618" y="1044"/>
                    <a:pt x="402" y="890"/>
                    <a:pt x="402" y="736"/>
                  </a:cubicBezTo>
                  <a:cubicBezTo>
                    <a:pt x="402" y="550"/>
                    <a:pt x="618" y="427"/>
                    <a:pt x="834" y="427"/>
                  </a:cubicBezTo>
                  <a:close/>
                  <a:moveTo>
                    <a:pt x="729" y="0"/>
                  </a:moveTo>
                  <a:cubicBezTo>
                    <a:pt x="356" y="0"/>
                    <a:pt x="1" y="287"/>
                    <a:pt x="1" y="736"/>
                  </a:cubicBezTo>
                  <a:cubicBezTo>
                    <a:pt x="30" y="1148"/>
                    <a:pt x="369" y="1447"/>
                    <a:pt x="775" y="1447"/>
                  </a:cubicBezTo>
                  <a:cubicBezTo>
                    <a:pt x="794" y="1447"/>
                    <a:pt x="814" y="1447"/>
                    <a:pt x="834" y="1445"/>
                  </a:cubicBezTo>
                  <a:cubicBezTo>
                    <a:pt x="1451" y="1353"/>
                    <a:pt x="1667" y="581"/>
                    <a:pt x="1204" y="180"/>
                  </a:cubicBezTo>
                  <a:cubicBezTo>
                    <a:pt x="1062" y="57"/>
                    <a:pt x="894" y="0"/>
                    <a:pt x="7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98"/>
            <p:cNvSpPr/>
            <p:nvPr/>
          </p:nvSpPr>
          <p:spPr>
            <a:xfrm>
              <a:off x="7795463" y="2463556"/>
              <a:ext cx="336425" cy="345675"/>
            </a:xfrm>
            <a:custGeom>
              <a:avLst/>
              <a:gdLst/>
              <a:ahLst/>
              <a:cxnLst/>
              <a:rect l="l" t="t" r="r" b="b"/>
              <a:pathLst>
                <a:path w="13457" h="13827" extrusionOk="0">
                  <a:moveTo>
                    <a:pt x="11389" y="402"/>
                  </a:moveTo>
                  <a:cubicBezTo>
                    <a:pt x="11512" y="402"/>
                    <a:pt x="11574" y="495"/>
                    <a:pt x="11574" y="618"/>
                  </a:cubicBezTo>
                  <a:lnTo>
                    <a:pt x="11574" y="1266"/>
                  </a:lnTo>
                  <a:cubicBezTo>
                    <a:pt x="11574" y="1359"/>
                    <a:pt x="11512" y="1451"/>
                    <a:pt x="11389" y="1451"/>
                  </a:cubicBezTo>
                  <a:lnTo>
                    <a:pt x="2100" y="1451"/>
                  </a:lnTo>
                  <a:cubicBezTo>
                    <a:pt x="1976" y="1451"/>
                    <a:pt x="1914" y="1359"/>
                    <a:pt x="1914" y="1235"/>
                  </a:cubicBezTo>
                  <a:lnTo>
                    <a:pt x="1914" y="618"/>
                  </a:lnTo>
                  <a:cubicBezTo>
                    <a:pt x="1914" y="495"/>
                    <a:pt x="1976" y="402"/>
                    <a:pt x="2100" y="402"/>
                  </a:cubicBezTo>
                  <a:close/>
                  <a:moveTo>
                    <a:pt x="7932" y="6945"/>
                  </a:moveTo>
                  <a:cubicBezTo>
                    <a:pt x="8272" y="6976"/>
                    <a:pt x="8550" y="7161"/>
                    <a:pt x="8704" y="7439"/>
                  </a:cubicBezTo>
                  <a:lnTo>
                    <a:pt x="9136" y="8210"/>
                  </a:lnTo>
                  <a:lnTo>
                    <a:pt x="4352" y="8210"/>
                  </a:lnTo>
                  <a:lnTo>
                    <a:pt x="4723" y="7439"/>
                  </a:lnTo>
                  <a:cubicBezTo>
                    <a:pt x="4877" y="7130"/>
                    <a:pt x="5186" y="6945"/>
                    <a:pt x="5525" y="6945"/>
                  </a:cubicBezTo>
                  <a:close/>
                  <a:moveTo>
                    <a:pt x="9908" y="1822"/>
                  </a:moveTo>
                  <a:lnTo>
                    <a:pt x="9908" y="2778"/>
                  </a:lnTo>
                  <a:cubicBezTo>
                    <a:pt x="9908" y="2871"/>
                    <a:pt x="10000" y="2964"/>
                    <a:pt x="10093" y="2964"/>
                  </a:cubicBezTo>
                  <a:cubicBezTo>
                    <a:pt x="10216" y="2964"/>
                    <a:pt x="10309" y="2902"/>
                    <a:pt x="10309" y="2778"/>
                  </a:cubicBezTo>
                  <a:lnTo>
                    <a:pt x="10309" y="1883"/>
                  </a:lnTo>
                  <a:lnTo>
                    <a:pt x="11173" y="1883"/>
                  </a:lnTo>
                  <a:lnTo>
                    <a:pt x="11173" y="8241"/>
                  </a:lnTo>
                  <a:lnTo>
                    <a:pt x="10309" y="8241"/>
                  </a:lnTo>
                  <a:lnTo>
                    <a:pt x="10309" y="3612"/>
                  </a:lnTo>
                  <a:cubicBezTo>
                    <a:pt x="10309" y="3519"/>
                    <a:pt x="10216" y="3426"/>
                    <a:pt x="10093" y="3426"/>
                  </a:cubicBezTo>
                  <a:cubicBezTo>
                    <a:pt x="10000" y="3426"/>
                    <a:pt x="9908" y="3519"/>
                    <a:pt x="9908" y="3612"/>
                  </a:cubicBezTo>
                  <a:lnTo>
                    <a:pt x="9908" y="8241"/>
                  </a:lnTo>
                  <a:lnTo>
                    <a:pt x="9568" y="8241"/>
                  </a:lnTo>
                  <a:lnTo>
                    <a:pt x="9105" y="7284"/>
                  </a:lnTo>
                  <a:cubicBezTo>
                    <a:pt x="8889" y="6821"/>
                    <a:pt x="8426" y="6544"/>
                    <a:pt x="7932" y="6544"/>
                  </a:cubicBezTo>
                  <a:lnTo>
                    <a:pt x="5525" y="6544"/>
                  </a:lnTo>
                  <a:cubicBezTo>
                    <a:pt x="5031" y="6544"/>
                    <a:pt x="4599" y="6821"/>
                    <a:pt x="4383" y="7284"/>
                  </a:cubicBezTo>
                  <a:lnTo>
                    <a:pt x="3890" y="8241"/>
                  </a:lnTo>
                  <a:lnTo>
                    <a:pt x="3550" y="8241"/>
                  </a:lnTo>
                  <a:lnTo>
                    <a:pt x="3581" y="1822"/>
                  </a:lnTo>
                  <a:close/>
                  <a:moveTo>
                    <a:pt x="11358" y="8611"/>
                  </a:moveTo>
                  <a:cubicBezTo>
                    <a:pt x="11821" y="8611"/>
                    <a:pt x="12222" y="8920"/>
                    <a:pt x="12315" y="9383"/>
                  </a:cubicBezTo>
                  <a:lnTo>
                    <a:pt x="12901" y="12562"/>
                  </a:lnTo>
                  <a:cubicBezTo>
                    <a:pt x="12994" y="12994"/>
                    <a:pt x="12685" y="13395"/>
                    <a:pt x="12222" y="13395"/>
                  </a:cubicBezTo>
                  <a:lnTo>
                    <a:pt x="1235" y="13395"/>
                  </a:lnTo>
                  <a:cubicBezTo>
                    <a:pt x="772" y="13395"/>
                    <a:pt x="464" y="12994"/>
                    <a:pt x="556" y="12562"/>
                  </a:cubicBezTo>
                  <a:lnTo>
                    <a:pt x="1174" y="9383"/>
                  </a:lnTo>
                  <a:cubicBezTo>
                    <a:pt x="1262" y="8971"/>
                    <a:pt x="1631" y="8671"/>
                    <a:pt x="2040" y="8671"/>
                  </a:cubicBezTo>
                  <a:cubicBezTo>
                    <a:pt x="2060" y="8671"/>
                    <a:pt x="2080" y="8672"/>
                    <a:pt x="2100" y="8673"/>
                  </a:cubicBezTo>
                  <a:lnTo>
                    <a:pt x="11358" y="8611"/>
                  </a:lnTo>
                  <a:close/>
                  <a:moveTo>
                    <a:pt x="2100" y="1"/>
                  </a:moveTo>
                  <a:cubicBezTo>
                    <a:pt x="1760" y="32"/>
                    <a:pt x="1482" y="279"/>
                    <a:pt x="1513" y="618"/>
                  </a:cubicBezTo>
                  <a:lnTo>
                    <a:pt x="1513" y="1266"/>
                  </a:lnTo>
                  <a:cubicBezTo>
                    <a:pt x="1482" y="1513"/>
                    <a:pt x="1637" y="1729"/>
                    <a:pt x="1884" y="1822"/>
                  </a:cubicBezTo>
                  <a:lnTo>
                    <a:pt x="1884" y="6235"/>
                  </a:lnTo>
                  <a:cubicBezTo>
                    <a:pt x="1884" y="6358"/>
                    <a:pt x="1976" y="6420"/>
                    <a:pt x="2100" y="6420"/>
                  </a:cubicBezTo>
                  <a:cubicBezTo>
                    <a:pt x="2112" y="6424"/>
                    <a:pt x="2124" y="6426"/>
                    <a:pt x="2136" y="6426"/>
                  </a:cubicBezTo>
                  <a:cubicBezTo>
                    <a:pt x="2215" y="6426"/>
                    <a:pt x="2285" y="6342"/>
                    <a:pt x="2285" y="6235"/>
                  </a:cubicBezTo>
                  <a:lnTo>
                    <a:pt x="2285" y="1883"/>
                  </a:lnTo>
                  <a:lnTo>
                    <a:pt x="3149" y="1883"/>
                  </a:lnTo>
                  <a:lnTo>
                    <a:pt x="3149" y="8241"/>
                  </a:lnTo>
                  <a:lnTo>
                    <a:pt x="2285" y="8241"/>
                  </a:lnTo>
                  <a:lnTo>
                    <a:pt x="2285" y="7037"/>
                  </a:lnTo>
                  <a:cubicBezTo>
                    <a:pt x="2285" y="6945"/>
                    <a:pt x="2192" y="6852"/>
                    <a:pt x="2100" y="6852"/>
                  </a:cubicBezTo>
                  <a:cubicBezTo>
                    <a:pt x="1976" y="6852"/>
                    <a:pt x="1884" y="6945"/>
                    <a:pt x="1884" y="7037"/>
                  </a:cubicBezTo>
                  <a:lnTo>
                    <a:pt x="1884" y="8272"/>
                  </a:lnTo>
                  <a:cubicBezTo>
                    <a:pt x="1359" y="8333"/>
                    <a:pt x="896" y="8735"/>
                    <a:pt x="772" y="9290"/>
                  </a:cubicBezTo>
                  <a:cubicBezTo>
                    <a:pt x="772" y="9290"/>
                    <a:pt x="186" y="12469"/>
                    <a:pt x="186" y="12469"/>
                  </a:cubicBezTo>
                  <a:cubicBezTo>
                    <a:pt x="1" y="13148"/>
                    <a:pt x="526" y="13796"/>
                    <a:pt x="1235" y="13827"/>
                  </a:cubicBezTo>
                  <a:lnTo>
                    <a:pt x="12253" y="13827"/>
                  </a:lnTo>
                  <a:cubicBezTo>
                    <a:pt x="12932" y="13796"/>
                    <a:pt x="13457" y="13148"/>
                    <a:pt x="13302" y="12469"/>
                  </a:cubicBezTo>
                  <a:lnTo>
                    <a:pt x="12685" y="9290"/>
                  </a:lnTo>
                  <a:cubicBezTo>
                    <a:pt x="12562" y="8766"/>
                    <a:pt x="12099" y="8364"/>
                    <a:pt x="11574" y="8272"/>
                  </a:cubicBezTo>
                  <a:lnTo>
                    <a:pt x="11574" y="1822"/>
                  </a:lnTo>
                  <a:cubicBezTo>
                    <a:pt x="11821" y="1760"/>
                    <a:pt x="11975" y="1513"/>
                    <a:pt x="11975" y="1266"/>
                  </a:cubicBezTo>
                  <a:lnTo>
                    <a:pt x="11975" y="618"/>
                  </a:lnTo>
                  <a:cubicBezTo>
                    <a:pt x="11975" y="279"/>
                    <a:pt x="11698" y="1"/>
                    <a:pt x="11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3" name="Google Shape;15093;p98"/>
          <p:cNvGrpSpPr/>
          <p:nvPr/>
        </p:nvGrpSpPr>
        <p:grpSpPr>
          <a:xfrm>
            <a:off x="7734903" y="3425142"/>
            <a:ext cx="361375" cy="330675"/>
            <a:chOff x="5552838" y="1929231"/>
            <a:chExt cx="361375" cy="330675"/>
          </a:xfrm>
        </p:grpSpPr>
        <p:sp>
          <p:nvSpPr>
            <p:cNvPr id="15094" name="Google Shape;15094;p98"/>
            <p:cNvSpPr/>
            <p:nvPr/>
          </p:nvSpPr>
          <p:spPr>
            <a:xfrm>
              <a:off x="5667538" y="2137981"/>
              <a:ext cx="10075" cy="20850"/>
            </a:xfrm>
            <a:custGeom>
              <a:avLst/>
              <a:gdLst/>
              <a:ahLst/>
              <a:cxnLst/>
              <a:rect l="l" t="t" r="r" b="b"/>
              <a:pathLst>
                <a:path w="403" h="834" extrusionOk="0">
                  <a:moveTo>
                    <a:pt x="217" y="0"/>
                  </a:moveTo>
                  <a:cubicBezTo>
                    <a:pt x="93" y="0"/>
                    <a:pt x="1" y="93"/>
                    <a:pt x="1" y="185"/>
                  </a:cubicBezTo>
                  <a:lnTo>
                    <a:pt x="1" y="617"/>
                  </a:lnTo>
                  <a:cubicBezTo>
                    <a:pt x="1" y="741"/>
                    <a:pt x="93" y="834"/>
                    <a:pt x="217" y="834"/>
                  </a:cubicBezTo>
                  <a:cubicBezTo>
                    <a:pt x="310" y="834"/>
                    <a:pt x="402" y="741"/>
                    <a:pt x="402" y="617"/>
                  </a:cubicBezTo>
                  <a:lnTo>
                    <a:pt x="402" y="185"/>
                  </a:lnTo>
                  <a:cubicBezTo>
                    <a:pt x="402" y="62"/>
                    <a:pt x="310"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98"/>
            <p:cNvSpPr/>
            <p:nvPr/>
          </p:nvSpPr>
          <p:spPr>
            <a:xfrm>
              <a:off x="5784813" y="2137981"/>
              <a:ext cx="10075" cy="20850"/>
            </a:xfrm>
            <a:custGeom>
              <a:avLst/>
              <a:gdLst/>
              <a:ahLst/>
              <a:cxnLst/>
              <a:rect l="l" t="t" r="r" b="b"/>
              <a:pathLst>
                <a:path w="403" h="834" extrusionOk="0">
                  <a:moveTo>
                    <a:pt x="217" y="0"/>
                  </a:moveTo>
                  <a:cubicBezTo>
                    <a:pt x="93" y="0"/>
                    <a:pt x="1" y="62"/>
                    <a:pt x="1" y="185"/>
                  </a:cubicBezTo>
                  <a:lnTo>
                    <a:pt x="1" y="617"/>
                  </a:lnTo>
                  <a:cubicBezTo>
                    <a:pt x="1" y="741"/>
                    <a:pt x="93" y="834"/>
                    <a:pt x="217" y="834"/>
                  </a:cubicBezTo>
                  <a:cubicBezTo>
                    <a:pt x="310" y="834"/>
                    <a:pt x="402" y="741"/>
                    <a:pt x="402" y="617"/>
                  </a:cubicBezTo>
                  <a:lnTo>
                    <a:pt x="402" y="185"/>
                  </a:lnTo>
                  <a:cubicBezTo>
                    <a:pt x="402" y="93"/>
                    <a:pt x="310"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98"/>
            <p:cNvSpPr/>
            <p:nvPr/>
          </p:nvSpPr>
          <p:spPr>
            <a:xfrm>
              <a:off x="5710763" y="2147581"/>
              <a:ext cx="42025" cy="16650"/>
            </a:xfrm>
            <a:custGeom>
              <a:avLst/>
              <a:gdLst/>
              <a:ahLst/>
              <a:cxnLst/>
              <a:rect l="l" t="t" r="r" b="b"/>
              <a:pathLst>
                <a:path w="1681" h="666" extrusionOk="0">
                  <a:moveTo>
                    <a:pt x="1392" y="1"/>
                  </a:moveTo>
                  <a:cubicBezTo>
                    <a:pt x="1339" y="1"/>
                    <a:pt x="1282" y="23"/>
                    <a:pt x="1235" y="79"/>
                  </a:cubicBezTo>
                  <a:cubicBezTo>
                    <a:pt x="1142" y="203"/>
                    <a:pt x="988" y="264"/>
                    <a:pt x="803" y="264"/>
                  </a:cubicBezTo>
                  <a:cubicBezTo>
                    <a:pt x="648" y="264"/>
                    <a:pt x="494" y="203"/>
                    <a:pt x="371" y="79"/>
                  </a:cubicBezTo>
                  <a:cubicBezTo>
                    <a:pt x="337" y="28"/>
                    <a:pt x="284" y="5"/>
                    <a:pt x="228" y="5"/>
                  </a:cubicBezTo>
                  <a:cubicBezTo>
                    <a:pt x="182" y="5"/>
                    <a:pt x="134" y="21"/>
                    <a:pt x="93" y="48"/>
                  </a:cubicBezTo>
                  <a:cubicBezTo>
                    <a:pt x="0" y="110"/>
                    <a:pt x="0" y="264"/>
                    <a:pt x="93" y="326"/>
                  </a:cubicBezTo>
                  <a:cubicBezTo>
                    <a:pt x="278" y="542"/>
                    <a:pt x="525" y="666"/>
                    <a:pt x="803" y="666"/>
                  </a:cubicBezTo>
                  <a:cubicBezTo>
                    <a:pt x="1080" y="666"/>
                    <a:pt x="1358" y="542"/>
                    <a:pt x="1543" y="326"/>
                  </a:cubicBezTo>
                  <a:cubicBezTo>
                    <a:pt x="1681" y="189"/>
                    <a:pt x="1546" y="1"/>
                    <a:pt x="1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98"/>
            <p:cNvSpPr/>
            <p:nvPr/>
          </p:nvSpPr>
          <p:spPr>
            <a:xfrm>
              <a:off x="5552838" y="1929231"/>
              <a:ext cx="361375" cy="330675"/>
            </a:xfrm>
            <a:custGeom>
              <a:avLst/>
              <a:gdLst/>
              <a:ahLst/>
              <a:cxnLst/>
              <a:rect l="l" t="t" r="r" b="b"/>
              <a:pathLst>
                <a:path w="14455" h="13227" extrusionOk="0">
                  <a:moveTo>
                    <a:pt x="12983" y="5048"/>
                  </a:moveTo>
                  <a:cubicBezTo>
                    <a:pt x="13838" y="5048"/>
                    <a:pt x="13847" y="6345"/>
                    <a:pt x="13013" y="6345"/>
                  </a:cubicBezTo>
                  <a:cubicBezTo>
                    <a:pt x="13003" y="6345"/>
                    <a:pt x="12993" y="6345"/>
                    <a:pt x="12983" y="6344"/>
                  </a:cubicBezTo>
                  <a:lnTo>
                    <a:pt x="4033" y="6344"/>
                  </a:lnTo>
                  <a:cubicBezTo>
                    <a:pt x="4020" y="6341"/>
                    <a:pt x="4007" y="6339"/>
                    <a:pt x="3994" y="6339"/>
                  </a:cubicBezTo>
                  <a:cubicBezTo>
                    <a:pt x="3799" y="6339"/>
                    <a:pt x="3799" y="6751"/>
                    <a:pt x="3994" y="6751"/>
                  </a:cubicBezTo>
                  <a:cubicBezTo>
                    <a:pt x="4007" y="6751"/>
                    <a:pt x="4020" y="6749"/>
                    <a:pt x="4033" y="6745"/>
                  </a:cubicBezTo>
                  <a:lnTo>
                    <a:pt x="12767" y="6745"/>
                  </a:lnTo>
                  <a:cubicBezTo>
                    <a:pt x="12736" y="7363"/>
                    <a:pt x="12582" y="7980"/>
                    <a:pt x="12366" y="8566"/>
                  </a:cubicBezTo>
                  <a:cubicBezTo>
                    <a:pt x="12150" y="9153"/>
                    <a:pt x="11811" y="9677"/>
                    <a:pt x="11379" y="10109"/>
                  </a:cubicBezTo>
                  <a:cubicBezTo>
                    <a:pt x="10823" y="10634"/>
                    <a:pt x="10144" y="11004"/>
                    <a:pt x="9434" y="11190"/>
                  </a:cubicBezTo>
                  <a:lnTo>
                    <a:pt x="5052" y="11190"/>
                  </a:lnTo>
                  <a:cubicBezTo>
                    <a:pt x="4311" y="11004"/>
                    <a:pt x="3632" y="10665"/>
                    <a:pt x="3077" y="10140"/>
                  </a:cubicBezTo>
                  <a:cubicBezTo>
                    <a:pt x="2645" y="9708"/>
                    <a:pt x="2305" y="9184"/>
                    <a:pt x="2089" y="8597"/>
                  </a:cubicBezTo>
                  <a:cubicBezTo>
                    <a:pt x="1842" y="8011"/>
                    <a:pt x="1719" y="7394"/>
                    <a:pt x="1688" y="6745"/>
                  </a:cubicBezTo>
                  <a:lnTo>
                    <a:pt x="3231" y="6745"/>
                  </a:lnTo>
                  <a:cubicBezTo>
                    <a:pt x="3246" y="6749"/>
                    <a:pt x="3259" y="6751"/>
                    <a:pt x="3272" y="6751"/>
                  </a:cubicBezTo>
                  <a:cubicBezTo>
                    <a:pt x="3464" y="6751"/>
                    <a:pt x="3464" y="6370"/>
                    <a:pt x="3272" y="6370"/>
                  </a:cubicBezTo>
                  <a:cubicBezTo>
                    <a:pt x="3259" y="6370"/>
                    <a:pt x="3246" y="6371"/>
                    <a:pt x="3231" y="6375"/>
                  </a:cubicBezTo>
                  <a:lnTo>
                    <a:pt x="1503" y="6375"/>
                  </a:lnTo>
                  <a:cubicBezTo>
                    <a:pt x="608" y="6375"/>
                    <a:pt x="608" y="5048"/>
                    <a:pt x="1503" y="5048"/>
                  </a:cubicBezTo>
                  <a:close/>
                  <a:moveTo>
                    <a:pt x="9218" y="11591"/>
                  </a:moveTo>
                  <a:lnTo>
                    <a:pt x="9218" y="12331"/>
                  </a:lnTo>
                  <a:cubicBezTo>
                    <a:pt x="9218" y="12609"/>
                    <a:pt x="9033" y="12825"/>
                    <a:pt x="8755" y="12825"/>
                  </a:cubicBezTo>
                  <a:lnTo>
                    <a:pt x="5700" y="12825"/>
                  </a:lnTo>
                  <a:cubicBezTo>
                    <a:pt x="5422" y="12825"/>
                    <a:pt x="5237" y="12609"/>
                    <a:pt x="5237" y="12362"/>
                  </a:cubicBezTo>
                  <a:lnTo>
                    <a:pt x="5237" y="11591"/>
                  </a:lnTo>
                  <a:close/>
                  <a:moveTo>
                    <a:pt x="13012" y="1"/>
                  </a:moveTo>
                  <a:cubicBezTo>
                    <a:pt x="12654" y="1"/>
                    <a:pt x="12303" y="140"/>
                    <a:pt x="12057" y="419"/>
                  </a:cubicBezTo>
                  <a:lnTo>
                    <a:pt x="12057" y="450"/>
                  </a:lnTo>
                  <a:cubicBezTo>
                    <a:pt x="11965" y="511"/>
                    <a:pt x="11903" y="604"/>
                    <a:pt x="11841" y="697"/>
                  </a:cubicBezTo>
                  <a:cubicBezTo>
                    <a:pt x="11379" y="1437"/>
                    <a:pt x="10792" y="2085"/>
                    <a:pt x="10113" y="2610"/>
                  </a:cubicBezTo>
                  <a:lnTo>
                    <a:pt x="7490" y="4647"/>
                  </a:lnTo>
                  <a:lnTo>
                    <a:pt x="1472" y="4647"/>
                  </a:lnTo>
                  <a:cubicBezTo>
                    <a:pt x="1461" y="4647"/>
                    <a:pt x="1451" y="4646"/>
                    <a:pt x="1441" y="4646"/>
                  </a:cubicBezTo>
                  <a:cubicBezTo>
                    <a:pt x="173" y="4646"/>
                    <a:pt x="1" y="6531"/>
                    <a:pt x="1287" y="6745"/>
                  </a:cubicBezTo>
                  <a:cubicBezTo>
                    <a:pt x="1287" y="7424"/>
                    <a:pt x="1410" y="8103"/>
                    <a:pt x="1657" y="8721"/>
                  </a:cubicBezTo>
                  <a:cubicBezTo>
                    <a:pt x="2182" y="10140"/>
                    <a:pt x="3354" y="11190"/>
                    <a:pt x="4805" y="11529"/>
                  </a:cubicBezTo>
                  <a:lnTo>
                    <a:pt x="4805" y="12331"/>
                  </a:lnTo>
                  <a:cubicBezTo>
                    <a:pt x="4805" y="12825"/>
                    <a:pt x="5206" y="13226"/>
                    <a:pt x="5700" y="13226"/>
                  </a:cubicBezTo>
                  <a:lnTo>
                    <a:pt x="8755" y="13226"/>
                  </a:lnTo>
                  <a:cubicBezTo>
                    <a:pt x="9249" y="13226"/>
                    <a:pt x="9619" y="12825"/>
                    <a:pt x="9619" y="12331"/>
                  </a:cubicBezTo>
                  <a:lnTo>
                    <a:pt x="9619" y="11529"/>
                  </a:lnTo>
                  <a:cubicBezTo>
                    <a:pt x="11070" y="11190"/>
                    <a:pt x="12274" y="10140"/>
                    <a:pt x="12767" y="8721"/>
                  </a:cubicBezTo>
                  <a:cubicBezTo>
                    <a:pt x="13014" y="8103"/>
                    <a:pt x="13138" y="7424"/>
                    <a:pt x="13169" y="6745"/>
                  </a:cubicBezTo>
                  <a:cubicBezTo>
                    <a:pt x="14454" y="6531"/>
                    <a:pt x="14282" y="4646"/>
                    <a:pt x="13014" y="4646"/>
                  </a:cubicBezTo>
                  <a:cubicBezTo>
                    <a:pt x="13004" y="4646"/>
                    <a:pt x="12994" y="4647"/>
                    <a:pt x="12983" y="4647"/>
                  </a:cubicBezTo>
                  <a:lnTo>
                    <a:pt x="11224" y="4647"/>
                  </a:lnTo>
                  <a:lnTo>
                    <a:pt x="11625" y="4122"/>
                  </a:lnTo>
                  <a:cubicBezTo>
                    <a:pt x="11903" y="3752"/>
                    <a:pt x="12243" y="3412"/>
                    <a:pt x="12582" y="3104"/>
                  </a:cubicBezTo>
                  <a:cubicBezTo>
                    <a:pt x="12675" y="3042"/>
                    <a:pt x="12675" y="2888"/>
                    <a:pt x="12613" y="2826"/>
                  </a:cubicBezTo>
                  <a:cubicBezTo>
                    <a:pt x="12562" y="2775"/>
                    <a:pt x="12502" y="2752"/>
                    <a:pt x="12447" y="2752"/>
                  </a:cubicBezTo>
                  <a:cubicBezTo>
                    <a:pt x="12403" y="2752"/>
                    <a:pt x="12363" y="2767"/>
                    <a:pt x="12335" y="2795"/>
                  </a:cubicBezTo>
                  <a:cubicBezTo>
                    <a:pt x="11934" y="3135"/>
                    <a:pt x="11595" y="3474"/>
                    <a:pt x="11317" y="3875"/>
                  </a:cubicBezTo>
                  <a:lnTo>
                    <a:pt x="10700" y="4647"/>
                  </a:lnTo>
                  <a:lnTo>
                    <a:pt x="8169" y="4647"/>
                  </a:lnTo>
                  <a:lnTo>
                    <a:pt x="10360" y="2919"/>
                  </a:lnTo>
                  <a:cubicBezTo>
                    <a:pt x="11070" y="2363"/>
                    <a:pt x="11687" y="1684"/>
                    <a:pt x="12181" y="913"/>
                  </a:cubicBezTo>
                  <a:cubicBezTo>
                    <a:pt x="12377" y="618"/>
                    <a:pt x="12724" y="411"/>
                    <a:pt x="13062" y="411"/>
                  </a:cubicBezTo>
                  <a:cubicBezTo>
                    <a:pt x="13254" y="411"/>
                    <a:pt x="13444" y="478"/>
                    <a:pt x="13601" y="635"/>
                  </a:cubicBezTo>
                  <a:cubicBezTo>
                    <a:pt x="13940" y="1005"/>
                    <a:pt x="13878" y="1561"/>
                    <a:pt x="13508" y="1900"/>
                  </a:cubicBezTo>
                  <a:cubicBezTo>
                    <a:pt x="13323" y="2054"/>
                    <a:pt x="13138" y="2178"/>
                    <a:pt x="12952" y="2271"/>
                  </a:cubicBezTo>
                  <a:cubicBezTo>
                    <a:pt x="12860" y="2363"/>
                    <a:pt x="12860" y="2487"/>
                    <a:pt x="12922" y="2579"/>
                  </a:cubicBezTo>
                  <a:cubicBezTo>
                    <a:pt x="12956" y="2630"/>
                    <a:pt x="13008" y="2653"/>
                    <a:pt x="13064" y="2653"/>
                  </a:cubicBezTo>
                  <a:cubicBezTo>
                    <a:pt x="13110" y="2653"/>
                    <a:pt x="13158" y="2638"/>
                    <a:pt x="13199" y="2610"/>
                  </a:cubicBezTo>
                  <a:cubicBezTo>
                    <a:pt x="13415" y="2487"/>
                    <a:pt x="13601" y="2332"/>
                    <a:pt x="13786" y="2178"/>
                  </a:cubicBezTo>
                  <a:cubicBezTo>
                    <a:pt x="14341" y="1684"/>
                    <a:pt x="14372" y="882"/>
                    <a:pt x="13909" y="326"/>
                  </a:cubicBezTo>
                  <a:cubicBezTo>
                    <a:pt x="13649" y="109"/>
                    <a:pt x="13327" y="1"/>
                    <a:pt x="13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8" name="Google Shape;15098;p98"/>
          <p:cNvGrpSpPr/>
          <p:nvPr/>
        </p:nvGrpSpPr>
        <p:grpSpPr>
          <a:xfrm>
            <a:off x="7014793" y="3430742"/>
            <a:ext cx="377250" cy="319475"/>
            <a:chOff x="4784188" y="1934881"/>
            <a:chExt cx="377250" cy="319475"/>
          </a:xfrm>
        </p:grpSpPr>
        <p:sp>
          <p:nvSpPr>
            <p:cNvPr id="15099" name="Google Shape;15099;p98"/>
            <p:cNvSpPr/>
            <p:nvPr/>
          </p:nvSpPr>
          <p:spPr>
            <a:xfrm>
              <a:off x="5068838" y="2167281"/>
              <a:ext cx="10050" cy="14700"/>
            </a:xfrm>
            <a:custGeom>
              <a:avLst/>
              <a:gdLst/>
              <a:ahLst/>
              <a:cxnLst/>
              <a:rect l="l" t="t" r="r" b="b"/>
              <a:pathLst>
                <a:path w="402" h="588" extrusionOk="0">
                  <a:moveTo>
                    <a:pt x="216" y="1"/>
                  </a:moveTo>
                  <a:cubicBezTo>
                    <a:pt x="93" y="1"/>
                    <a:pt x="0" y="94"/>
                    <a:pt x="0" y="186"/>
                  </a:cubicBezTo>
                  <a:lnTo>
                    <a:pt x="0" y="402"/>
                  </a:lnTo>
                  <a:cubicBezTo>
                    <a:pt x="0" y="495"/>
                    <a:pt x="93" y="587"/>
                    <a:pt x="216" y="587"/>
                  </a:cubicBezTo>
                  <a:cubicBezTo>
                    <a:pt x="309" y="587"/>
                    <a:pt x="401" y="495"/>
                    <a:pt x="401" y="402"/>
                  </a:cubicBezTo>
                  <a:lnTo>
                    <a:pt x="401" y="186"/>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98"/>
            <p:cNvSpPr/>
            <p:nvPr/>
          </p:nvSpPr>
          <p:spPr>
            <a:xfrm>
              <a:off x="5122463" y="2168056"/>
              <a:ext cx="10825" cy="14700"/>
            </a:xfrm>
            <a:custGeom>
              <a:avLst/>
              <a:gdLst/>
              <a:ahLst/>
              <a:cxnLst/>
              <a:rect l="l" t="t" r="r" b="b"/>
              <a:pathLst>
                <a:path w="433" h="588" extrusionOk="0">
                  <a:moveTo>
                    <a:pt x="216" y="1"/>
                  </a:moveTo>
                  <a:cubicBezTo>
                    <a:pt x="108" y="1"/>
                    <a:pt x="0" y="63"/>
                    <a:pt x="15" y="186"/>
                  </a:cubicBezTo>
                  <a:lnTo>
                    <a:pt x="15" y="371"/>
                  </a:lnTo>
                  <a:cubicBezTo>
                    <a:pt x="15" y="495"/>
                    <a:pt x="108" y="587"/>
                    <a:pt x="231" y="587"/>
                  </a:cubicBezTo>
                  <a:cubicBezTo>
                    <a:pt x="324" y="587"/>
                    <a:pt x="417" y="495"/>
                    <a:pt x="417" y="371"/>
                  </a:cubicBezTo>
                  <a:lnTo>
                    <a:pt x="417" y="186"/>
                  </a:lnTo>
                  <a:cubicBezTo>
                    <a:pt x="432" y="63"/>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98"/>
            <p:cNvSpPr/>
            <p:nvPr/>
          </p:nvSpPr>
          <p:spPr>
            <a:xfrm>
              <a:off x="5087538" y="2171831"/>
              <a:ext cx="26650" cy="13225"/>
            </a:xfrm>
            <a:custGeom>
              <a:avLst/>
              <a:gdLst/>
              <a:ahLst/>
              <a:cxnLst/>
              <a:rect l="l" t="t" r="r" b="b"/>
              <a:pathLst>
                <a:path w="1066" h="529" extrusionOk="0">
                  <a:moveTo>
                    <a:pt x="279" y="1"/>
                  </a:moveTo>
                  <a:cubicBezTo>
                    <a:pt x="129" y="1"/>
                    <a:pt x="0" y="181"/>
                    <a:pt x="116" y="344"/>
                  </a:cubicBezTo>
                  <a:cubicBezTo>
                    <a:pt x="209" y="436"/>
                    <a:pt x="363" y="529"/>
                    <a:pt x="517" y="529"/>
                  </a:cubicBezTo>
                  <a:cubicBezTo>
                    <a:pt x="703" y="529"/>
                    <a:pt x="826" y="436"/>
                    <a:pt x="950" y="344"/>
                  </a:cubicBezTo>
                  <a:cubicBezTo>
                    <a:pt x="1066" y="181"/>
                    <a:pt x="937" y="1"/>
                    <a:pt x="787" y="1"/>
                  </a:cubicBezTo>
                  <a:cubicBezTo>
                    <a:pt x="738" y="1"/>
                    <a:pt x="687" y="20"/>
                    <a:pt x="641" y="66"/>
                  </a:cubicBezTo>
                  <a:cubicBezTo>
                    <a:pt x="610" y="97"/>
                    <a:pt x="579" y="97"/>
                    <a:pt x="517" y="97"/>
                  </a:cubicBezTo>
                  <a:cubicBezTo>
                    <a:pt x="487" y="97"/>
                    <a:pt x="456" y="97"/>
                    <a:pt x="425" y="66"/>
                  </a:cubicBezTo>
                  <a:cubicBezTo>
                    <a:pt x="379" y="20"/>
                    <a:pt x="32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98"/>
            <p:cNvSpPr/>
            <p:nvPr/>
          </p:nvSpPr>
          <p:spPr>
            <a:xfrm>
              <a:off x="4831963" y="2092831"/>
              <a:ext cx="155875" cy="134100"/>
            </a:xfrm>
            <a:custGeom>
              <a:avLst/>
              <a:gdLst/>
              <a:ahLst/>
              <a:cxnLst/>
              <a:rect l="l" t="t" r="r" b="b"/>
              <a:pathLst>
                <a:path w="6235" h="5364" extrusionOk="0">
                  <a:moveTo>
                    <a:pt x="4045" y="1"/>
                  </a:moveTo>
                  <a:cubicBezTo>
                    <a:pt x="3983" y="1"/>
                    <a:pt x="3921" y="6"/>
                    <a:pt x="3858" y="16"/>
                  </a:cubicBezTo>
                  <a:cubicBezTo>
                    <a:pt x="3797" y="16"/>
                    <a:pt x="3735" y="47"/>
                    <a:pt x="3704" y="78"/>
                  </a:cubicBezTo>
                  <a:lnTo>
                    <a:pt x="1883" y="1930"/>
                  </a:lnTo>
                  <a:cubicBezTo>
                    <a:pt x="1790" y="1991"/>
                    <a:pt x="1790" y="2146"/>
                    <a:pt x="1883" y="2207"/>
                  </a:cubicBezTo>
                  <a:cubicBezTo>
                    <a:pt x="1914" y="2254"/>
                    <a:pt x="1960" y="2277"/>
                    <a:pt x="2010" y="2277"/>
                  </a:cubicBezTo>
                  <a:cubicBezTo>
                    <a:pt x="2061" y="2277"/>
                    <a:pt x="2115" y="2254"/>
                    <a:pt x="2161" y="2207"/>
                  </a:cubicBezTo>
                  <a:lnTo>
                    <a:pt x="3951" y="417"/>
                  </a:lnTo>
                  <a:cubicBezTo>
                    <a:pt x="3986" y="412"/>
                    <a:pt x="4022" y="410"/>
                    <a:pt x="4058" y="410"/>
                  </a:cubicBezTo>
                  <a:cubicBezTo>
                    <a:pt x="4245" y="410"/>
                    <a:pt x="4439" y="478"/>
                    <a:pt x="4568" y="634"/>
                  </a:cubicBezTo>
                  <a:cubicBezTo>
                    <a:pt x="4815" y="911"/>
                    <a:pt x="5154" y="1066"/>
                    <a:pt x="5525" y="1066"/>
                  </a:cubicBezTo>
                  <a:lnTo>
                    <a:pt x="1883" y="4738"/>
                  </a:lnTo>
                  <a:cubicBezTo>
                    <a:pt x="1711" y="4910"/>
                    <a:pt x="1519" y="4982"/>
                    <a:pt x="1335" y="4982"/>
                  </a:cubicBezTo>
                  <a:cubicBezTo>
                    <a:pt x="726" y="4982"/>
                    <a:pt x="204" y="4196"/>
                    <a:pt x="772" y="3627"/>
                  </a:cubicBezTo>
                  <a:lnTo>
                    <a:pt x="1605" y="2763"/>
                  </a:lnTo>
                  <a:cubicBezTo>
                    <a:pt x="1747" y="2621"/>
                    <a:pt x="1617" y="2424"/>
                    <a:pt x="1465" y="2424"/>
                  </a:cubicBezTo>
                  <a:cubicBezTo>
                    <a:pt x="1419" y="2424"/>
                    <a:pt x="1371" y="2442"/>
                    <a:pt x="1328" y="2485"/>
                  </a:cubicBezTo>
                  <a:lnTo>
                    <a:pt x="463" y="3349"/>
                  </a:lnTo>
                  <a:cubicBezTo>
                    <a:pt x="1" y="3812"/>
                    <a:pt x="1" y="4553"/>
                    <a:pt x="463" y="5016"/>
                  </a:cubicBezTo>
                  <a:cubicBezTo>
                    <a:pt x="710" y="5247"/>
                    <a:pt x="1019" y="5363"/>
                    <a:pt x="1324" y="5363"/>
                  </a:cubicBezTo>
                  <a:cubicBezTo>
                    <a:pt x="1628" y="5363"/>
                    <a:pt x="1929" y="5247"/>
                    <a:pt x="2161" y="5016"/>
                  </a:cubicBezTo>
                  <a:lnTo>
                    <a:pt x="6173" y="1004"/>
                  </a:lnTo>
                  <a:cubicBezTo>
                    <a:pt x="6235" y="942"/>
                    <a:pt x="6235" y="850"/>
                    <a:pt x="6204" y="788"/>
                  </a:cubicBezTo>
                  <a:cubicBezTo>
                    <a:pt x="6173" y="695"/>
                    <a:pt x="6080" y="664"/>
                    <a:pt x="6019" y="664"/>
                  </a:cubicBezTo>
                  <a:cubicBezTo>
                    <a:pt x="5911" y="673"/>
                    <a:pt x="5815" y="676"/>
                    <a:pt x="5729" y="676"/>
                  </a:cubicBezTo>
                  <a:cubicBezTo>
                    <a:pt x="5174" y="676"/>
                    <a:pt x="5033" y="516"/>
                    <a:pt x="4846" y="356"/>
                  </a:cubicBezTo>
                  <a:cubicBezTo>
                    <a:pt x="4641" y="125"/>
                    <a:pt x="4350" y="1"/>
                    <a:pt x="40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98"/>
            <p:cNvSpPr/>
            <p:nvPr/>
          </p:nvSpPr>
          <p:spPr>
            <a:xfrm>
              <a:off x="5040288" y="2094781"/>
              <a:ext cx="121150" cy="134650"/>
            </a:xfrm>
            <a:custGeom>
              <a:avLst/>
              <a:gdLst/>
              <a:ahLst/>
              <a:cxnLst/>
              <a:rect l="l" t="t" r="r" b="b"/>
              <a:pathLst>
                <a:path w="4846" h="5386" extrusionOk="0">
                  <a:moveTo>
                    <a:pt x="2438" y="370"/>
                  </a:moveTo>
                  <a:cubicBezTo>
                    <a:pt x="2515" y="370"/>
                    <a:pt x="2593" y="401"/>
                    <a:pt x="2654" y="463"/>
                  </a:cubicBezTo>
                  <a:cubicBezTo>
                    <a:pt x="3241" y="1049"/>
                    <a:pt x="3704" y="1759"/>
                    <a:pt x="3981" y="2531"/>
                  </a:cubicBezTo>
                  <a:cubicBezTo>
                    <a:pt x="4197" y="3024"/>
                    <a:pt x="4197" y="3580"/>
                    <a:pt x="4012" y="4074"/>
                  </a:cubicBezTo>
                  <a:cubicBezTo>
                    <a:pt x="3657" y="4676"/>
                    <a:pt x="3048" y="4976"/>
                    <a:pt x="2434" y="4976"/>
                  </a:cubicBezTo>
                  <a:cubicBezTo>
                    <a:pt x="1821" y="4976"/>
                    <a:pt x="1204" y="4676"/>
                    <a:pt x="833" y="4074"/>
                  </a:cubicBezTo>
                  <a:cubicBezTo>
                    <a:pt x="648" y="3580"/>
                    <a:pt x="679" y="3024"/>
                    <a:pt x="864" y="2531"/>
                  </a:cubicBezTo>
                  <a:cubicBezTo>
                    <a:pt x="1173" y="1759"/>
                    <a:pt x="1636" y="1049"/>
                    <a:pt x="2222" y="463"/>
                  </a:cubicBezTo>
                  <a:cubicBezTo>
                    <a:pt x="2284" y="401"/>
                    <a:pt x="2361" y="370"/>
                    <a:pt x="2438" y="370"/>
                  </a:cubicBezTo>
                  <a:close/>
                  <a:moveTo>
                    <a:pt x="2438" y="0"/>
                  </a:moveTo>
                  <a:cubicBezTo>
                    <a:pt x="2253" y="0"/>
                    <a:pt x="2068" y="62"/>
                    <a:pt x="1914" y="216"/>
                  </a:cubicBezTo>
                  <a:cubicBezTo>
                    <a:pt x="556" y="1636"/>
                    <a:pt x="0" y="3148"/>
                    <a:pt x="463" y="4228"/>
                  </a:cubicBezTo>
                  <a:cubicBezTo>
                    <a:pt x="895" y="5000"/>
                    <a:pt x="1659" y="5385"/>
                    <a:pt x="2423" y="5385"/>
                  </a:cubicBezTo>
                  <a:cubicBezTo>
                    <a:pt x="3187" y="5385"/>
                    <a:pt x="3951" y="5000"/>
                    <a:pt x="4383" y="4228"/>
                  </a:cubicBezTo>
                  <a:cubicBezTo>
                    <a:pt x="4846" y="3148"/>
                    <a:pt x="4321" y="1636"/>
                    <a:pt x="2932" y="216"/>
                  </a:cubicBezTo>
                  <a:cubicBezTo>
                    <a:pt x="2809" y="62"/>
                    <a:pt x="2623" y="0"/>
                    <a:pt x="2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98"/>
            <p:cNvSpPr/>
            <p:nvPr/>
          </p:nvSpPr>
          <p:spPr>
            <a:xfrm>
              <a:off x="4784188" y="1934881"/>
              <a:ext cx="345625" cy="319475"/>
            </a:xfrm>
            <a:custGeom>
              <a:avLst/>
              <a:gdLst/>
              <a:ahLst/>
              <a:cxnLst/>
              <a:rect l="l" t="t" r="r" b="b"/>
              <a:pathLst>
                <a:path w="13825" h="12779" extrusionOk="0">
                  <a:moveTo>
                    <a:pt x="9365" y="417"/>
                  </a:moveTo>
                  <a:cubicBezTo>
                    <a:pt x="9627" y="417"/>
                    <a:pt x="9889" y="517"/>
                    <a:pt x="10090" y="717"/>
                  </a:cubicBezTo>
                  <a:lnTo>
                    <a:pt x="12991" y="3618"/>
                  </a:lnTo>
                  <a:cubicBezTo>
                    <a:pt x="13751" y="4379"/>
                    <a:pt x="13067" y="5413"/>
                    <a:pt x="12261" y="5413"/>
                  </a:cubicBezTo>
                  <a:cubicBezTo>
                    <a:pt x="12020" y="5413"/>
                    <a:pt x="11768" y="5320"/>
                    <a:pt x="11540" y="5100"/>
                  </a:cubicBezTo>
                  <a:lnTo>
                    <a:pt x="8639" y="2199"/>
                  </a:lnTo>
                  <a:cubicBezTo>
                    <a:pt x="8238" y="1767"/>
                    <a:pt x="8238" y="1119"/>
                    <a:pt x="8639" y="717"/>
                  </a:cubicBezTo>
                  <a:cubicBezTo>
                    <a:pt x="8840" y="517"/>
                    <a:pt x="9102" y="417"/>
                    <a:pt x="9365" y="417"/>
                  </a:cubicBezTo>
                  <a:close/>
                  <a:moveTo>
                    <a:pt x="9368" y="0"/>
                  </a:moveTo>
                  <a:cubicBezTo>
                    <a:pt x="8320" y="0"/>
                    <a:pt x="7391" y="1249"/>
                    <a:pt x="8207" y="2322"/>
                  </a:cubicBezTo>
                  <a:lnTo>
                    <a:pt x="1634" y="8896"/>
                  </a:lnTo>
                  <a:cubicBezTo>
                    <a:pt x="1" y="10529"/>
                    <a:pt x="1489" y="12779"/>
                    <a:pt x="3233" y="12779"/>
                  </a:cubicBezTo>
                  <a:cubicBezTo>
                    <a:pt x="3763" y="12779"/>
                    <a:pt x="4316" y="12571"/>
                    <a:pt x="4813" y="12075"/>
                  </a:cubicBezTo>
                  <a:lnTo>
                    <a:pt x="4843" y="12105"/>
                  </a:lnTo>
                  <a:lnTo>
                    <a:pt x="10121" y="6797"/>
                  </a:lnTo>
                  <a:cubicBezTo>
                    <a:pt x="10213" y="6705"/>
                    <a:pt x="10213" y="6581"/>
                    <a:pt x="10121" y="6489"/>
                  </a:cubicBezTo>
                  <a:cubicBezTo>
                    <a:pt x="10090" y="6458"/>
                    <a:pt x="10044" y="6442"/>
                    <a:pt x="9993" y="6442"/>
                  </a:cubicBezTo>
                  <a:cubicBezTo>
                    <a:pt x="9943" y="6442"/>
                    <a:pt x="9889" y="6458"/>
                    <a:pt x="9843" y="6489"/>
                  </a:cubicBezTo>
                  <a:lnTo>
                    <a:pt x="4535" y="11797"/>
                  </a:lnTo>
                  <a:cubicBezTo>
                    <a:pt x="4132" y="12207"/>
                    <a:pt x="3680" y="12379"/>
                    <a:pt x="3246" y="12379"/>
                  </a:cubicBezTo>
                  <a:cubicBezTo>
                    <a:pt x="1819" y="12379"/>
                    <a:pt x="586" y="10522"/>
                    <a:pt x="1912" y="9174"/>
                  </a:cubicBezTo>
                  <a:lnTo>
                    <a:pt x="8485" y="2631"/>
                  </a:lnTo>
                  <a:lnTo>
                    <a:pt x="11108" y="5254"/>
                  </a:lnTo>
                  <a:lnTo>
                    <a:pt x="10399" y="5933"/>
                  </a:lnTo>
                  <a:cubicBezTo>
                    <a:pt x="10337" y="6026"/>
                    <a:pt x="10337" y="6149"/>
                    <a:pt x="10399" y="6211"/>
                  </a:cubicBezTo>
                  <a:cubicBezTo>
                    <a:pt x="10445" y="6257"/>
                    <a:pt x="10499" y="6280"/>
                    <a:pt x="10553" y="6280"/>
                  </a:cubicBezTo>
                  <a:cubicBezTo>
                    <a:pt x="10607" y="6280"/>
                    <a:pt x="10661" y="6257"/>
                    <a:pt x="10707" y="6211"/>
                  </a:cubicBezTo>
                  <a:lnTo>
                    <a:pt x="11386" y="5532"/>
                  </a:lnTo>
                  <a:cubicBezTo>
                    <a:pt x="11633" y="5717"/>
                    <a:pt x="11942" y="5810"/>
                    <a:pt x="12250" y="5810"/>
                  </a:cubicBezTo>
                  <a:cubicBezTo>
                    <a:pt x="12651" y="5810"/>
                    <a:pt x="13022" y="5655"/>
                    <a:pt x="13269" y="5378"/>
                  </a:cubicBezTo>
                  <a:cubicBezTo>
                    <a:pt x="13824" y="4822"/>
                    <a:pt x="13824" y="3927"/>
                    <a:pt x="13269" y="3341"/>
                  </a:cubicBezTo>
                  <a:lnTo>
                    <a:pt x="10368" y="440"/>
                  </a:lnTo>
                  <a:cubicBezTo>
                    <a:pt x="10059" y="131"/>
                    <a:pt x="9707"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5" name="Google Shape;15105;p98"/>
          <p:cNvGrpSpPr/>
          <p:nvPr/>
        </p:nvGrpSpPr>
        <p:grpSpPr>
          <a:xfrm>
            <a:off x="6260543" y="3417642"/>
            <a:ext cx="326375" cy="345675"/>
            <a:chOff x="1784363" y="3581531"/>
            <a:chExt cx="326375" cy="345675"/>
          </a:xfrm>
        </p:grpSpPr>
        <p:sp>
          <p:nvSpPr>
            <p:cNvPr id="15106" name="Google Shape;15106;p98"/>
            <p:cNvSpPr/>
            <p:nvPr/>
          </p:nvSpPr>
          <p:spPr>
            <a:xfrm>
              <a:off x="1869213" y="3606981"/>
              <a:ext cx="42475" cy="75650"/>
            </a:xfrm>
            <a:custGeom>
              <a:avLst/>
              <a:gdLst/>
              <a:ahLst/>
              <a:cxnLst/>
              <a:rect l="l" t="t" r="r" b="b"/>
              <a:pathLst>
                <a:path w="1699" h="3026" extrusionOk="0">
                  <a:moveTo>
                    <a:pt x="248" y="1"/>
                  </a:moveTo>
                  <a:cubicBezTo>
                    <a:pt x="124" y="1"/>
                    <a:pt x="1" y="62"/>
                    <a:pt x="1" y="186"/>
                  </a:cubicBezTo>
                  <a:lnTo>
                    <a:pt x="1" y="2840"/>
                  </a:lnTo>
                  <a:cubicBezTo>
                    <a:pt x="1" y="2963"/>
                    <a:pt x="94" y="3025"/>
                    <a:pt x="217" y="3025"/>
                  </a:cubicBezTo>
                  <a:lnTo>
                    <a:pt x="1544" y="3025"/>
                  </a:lnTo>
                  <a:cubicBezTo>
                    <a:pt x="1637" y="3025"/>
                    <a:pt x="1698" y="2902"/>
                    <a:pt x="1698" y="2778"/>
                  </a:cubicBezTo>
                  <a:cubicBezTo>
                    <a:pt x="1698" y="2655"/>
                    <a:pt x="1637" y="2531"/>
                    <a:pt x="1544" y="2531"/>
                  </a:cubicBezTo>
                  <a:lnTo>
                    <a:pt x="526" y="2531"/>
                  </a:lnTo>
                  <a:lnTo>
                    <a:pt x="526" y="186"/>
                  </a:lnTo>
                  <a:cubicBezTo>
                    <a:pt x="526" y="62"/>
                    <a:pt x="402" y="1"/>
                    <a:pt x="2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98"/>
            <p:cNvSpPr/>
            <p:nvPr/>
          </p:nvSpPr>
          <p:spPr>
            <a:xfrm>
              <a:off x="1916288" y="3606206"/>
              <a:ext cx="57125" cy="75650"/>
            </a:xfrm>
            <a:custGeom>
              <a:avLst/>
              <a:gdLst/>
              <a:ahLst/>
              <a:cxnLst/>
              <a:rect l="l" t="t" r="r" b="b"/>
              <a:pathLst>
                <a:path w="2285" h="3026" extrusionOk="0">
                  <a:moveTo>
                    <a:pt x="1112" y="711"/>
                  </a:moveTo>
                  <a:lnTo>
                    <a:pt x="1482" y="1976"/>
                  </a:lnTo>
                  <a:lnTo>
                    <a:pt x="772" y="1976"/>
                  </a:lnTo>
                  <a:lnTo>
                    <a:pt x="1112" y="711"/>
                  </a:lnTo>
                  <a:close/>
                  <a:moveTo>
                    <a:pt x="1112" y="1"/>
                  </a:moveTo>
                  <a:cubicBezTo>
                    <a:pt x="957" y="1"/>
                    <a:pt x="803" y="63"/>
                    <a:pt x="772" y="186"/>
                  </a:cubicBezTo>
                  <a:lnTo>
                    <a:pt x="1" y="2778"/>
                  </a:lnTo>
                  <a:cubicBezTo>
                    <a:pt x="1" y="2778"/>
                    <a:pt x="1" y="2809"/>
                    <a:pt x="1" y="2809"/>
                  </a:cubicBezTo>
                  <a:cubicBezTo>
                    <a:pt x="1" y="2964"/>
                    <a:pt x="186" y="3025"/>
                    <a:pt x="340" y="3025"/>
                  </a:cubicBezTo>
                  <a:cubicBezTo>
                    <a:pt x="463" y="3025"/>
                    <a:pt x="494" y="3025"/>
                    <a:pt x="494" y="2933"/>
                  </a:cubicBezTo>
                  <a:lnTo>
                    <a:pt x="679" y="2377"/>
                  </a:lnTo>
                  <a:lnTo>
                    <a:pt x="1605" y="2377"/>
                  </a:lnTo>
                  <a:lnTo>
                    <a:pt x="1760" y="2933"/>
                  </a:lnTo>
                  <a:cubicBezTo>
                    <a:pt x="1760" y="2994"/>
                    <a:pt x="1852" y="3025"/>
                    <a:pt x="1945" y="3025"/>
                  </a:cubicBezTo>
                  <a:cubicBezTo>
                    <a:pt x="2068" y="3025"/>
                    <a:pt x="2284" y="2933"/>
                    <a:pt x="2284" y="2809"/>
                  </a:cubicBezTo>
                  <a:cubicBezTo>
                    <a:pt x="2284" y="2809"/>
                    <a:pt x="2284" y="2778"/>
                    <a:pt x="2284" y="2778"/>
                  </a:cubicBezTo>
                  <a:lnTo>
                    <a:pt x="1482" y="186"/>
                  </a:lnTo>
                  <a:cubicBezTo>
                    <a:pt x="1420" y="63"/>
                    <a:pt x="1266" y="1"/>
                    <a:pt x="11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98"/>
            <p:cNvSpPr/>
            <p:nvPr/>
          </p:nvSpPr>
          <p:spPr>
            <a:xfrm>
              <a:off x="1978788" y="3606981"/>
              <a:ext cx="49350" cy="74925"/>
            </a:xfrm>
            <a:custGeom>
              <a:avLst/>
              <a:gdLst/>
              <a:ahLst/>
              <a:cxnLst/>
              <a:rect l="l" t="t" r="r" b="b"/>
              <a:pathLst>
                <a:path w="1974" h="2997" extrusionOk="0">
                  <a:moveTo>
                    <a:pt x="957" y="495"/>
                  </a:moveTo>
                  <a:cubicBezTo>
                    <a:pt x="1389" y="525"/>
                    <a:pt x="1389" y="1143"/>
                    <a:pt x="957" y="1204"/>
                  </a:cubicBezTo>
                  <a:lnTo>
                    <a:pt x="494" y="1204"/>
                  </a:lnTo>
                  <a:lnTo>
                    <a:pt x="494" y="495"/>
                  </a:lnTo>
                  <a:close/>
                  <a:moveTo>
                    <a:pt x="988" y="1606"/>
                  </a:moveTo>
                  <a:cubicBezTo>
                    <a:pt x="1235" y="1606"/>
                    <a:pt x="1358" y="1729"/>
                    <a:pt x="1358" y="2038"/>
                  </a:cubicBezTo>
                  <a:lnTo>
                    <a:pt x="1358" y="2099"/>
                  </a:lnTo>
                  <a:cubicBezTo>
                    <a:pt x="1358" y="2439"/>
                    <a:pt x="1204" y="2562"/>
                    <a:pt x="988" y="2562"/>
                  </a:cubicBezTo>
                  <a:lnTo>
                    <a:pt x="525" y="2562"/>
                  </a:lnTo>
                  <a:lnTo>
                    <a:pt x="525" y="1606"/>
                  </a:lnTo>
                  <a:close/>
                  <a:moveTo>
                    <a:pt x="216" y="1"/>
                  </a:moveTo>
                  <a:cubicBezTo>
                    <a:pt x="93" y="1"/>
                    <a:pt x="0" y="62"/>
                    <a:pt x="0" y="186"/>
                  </a:cubicBezTo>
                  <a:lnTo>
                    <a:pt x="0" y="2840"/>
                  </a:lnTo>
                  <a:cubicBezTo>
                    <a:pt x="0" y="2933"/>
                    <a:pt x="93" y="2994"/>
                    <a:pt x="216" y="2994"/>
                  </a:cubicBezTo>
                  <a:lnTo>
                    <a:pt x="1111" y="2994"/>
                  </a:lnTo>
                  <a:cubicBezTo>
                    <a:pt x="1128" y="2995"/>
                    <a:pt x="1145" y="2996"/>
                    <a:pt x="1161" y="2996"/>
                  </a:cubicBezTo>
                  <a:cubicBezTo>
                    <a:pt x="1603" y="2996"/>
                    <a:pt x="1973" y="2606"/>
                    <a:pt x="1914" y="2130"/>
                  </a:cubicBezTo>
                  <a:lnTo>
                    <a:pt x="1914" y="2038"/>
                  </a:lnTo>
                  <a:cubicBezTo>
                    <a:pt x="1943" y="1741"/>
                    <a:pt x="1802" y="1473"/>
                    <a:pt x="1517" y="1370"/>
                  </a:cubicBezTo>
                  <a:lnTo>
                    <a:pt x="1517" y="1370"/>
                  </a:lnTo>
                  <a:cubicBezTo>
                    <a:pt x="1740" y="1239"/>
                    <a:pt x="1851" y="976"/>
                    <a:pt x="1821" y="741"/>
                  </a:cubicBezTo>
                  <a:cubicBezTo>
                    <a:pt x="1821" y="155"/>
                    <a:pt x="1451" y="1"/>
                    <a:pt x="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98"/>
            <p:cNvSpPr/>
            <p:nvPr/>
          </p:nvSpPr>
          <p:spPr>
            <a:xfrm>
              <a:off x="1811363" y="3819156"/>
              <a:ext cx="54800" cy="54050"/>
            </a:xfrm>
            <a:custGeom>
              <a:avLst/>
              <a:gdLst/>
              <a:ahLst/>
              <a:cxnLst/>
              <a:rect l="l" t="t" r="r" b="b"/>
              <a:pathLst>
                <a:path w="2192" h="2162" extrusionOk="0">
                  <a:moveTo>
                    <a:pt x="1574" y="402"/>
                  </a:moveTo>
                  <a:cubicBezTo>
                    <a:pt x="1698" y="402"/>
                    <a:pt x="1790" y="495"/>
                    <a:pt x="1790" y="618"/>
                  </a:cubicBezTo>
                  <a:lnTo>
                    <a:pt x="1790" y="1544"/>
                  </a:lnTo>
                  <a:cubicBezTo>
                    <a:pt x="1790" y="1636"/>
                    <a:pt x="1698" y="1760"/>
                    <a:pt x="1574" y="1760"/>
                  </a:cubicBezTo>
                  <a:lnTo>
                    <a:pt x="618" y="1760"/>
                  </a:lnTo>
                  <a:cubicBezTo>
                    <a:pt x="525" y="1760"/>
                    <a:pt x="402" y="1636"/>
                    <a:pt x="432" y="1544"/>
                  </a:cubicBezTo>
                  <a:lnTo>
                    <a:pt x="402" y="618"/>
                  </a:lnTo>
                  <a:cubicBezTo>
                    <a:pt x="402" y="495"/>
                    <a:pt x="494" y="402"/>
                    <a:pt x="618" y="402"/>
                  </a:cubicBezTo>
                  <a:close/>
                  <a:moveTo>
                    <a:pt x="618" y="1"/>
                  </a:moveTo>
                  <a:cubicBezTo>
                    <a:pt x="278" y="1"/>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98"/>
            <p:cNvSpPr/>
            <p:nvPr/>
          </p:nvSpPr>
          <p:spPr>
            <a:xfrm>
              <a:off x="1811363" y="3731206"/>
              <a:ext cx="54800" cy="54025"/>
            </a:xfrm>
            <a:custGeom>
              <a:avLst/>
              <a:gdLst/>
              <a:ahLst/>
              <a:cxnLst/>
              <a:rect l="l" t="t" r="r" b="b"/>
              <a:pathLst>
                <a:path w="2192" h="2161" extrusionOk="0">
                  <a:moveTo>
                    <a:pt x="1574" y="402"/>
                  </a:moveTo>
                  <a:cubicBezTo>
                    <a:pt x="1698" y="402"/>
                    <a:pt x="1790" y="494"/>
                    <a:pt x="1790" y="618"/>
                  </a:cubicBezTo>
                  <a:lnTo>
                    <a:pt x="1790" y="1544"/>
                  </a:lnTo>
                  <a:cubicBezTo>
                    <a:pt x="1790" y="1636"/>
                    <a:pt x="1698" y="1760"/>
                    <a:pt x="1574" y="1760"/>
                  </a:cubicBezTo>
                  <a:lnTo>
                    <a:pt x="618" y="1760"/>
                  </a:lnTo>
                  <a:cubicBezTo>
                    <a:pt x="525" y="1760"/>
                    <a:pt x="432" y="1636"/>
                    <a:pt x="432" y="1544"/>
                  </a:cubicBezTo>
                  <a:lnTo>
                    <a:pt x="432" y="618"/>
                  </a:lnTo>
                  <a:cubicBezTo>
                    <a:pt x="432" y="494"/>
                    <a:pt x="525" y="402"/>
                    <a:pt x="618" y="402"/>
                  </a:cubicBezTo>
                  <a:close/>
                  <a:moveTo>
                    <a:pt x="618" y="0"/>
                  </a:moveTo>
                  <a:cubicBezTo>
                    <a:pt x="278" y="0"/>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98"/>
            <p:cNvSpPr/>
            <p:nvPr/>
          </p:nvSpPr>
          <p:spPr>
            <a:xfrm>
              <a:off x="2029713" y="3819156"/>
              <a:ext cx="54025" cy="54050"/>
            </a:xfrm>
            <a:custGeom>
              <a:avLst/>
              <a:gdLst/>
              <a:ahLst/>
              <a:cxnLst/>
              <a:rect l="l" t="t" r="r" b="b"/>
              <a:pathLst>
                <a:path w="2161" h="2162" extrusionOk="0">
                  <a:moveTo>
                    <a:pt x="1543" y="402"/>
                  </a:moveTo>
                  <a:cubicBezTo>
                    <a:pt x="1636" y="402"/>
                    <a:pt x="1759" y="495"/>
                    <a:pt x="1759" y="618"/>
                  </a:cubicBezTo>
                  <a:lnTo>
                    <a:pt x="1759" y="1544"/>
                  </a:lnTo>
                  <a:cubicBezTo>
                    <a:pt x="1759" y="1636"/>
                    <a:pt x="1636" y="1760"/>
                    <a:pt x="1543" y="1760"/>
                  </a:cubicBezTo>
                  <a:lnTo>
                    <a:pt x="587" y="1760"/>
                  </a:lnTo>
                  <a:cubicBezTo>
                    <a:pt x="463" y="1760"/>
                    <a:pt x="371" y="1636"/>
                    <a:pt x="371" y="1544"/>
                  </a:cubicBezTo>
                  <a:lnTo>
                    <a:pt x="371" y="618"/>
                  </a:lnTo>
                  <a:cubicBezTo>
                    <a:pt x="371" y="495"/>
                    <a:pt x="463" y="402"/>
                    <a:pt x="587" y="402"/>
                  </a:cubicBezTo>
                  <a:close/>
                  <a:moveTo>
                    <a:pt x="617" y="1"/>
                  </a:moveTo>
                  <a:cubicBezTo>
                    <a:pt x="278" y="1"/>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1"/>
                    <a:pt x="1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98"/>
            <p:cNvSpPr/>
            <p:nvPr/>
          </p:nvSpPr>
          <p:spPr>
            <a:xfrm>
              <a:off x="2029713" y="3731206"/>
              <a:ext cx="54025" cy="54025"/>
            </a:xfrm>
            <a:custGeom>
              <a:avLst/>
              <a:gdLst/>
              <a:ahLst/>
              <a:cxnLst/>
              <a:rect l="l" t="t" r="r" b="b"/>
              <a:pathLst>
                <a:path w="2161" h="2161" extrusionOk="0">
                  <a:moveTo>
                    <a:pt x="1543" y="402"/>
                  </a:moveTo>
                  <a:cubicBezTo>
                    <a:pt x="1667" y="402"/>
                    <a:pt x="1759" y="494"/>
                    <a:pt x="1759" y="618"/>
                  </a:cubicBezTo>
                  <a:lnTo>
                    <a:pt x="1759" y="1544"/>
                  </a:lnTo>
                  <a:cubicBezTo>
                    <a:pt x="1759" y="1636"/>
                    <a:pt x="1667" y="1760"/>
                    <a:pt x="1543" y="1760"/>
                  </a:cubicBezTo>
                  <a:lnTo>
                    <a:pt x="617" y="1760"/>
                  </a:lnTo>
                  <a:cubicBezTo>
                    <a:pt x="494" y="1760"/>
                    <a:pt x="401" y="1636"/>
                    <a:pt x="401" y="1544"/>
                  </a:cubicBezTo>
                  <a:lnTo>
                    <a:pt x="401" y="618"/>
                  </a:lnTo>
                  <a:cubicBezTo>
                    <a:pt x="401" y="494"/>
                    <a:pt x="494" y="402"/>
                    <a:pt x="617" y="402"/>
                  </a:cubicBezTo>
                  <a:close/>
                  <a:moveTo>
                    <a:pt x="617" y="0"/>
                  </a:moveTo>
                  <a:cubicBezTo>
                    <a:pt x="278" y="0"/>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0"/>
                    <a:pt x="1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98"/>
            <p:cNvSpPr/>
            <p:nvPr/>
          </p:nvSpPr>
          <p:spPr>
            <a:xfrm>
              <a:off x="1920913" y="3731206"/>
              <a:ext cx="54050" cy="54025"/>
            </a:xfrm>
            <a:custGeom>
              <a:avLst/>
              <a:gdLst/>
              <a:ahLst/>
              <a:cxnLst/>
              <a:rect l="l" t="t" r="r" b="b"/>
              <a:pathLst>
                <a:path w="2162" h="2161" extrusionOk="0">
                  <a:moveTo>
                    <a:pt x="1544" y="402"/>
                  </a:moveTo>
                  <a:cubicBezTo>
                    <a:pt x="1667" y="402"/>
                    <a:pt x="1760" y="494"/>
                    <a:pt x="1760" y="618"/>
                  </a:cubicBezTo>
                  <a:lnTo>
                    <a:pt x="1760" y="1544"/>
                  </a:lnTo>
                  <a:cubicBezTo>
                    <a:pt x="1760" y="1667"/>
                    <a:pt x="1667" y="1760"/>
                    <a:pt x="1544" y="1760"/>
                  </a:cubicBezTo>
                  <a:lnTo>
                    <a:pt x="618" y="1760"/>
                  </a:lnTo>
                  <a:cubicBezTo>
                    <a:pt x="494" y="1760"/>
                    <a:pt x="402" y="1667"/>
                    <a:pt x="402" y="1544"/>
                  </a:cubicBezTo>
                  <a:lnTo>
                    <a:pt x="402" y="618"/>
                  </a:lnTo>
                  <a:cubicBezTo>
                    <a:pt x="402" y="494"/>
                    <a:pt x="494" y="402"/>
                    <a:pt x="587" y="402"/>
                  </a:cubicBezTo>
                  <a:close/>
                  <a:moveTo>
                    <a:pt x="618" y="0"/>
                  </a:moveTo>
                  <a:cubicBezTo>
                    <a:pt x="278" y="0"/>
                    <a:pt x="1" y="278"/>
                    <a:pt x="1" y="618"/>
                  </a:cubicBezTo>
                  <a:lnTo>
                    <a:pt x="1" y="1544"/>
                  </a:lnTo>
                  <a:cubicBezTo>
                    <a:pt x="1" y="1883"/>
                    <a:pt x="278" y="2161"/>
                    <a:pt x="618" y="2161"/>
                  </a:cubicBezTo>
                  <a:lnTo>
                    <a:pt x="1544" y="2161"/>
                  </a:lnTo>
                  <a:cubicBezTo>
                    <a:pt x="1883" y="2161"/>
                    <a:pt x="2161" y="1883"/>
                    <a:pt x="2161" y="1544"/>
                  </a:cubicBezTo>
                  <a:lnTo>
                    <a:pt x="2161" y="618"/>
                  </a:lnTo>
                  <a:cubicBezTo>
                    <a:pt x="2161" y="278"/>
                    <a:pt x="1883" y="0"/>
                    <a:pt x="15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98"/>
            <p:cNvSpPr/>
            <p:nvPr/>
          </p:nvSpPr>
          <p:spPr>
            <a:xfrm>
              <a:off x="1918613" y="3861606"/>
              <a:ext cx="15450" cy="13050"/>
            </a:xfrm>
            <a:custGeom>
              <a:avLst/>
              <a:gdLst/>
              <a:ahLst/>
              <a:cxnLst/>
              <a:rect l="l" t="t" r="r" b="b"/>
              <a:pathLst>
                <a:path w="618" h="522" extrusionOk="0">
                  <a:moveTo>
                    <a:pt x="370" y="0"/>
                  </a:moveTo>
                  <a:cubicBezTo>
                    <a:pt x="124" y="0"/>
                    <a:pt x="0" y="278"/>
                    <a:pt x="185" y="432"/>
                  </a:cubicBezTo>
                  <a:cubicBezTo>
                    <a:pt x="237" y="494"/>
                    <a:pt x="302" y="521"/>
                    <a:pt x="366" y="521"/>
                  </a:cubicBezTo>
                  <a:cubicBezTo>
                    <a:pt x="494" y="521"/>
                    <a:pt x="617" y="412"/>
                    <a:pt x="617" y="247"/>
                  </a:cubicBezTo>
                  <a:cubicBezTo>
                    <a:pt x="617" y="124"/>
                    <a:pt x="525" y="0"/>
                    <a:pt x="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98"/>
            <p:cNvSpPr/>
            <p:nvPr/>
          </p:nvSpPr>
          <p:spPr>
            <a:xfrm>
              <a:off x="1958713" y="3861606"/>
              <a:ext cx="15475" cy="13050"/>
            </a:xfrm>
            <a:custGeom>
              <a:avLst/>
              <a:gdLst/>
              <a:ahLst/>
              <a:cxnLst/>
              <a:rect l="l" t="t" r="r" b="b"/>
              <a:pathLst>
                <a:path w="619" h="522" extrusionOk="0">
                  <a:moveTo>
                    <a:pt x="371" y="0"/>
                  </a:moveTo>
                  <a:cubicBezTo>
                    <a:pt x="124" y="0"/>
                    <a:pt x="1" y="278"/>
                    <a:pt x="186" y="432"/>
                  </a:cubicBezTo>
                  <a:cubicBezTo>
                    <a:pt x="238" y="494"/>
                    <a:pt x="303" y="521"/>
                    <a:pt x="367" y="521"/>
                  </a:cubicBezTo>
                  <a:cubicBezTo>
                    <a:pt x="495" y="521"/>
                    <a:pt x="618" y="412"/>
                    <a:pt x="618" y="247"/>
                  </a:cubicBezTo>
                  <a:cubicBezTo>
                    <a:pt x="618" y="124"/>
                    <a:pt x="49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98"/>
            <p:cNvSpPr/>
            <p:nvPr/>
          </p:nvSpPr>
          <p:spPr>
            <a:xfrm>
              <a:off x="1784363" y="3581531"/>
              <a:ext cx="326375" cy="290125"/>
            </a:xfrm>
            <a:custGeom>
              <a:avLst/>
              <a:gdLst/>
              <a:ahLst/>
              <a:cxnLst/>
              <a:rect l="l" t="t" r="r" b="b"/>
              <a:pathLst>
                <a:path w="13055" h="11605" extrusionOk="0">
                  <a:moveTo>
                    <a:pt x="10215" y="402"/>
                  </a:moveTo>
                  <a:cubicBezTo>
                    <a:pt x="10524" y="402"/>
                    <a:pt x="10802" y="648"/>
                    <a:pt x="10802" y="957"/>
                  </a:cubicBezTo>
                  <a:lnTo>
                    <a:pt x="10802" y="4043"/>
                  </a:lnTo>
                  <a:cubicBezTo>
                    <a:pt x="10802" y="4352"/>
                    <a:pt x="10524" y="4630"/>
                    <a:pt x="10215" y="4630"/>
                  </a:cubicBezTo>
                  <a:lnTo>
                    <a:pt x="2839" y="4630"/>
                  </a:lnTo>
                  <a:cubicBezTo>
                    <a:pt x="2531" y="4630"/>
                    <a:pt x="2284" y="4352"/>
                    <a:pt x="2284" y="4043"/>
                  </a:cubicBezTo>
                  <a:lnTo>
                    <a:pt x="2284" y="957"/>
                  </a:lnTo>
                  <a:cubicBezTo>
                    <a:pt x="2284" y="648"/>
                    <a:pt x="2531" y="402"/>
                    <a:pt x="2839" y="402"/>
                  </a:cubicBezTo>
                  <a:close/>
                  <a:moveTo>
                    <a:pt x="2839" y="0"/>
                  </a:moveTo>
                  <a:cubicBezTo>
                    <a:pt x="2315" y="0"/>
                    <a:pt x="1883" y="432"/>
                    <a:pt x="1883" y="957"/>
                  </a:cubicBezTo>
                  <a:lnTo>
                    <a:pt x="1883" y="2963"/>
                  </a:lnTo>
                  <a:lnTo>
                    <a:pt x="1142" y="2963"/>
                  </a:lnTo>
                  <a:cubicBezTo>
                    <a:pt x="525" y="2963"/>
                    <a:pt x="0" y="3457"/>
                    <a:pt x="0" y="4074"/>
                  </a:cubicBezTo>
                  <a:lnTo>
                    <a:pt x="0" y="5309"/>
                  </a:lnTo>
                  <a:cubicBezTo>
                    <a:pt x="0" y="5432"/>
                    <a:pt x="93" y="5525"/>
                    <a:pt x="216" y="5525"/>
                  </a:cubicBezTo>
                  <a:cubicBezTo>
                    <a:pt x="340" y="5525"/>
                    <a:pt x="432" y="5432"/>
                    <a:pt x="401" y="5309"/>
                  </a:cubicBezTo>
                  <a:lnTo>
                    <a:pt x="401" y="4074"/>
                  </a:lnTo>
                  <a:cubicBezTo>
                    <a:pt x="401" y="3673"/>
                    <a:pt x="741" y="3364"/>
                    <a:pt x="1142" y="3364"/>
                  </a:cubicBezTo>
                  <a:lnTo>
                    <a:pt x="1883" y="3364"/>
                  </a:lnTo>
                  <a:lnTo>
                    <a:pt x="1883" y="4043"/>
                  </a:lnTo>
                  <a:cubicBezTo>
                    <a:pt x="1883" y="4599"/>
                    <a:pt x="2315" y="5031"/>
                    <a:pt x="2839" y="5031"/>
                  </a:cubicBezTo>
                  <a:lnTo>
                    <a:pt x="10215" y="5031"/>
                  </a:lnTo>
                  <a:cubicBezTo>
                    <a:pt x="10771" y="5031"/>
                    <a:pt x="11203" y="4599"/>
                    <a:pt x="11203" y="4043"/>
                  </a:cubicBezTo>
                  <a:lnTo>
                    <a:pt x="11203" y="3364"/>
                  </a:lnTo>
                  <a:lnTo>
                    <a:pt x="11944" y="3364"/>
                  </a:lnTo>
                  <a:cubicBezTo>
                    <a:pt x="12345" y="3364"/>
                    <a:pt x="12654" y="3673"/>
                    <a:pt x="12654" y="4074"/>
                  </a:cubicBezTo>
                  <a:lnTo>
                    <a:pt x="12654" y="11388"/>
                  </a:lnTo>
                  <a:cubicBezTo>
                    <a:pt x="12654" y="11512"/>
                    <a:pt x="12746" y="11604"/>
                    <a:pt x="12870" y="11604"/>
                  </a:cubicBezTo>
                  <a:cubicBezTo>
                    <a:pt x="12962" y="11604"/>
                    <a:pt x="13055" y="11512"/>
                    <a:pt x="13055" y="11388"/>
                  </a:cubicBezTo>
                  <a:lnTo>
                    <a:pt x="13055" y="4074"/>
                  </a:lnTo>
                  <a:cubicBezTo>
                    <a:pt x="13055" y="3457"/>
                    <a:pt x="12561" y="2963"/>
                    <a:pt x="11944" y="2963"/>
                  </a:cubicBezTo>
                  <a:lnTo>
                    <a:pt x="11203" y="2963"/>
                  </a:lnTo>
                  <a:lnTo>
                    <a:pt x="11203" y="957"/>
                  </a:lnTo>
                  <a:cubicBezTo>
                    <a:pt x="11203" y="432"/>
                    <a:pt x="10771" y="0"/>
                    <a:pt x="10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98"/>
            <p:cNvSpPr/>
            <p:nvPr/>
          </p:nvSpPr>
          <p:spPr>
            <a:xfrm>
              <a:off x="1784363" y="3729656"/>
              <a:ext cx="326375" cy="197550"/>
            </a:xfrm>
            <a:custGeom>
              <a:avLst/>
              <a:gdLst/>
              <a:ahLst/>
              <a:cxnLst/>
              <a:rect l="l" t="t" r="r" b="b"/>
              <a:pathLst>
                <a:path w="13055" h="7902" extrusionOk="0">
                  <a:moveTo>
                    <a:pt x="6327" y="3581"/>
                  </a:moveTo>
                  <a:lnTo>
                    <a:pt x="6327" y="7500"/>
                  </a:lnTo>
                  <a:lnTo>
                    <a:pt x="4352" y="7500"/>
                  </a:lnTo>
                  <a:lnTo>
                    <a:pt x="4352" y="4105"/>
                  </a:lnTo>
                  <a:cubicBezTo>
                    <a:pt x="4352" y="3828"/>
                    <a:pt x="4568" y="3581"/>
                    <a:pt x="4876" y="3581"/>
                  </a:cubicBezTo>
                  <a:close/>
                  <a:moveTo>
                    <a:pt x="8209" y="3581"/>
                  </a:moveTo>
                  <a:cubicBezTo>
                    <a:pt x="8487" y="3581"/>
                    <a:pt x="8734" y="3828"/>
                    <a:pt x="8734" y="4105"/>
                  </a:cubicBezTo>
                  <a:lnTo>
                    <a:pt x="8734" y="7500"/>
                  </a:lnTo>
                  <a:lnTo>
                    <a:pt x="6728" y="7500"/>
                  </a:lnTo>
                  <a:lnTo>
                    <a:pt x="6728" y="3581"/>
                  </a:lnTo>
                  <a:close/>
                  <a:moveTo>
                    <a:pt x="216" y="1"/>
                  </a:moveTo>
                  <a:cubicBezTo>
                    <a:pt x="93" y="1"/>
                    <a:pt x="0" y="93"/>
                    <a:pt x="0" y="217"/>
                  </a:cubicBezTo>
                  <a:lnTo>
                    <a:pt x="0" y="7716"/>
                  </a:lnTo>
                  <a:cubicBezTo>
                    <a:pt x="0" y="7809"/>
                    <a:pt x="93" y="7901"/>
                    <a:pt x="216" y="7901"/>
                  </a:cubicBezTo>
                  <a:lnTo>
                    <a:pt x="12870" y="7901"/>
                  </a:lnTo>
                  <a:cubicBezTo>
                    <a:pt x="12962" y="7901"/>
                    <a:pt x="13055" y="7809"/>
                    <a:pt x="13055" y="7685"/>
                  </a:cubicBezTo>
                  <a:lnTo>
                    <a:pt x="13055" y="6297"/>
                  </a:lnTo>
                  <a:cubicBezTo>
                    <a:pt x="13055" y="6173"/>
                    <a:pt x="12962" y="6081"/>
                    <a:pt x="12870" y="6081"/>
                  </a:cubicBezTo>
                  <a:cubicBezTo>
                    <a:pt x="12746" y="6081"/>
                    <a:pt x="12654" y="6173"/>
                    <a:pt x="12654" y="6297"/>
                  </a:cubicBezTo>
                  <a:lnTo>
                    <a:pt x="12654" y="7469"/>
                  </a:lnTo>
                  <a:lnTo>
                    <a:pt x="9135" y="7469"/>
                  </a:lnTo>
                  <a:lnTo>
                    <a:pt x="9135" y="4105"/>
                  </a:lnTo>
                  <a:cubicBezTo>
                    <a:pt x="9135" y="3581"/>
                    <a:pt x="8703" y="3180"/>
                    <a:pt x="8209" y="3180"/>
                  </a:cubicBezTo>
                  <a:lnTo>
                    <a:pt x="4876" y="3180"/>
                  </a:lnTo>
                  <a:cubicBezTo>
                    <a:pt x="4352" y="3180"/>
                    <a:pt x="3920" y="3581"/>
                    <a:pt x="3920" y="4105"/>
                  </a:cubicBezTo>
                  <a:lnTo>
                    <a:pt x="3920" y="7500"/>
                  </a:lnTo>
                  <a:lnTo>
                    <a:pt x="432" y="7500"/>
                  </a:lnTo>
                  <a:lnTo>
                    <a:pt x="432" y="217"/>
                  </a:lnTo>
                  <a:cubicBezTo>
                    <a:pt x="432" y="93"/>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8" name="Google Shape;15118;p98"/>
          <p:cNvGrpSpPr/>
          <p:nvPr/>
        </p:nvGrpSpPr>
        <p:grpSpPr>
          <a:xfrm>
            <a:off x="5522536" y="3417642"/>
            <a:ext cx="296300" cy="345675"/>
            <a:chOff x="1039038" y="4141656"/>
            <a:chExt cx="296300" cy="345675"/>
          </a:xfrm>
        </p:grpSpPr>
        <p:sp>
          <p:nvSpPr>
            <p:cNvPr id="15119" name="Google Shape;15119;p98"/>
            <p:cNvSpPr/>
            <p:nvPr/>
          </p:nvSpPr>
          <p:spPr>
            <a:xfrm>
              <a:off x="1120813" y="4177156"/>
              <a:ext cx="10075" cy="21625"/>
            </a:xfrm>
            <a:custGeom>
              <a:avLst/>
              <a:gdLst/>
              <a:ahLst/>
              <a:cxnLst/>
              <a:rect l="l" t="t" r="r" b="b"/>
              <a:pathLst>
                <a:path w="403" h="865" extrusionOk="0">
                  <a:moveTo>
                    <a:pt x="186" y="1"/>
                  </a:moveTo>
                  <a:cubicBezTo>
                    <a:pt x="94" y="1"/>
                    <a:pt x="1" y="93"/>
                    <a:pt x="1" y="217"/>
                  </a:cubicBezTo>
                  <a:lnTo>
                    <a:pt x="1" y="649"/>
                  </a:lnTo>
                  <a:cubicBezTo>
                    <a:pt x="1" y="772"/>
                    <a:pt x="94" y="865"/>
                    <a:pt x="186" y="865"/>
                  </a:cubicBezTo>
                  <a:cubicBezTo>
                    <a:pt x="310" y="865"/>
                    <a:pt x="402" y="772"/>
                    <a:pt x="402" y="649"/>
                  </a:cubicBezTo>
                  <a:lnTo>
                    <a:pt x="402" y="217"/>
                  </a:lnTo>
                  <a:cubicBezTo>
                    <a:pt x="402" y="93"/>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98"/>
            <p:cNvSpPr/>
            <p:nvPr/>
          </p:nvSpPr>
          <p:spPr>
            <a:xfrm>
              <a:off x="1242738" y="4177156"/>
              <a:ext cx="10050" cy="21625"/>
            </a:xfrm>
            <a:custGeom>
              <a:avLst/>
              <a:gdLst/>
              <a:ahLst/>
              <a:cxnLst/>
              <a:rect l="l" t="t" r="r" b="b"/>
              <a:pathLst>
                <a:path w="402" h="865" extrusionOk="0">
                  <a:moveTo>
                    <a:pt x="216" y="1"/>
                  </a:moveTo>
                  <a:cubicBezTo>
                    <a:pt x="93" y="1"/>
                    <a:pt x="0" y="93"/>
                    <a:pt x="0" y="217"/>
                  </a:cubicBezTo>
                  <a:lnTo>
                    <a:pt x="0" y="649"/>
                  </a:lnTo>
                  <a:cubicBezTo>
                    <a:pt x="0" y="772"/>
                    <a:pt x="93" y="865"/>
                    <a:pt x="216" y="865"/>
                  </a:cubicBezTo>
                  <a:cubicBezTo>
                    <a:pt x="309" y="865"/>
                    <a:pt x="401" y="772"/>
                    <a:pt x="401" y="649"/>
                  </a:cubicBezTo>
                  <a:lnTo>
                    <a:pt x="401" y="217"/>
                  </a:lnTo>
                  <a:cubicBezTo>
                    <a:pt x="401"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98"/>
            <p:cNvSpPr/>
            <p:nvPr/>
          </p:nvSpPr>
          <p:spPr>
            <a:xfrm>
              <a:off x="1165213" y="4187556"/>
              <a:ext cx="44150" cy="16750"/>
            </a:xfrm>
            <a:custGeom>
              <a:avLst/>
              <a:gdLst/>
              <a:ahLst/>
              <a:cxnLst/>
              <a:rect l="l" t="t" r="r" b="b"/>
              <a:pathLst>
                <a:path w="1766" h="670" extrusionOk="0">
                  <a:moveTo>
                    <a:pt x="278" y="0"/>
                  </a:moveTo>
                  <a:cubicBezTo>
                    <a:pt x="136" y="0"/>
                    <a:pt x="1" y="195"/>
                    <a:pt x="138" y="356"/>
                  </a:cubicBezTo>
                  <a:cubicBezTo>
                    <a:pt x="305" y="550"/>
                    <a:pt x="546" y="669"/>
                    <a:pt x="816" y="669"/>
                  </a:cubicBezTo>
                  <a:cubicBezTo>
                    <a:pt x="842" y="669"/>
                    <a:pt x="868" y="668"/>
                    <a:pt x="894" y="666"/>
                  </a:cubicBezTo>
                  <a:lnTo>
                    <a:pt x="894" y="666"/>
                  </a:lnTo>
                  <a:cubicBezTo>
                    <a:pt x="917" y="668"/>
                    <a:pt x="941" y="669"/>
                    <a:pt x="964" y="669"/>
                  </a:cubicBezTo>
                  <a:cubicBezTo>
                    <a:pt x="1213" y="669"/>
                    <a:pt x="1457" y="550"/>
                    <a:pt x="1651" y="356"/>
                  </a:cubicBezTo>
                  <a:cubicBezTo>
                    <a:pt x="1765" y="195"/>
                    <a:pt x="1624" y="0"/>
                    <a:pt x="1480" y="0"/>
                  </a:cubicBezTo>
                  <a:cubicBezTo>
                    <a:pt x="1431" y="0"/>
                    <a:pt x="1381" y="23"/>
                    <a:pt x="1342" y="78"/>
                  </a:cubicBezTo>
                  <a:cubicBezTo>
                    <a:pt x="1219" y="202"/>
                    <a:pt x="1049" y="263"/>
                    <a:pt x="879" y="263"/>
                  </a:cubicBezTo>
                  <a:cubicBezTo>
                    <a:pt x="709" y="263"/>
                    <a:pt x="540" y="202"/>
                    <a:pt x="416" y="78"/>
                  </a:cubicBezTo>
                  <a:cubicBezTo>
                    <a:pt x="377" y="23"/>
                    <a:pt x="32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98"/>
            <p:cNvSpPr/>
            <p:nvPr/>
          </p:nvSpPr>
          <p:spPr>
            <a:xfrm>
              <a:off x="1039038" y="4141656"/>
              <a:ext cx="296300" cy="345675"/>
            </a:xfrm>
            <a:custGeom>
              <a:avLst/>
              <a:gdLst/>
              <a:ahLst/>
              <a:cxnLst/>
              <a:rect l="l" t="t" r="r" b="b"/>
              <a:pathLst>
                <a:path w="11852" h="13827" extrusionOk="0">
                  <a:moveTo>
                    <a:pt x="1976" y="3951"/>
                  </a:moveTo>
                  <a:lnTo>
                    <a:pt x="2192" y="5649"/>
                  </a:lnTo>
                  <a:lnTo>
                    <a:pt x="1420" y="5649"/>
                  </a:lnTo>
                  <a:lnTo>
                    <a:pt x="1173" y="3951"/>
                  </a:lnTo>
                  <a:close/>
                  <a:moveTo>
                    <a:pt x="10895" y="402"/>
                  </a:moveTo>
                  <a:cubicBezTo>
                    <a:pt x="11203" y="402"/>
                    <a:pt x="11419" y="649"/>
                    <a:pt x="11450" y="958"/>
                  </a:cubicBezTo>
                  <a:lnTo>
                    <a:pt x="11450" y="2994"/>
                  </a:lnTo>
                  <a:cubicBezTo>
                    <a:pt x="11419" y="3272"/>
                    <a:pt x="11203" y="3519"/>
                    <a:pt x="10895" y="3519"/>
                  </a:cubicBezTo>
                  <a:lnTo>
                    <a:pt x="3889" y="3519"/>
                  </a:lnTo>
                  <a:cubicBezTo>
                    <a:pt x="3797" y="3519"/>
                    <a:pt x="3704" y="3612"/>
                    <a:pt x="3704" y="3735"/>
                  </a:cubicBezTo>
                  <a:cubicBezTo>
                    <a:pt x="3704" y="3859"/>
                    <a:pt x="3797" y="3951"/>
                    <a:pt x="3889" y="3951"/>
                  </a:cubicBezTo>
                  <a:lnTo>
                    <a:pt x="9444" y="3951"/>
                  </a:lnTo>
                  <a:lnTo>
                    <a:pt x="9228" y="5649"/>
                  </a:lnTo>
                  <a:lnTo>
                    <a:pt x="2593" y="5649"/>
                  </a:lnTo>
                  <a:lnTo>
                    <a:pt x="2377" y="3951"/>
                  </a:lnTo>
                  <a:lnTo>
                    <a:pt x="3087" y="3951"/>
                  </a:lnTo>
                  <a:cubicBezTo>
                    <a:pt x="3210" y="3951"/>
                    <a:pt x="3303" y="3859"/>
                    <a:pt x="3303" y="3735"/>
                  </a:cubicBezTo>
                  <a:cubicBezTo>
                    <a:pt x="3303" y="3612"/>
                    <a:pt x="3210" y="3519"/>
                    <a:pt x="3087" y="3519"/>
                  </a:cubicBezTo>
                  <a:lnTo>
                    <a:pt x="957" y="3519"/>
                  </a:lnTo>
                  <a:cubicBezTo>
                    <a:pt x="649" y="3519"/>
                    <a:pt x="402" y="3272"/>
                    <a:pt x="402" y="2994"/>
                  </a:cubicBezTo>
                  <a:lnTo>
                    <a:pt x="402" y="958"/>
                  </a:lnTo>
                  <a:cubicBezTo>
                    <a:pt x="402" y="649"/>
                    <a:pt x="649" y="402"/>
                    <a:pt x="957" y="402"/>
                  </a:cubicBezTo>
                  <a:close/>
                  <a:moveTo>
                    <a:pt x="10648" y="3951"/>
                  </a:moveTo>
                  <a:lnTo>
                    <a:pt x="10432" y="5649"/>
                  </a:lnTo>
                  <a:lnTo>
                    <a:pt x="9660" y="5649"/>
                  </a:lnTo>
                  <a:lnTo>
                    <a:pt x="9846" y="3951"/>
                  </a:lnTo>
                  <a:close/>
                  <a:moveTo>
                    <a:pt x="10370" y="6081"/>
                  </a:moveTo>
                  <a:lnTo>
                    <a:pt x="9784" y="10710"/>
                  </a:lnTo>
                  <a:lnTo>
                    <a:pt x="2068" y="10710"/>
                  </a:lnTo>
                  <a:lnTo>
                    <a:pt x="1451" y="6081"/>
                  </a:lnTo>
                  <a:close/>
                  <a:moveTo>
                    <a:pt x="9722" y="11111"/>
                  </a:moveTo>
                  <a:lnTo>
                    <a:pt x="9537" y="12654"/>
                  </a:lnTo>
                  <a:cubicBezTo>
                    <a:pt x="9444" y="13086"/>
                    <a:pt x="9074" y="13426"/>
                    <a:pt x="8642" y="13426"/>
                  </a:cubicBezTo>
                  <a:lnTo>
                    <a:pt x="3179" y="13426"/>
                  </a:lnTo>
                  <a:cubicBezTo>
                    <a:pt x="2747" y="13426"/>
                    <a:pt x="2377" y="13086"/>
                    <a:pt x="2315" y="12654"/>
                  </a:cubicBezTo>
                  <a:lnTo>
                    <a:pt x="2099" y="11111"/>
                  </a:lnTo>
                  <a:lnTo>
                    <a:pt x="2809" y="11111"/>
                  </a:lnTo>
                  <a:lnTo>
                    <a:pt x="2963" y="12562"/>
                  </a:lnTo>
                  <a:cubicBezTo>
                    <a:pt x="2994" y="12654"/>
                    <a:pt x="3087" y="12747"/>
                    <a:pt x="3179" y="12747"/>
                  </a:cubicBezTo>
                  <a:lnTo>
                    <a:pt x="7037" y="12747"/>
                  </a:lnTo>
                  <a:cubicBezTo>
                    <a:pt x="7161" y="12747"/>
                    <a:pt x="7253" y="12654"/>
                    <a:pt x="7253" y="12562"/>
                  </a:cubicBezTo>
                  <a:cubicBezTo>
                    <a:pt x="7253" y="12438"/>
                    <a:pt x="7161" y="12346"/>
                    <a:pt x="7037" y="12346"/>
                  </a:cubicBezTo>
                  <a:lnTo>
                    <a:pt x="3365" y="12346"/>
                  </a:lnTo>
                  <a:lnTo>
                    <a:pt x="3210" y="11111"/>
                  </a:lnTo>
                  <a:lnTo>
                    <a:pt x="8611" y="11111"/>
                  </a:lnTo>
                  <a:lnTo>
                    <a:pt x="8457" y="12346"/>
                  </a:lnTo>
                  <a:lnTo>
                    <a:pt x="7839" y="12346"/>
                  </a:lnTo>
                  <a:cubicBezTo>
                    <a:pt x="7716" y="12346"/>
                    <a:pt x="7623" y="12438"/>
                    <a:pt x="7623" y="12562"/>
                  </a:cubicBezTo>
                  <a:cubicBezTo>
                    <a:pt x="7623" y="12654"/>
                    <a:pt x="7716" y="12747"/>
                    <a:pt x="7839" y="12747"/>
                  </a:cubicBezTo>
                  <a:lnTo>
                    <a:pt x="8642" y="12747"/>
                  </a:lnTo>
                  <a:cubicBezTo>
                    <a:pt x="8734" y="12747"/>
                    <a:pt x="8827" y="12654"/>
                    <a:pt x="8858" y="12562"/>
                  </a:cubicBezTo>
                  <a:lnTo>
                    <a:pt x="9012" y="11111"/>
                  </a:lnTo>
                  <a:close/>
                  <a:moveTo>
                    <a:pt x="957" y="1"/>
                  </a:moveTo>
                  <a:cubicBezTo>
                    <a:pt x="402" y="1"/>
                    <a:pt x="1" y="433"/>
                    <a:pt x="1" y="958"/>
                  </a:cubicBezTo>
                  <a:lnTo>
                    <a:pt x="1" y="2994"/>
                  </a:lnTo>
                  <a:cubicBezTo>
                    <a:pt x="1" y="3427"/>
                    <a:pt x="309" y="3828"/>
                    <a:pt x="772" y="3920"/>
                  </a:cubicBezTo>
                  <a:lnTo>
                    <a:pt x="1914" y="12685"/>
                  </a:lnTo>
                  <a:cubicBezTo>
                    <a:pt x="2007" y="13333"/>
                    <a:pt x="2531" y="13827"/>
                    <a:pt x="3179" y="13827"/>
                  </a:cubicBezTo>
                  <a:lnTo>
                    <a:pt x="8642" y="13827"/>
                  </a:lnTo>
                  <a:cubicBezTo>
                    <a:pt x="9290" y="13827"/>
                    <a:pt x="9846" y="13333"/>
                    <a:pt x="9938" y="12685"/>
                  </a:cubicBezTo>
                  <a:lnTo>
                    <a:pt x="11080" y="3920"/>
                  </a:lnTo>
                  <a:cubicBezTo>
                    <a:pt x="11512" y="3828"/>
                    <a:pt x="11852" y="3427"/>
                    <a:pt x="11852" y="2994"/>
                  </a:cubicBezTo>
                  <a:lnTo>
                    <a:pt x="11852" y="958"/>
                  </a:lnTo>
                  <a:cubicBezTo>
                    <a:pt x="11852" y="433"/>
                    <a:pt x="11419" y="1"/>
                    <a:pt x="10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98"/>
            <p:cNvSpPr/>
            <p:nvPr/>
          </p:nvSpPr>
          <p:spPr>
            <a:xfrm>
              <a:off x="1129313" y="4316806"/>
              <a:ext cx="114975" cy="10050"/>
            </a:xfrm>
            <a:custGeom>
              <a:avLst/>
              <a:gdLst/>
              <a:ahLst/>
              <a:cxnLst/>
              <a:rect l="l" t="t" r="r" b="b"/>
              <a:pathLst>
                <a:path w="4599" h="402" extrusionOk="0">
                  <a:moveTo>
                    <a:pt x="0" y="0"/>
                  </a:moveTo>
                  <a:lnTo>
                    <a:pt x="0" y="402"/>
                  </a:lnTo>
                  <a:lnTo>
                    <a:pt x="4599" y="402"/>
                  </a:lnTo>
                  <a:lnTo>
                    <a:pt x="45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98"/>
            <p:cNvSpPr/>
            <p:nvPr/>
          </p:nvSpPr>
          <p:spPr>
            <a:xfrm>
              <a:off x="1129313" y="4346131"/>
              <a:ext cx="114975" cy="10050"/>
            </a:xfrm>
            <a:custGeom>
              <a:avLst/>
              <a:gdLst/>
              <a:ahLst/>
              <a:cxnLst/>
              <a:rect l="l" t="t" r="r" b="b"/>
              <a:pathLst>
                <a:path w="4599" h="402" extrusionOk="0">
                  <a:moveTo>
                    <a:pt x="0" y="0"/>
                  </a:moveTo>
                  <a:lnTo>
                    <a:pt x="0" y="401"/>
                  </a:lnTo>
                  <a:lnTo>
                    <a:pt x="4599" y="401"/>
                  </a:lnTo>
                  <a:lnTo>
                    <a:pt x="45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98"/>
            <p:cNvSpPr/>
            <p:nvPr/>
          </p:nvSpPr>
          <p:spPr>
            <a:xfrm>
              <a:off x="1129313" y="4375431"/>
              <a:ext cx="114975" cy="10075"/>
            </a:xfrm>
            <a:custGeom>
              <a:avLst/>
              <a:gdLst/>
              <a:ahLst/>
              <a:cxnLst/>
              <a:rect l="l" t="t" r="r" b="b"/>
              <a:pathLst>
                <a:path w="4599" h="403" extrusionOk="0">
                  <a:moveTo>
                    <a:pt x="0" y="1"/>
                  </a:moveTo>
                  <a:lnTo>
                    <a:pt x="0" y="402"/>
                  </a:lnTo>
                  <a:lnTo>
                    <a:pt x="4599" y="402"/>
                  </a:lnTo>
                  <a:lnTo>
                    <a:pt x="459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6" name="Google Shape;15126;p98"/>
          <p:cNvGrpSpPr/>
          <p:nvPr/>
        </p:nvGrpSpPr>
        <p:grpSpPr>
          <a:xfrm>
            <a:off x="4805955" y="3417642"/>
            <a:ext cx="342600" cy="345675"/>
            <a:chOff x="5564163" y="2463556"/>
            <a:chExt cx="342600" cy="345675"/>
          </a:xfrm>
        </p:grpSpPr>
        <p:sp>
          <p:nvSpPr>
            <p:cNvPr id="15127" name="Google Shape;15127;p98"/>
            <p:cNvSpPr/>
            <p:nvPr/>
          </p:nvSpPr>
          <p:spPr>
            <a:xfrm>
              <a:off x="5743938" y="2580056"/>
              <a:ext cx="43225" cy="37025"/>
            </a:xfrm>
            <a:custGeom>
              <a:avLst/>
              <a:gdLst/>
              <a:ahLst/>
              <a:cxnLst/>
              <a:rect l="l" t="t" r="r" b="b"/>
              <a:pathLst>
                <a:path w="1729" h="1481" extrusionOk="0">
                  <a:moveTo>
                    <a:pt x="741" y="402"/>
                  </a:moveTo>
                  <a:cubicBezTo>
                    <a:pt x="926" y="402"/>
                    <a:pt x="1050" y="556"/>
                    <a:pt x="1050" y="742"/>
                  </a:cubicBezTo>
                  <a:cubicBezTo>
                    <a:pt x="1050" y="928"/>
                    <a:pt x="896" y="1059"/>
                    <a:pt x="730" y="1059"/>
                  </a:cubicBezTo>
                  <a:cubicBezTo>
                    <a:pt x="649" y="1059"/>
                    <a:pt x="565" y="1028"/>
                    <a:pt x="494" y="958"/>
                  </a:cubicBezTo>
                  <a:cubicBezTo>
                    <a:pt x="278" y="773"/>
                    <a:pt x="432" y="402"/>
                    <a:pt x="741" y="402"/>
                  </a:cubicBezTo>
                  <a:close/>
                  <a:moveTo>
                    <a:pt x="741" y="1"/>
                  </a:moveTo>
                  <a:cubicBezTo>
                    <a:pt x="309" y="1"/>
                    <a:pt x="0" y="310"/>
                    <a:pt x="0" y="742"/>
                  </a:cubicBezTo>
                  <a:cubicBezTo>
                    <a:pt x="0" y="1182"/>
                    <a:pt x="357" y="1480"/>
                    <a:pt x="731" y="1480"/>
                  </a:cubicBezTo>
                  <a:cubicBezTo>
                    <a:pt x="907" y="1480"/>
                    <a:pt x="1087" y="1414"/>
                    <a:pt x="1235" y="1266"/>
                  </a:cubicBezTo>
                  <a:cubicBezTo>
                    <a:pt x="1728" y="803"/>
                    <a:pt x="1389"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98"/>
            <p:cNvSpPr/>
            <p:nvPr/>
          </p:nvSpPr>
          <p:spPr>
            <a:xfrm>
              <a:off x="5705588" y="2566181"/>
              <a:ext cx="34500" cy="29725"/>
            </a:xfrm>
            <a:custGeom>
              <a:avLst/>
              <a:gdLst/>
              <a:ahLst/>
              <a:cxnLst/>
              <a:rect l="l" t="t" r="r" b="b"/>
              <a:pathLst>
                <a:path w="1380" h="1189" extrusionOk="0">
                  <a:moveTo>
                    <a:pt x="608" y="402"/>
                  </a:moveTo>
                  <a:cubicBezTo>
                    <a:pt x="701" y="402"/>
                    <a:pt x="794" y="463"/>
                    <a:pt x="794" y="587"/>
                  </a:cubicBezTo>
                  <a:cubicBezTo>
                    <a:pt x="794" y="679"/>
                    <a:pt x="701" y="772"/>
                    <a:pt x="608" y="772"/>
                  </a:cubicBezTo>
                  <a:cubicBezTo>
                    <a:pt x="331" y="772"/>
                    <a:pt x="331" y="402"/>
                    <a:pt x="608" y="402"/>
                  </a:cubicBezTo>
                  <a:close/>
                  <a:moveTo>
                    <a:pt x="608" y="0"/>
                  </a:moveTo>
                  <a:cubicBezTo>
                    <a:pt x="269" y="0"/>
                    <a:pt x="22" y="247"/>
                    <a:pt x="22" y="587"/>
                  </a:cubicBezTo>
                  <a:cubicBezTo>
                    <a:pt x="1" y="945"/>
                    <a:pt x="297" y="1188"/>
                    <a:pt x="604" y="1188"/>
                  </a:cubicBezTo>
                  <a:cubicBezTo>
                    <a:pt x="747" y="1188"/>
                    <a:pt x="892" y="1136"/>
                    <a:pt x="1010" y="1019"/>
                  </a:cubicBezTo>
                  <a:cubicBezTo>
                    <a:pt x="1380" y="649"/>
                    <a:pt x="113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98"/>
            <p:cNvSpPr/>
            <p:nvPr/>
          </p:nvSpPr>
          <p:spPr>
            <a:xfrm>
              <a:off x="5564163" y="2463556"/>
              <a:ext cx="342600" cy="345675"/>
            </a:xfrm>
            <a:custGeom>
              <a:avLst/>
              <a:gdLst/>
              <a:ahLst/>
              <a:cxnLst/>
              <a:rect l="l" t="t" r="r" b="b"/>
              <a:pathLst>
                <a:path w="13704" h="13827" extrusionOk="0">
                  <a:moveTo>
                    <a:pt x="7531" y="402"/>
                  </a:moveTo>
                  <a:cubicBezTo>
                    <a:pt x="8117" y="402"/>
                    <a:pt x="8117" y="1266"/>
                    <a:pt x="7531" y="1266"/>
                  </a:cubicBezTo>
                  <a:lnTo>
                    <a:pt x="6173" y="1266"/>
                  </a:lnTo>
                  <a:cubicBezTo>
                    <a:pt x="5926" y="1266"/>
                    <a:pt x="5741" y="1081"/>
                    <a:pt x="5741" y="834"/>
                  </a:cubicBezTo>
                  <a:cubicBezTo>
                    <a:pt x="5741" y="618"/>
                    <a:pt x="5926" y="402"/>
                    <a:pt x="6173" y="402"/>
                  </a:cubicBezTo>
                  <a:close/>
                  <a:moveTo>
                    <a:pt x="5586" y="6358"/>
                  </a:moveTo>
                  <a:cubicBezTo>
                    <a:pt x="5833" y="6358"/>
                    <a:pt x="6080" y="6420"/>
                    <a:pt x="6296" y="6544"/>
                  </a:cubicBezTo>
                  <a:cubicBezTo>
                    <a:pt x="6728" y="6760"/>
                    <a:pt x="7222" y="6852"/>
                    <a:pt x="7716" y="6852"/>
                  </a:cubicBezTo>
                  <a:cubicBezTo>
                    <a:pt x="8179" y="6852"/>
                    <a:pt x="8673" y="6790"/>
                    <a:pt x="9136" y="6698"/>
                  </a:cubicBezTo>
                  <a:cubicBezTo>
                    <a:pt x="9166" y="6698"/>
                    <a:pt x="9197" y="6729"/>
                    <a:pt x="9197" y="6760"/>
                  </a:cubicBezTo>
                  <a:cubicBezTo>
                    <a:pt x="9197" y="6883"/>
                    <a:pt x="9197" y="6976"/>
                    <a:pt x="9197" y="7068"/>
                  </a:cubicBezTo>
                  <a:cubicBezTo>
                    <a:pt x="9197" y="7192"/>
                    <a:pt x="9166" y="7284"/>
                    <a:pt x="9166" y="7408"/>
                  </a:cubicBezTo>
                  <a:lnTo>
                    <a:pt x="4537" y="7408"/>
                  </a:lnTo>
                  <a:cubicBezTo>
                    <a:pt x="4506" y="7253"/>
                    <a:pt x="4475" y="7099"/>
                    <a:pt x="4475" y="6976"/>
                  </a:cubicBezTo>
                  <a:lnTo>
                    <a:pt x="4475" y="6945"/>
                  </a:lnTo>
                  <a:cubicBezTo>
                    <a:pt x="4475" y="6420"/>
                    <a:pt x="5185" y="6358"/>
                    <a:pt x="5586" y="6358"/>
                  </a:cubicBezTo>
                  <a:close/>
                  <a:moveTo>
                    <a:pt x="7808" y="9136"/>
                  </a:moveTo>
                  <a:cubicBezTo>
                    <a:pt x="7531" y="9259"/>
                    <a:pt x="7253" y="9321"/>
                    <a:pt x="6944" y="9321"/>
                  </a:cubicBezTo>
                  <a:lnTo>
                    <a:pt x="6852" y="9321"/>
                  </a:lnTo>
                  <a:cubicBezTo>
                    <a:pt x="6512" y="9321"/>
                    <a:pt x="6204" y="9259"/>
                    <a:pt x="5895" y="9136"/>
                  </a:cubicBezTo>
                  <a:close/>
                  <a:moveTo>
                    <a:pt x="9506" y="9136"/>
                  </a:moveTo>
                  <a:cubicBezTo>
                    <a:pt x="8981" y="9784"/>
                    <a:pt x="8210" y="10247"/>
                    <a:pt x="7346" y="10370"/>
                  </a:cubicBezTo>
                  <a:lnTo>
                    <a:pt x="7160" y="10216"/>
                  </a:lnTo>
                  <a:cubicBezTo>
                    <a:pt x="7099" y="10185"/>
                    <a:pt x="7037" y="10123"/>
                    <a:pt x="6944" y="10093"/>
                  </a:cubicBezTo>
                  <a:cubicBezTo>
                    <a:pt x="6913" y="10077"/>
                    <a:pt x="6883" y="10069"/>
                    <a:pt x="6852" y="10069"/>
                  </a:cubicBezTo>
                  <a:cubicBezTo>
                    <a:pt x="6821" y="10069"/>
                    <a:pt x="6790" y="10077"/>
                    <a:pt x="6759" y="10093"/>
                  </a:cubicBezTo>
                  <a:cubicBezTo>
                    <a:pt x="6697" y="10123"/>
                    <a:pt x="6605" y="10185"/>
                    <a:pt x="6543" y="10216"/>
                  </a:cubicBezTo>
                  <a:cubicBezTo>
                    <a:pt x="6481" y="10247"/>
                    <a:pt x="6420" y="10309"/>
                    <a:pt x="6358" y="10370"/>
                  </a:cubicBezTo>
                  <a:cubicBezTo>
                    <a:pt x="5494" y="10247"/>
                    <a:pt x="4722" y="9784"/>
                    <a:pt x="4198" y="9136"/>
                  </a:cubicBezTo>
                  <a:lnTo>
                    <a:pt x="5123" y="9136"/>
                  </a:lnTo>
                  <a:cubicBezTo>
                    <a:pt x="5617" y="9537"/>
                    <a:pt x="6235" y="9722"/>
                    <a:pt x="6852" y="9722"/>
                  </a:cubicBezTo>
                  <a:lnTo>
                    <a:pt x="6944" y="9722"/>
                  </a:lnTo>
                  <a:cubicBezTo>
                    <a:pt x="7562" y="9722"/>
                    <a:pt x="8117" y="9506"/>
                    <a:pt x="8580" y="9136"/>
                  </a:cubicBezTo>
                  <a:close/>
                  <a:moveTo>
                    <a:pt x="6852" y="11913"/>
                  </a:moveTo>
                  <a:cubicBezTo>
                    <a:pt x="7068" y="12253"/>
                    <a:pt x="7191" y="12623"/>
                    <a:pt x="7191" y="13024"/>
                  </a:cubicBezTo>
                  <a:cubicBezTo>
                    <a:pt x="7191" y="13148"/>
                    <a:pt x="7191" y="13302"/>
                    <a:pt x="7160" y="13426"/>
                  </a:cubicBezTo>
                  <a:lnTo>
                    <a:pt x="6574" y="13426"/>
                  </a:lnTo>
                  <a:cubicBezTo>
                    <a:pt x="6543" y="13302"/>
                    <a:pt x="6512" y="13148"/>
                    <a:pt x="6512" y="13024"/>
                  </a:cubicBezTo>
                  <a:cubicBezTo>
                    <a:pt x="6512" y="12623"/>
                    <a:pt x="6636" y="12253"/>
                    <a:pt x="6852" y="11913"/>
                  </a:cubicBezTo>
                  <a:close/>
                  <a:moveTo>
                    <a:pt x="6852" y="10494"/>
                  </a:moveTo>
                  <a:cubicBezTo>
                    <a:pt x="6883" y="10494"/>
                    <a:pt x="7160" y="10710"/>
                    <a:pt x="7160" y="10710"/>
                  </a:cubicBezTo>
                  <a:cubicBezTo>
                    <a:pt x="7932" y="11389"/>
                    <a:pt x="8148" y="12500"/>
                    <a:pt x="7654" y="13426"/>
                  </a:cubicBezTo>
                  <a:lnTo>
                    <a:pt x="7562" y="13426"/>
                  </a:lnTo>
                  <a:cubicBezTo>
                    <a:pt x="7592" y="13302"/>
                    <a:pt x="7592" y="13148"/>
                    <a:pt x="7592" y="13024"/>
                  </a:cubicBezTo>
                  <a:cubicBezTo>
                    <a:pt x="7592" y="12469"/>
                    <a:pt x="7376" y="11883"/>
                    <a:pt x="7006" y="11481"/>
                  </a:cubicBezTo>
                  <a:cubicBezTo>
                    <a:pt x="6960" y="11435"/>
                    <a:pt x="6906" y="11412"/>
                    <a:pt x="6852" y="11412"/>
                  </a:cubicBezTo>
                  <a:cubicBezTo>
                    <a:pt x="6798" y="11412"/>
                    <a:pt x="6744" y="11435"/>
                    <a:pt x="6697" y="11481"/>
                  </a:cubicBezTo>
                  <a:cubicBezTo>
                    <a:pt x="6327" y="11883"/>
                    <a:pt x="6111" y="12469"/>
                    <a:pt x="6111" y="13024"/>
                  </a:cubicBezTo>
                  <a:cubicBezTo>
                    <a:pt x="6111" y="13148"/>
                    <a:pt x="6111" y="13302"/>
                    <a:pt x="6142" y="13426"/>
                  </a:cubicBezTo>
                  <a:lnTo>
                    <a:pt x="6049" y="13426"/>
                  </a:lnTo>
                  <a:cubicBezTo>
                    <a:pt x="5556" y="12500"/>
                    <a:pt x="5772" y="11389"/>
                    <a:pt x="6543" y="10710"/>
                  </a:cubicBezTo>
                  <a:cubicBezTo>
                    <a:pt x="6543" y="10710"/>
                    <a:pt x="6759" y="10556"/>
                    <a:pt x="6852" y="10494"/>
                  </a:cubicBezTo>
                  <a:close/>
                  <a:moveTo>
                    <a:pt x="6173" y="1"/>
                  </a:moveTo>
                  <a:cubicBezTo>
                    <a:pt x="5185" y="1"/>
                    <a:pt x="5000" y="1420"/>
                    <a:pt x="5957" y="1667"/>
                  </a:cubicBezTo>
                  <a:lnTo>
                    <a:pt x="5957" y="3241"/>
                  </a:lnTo>
                  <a:cubicBezTo>
                    <a:pt x="4259" y="3643"/>
                    <a:pt x="3025" y="5186"/>
                    <a:pt x="3025" y="6976"/>
                  </a:cubicBezTo>
                  <a:cubicBezTo>
                    <a:pt x="3025" y="7099"/>
                    <a:pt x="3025" y="7253"/>
                    <a:pt x="3056" y="7408"/>
                  </a:cubicBezTo>
                  <a:cubicBezTo>
                    <a:pt x="2685" y="7408"/>
                    <a:pt x="2408" y="7624"/>
                    <a:pt x="2284" y="7963"/>
                  </a:cubicBezTo>
                  <a:lnTo>
                    <a:pt x="62" y="13549"/>
                  </a:lnTo>
                  <a:cubicBezTo>
                    <a:pt x="0" y="13673"/>
                    <a:pt x="93" y="13827"/>
                    <a:pt x="247" y="13827"/>
                  </a:cubicBezTo>
                  <a:lnTo>
                    <a:pt x="1667" y="13827"/>
                  </a:lnTo>
                  <a:cubicBezTo>
                    <a:pt x="1760" y="13827"/>
                    <a:pt x="1821" y="13765"/>
                    <a:pt x="1852" y="13703"/>
                  </a:cubicBezTo>
                  <a:lnTo>
                    <a:pt x="2439" y="12191"/>
                  </a:lnTo>
                  <a:cubicBezTo>
                    <a:pt x="2498" y="12032"/>
                    <a:pt x="2366" y="11912"/>
                    <a:pt x="2240" y="11912"/>
                  </a:cubicBezTo>
                  <a:cubicBezTo>
                    <a:pt x="2170" y="11912"/>
                    <a:pt x="2101" y="11949"/>
                    <a:pt x="2068" y="12037"/>
                  </a:cubicBezTo>
                  <a:lnTo>
                    <a:pt x="1513" y="13426"/>
                  </a:lnTo>
                  <a:lnTo>
                    <a:pt x="525" y="13426"/>
                  </a:lnTo>
                  <a:lnTo>
                    <a:pt x="2624" y="8117"/>
                  </a:lnTo>
                  <a:cubicBezTo>
                    <a:pt x="2716" y="7932"/>
                    <a:pt x="2871" y="7809"/>
                    <a:pt x="3056" y="7809"/>
                  </a:cubicBezTo>
                  <a:lnTo>
                    <a:pt x="10648" y="7809"/>
                  </a:lnTo>
                  <a:cubicBezTo>
                    <a:pt x="10833" y="7809"/>
                    <a:pt x="10987" y="7932"/>
                    <a:pt x="11049" y="8117"/>
                  </a:cubicBezTo>
                  <a:lnTo>
                    <a:pt x="13178" y="13426"/>
                  </a:lnTo>
                  <a:lnTo>
                    <a:pt x="12191" y="13426"/>
                  </a:lnTo>
                  <a:lnTo>
                    <a:pt x="10370" y="8858"/>
                  </a:lnTo>
                  <a:cubicBezTo>
                    <a:pt x="10339" y="8766"/>
                    <a:pt x="10277" y="8735"/>
                    <a:pt x="10185" y="8735"/>
                  </a:cubicBezTo>
                  <a:lnTo>
                    <a:pt x="3519" y="8735"/>
                  </a:lnTo>
                  <a:cubicBezTo>
                    <a:pt x="3426" y="8735"/>
                    <a:pt x="3364" y="8796"/>
                    <a:pt x="3334" y="8858"/>
                  </a:cubicBezTo>
                  <a:lnTo>
                    <a:pt x="2377" y="11296"/>
                  </a:lnTo>
                  <a:cubicBezTo>
                    <a:pt x="2315" y="11420"/>
                    <a:pt x="2377" y="11543"/>
                    <a:pt x="2469" y="11574"/>
                  </a:cubicBezTo>
                  <a:cubicBezTo>
                    <a:pt x="2499" y="11581"/>
                    <a:pt x="2526" y="11585"/>
                    <a:pt x="2552" y="11585"/>
                  </a:cubicBezTo>
                  <a:cubicBezTo>
                    <a:pt x="2635" y="11585"/>
                    <a:pt x="2700" y="11545"/>
                    <a:pt x="2747" y="11451"/>
                  </a:cubicBezTo>
                  <a:lnTo>
                    <a:pt x="3673" y="9136"/>
                  </a:lnTo>
                  <a:lnTo>
                    <a:pt x="3704" y="9136"/>
                  </a:lnTo>
                  <a:cubicBezTo>
                    <a:pt x="4228" y="9938"/>
                    <a:pt x="5062" y="10494"/>
                    <a:pt x="6018" y="10710"/>
                  </a:cubicBezTo>
                  <a:cubicBezTo>
                    <a:pt x="5278" y="11574"/>
                    <a:pt x="5185" y="12778"/>
                    <a:pt x="5772" y="13734"/>
                  </a:cubicBezTo>
                  <a:cubicBezTo>
                    <a:pt x="5802" y="13796"/>
                    <a:pt x="5864" y="13827"/>
                    <a:pt x="5926" y="13827"/>
                  </a:cubicBezTo>
                  <a:lnTo>
                    <a:pt x="7808" y="13827"/>
                  </a:lnTo>
                  <a:cubicBezTo>
                    <a:pt x="7870" y="13827"/>
                    <a:pt x="7932" y="13796"/>
                    <a:pt x="7994" y="13734"/>
                  </a:cubicBezTo>
                  <a:cubicBezTo>
                    <a:pt x="8549" y="12778"/>
                    <a:pt x="8457" y="11574"/>
                    <a:pt x="7747" y="10710"/>
                  </a:cubicBezTo>
                  <a:cubicBezTo>
                    <a:pt x="8673" y="10494"/>
                    <a:pt x="9506" y="9938"/>
                    <a:pt x="10061" y="9136"/>
                  </a:cubicBezTo>
                  <a:lnTo>
                    <a:pt x="10092" y="9136"/>
                  </a:lnTo>
                  <a:lnTo>
                    <a:pt x="11882" y="13703"/>
                  </a:lnTo>
                  <a:cubicBezTo>
                    <a:pt x="11913" y="13765"/>
                    <a:pt x="11975" y="13827"/>
                    <a:pt x="12067" y="13827"/>
                  </a:cubicBezTo>
                  <a:lnTo>
                    <a:pt x="13456" y="13827"/>
                  </a:lnTo>
                  <a:cubicBezTo>
                    <a:pt x="13611" y="13827"/>
                    <a:pt x="13703" y="13673"/>
                    <a:pt x="13672" y="13549"/>
                  </a:cubicBezTo>
                  <a:lnTo>
                    <a:pt x="11450" y="7963"/>
                  </a:lnTo>
                  <a:cubicBezTo>
                    <a:pt x="11327" y="7624"/>
                    <a:pt x="11018" y="7439"/>
                    <a:pt x="10679" y="7408"/>
                  </a:cubicBezTo>
                  <a:cubicBezTo>
                    <a:pt x="10679" y="7253"/>
                    <a:pt x="10709" y="7130"/>
                    <a:pt x="10709" y="6976"/>
                  </a:cubicBezTo>
                  <a:cubicBezTo>
                    <a:pt x="10709" y="6266"/>
                    <a:pt x="10493" y="5556"/>
                    <a:pt x="10123" y="4970"/>
                  </a:cubicBezTo>
                  <a:cubicBezTo>
                    <a:pt x="10084" y="4891"/>
                    <a:pt x="10020" y="4860"/>
                    <a:pt x="9956" y="4860"/>
                  </a:cubicBezTo>
                  <a:cubicBezTo>
                    <a:pt x="9818" y="4860"/>
                    <a:pt x="9678" y="5007"/>
                    <a:pt x="9784" y="5155"/>
                  </a:cubicBezTo>
                  <a:cubicBezTo>
                    <a:pt x="10185" y="5834"/>
                    <a:pt x="10339" y="6605"/>
                    <a:pt x="10247" y="7408"/>
                  </a:cubicBezTo>
                  <a:lnTo>
                    <a:pt x="9598" y="7408"/>
                  </a:lnTo>
                  <a:cubicBezTo>
                    <a:pt x="9629" y="7161"/>
                    <a:pt x="9629" y="6945"/>
                    <a:pt x="9598" y="6729"/>
                  </a:cubicBezTo>
                  <a:cubicBezTo>
                    <a:pt x="9572" y="6460"/>
                    <a:pt x="9381" y="6285"/>
                    <a:pt x="9149" y="6285"/>
                  </a:cubicBezTo>
                  <a:cubicBezTo>
                    <a:pt x="9114" y="6285"/>
                    <a:pt x="9079" y="6289"/>
                    <a:pt x="9043" y="6297"/>
                  </a:cubicBezTo>
                  <a:cubicBezTo>
                    <a:pt x="8580" y="6389"/>
                    <a:pt x="8148" y="6420"/>
                    <a:pt x="7716" y="6451"/>
                  </a:cubicBezTo>
                  <a:cubicBezTo>
                    <a:pt x="7284" y="6451"/>
                    <a:pt x="6852" y="6358"/>
                    <a:pt x="6451" y="6173"/>
                  </a:cubicBezTo>
                  <a:cubicBezTo>
                    <a:pt x="6173" y="6019"/>
                    <a:pt x="5864" y="5926"/>
                    <a:pt x="5586" y="5926"/>
                  </a:cubicBezTo>
                  <a:cubicBezTo>
                    <a:pt x="4938" y="5926"/>
                    <a:pt x="4074" y="6173"/>
                    <a:pt x="4074" y="6945"/>
                  </a:cubicBezTo>
                  <a:cubicBezTo>
                    <a:pt x="4074" y="7099"/>
                    <a:pt x="4074" y="7253"/>
                    <a:pt x="4105" y="7408"/>
                  </a:cubicBezTo>
                  <a:lnTo>
                    <a:pt x="3426" y="7408"/>
                  </a:lnTo>
                  <a:cubicBezTo>
                    <a:pt x="3179" y="5587"/>
                    <a:pt x="4414" y="3920"/>
                    <a:pt x="6204" y="3581"/>
                  </a:cubicBezTo>
                  <a:cubicBezTo>
                    <a:pt x="6296" y="3550"/>
                    <a:pt x="6358" y="3488"/>
                    <a:pt x="6358" y="3365"/>
                  </a:cubicBezTo>
                  <a:lnTo>
                    <a:pt x="6358" y="1698"/>
                  </a:lnTo>
                  <a:lnTo>
                    <a:pt x="7315" y="1698"/>
                  </a:lnTo>
                  <a:lnTo>
                    <a:pt x="7315" y="3396"/>
                  </a:lnTo>
                  <a:cubicBezTo>
                    <a:pt x="7315" y="3488"/>
                    <a:pt x="7407" y="3581"/>
                    <a:pt x="7500" y="3581"/>
                  </a:cubicBezTo>
                  <a:cubicBezTo>
                    <a:pt x="8179" y="3704"/>
                    <a:pt x="8827" y="4044"/>
                    <a:pt x="9321" y="4568"/>
                  </a:cubicBezTo>
                  <a:cubicBezTo>
                    <a:pt x="9361" y="4602"/>
                    <a:pt x="9407" y="4617"/>
                    <a:pt x="9451" y="4617"/>
                  </a:cubicBezTo>
                  <a:cubicBezTo>
                    <a:pt x="9607" y="4617"/>
                    <a:pt x="9750" y="4435"/>
                    <a:pt x="9629" y="4291"/>
                  </a:cubicBezTo>
                  <a:cubicBezTo>
                    <a:pt x="9105" y="3766"/>
                    <a:pt x="8457" y="3396"/>
                    <a:pt x="7747" y="3210"/>
                  </a:cubicBezTo>
                  <a:lnTo>
                    <a:pt x="7747" y="1667"/>
                  </a:lnTo>
                  <a:cubicBezTo>
                    <a:pt x="8703" y="1420"/>
                    <a:pt x="8549" y="1"/>
                    <a:pt x="7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0" name="Google Shape;15130;p98"/>
          <p:cNvGrpSpPr/>
          <p:nvPr/>
        </p:nvGrpSpPr>
        <p:grpSpPr>
          <a:xfrm>
            <a:off x="4795268" y="3991542"/>
            <a:ext cx="363975" cy="330250"/>
            <a:chOff x="2526038" y="1929656"/>
            <a:chExt cx="363975" cy="330250"/>
          </a:xfrm>
        </p:grpSpPr>
        <p:sp>
          <p:nvSpPr>
            <p:cNvPr id="15131" name="Google Shape;15131;p98"/>
            <p:cNvSpPr/>
            <p:nvPr/>
          </p:nvSpPr>
          <p:spPr>
            <a:xfrm>
              <a:off x="2633838" y="1962831"/>
              <a:ext cx="10825" cy="23175"/>
            </a:xfrm>
            <a:custGeom>
              <a:avLst/>
              <a:gdLst/>
              <a:ahLst/>
              <a:cxnLst/>
              <a:rect l="l" t="t" r="r" b="b"/>
              <a:pathLst>
                <a:path w="433" h="927" extrusionOk="0">
                  <a:moveTo>
                    <a:pt x="216" y="1"/>
                  </a:moveTo>
                  <a:cubicBezTo>
                    <a:pt x="93" y="1"/>
                    <a:pt x="0" y="93"/>
                    <a:pt x="0" y="217"/>
                  </a:cubicBezTo>
                  <a:lnTo>
                    <a:pt x="0" y="710"/>
                  </a:lnTo>
                  <a:cubicBezTo>
                    <a:pt x="0" y="834"/>
                    <a:pt x="93" y="927"/>
                    <a:pt x="216" y="927"/>
                  </a:cubicBezTo>
                  <a:cubicBezTo>
                    <a:pt x="340" y="927"/>
                    <a:pt x="432" y="834"/>
                    <a:pt x="432" y="710"/>
                  </a:cubicBezTo>
                  <a:lnTo>
                    <a:pt x="432" y="217"/>
                  </a:lnTo>
                  <a:cubicBezTo>
                    <a:pt x="401"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98"/>
            <p:cNvSpPr/>
            <p:nvPr/>
          </p:nvSpPr>
          <p:spPr>
            <a:xfrm>
              <a:off x="2772713" y="1962831"/>
              <a:ext cx="10050" cy="23175"/>
            </a:xfrm>
            <a:custGeom>
              <a:avLst/>
              <a:gdLst/>
              <a:ahLst/>
              <a:cxnLst/>
              <a:rect l="l" t="t" r="r" b="b"/>
              <a:pathLst>
                <a:path w="402" h="927" extrusionOk="0">
                  <a:moveTo>
                    <a:pt x="185" y="1"/>
                  </a:moveTo>
                  <a:cubicBezTo>
                    <a:pt x="93" y="1"/>
                    <a:pt x="0" y="93"/>
                    <a:pt x="0" y="217"/>
                  </a:cubicBezTo>
                  <a:lnTo>
                    <a:pt x="0" y="710"/>
                  </a:lnTo>
                  <a:cubicBezTo>
                    <a:pt x="0" y="834"/>
                    <a:pt x="62" y="927"/>
                    <a:pt x="185" y="927"/>
                  </a:cubicBezTo>
                  <a:cubicBezTo>
                    <a:pt x="309" y="927"/>
                    <a:pt x="401" y="834"/>
                    <a:pt x="401" y="710"/>
                  </a:cubicBezTo>
                  <a:lnTo>
                    <a:pt x="401" y="217"/>
                  </a:lnTo>
                  <a:cubicBezTo>
                    <a:pt x="401" y="93"/>
                    <a:pt x="309"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98"/>
            <p:cNvSpPr/>
            <p:nvPr/>
          </p:nvSpPr>
          <p:spPr>
            <a:xfrm>
              <a:off x="2684163" y="1974331"/>
              <a:ext cx="48275" cy="18625"/>
            </a:xfrm>
            <a:custGeom>
              <a:avLst/>
              <a:gdLst/>
              <a:ahLst/>
              <a:cxnLst/>
              <a:rect l="l" t="t" r="r" b="b"/>
              <a:pathLst>
                <a:path w="1931" h="745" extrusionOk="0">
                  <a:moveTo>
                    <a:pt x="292" y="0"/>
                  </a:moveTo>
                  <a:cubicBezTo>
                    <a:pt x="147" y="0"/>
                    <a:pt x="0" y="180"/>
                    <a:pt x="117" y="343"/>
                  </a:cubicBezTo>
                  <a:cubicBezTo>
                    <a:pt x="333" y="590"/>
                    <a:pt x="641" y="713"/>
                    <a:pt x="981" y="744"/>
                  </a:cubicBezTo>
                  <a:cubicBezTo>
                    <a:pt x="1289" y="713"/>
                    <a:pt x="1598" y="590"/>
                    <a:pt x="1814" y="343"/>
                  </a:cubicBezTo>
                  <a:cubicBezTo>
                    <a:pt x="1930" y="180"/>
                    <a:pt x="1784" y="0"/>
                    <a:pt x="1639" y="0"/>
                  </a:cubicBezTo>
                  <a:cubicBezTo>
                    <a:pt x="1591" y="0"/>
                    <a:pt x="1543" y="20"/>
                    <a:pt x="1505" y="65"/>
                  </a:cubicBezTo>
                  <a:cubicBezTo>
                    <a:pt x="1351" y="220"/>
                    <a:pt x="1166" y="312"/>
                    <a:pt x="981" y="312"/>
                  </a:cubicBezTo>
                  <a:cubicBezTo>
                    <a:pt x="765" y="312"/>
                    <a:pt x="579" y="220"/>
                    <a:pt x="425" y="65"/>
                  </a:cubicBezTo>
                  <a:cubicBezTo>
                    <a:pt x="387" y="20"/>
                    <a:pt x="340" y="0"/>
                    <a:pt x="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98"/>
            <p:cNvSpPr/>
            <p:nvPr/>
          </p:nvSpPr>
          <p:spPr>
            <a:xfrm>
              <a:off x="2526038" y="1929656"/>
              <a:ext cx="363975" cy="330250"/>
            </a:xfrm>
            <a:custGeom>
              <a:avLst/>
              <a:gdLst/>
              <a:ahLst/>
              <a:cxnLst/>
              <a:rect l="l" t="t" r="r" b="b"/>
              <a:pathLst>
                <a:path w="14559" h="13210" extrusionOk="0">
                  <a:moveTo>
                    <a:pt x="13046" y="1"/>
                  </a:moveTo>
                  <a:lnTo>
                    <a:pt x="13046" y="31"/>
                  </a:lnTo>
                  <a:lnTo>
                    <a:pt x="1534" y="31"/>
                  </a:lnTo>
                  <a:cubicBezTo>
                    <a:pt x="1522" y="31"/>
                    <a:pt x="1510" y="31"/>
                    <a:pt x="1497" y="31"/>
                  </a:cubicBezTo>
                  <a:cubicBezTo>
                    <a:pt x="503" y="31"/>
                    <a:pt x="0" y="1244"/>
                    <a:pt x="701" y="1945"/>
                  </a:cubicBezTo>
                  <a:cubicBezTo>
                    <a:pt x="856" y="2099"/>
                    <a:pt x="948" y="2284"/>
                    <a:pt x="948" y="2500"/>
                  </a:cubicBezTo>
                  <a:lnTo>
                    <a:pt x="948" y="5340"/>
                  </a:lnTo>
                  <a:cubicBezTo>
                    <a:pt x="917" y="5463"/>
                    <a:pt x="1033" y="5525"/>
                    <a:pt x="1149" y="5525"/>
                  </a:cubicBezTo>
                  <a:cubicBezTo>
                    <a:pt x="1264" y="5525"/>
                    <a:pt x="1380" y="5463"/>
                    <a:pt x="1349" y="5340"/>
                  </a:cubicBezTo>
                  <a:lnTo>
                    <a:pt x="1349" y="2500"/>
                  </a:lnTo>
                  <a:cubicBezTo>
                    <a:pt x="1349" y="2161"/>
                    <a:pt x="1226" y="1883"/>
                    <a:pt x="979" y="1667"/>
                  </a:cubicBezTo>
                  <a:cubicBezTo>
                    <a:pt x="794" y="1451"/>
                    <a:pt x="732" y="1112"/>
                    <a:pt x="886" y="865"/>
                  </a:cubicBezTo>
                  <a:cubicBezTo>
                    <a:pt x="979" y="587"/>
                    <a:pt x="1257" y="402"/>
                    <a:pt x="1534" y="402"/>
                  </a:cubicBezTo>
                  <a:lnTo>
                    <a:pt x="13046" y="402"/>
                  </a:lnTo>
                  <a:cubicBezTo>
                    <a:pt x="13694" y="402"/>
                    <a:pt x="14034" y="1173"/>
                    <a:pt x="13571" y="1636"/>
                  </a:cubicBezTo>
                  <a:cubicBezTo>
                    <a:pt x="13355" y="1852"/>
                    <a:pt x="13231" y="2161"/>
                    <a:pt x="13231" y="2500"/>
                  </a:cubicBezTo>
                  <a:lnTo>
                    <a:pt x="13231" y="11173"/>
                  </a:lnTo>
                  <a:cubicBezTo>
                    <a:pt x="13200" y="12068"/>
                    <a:pt x="12490" y="12777"/>
                    <a:pt x="11626" y="12777"/>
                  </a:cubicBezTo>
                  <a:lnTo>
                    <a:pt x="2954" y="12777"/>
                  </a:lnTo>
                  <a:cubicBezTo>
                    <a:pt x="2059" y="12777"/>
                    <a:pt x="1349" y="12068"/>
                    <a:pt x="1349" y="11173"/>
                  </a:cubicBezTo>
                  <a:lnTo>
                    <a:pt x="1349" y="6173"/>
                  </a:lnTo>
                  <a:cubicBezTo>
                    <a:pt x="1318" y="6080"/>
                    <a:pt x="1241" y="6034"/>
                    <a:pt x="1164" y="6034"/>
                  </a:cubicBezTo>
                  <a:cubicBezTo>
                    <a:pt x="1087" y="6034"/>
                    <a:pt x="1010" y="6080"/>
                    <a:pt x="979" y="6173"/>
                  </a:cubicBezTo>
                  <a:lnTo>
                    <a:pt x="979" y="11173"/>
                  </a:lnTo>
                  <a:cubicBezTo>
                    <a:pt x="979" y="12284"/>
                    <a:pt x="1843" y="13179"/>
                    <a:pt x="2954" y="13209"/>
                  </a:cubicBezTo>
                  <a:lnTo>
                    <a:pt x="11626" y="13209"/>
                  </a:lnTo>
                  <a:cubicBezTo>
                    <a:pt x="12737" y="13179"/>
                    <a:pt x="13632" y="12284"/>
                    <a:pt x="13632" y="11203"/>
                  </a:cubicBezTo>
                  <a:lnTo>
                    <a:pt x="13632" y="2500"/>
                  </a:lnTo>
                  <a:cubicBezTo>
                    <a:pt x="13632" y="2284"/>
                    <a:pt x="13725" y="2068"/>
                    <a:pt x="13848" y="1945"/>
                  </a:cubicBezTo>
                  <a:cubicBezTo>
                    <a:pt x="14558" y="1204"/>
                    <a:pt x="14064" y="1"/>
                    <a:pt x="130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98"/>
            <p:cNvSpPr/>
            <p:nvPr/>
          </p:nvSpPr>
          <p:spPr>
            <a:xfrm>
              <a:off x="2577513" y="2013431"/>
              <a:ext cx="260800" cy="217150"/>
            </a:xfrm>
            <a:custGeom>
              <a:avLst/>
              <a:gdLst/>
              <a:ahLst/>
              <a:cxnLst/>
              <a:rect l="l" t="t" r="r" b="b"/>
              <a:pathLst>
                <a:path w="10432" h="8686" extrusionOk="0">
                  <a:moveTo>
                    <a:pt x="3050" y="1"/>
                  </a:moveTo>
                  <a:cubicBezTo>
                    <a:pt x="2175" y="1"/>
                    <a:pt x="1299" y="110"/>
                    <a:pt x="432" y="322"/>
                  </a:cubicBezTo>
                  <a:cubicBezTo>
                    <a:pt x="185" y="384"/>
                    <a:pt x="31" y="600"/>
                    <a:pt x="0" y="847"/>
                  </a:cubicBezTo>
                  <a:lnTo>
                    <a:pt x="31" y="878"/>
                  </a:lnTo>
                  <a:lnTo>
                    <a:pt x="31" y="7822"/>
                  </a:lnTo>
                  <a:cubicBezTo>
                    <a:pt x="31" y="8315"/>
                    <a:pt x="432" y="8686"/>
                    <a:pt x="895" y="8686"/>
                  </a:cubicBezTo>
                  <a:lnTo>
                    <a:pt x="9567" y="8686"/>
                  </a:lnTo>
                  <a:cubicBezTo>
                    <a:pt x="10030" y="8686"/>
                    <a:pt x="10431" y="8284"/>
                    <a:pt x="10431" y="7822"/>
                  </a:cubicBezTo>
                  <a:lnTo>
                    <a:pt x="10431" y="6155"/>
                  </a:lnTo>
                  <a:cubicBezTo>
                    <a:pt x="10401" y="6062"/>
                    <a:pt x="10316" y="6016"/>
                    <a:pt x="10231" y="6016"/>
                  </a:cubicBezTo>
                  <a:cubicBezTo>
                    <a:pt x="10146" y="6016"/>
                    <a:pt x="10061" y="6062"/>
                    <a:pt x="10030" y="6155"/>
                  </a:cubicBezTo>
                  <a:lnTo>
                    <a:pt x="10030" y="7822"/>
                  </a:lnTo>
                  <a:cubicBezTo>
                    <a:pt x="10061" y="8099"/>
                    <a:pt x="9845" y="8315"/>
                    <a:pt x="9567" y="8315"/>
                  </a:cubicBezTo>
                  <a:lnTo>
                    <a:pt x="895" y="8315"/>
                  </a:lnTo>
                  <a:cubicBezTo>
                    <a:pt x="648" y="8315"/>
                    <a:pt x="432" y="8099"/>
                    <a:pt x="432" y="7852"/>
                  </a:cubicBezTo>
                  <a:lnTo>
                    <a:pt x="432" y="878"/>
                  </a:lnTo>
                  <a:cubicBezTo>
                    <a:pt x="432" y="785"/>
                    <a:pt x="494" y="723"/>
                    <a:pt x="556" y="723"/>
                  </a:cubicBezTo>
                  <a:cubicBezTo>
                    <a:pt x="1359" y="514"/>
                    <a:pt x="2188" y="414"/>
                    <a:pt x="3020" y="414"/>
                  </a:cubicBezTo>
                  <a:cubicBezTo>
                    <a:pt x="3786" y="414"/>
                    <a:pt x="4554" y="499"/>
                    <a:pt x="5308" y="662"/>
                  </a:cubicBezTo>
                  <a:cubicBezTo>
                    <a:pt x="6254" y="855"/>
                    <a:pt x="7211" y="951"/>
                    <a:pt x="8165" y="951"/>
                  </a:cubicBezTo>
                  <a:cubicBezTo>
                    <a:pt x="8737" y="951"/>
                    <a:pt x="9309" y="916"/>
                    <a:pt x="9876" y="847"/>
                  </a:cubicBezTo>
                  <a:cubicBezTo>
                    <a:pt x="9887" y="841"/>
                    <a:pt x="9899" y="839"/>
                    <a:pt x="9911" y="839"/>
                  </a:cubicBezTo>
                  <a:cubicBezTo>
                    <a:pt x="9968" y="839"/>
                    <a:pt x="10030" y="894"/>
                    <a:pt x="10030" y="970"/>
                  </a:cubicBezTo>
                  <a:lnTo>
                    <a:pt x="10030" y="5353"/>
                  </a:lnTo>
                  <a:cubicBezTo>
                    <a:pt x="10061" y="5445"/>
                    <a:pt x="10146" y="5491"/>
                    <a:pt x="10227" y="5491"/>
                  </a:cubicBezTo>
                  <a:cubicBezTo>
                    <a:pt x="10308" y="5491"/>
                    <a:pt x="10385" y="5445"/>
                    <a:pt x="10401" y="5353"/>
                  </a:cubicBezTo>
                  <a:lnTo>
                    <a:pt x="10401" y="970"/>
                  </a:lnTo>
                  <a:cubicBezTo>
                    <a:pt x="10401" y="650"/>
                    <a:pt x="10153" y="412"/>
                    <a:pt x="9866" y="412"/>
                  </a:cubicBezTo>
                  <a:cubicBezTo>
                    <a:pt x="9849" y="412"/>
                    <a:pt x="9832" y="413"/>
                    <a:pt x="9814" y="415"/>
                  </a:cubicBezTo>
                  <a:cubicBezTo>
                    <a:pt x="9225" y="501"/>
                    <a:pt x="8631" y="543"/>
                    <a:pt x="8038" y="543"/>
                  </a:cubicBezTo>
                  <a:cubicBezTo>
                    <a:pt x="7140" y="543"/>
                    <a:pt x="6244" y="446"/>
                    <a:pt x="5370" y="260"/>
                  </a:cubicBezTo>
                  <a:cubicBezTo>
                    <a:pt x="4601" y="86"/>
                    <a:pt x="3826" y="1"/>
                    <a:pt x="3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98"/>
            <p:cNvSpPr/>
            <p:nvPr/>
          </p:nvSpPr>
          <p:spPr>
            <a:xfrm>
              <a:off x="2689388" y="2199706"/>
              <a:ext cx="37050" cy="9275"/>
            </a:xfrm>
            <a:custGeom>
              <a:avLst/>
              <a:gdLst/>
              <a:ahLst/>
              <a:cxnLst/>
              <a:rect l="l" t="t" r="r" b="b"/>
              <a:pathLst>
                <a:path w="1482" h="371" extrusionOk="0">
                  <a:moveTo>
                    <a:pt x="185" y="0"/>
                  </a:moveTo>
                  <a:cubicBezTo>
                    <a:pt x="0" y="62"/>
                    <a:pt x="0" y="309"/>
                    <a:pt x="185" y="371"/>
                  </a:cubicBezTo>
                  <a:lnTo>
                    <a:pt x="1327" y="371"/>
                  </a:lnTo>
                  <a:cubicBezTo>
                    <a:pt x="1481" y="309"/>
                    <a:pt x="1481" y="62"/>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98"/>
            <p:cNvSpPr/>
            <p:nvPr/>
          </p:nvSpPr>
          <p:spPr>
            <a:xfrm>
              <a:off x="2688888" y="2177831"/>
              <a:ext cx="38325" cy="9675"/>
            </a:xfrm>
            <a:custGeom>
              <a:avLst/>
              <a:gdLst/>
              <a:ahLst/>
              <a:cxnLst/>
              <a:rect l="l" t="t" r="r" b="b"/>
              <a:pathLst>
                <a:path w="1533" h="387" extrusionOk="0">
                  <a:moveTo>
                    <a:pt x="157" y="0"/>
                  </a:moveTo>
                  <a:cubicBezTo>
                    <a:pt x="1" y="0"/>
                    <a:pt x="6" y="386"/>
                    <a:pt x="171" y="386"/>
                  </a:cubicBezTo>
                  <a:cubicBezTo>
                    <a:pt x="182" y="386"/>
                    <a:pt x="193" y="385"/>
                    <a:pt x="205" y="381"/>
                  </a:cubicBezTo>
                  <a:lnTo>
                    <a:pt x="1347" y="381"/>
                  </a:lnTo>
                  <a:cubicBezTo>
                    <a:pt x="1532" y="320"/>
                    <a:pt x="1532" y="42"/>
                    <a:pt x="1347" y="11"/>
                  </a:cubicBezTo>
                  <a:lnTo>
                    <a:pt x="205" y="11"/>
                  </a:lnTo>
                  <a:cubicBezTo>
                    <a:pt x="188" y="4"/>
                    <a:pt x="172" y="0"/>
                    <a:pt x="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98"/>
            <p:cNvSpPr/>
            <p:nvPr/>
          </p:nvSpPr>
          <p:spPr>
            <a:xfrm>
              <a:off x="2689388" y="2155731"/>
              <a:ext cx="37825" cy="10825"/>
            </a:xfrm>
            <a:custGeom>
              <a:avLst/>
              <a:gdLst/>
              <a:ahLst/>
              <a:cxnLst/>
              <a:rect l="l" t="t" r="r" b="b"/>
              <a:pathLst>
                <a:path w="1513" h="433" extrusionOk="0">
                  <a:moveTo>
                    <a:pt x="185" y="0"/>
                  </a:moveTo>
                  <a:cubicBezTo>
                    <a:pt x="93" y="0"/>
                    <a:pt x="0" y="93"/>
                    <a:pt x="0" y="216"/>
                  </a:cubicBezTo>
                  <a:cubicBezTo>
                    <a:pt x="0" y="340"/>
                    <a:pt x="93" y="432"/>
                    <a:pt x="185" y="432"/>
                  </a:cubicBezTo>
                  <a:lnTo>
                    <a:pt x="1327" y="432"/>
                  </a:lnTo>
                  <a:cubicBezTo>
                    <a:pt x="1420" y="432"/>
                    <a:pt x="1512" y="340"/>
                    <a:pt x="1512" y="216"/>
                  </a:cubicBezTo>
                  <a:cubicBezTo>
                    <a:pt x="1512" y="93"/>
                    <a:pt x="1420"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98"/>
            <p:cNvSpPr/>
            <p:nvPr/>
          </p:nvSpPr>
          <p:spPr>
            <a:xfrm>
              <a:off x="2680888" y="2134106"/>
              <a:ext cx="54800" cy="10075"/>
            </a:xfrm>
            <a:custGeom>
              <a:avLst/>
              <a:gdLst/>
              <a:ahLst/>
              <a:cxnLst/>
              <a:rect l="l" t="t" r="r" b="b"/>
              <a:pathLst>
                <a:path w="2192" h="403" extrusionOk="0">
                  <a:moveTo>
                    <a:pt x="217" y="1"/>
                  </a:moveTo>
                  <a:cubicBezTo>
                    <a:pt x="93" y="1"/>
                    <a:pt x="1" y="94"/>
                    <a:pt x="1" y="217"/>
                  </a:cubicBezTo>
                  <a:cubicBezTo>
                    <a:pt x="1" y="310"/>
                    <a:pt x="93" y="402"/>
                    <a:pt x="217" y="402"/>
                  </a:cubicBezTo>
                  <a:lnTo>
                    <a:pt x="1976" y="402"/>
                  </a:lnTo>
                  <a:cubicBezTo>
                    <a:pt x="2099" y="402"/>
                    <a:pt x="2192" y="310"/>
                    <a:pt x="2192" y="217"/>
                  </a:cubicBezTo>
                  <a:cubicBezTo>
                    <a:pt x="2192" y="94"/>
                    <a:pt x="2099" y="1"/>
                    <a:pt x="1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98"/>
            <p:cNvSpPr/>
            <p:nvPr/>
          </p:nvSpPr>
          <p:spPr>
            <a:xfrm>
              <a:off x="2689388" y="2112506"/>
              <a:ext cx="37825" cy="10075"/>
            </a:xfrm>
            <a:custGeom>
              <a:avLst/>
              <a:gdLst/>
              <a:ahLst/>
              <a:cxnLst/>
              <a:rect l="l" t="t" r="r" b="b"/>
              <a:pathLst>
                <a:path w="1513" h="403" extrusionOk="0">
                  <a:moveTo>
                    <a:pt x="185" y="1"/>
                  </a:moveTo>
                  <a:cubicBezTo>
                    <a:pt x="93" y="1"/>
                    <a:pt x="0" y="93"/>
                    <a:pt x="0" y="217"/>
                  </a:cubicBezTo>
                  <a:cubicBezTo>
                    <a:pt x="0" y="309"/>
                    <a:pt x="93" y="402"/>
                    <a:pt x="185" y="402"/>
                  </a:cubicBezTo>
                  <a:lnTo>
                    <a:pt x="1327" y="402"/>
                  </a:lnTo>
                  <a:cubicBezTo>
                    <a:pt x="1420" y="402"/>
                    <a:pt x="1512" y="309"/>
                    <a:pt x="1512" y="217"/>
                  </a:cubicBezTo>
                  <a:cubicBezTo>
                    <a:pt x="1512" y="93"/>
                    <a:pt x="1420" y="1"/>
                    <a:pt x="1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98"/>
            <p:cNvSpPr/>
            <p:nvPr/>
          </p:nvSpPr>
          <p:spPr>
            <a:xfrm>
              <a:off x="2689388" y="2090906"/>
              <a:ext cx="37825" cy="10050"/>
            </a:xfrm>
            <a:custGeom>
              <a:avLst/>
              <a:gdLst/>
              <a:ahLst/>
              <a:cxnLst/>
              <a:rect l="l" t="t" r="r" b="b"/>
              <a:pathLst>
                <a:path w="1513" h="402" extrusionOk="0">
                  <a:moveTo>
                    <a:pt x="185" y="1"/>
                  </a:moveTo>
                  <a:cubicBezTo>
                    <a:pt x="93" y="1"/>
                    <a:pt x="0" y="93"/>
                    <a:pt x="0" y="186"/>
                  </a:cubicBezTo>
                  <a:cubicBezTo>
                    <a:pt x="0" y="309"/>
                    <a:pt x="93" y="402"/>
                    <a:pt x="185" y="402"/>
                  </a:cubicBezTo>
                  <a:lnTo>
                    <a:pt x="1327" y="402"/>
                  </a:lnTo>
                  <a:cubicBezTo>
                    <a:pt x="1420" y="402"/>
                    <a:pt x="1512" y="309"/>
                    <a:pt x="1512" y="186"/>
                  </a:cubicBezTo>
                  <a:cubicBezTo>
                    <a:pt x="1512" y="93"/>
                    <a:pt x="1420" y="1"/>
                    <a:pt x="1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98"/>
            <p:cNvSpPr/>
            <p:nvPr/>
          </p:nvSpPr>
          <p:spPr>
            <a:xfrm>
              <a:off x="2688888" y="2069181"/>
              <a:ext cx="38325" cy="10300"/>
            </a:xfrm>
            <a:custGeom>
              <a:avLst/>
              <a:gdLst/>
              <a:ahLst/>
              <a:cxnLst/>
              <a:rect l="l" t="t" r="r" b="b"/>
              <a:pathLst>
                <a:path w="1533" h="412" extrusionOk="0">
                  <a:moveTo>
                    <a:pt x="171" y="1"/>
                  </a:moveTo>
                  <a:cubicBezTo>
                    <a:pt x="1" y="1"/>
                    <a:pt x="1" y="412"/>
                    <a:pt x="171" y="412"/>
                  </a:cubicBezTo>
                  <a:cubicBezTo>
                    <a:pt x="182" y="412"/>
                    <a:pt x="193" y="410"/>
                    <a:pt x="205" y="407"/>
                  </a:cubicBezTo>
                  <a:lnTo>
                    <a:pt x="1347" y="407"/>
                  </a:lnTo>
                  <a:cubicBezTo>
                    <a:pt x="1532" y="345"/>
                    <a:pt x="1532" y="67"/>
                    <a:pt x="1347" y="6"/>
                  </a:cubicBezTo>
                  <a:lnTo>
                    <a:pt x="205" y="6"/>
                  </a:lnTo>
                  <a:cubicBezTo>
                    <a:pt x="193" y="2"/>
                    <a:pt x="182"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98"/>
            <p:cNvSpPr/>
            <p:nvPr/>
          </p:nvSpPr>
          <p:spPr>
            <a:xfrm>
              <a:off x="2681063" y="2047581"/>
              <a:ext cx="54475" cy="10225"/>
            </a:xfrm>
            <a:custGeom>
              <a:avLst/>
              <a:gdLst/>
              <a:ahLst/>
              <a:cxnLst/>
              <a:rect l="l" t="t" r="r" b="b"/>
              <a:pathLst>
                <a:path w="2179" h="409" extrusionOk="0">
                  <a:moveTo>
                    <a:pt x="174" y="0"/>
                  </a:moveTo>
                  <a:cubicBezTo>
                    <a:pt x="0" y="0"/>
                    <a:pt x="6" y="408"/>
                    <a:pt x="191" y="408"/>
                  </a:cubicBezTo>
                  <a:cubicBezTo>
                    <a:pt x="197" y="408"/>
                    <a:pt x="203" y="408"/>
                    <a:pt x="210" y="407"/>
                  </a:cubicBezTo>
                  <a:lnTo>
                    <a:pt x="1969" y="407"/>
                  </a:lnTo>
                  <a:cubicBezTo>
                    <a:pt x="1975" y="408"/>
                    <a:pt x="1982" y="408"/>
                    <a:pt x="1988" y="408"/>
                  </a:cubicBezTo>
                  <a:cubicBezTo>
                    <a:pt x="2173" y="408"/>
                    <a:pt x="2178" y="0"/>
                    <a:pt x="2005" y="0"/>
                  </a:cubicBezTo>
                  <a:cubicBezTo>
                    <a:pt x="1994" y="0"/>
                    <a:pt x="1982" y="2"/>
                    <a:pt x="1969" y="5"/>
                  </a:cubicBezTo>
                  <a:lnTo>
                    <a:pt x="210" y="5"/>
                  </a:lnTo>
                  <a:cubicBezTo>
                    <a:pt x="197" y="2"/>
                    <a:pt x="18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4" name="Google Shape;15144;p98"/>
          <p:cNvGrpSpPr/>
          <p:nvPr/>
        </p:nvGrpSpPr>
        <p:grpSpPr>
          <a:xfrm>
            <a:off x="5497786" y="4000230"/>
            <a:ext cx="345800" cy="312875"/>
            <a:chOff x="1774963" y="1938531"/>
            <a:chExt cx="345800" cy="312875"/>
          </a:xfrm>
        </p:grpSpPr>
        <p:sp>
          <p:nvSpPr>
            <p:cNvPr id="15145" name="Google Shape;15145;p98"/>
            <p:cNvSpPr/>
            <p:nvPr/>
          </p:nvSpPr>
          <p:spPr>
            <a:xfrm>
              <a:off x="1918613" y="2072406"/>
              <a:ext cx="68675" cy="58825"/>
            </a:xfrm>
            <a:custGeom>
              <a:avLst/>
              <a:gdLst/>
              <a:ahLst/>
              <a:cxnLst/>
              <a:rect l="l" t="t" r="r" b="b"/>
              <a:pathLst>
                <a:path w="2747" h="2353" extrusionOk="0">
                  <a:moveTo>
                    <a:pt x="1173" y="401"/>
                  </a:moveTo>
                  <a:cubicBezTo>
                    <a:pt x="1605" y="401"/>
                    <a:pt x="1944" y="741"/>
                    <a:pt x="1944" y="1173"/>
                  </a:cubicBezTo>
                  <a:cubicBezTo>
                    <a:pt x="1944" y="1636"/>
                    <a:pt x="1557" y="1955"/>
                    <a:pt x="1154" y="1955"/>
                  </a:cubicBezTo>
                  <a:cubicBezTo>
                    <a:pt x="966" y="1955"/>
                    <a:pt x="775" y="1885"/>
                    <a:pt x="617" y="1728"/>
                  </a:cubicBezTo>
                  <a:cubicBezTo>
                    <a:pt x="154" y="1234"/>
                    <a:pt x="494" y="401"/>
                    <a:pt x="1173" y="401"/>
                  </a:cubicBezTo>
                  <a:close/>
                  <a:moveTo>
                    <a:pt x="1173" y="0"/>
                  </a:moveTo>
                  <a:cubicBezTo>
                    <a:pt x="525" y="0"/>
                    <a:pt x="0" y="525"/>
                    <a:pt x="0" y="1173"/>
                  </a:cubicBezTo>
                  <a:cubicBezTo>
                    <a:pt x="0" y="1883"/>
                    <a:pt x="580" y="2353"/>
                    <a:pt x="1184" y="2353"/>
                  </a:cubicBezTo>
                  <a:cubicBezTo>
                    <a:pt x="1472" y="2353"/>
                    <a:pt x="1767" y="2245"/>
                    <a:pt x="2006" y="2006"/>
                  </a:cubicBezTo>
                  <a:cubicBezTo>
                    <a:pt x="2747" y="1265"/>
                    <a:pt x="2222" y="0"/>
                    <a:pt x="1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98"/>
            <p:cNvSpPr/>
            <p:nvPr/>
          </p:nvSpPr>
          <p:spPr>
            <a:xfrm>
              <a:off x="1774963" y="1938531"/>
              <a:ext cx="345800" cy="312875"/>
            </a:xfrm>
            <a:custGeom>
              <a:avLst/>
              <a:gdLst/>
              <a:ahLst/>
              <a:cxnLst/>
              <a:rect l="l" t="t" r="r" b="b"/>
              <a:pathLst>
                <a:path w="13832" h="12515" extrusionOk="0">
                  <a:moveTo>
                    <a:pt x="6788" y="2205"/>
                  </a:moveTo>
                  <a:cubicBezTo>
                    <a:pt x="6832" y="2205"/>
                    <a:pt x="6875" y="2206"/>
                    <a:pt x="6919" y="2207"/>
                  </a:cubicBezTo>
                  <a:lnTo>
                    <a:pt x="6888" y="2207"/>
                  </a:lnTo>
                  <a:cubicBezTo>
                    <a:pt x="7752" y="2207"/>
                    <a:pt x="8585" y="2454"/>
                    <a:pt x="9326" y="2917"/>
                  </a:cubicBezTo>
                  <a:cubicBezTo>
                    <a:pt x="9264" y="3040"/>
                    <a:pt x="9203" y="3164"/>
                    <a:pt x="9141" y="3287"/>
                  </a:cubicBezTo>
                  <a:cubicBezTo>
                    <a:pt x="9110" y="3318"/>
                    <a:pt x="9079" y="3380"/>
                    <a:pt x="9048" y="3442"/>
                  </a:cubicBezTo>
                  <a:cubicBezTo>
                    <a:pt x="8400" y="2994"/>
                    <a:pt x="7644" y="2770"/>
                    <a:pt x="6888" y="2770"/>
                  </a:cubicBezTo>
                  <a:cubicBezTo>
                    <a:pt x="6132" y="2770"/>
                    <a:pt x="5376" y="2994"/>
                    <a:pt x="4728" y="3442"/>
                  </a:cubicBezTo>
                  <a:cubicBezTo>
                    <a:pt x="4697" y="3380"/>
                    <a:pt x="4666" y="3318"/>
                    <a:pt x="4635" y="3287"/>
                  </a:cubicBezTo>
                  <a:cubicBezTo>
                    <a:pt x="4573" y="3164"/>
                    <a:pt x="4512" y="3040"/>
                    <a:pt x="4481" y="2917"/>
                  </a:cubicBezTo>
                  <a:cubicBezTo>
                    <a:pt x="5155" y="2477"/>
                    <a:pt x="5968" y="2205"/>
                    <a:pt x="6788" y="2205"/>
                  </a:cubicBezTo>
                  <a:close/>
                  <a:moveTo>
                    <a:pt x="6903" y="3148"/>
                  </a:moveTo>
                  <a:cubicBezTo>
                    <a:pt x="7575" y="3148"/>
                    <a:pt x="8246" y="3349"/>
                    <a:pt x="8832" y="3750"/>
                  </a:cubicBezTo>
                  <a:cubicBezTo>
                    <a:pt x="8339" y="4306"/>
                    <a:pt x="7629" y="4614"/>
                    <a:pt x="6888" y="4614"/>
                  </a:cubicBezTo>
                  <a:cubicBezTo>
                    <a:pt x="6147" y="4614"/>
                    <a:pt x="5468" y="4306"/>
                    <a:pt x="4975" y="3750"/>
                  </a:cubicBezTo>
                  <a:cubicBezTo>
                    <a:pt x="5561" y="3349"/>
                    <a:pt x="6232" y="3148"/>
                    <a:pt x="6903" y="3148"/>
                  </a:cubicBezTo>
                  <a:close/>
                  <a:moveTo>
                    <a:pt x="10314" y="6343"/>
                  </a:moveTo>
                  <a:lnTo>
                    <a:pt x="10314" y="6589"/>
                  </a:lnTo>
                  <a:cubicBezTo>
                    <a:pt x="10345" y="7886"/>
                    <a:pt x="9573" y="9089"/>
                    <a:pt x="8400" y="9676"/>
                  </a:cubicBezTo>
                  <a:cubicBezTo>
                    <a:pt x="8153" y="8966"/>
                    <a:pt x="8246" y="8225"/>
                    <a:pt x="8585" y="7577"/>
                  </a:cubicBezTo>
                  <a:cubicBezTo>
                    <a:pt x="8925" y="6991"/>
                    <a:pt x="9480" y="6559"/>
                    <a:pt x="10159" y="6373"/>
                  </a:cubicBezTo>
                  <a:lnTo>
                    <a:pt x="10314" y="6343"/>
                  </a:lnTo>
                  <a:close/>
                  <a:moveTo>
                    <a:pt x="2929" y="6299"/>
                  </a:moveTo>
                  <a:cubicBezTo>
                    <a:pt x="2984" y="6299"/>
                    <a:pt x="3038" y="6303"/>
                    <a:pt x="3092" y="6312"/>
                  </a:cubicBezTo>
                  <a:lnTo>
                    <a:pt x="3092" y="6589"/>
                  </a:lnTo>
                  <a:cubicBezTo>
                    <a:pt x="3092" y="7299"/>
                    <a:pt x="3308" y="7978"/>
                    <a:pt x="3678" y="8595"/>
                  </a:cubicBezTo>
                  <a:cubicBezTo>
                    <a:pt x="3704" y="8655"/>
                    <a:pt x="3753" y="8680"/>
                    <a:pt x="3808" y="8680"/>
                  </a:cubicBezTo>
                  <a:cubicBezTo>
                    <a:pt x="3950" y="8680"/>
                    <a:pt x="4129" y="8513"/>
                    <a:pt x="4018" y="8379"/>
                  </a:cubicBezTo>
                  <a:cubicBezTo>
                    <a:pt x="3678" y="7824"/>
                    <a:pt x="3493" y="7207"/>
                    <a:pt x="3493" y="6559"/>
                  </a:cubicBezTo>
                  <a:lnTo>
                    <a:pt x="3493" y="6343"/>
                  </a:lnTo>
                  <a:cubicBezTo>
                    <a:pt x="4975" y="6589"/>
                    <a:pt x="5870" y="8071"/>
                    <a:pt x="5468" y="9490"/>
                  </a:cubicBezTo>
                  <a:cubicBezTo>
                    <a:pt x="5468" y="9552"/>
                    <a:pt x="5437" y="9614"/>
                    <a:pt x="5437" y="9645"/>
                  </a:cubicBezTo>
                  <a:cubicBezTo>
                    <a:pt x="5067" y="9490"/>
                    <a:pt x="4759" y="9244"/>
                    <a:pt x="4481" y="8997"/>
                  </a:cubicBezTo>
                  <a:cubicBezTo>
                    <a:pt x="4433" y="8942"/>
                    <a:pt x="4378" y="8919"/>
                    <a:pt x="4325" y="8919"/>
                  </a:cubicBezTo>
                  <a:cubicBezTo>
                    <a:pt x="4172" y="8919"/>
                    <a:pt x="4042" y="9114"/>
                    <a:pt x="4203" y="9274"/>
                  </a:cubicBezTo>
                  <a:cubicBezTo>
                    <a:pt x="4512" y="9583"/>
                    <a:pt x="4882" y="9830"/>
                    <a:pt x="5283" y="10046"/>
                  </a:cubicBezTo>
                  <a:cubicBezTo>
                    <a:pt x="5191" y="10200"/>
                    <a:pt x="5098" y="10385"/>
                    <a:pt x="4975" y="10540"/>
                  </a:cubicBezTo>
                  <a:cubicBezTo>
                    <a:pt x="3462" y="9768"/>
                    <a:pt x="2536" y="8256"/>
                    <a:pt x="2536" y="6589"/>
                  </a:cubicBezTo>
                  <a:lnTo>
                    <a:pt x="2536" y="6343"/>
                  </a:lnTo>
                  <a:cubicBezTo>
                    <a:pt x="2667" y="6321"/>
                    <a:pt x="2798" y="6299"/>
                    <a:pt x="2929" y="6299"/>
                  </a:cubicBezTo>
                  <a:close/>
                  <a:moveTo>
                    <a:pt x="10746" y="6281"/>
                  </a:moveTo>
                  <a:cubicBezTo>
                    <a:pt x="10931" y="6281"/>
                    <a:pt x="11116" y="6281"/>
                    <a:pt x="11332" y="6343"/>
                  </a:cubicBezTo>
                  <a:lnTo>
                    <a:pt x="11332" y="6589"/>
                  </a:lnTo>
                  <a:cubicBezTo>
                    <a:pt x="11301" y="8256"/>
                    <a:pt x="10375" y="9768"/>
                    <a:pt x="8863" y="10540"/>
                  </a:cubicBezTo>
                  <a:lnTo>
                    <a:pt x="8863" y="10509"/>
                  </a:lnTo>
                  <a:cubicBezTo>
                    <a:pt x="8740" y="10385"/>
                    <a:pt x="8647" y="10231"/>
                    <a:pt x="8555" y="10046"/>
                  </a:cubicBezTo>
                  <a:cubicBezTo>
                    <a:pt x="9912" y="9429"/>
                    <a:pt x="10746" y="8071"/>
                    <a:pt x="10746" y="6589"/>
                  </a:cubicBezTo>
                  <a:lnTo>
                    <a:pt x="10746" y="6281"/>
                  </a:lnTo>
                  <a:close/>
                  <a:moveTo>
                    <a:pt x="4577" y="1"/>
                  </a:moveTo>
                  <a:cubicBezTo>
                    <a:pt x="4506" y="1"/>
                    <a:pt x="4431" y="24"/>
                    <a:pt x="4357" y="78"/>
                  </a:cubicBezTo>
                  <a:cubicBezTo>
                    <a:pt x="3123" y="911"/>
                    <a:pt x="2351" y="2331"/>
                    <a:pt x="2382" y="3843"/>
                  </a:cubicBezTo>
                  <a:lnTo>
                    <a:pt x="2382" y="3966"/>
                  </a:lnTo>
                  <a:lnTo>
                    <a:pt x="2290" y="3997"/>
                  </a:lnTo>
                  <a:cubicBezTo>
                    <a:pt x="963" y="4769"/>
                    <a:pt x="129" y="6127"/>
                    <a:pt x="37" y="7639"/>
                  </a:cubicBezTo>
                  <a:cubicBezTo>
                    <a:pt x="0" y="7875"/>
                    <a:pt x="177" y="8014"/>
                    <a:pt x="361" y="8014"/>
                  </a:cubicBezTo>
                  <a:cubicBezTo>
                    <a:pt x="489" y="8014"/>
                    <a:pt x="621" y="7946"/>
                    <a:pt x="685" y="7793"/>
                  </a:cubicBezTo>
                  <a:cubicBezTo>
                    <a:pt x="963" y="7176"/>
                    <a:pt x="1487" y="6682"/>
                    <a:pt x="2135" y="6435"/>
                  </a:cubicBezTo>
                  <a:lnTo>
                    <a:pt x="2135" y="6589"/>
                  </a:lnTo>
                  <a:cubicBezTo>
                    <a:pt x="2104" y="7855"/>
                    <a:pt x="2629" y="9058"/>
                    <a:pt x="3524" y="9984"/>
                  </a:cubicBezTo>
                  <a:cubicBezTo>
                    <a:pt x="3864" y="10324"/>
                    <a:pt x="4265" y="10601"/>
                    <a:pt x="4697" y="10818"/>
                  </a:cubicBezTo>
                  <a:cubicBezTo>
                    <a:pt x="4210" y="11223"/>
                    <a:pt x="3629" y="11415"/>
                    <a:pt x="3015" y="11415"/>
                  </a:cubicBezTo>
                  <a:cubicBezTo>
                    <a:pt x="2928" y="11415"/>
                    <a:pt x="2841" y="11412"/>
                    <a:pt x="2753" y="11404"/>
                  </a:cubicBezTo>
                  <a:cubicBezTo>
                    <a:pt x="2730" y="11400"/>
                    <a:pt x="2709" y="11399"/>
                    <a:pt x="2689" y="11399"/>
                  </a:cubicBezTo>
                  <a:cubicBezTo>
                    <a:pt x="2336" y="11399"/>
                    <a:pt x="2217" y="11877"/>
                    <a:pt x="2567" y="12052"/>
                  </a:cubicBezTo>
                  <a:cubicBezTo>
                    <a:pt x="3185" y="12361"/>
                    <a:pt x="3864" y="12515"/>
                    <a:pt x="4573" y="12515"/>
                  </a:cubicBezTo>
                  <a:cubicBezTo>
                    <a:pt x="5376" y="12515"/>
                    <a:pt x="6147" y="12299"/>
                    <a:pt x="6857" y="11898"/>
                  </a:cubicBezTo>
                  <a:lnTo>
                    <a:pt x="6919" y="11836"/>
                  </a:lnTo>
                  <a:cubicBezTo>
                    <a:pt x="6950" y="11867"/>
                    <a:pt x="6981" y="11867"/>
                    <a:pt x="7011" y="11898"/>
                  </a:cubicBezTo>
                  <a:cubicBezTo>
                    <a:pt x="7690" y="12299"/>
                    <a:pt x="8493" y="12515"/>
                    <a:pt x="9264" y="12515"/>
                  </a:cubicBezTo>
                  <a:cubicBezTo>
                    <a:pt x="9974" y="12515"/>
                    <a:pt x="10653" y="12361"/>
                    <a:pt x="11270" y="12052"/>
                  </a:cubicBezTo>
                  <a:cubicBezTo>
                    <a:pt x="11620" y="11877"/>
                    <a:pt x="11502" y="11399"/>
                    <a:pt x="11149" y="11399"/>
                  </a:cubicBezTo>
                  <a:cubicBezTo>
                    <a:pt x="11129" y="11399"/>
                    <a:pt x="11107" y="11400"/>
                    <a:pt x="11085" y="11404"/>
                  </a:cubicBezTo>
                  <a:cubicBezTo>
                    <a:pt x="10997" y="11414"/>
                    <a:pt x="10907" y="11419"/>
                    <a:pt x="10817" y="11419"/>
                  </a:cubicBezTo>
                  <a:cubicBezTo>
                    <a:pt x="10375" y="11419"/>
                    <a:pt x="9927" y="11295"/>
                    <a:pt x="9542" y="11064"/>
                  </a:cubicBezTo>
                  <a:cubicBezTo>
                    <a:pt x="9419" y="11003"/>
                    <a:pt x="9295" y="10910"/>
                    <a:pt x="9172" y="10818"/>
                  </a:cubicBezTo>
                  <a:cubicBezTo>
                    <a:pt x="10746" y="9984"/>
                    <a:pt x="11733" y="8349"/>
                    <a:pt x="11702" y="6559"/>
                  </a:cubicBezTo>
                  <a:lnTo>
                    <a:pt x="11702" y="6435"/>
                  </a:lnTo>
                  <a:cubicBezTo>
                    <a:pt x="11857" y="6466"/>
                    <a:pt x="11980" y="6528"/>
                    <a:pt x="12104" y="6620"/>
                  </a:cubicBezTo>
                  <a:cubicBezTo>
                    <a:pt x="12567" y="6898"/>
                    <a:pt x="12968" y="7330"/>
                    <a:pt x="13184" y="7824"/>
                  </a:cubicBezTo>
                  <a:cubicBezTo>
                    <a:pt x="13246" y="7961"/>
                    <a:pt x="13364" y="8023"/>
                    <a:pt x="13483" y="8023"/>
                  </a:cubicBezTo>
                  <a:cubicBezTo>
                    <a:pt x="13657" y="8023"/>
                    <a:pt x="13832" y="7890"/>
                    <a:pt x="13832" y="7670"/>
                  </a:cubicBezTo>
                  <a:cubicBezTo>
                    <a:pt x="13770" y="6867"/>
                    <a:pt x="13523" y="6127"/>
                    <a:pt x="13091" y="5478"/>
                  </a:cubicBezTo>
                  <a:lnTo>
                    <a:pt x="13060" y="5448"/>
                  </a:lnTo>
                  <a:cubicBezTo>
                    <a:pt x="13026" y="5397"/>
                    <a:pt x="12974" y="5374"/>
                    <a:pt x="12918" y="5374"/>
                  </a:cubicBezTo>
                  <a:cubicBezTo>
                    <a:pt x="12872" y="5374"/>
                    <a:pt x="12824" y="5389"/>
                    <a:pt x="12783" y="5417"/>
                  </a:cubicBezTo>
                  <a:cubicBezTo>
                    <a:pt x="12690" y="5448"/>
                    <a:pt x="12659" y="5571"/>
                    <a:pt x="12721" y="5664"/>
                  </a:cubicBezTo>
                  <a:cubicBezTo>
                    <a:pt x="13060" y="6188"/>
                    <a:pt x="13276" y="6744"/>
                    <a:pt x="13369" y="7330"/>
                  </a:cubicBezTo>
                  <a:cubicBezTo>
                    <a:pt x="12787" y="6366"/>
                    <a:pt x="11803" y="5887"/>
                    <a:pt x="10819" y="5887"/>
                  </a:cubicBezTo>
                  <a:cubicBezTo>
                    <a:pt x="9820" y="5887"/>
                    <a:pt x="8821" y="6381"/>
                    <a:pt x="8246" y="7361"/>
                  </a:cubicBezTo>
                  <a:cubicBezTo>
                    <a:pt x="7104" y="9336"/>
                    <a:pt x="8524" y="11805"/>
                    <a:pt x="10777" y="11805"/>
                  </a:cubicBezTo>
                  <a:cubicBezTo>
                    <a:pt x="10282" y="12000"/>
                    <a:pt x="9760" y="12097"/>
                    <a:pt x="9241" y="12097"/>
                  </a:cubicBezTo>
                  <a:cubicBezTo>
                    <a:pt x="8529" y="12097"/>
                    <a:pt x="7821" y="11915"/>
                    <a:pt x="7197" y="11558"/>
                  </a:cubicBezTo>
                  <a:cubicBezTo>
                    <a:pt x="7135" y="11527"/>
                    <a:pt x="7104" y="11466"/>
                    <a:pt x="7042" y="11435"/>
                  </a:cubicBezTo>
                  <a:cubicBezTo>
                    <a:pt x="6996" y="11419"/>
                    <a:pt x="6957" y="11412"/>
                    <a:pt x="6919" y="11412"/>
                  </a:cubicBezTo>
                  <a:cubicBezTo>
                    <a:pt x="6880" y="11412"/>
                    <a:pt x="6842" y="11419"/>
                    <a:pt x="6795" y="11435"/>
                  </a:cubicBezTo>
                  <a:cubicBezTo>
                    <a:pt x="6765" y="11466"/>
                    <a:pt x="6703" y="11527"/>
                    <a:pt x="6641" y="11558"/>
                  </a:cubicBezTo>
                  <a:cubicBezTo>
                    <a:pt x="5998" y="11915"/>
                    <a:pt x="5294" y="12097"/>
                    <a:pt x="4587" y="12097"/>
                  </a:cubicBezTo>
                  <a:cubicBezTo>
                    <a:pt x="4072" y="12097"/>
                    <a:pt x="3556" y="12000"/>
                    <a:pt x="3061" y="11805"/>
                  </a:cubicBezTo>
                  <a:cubicBezTo>
                    <a:pt x="5314" y="11774"/>
                    <a:pt x="6703" y="9336"/>
                    <a:pt x="5592" y="7361"/>
                  </a:cubicBezTo>
                  <a:cubicBezTo>
                    <a:pt x="5129" y="6559"/>
                    <a:pt x="4296" y="6034"/>
                    <a:pt x="3370" y="5911"/>
                  </a:cubicBezTo>
                  <a:cubicBezTo>
                    <a:pt x="3245" y="5894"/>
                    <a:pt x="3120" y="5886"/>
                    <a:pt x="2996" y="5886"/>
                  </a:cubicBezTo>
                  <a:cubicBezTo>
                    <a:pt x="1959" y="5886"/>
                    <a:pt x="992" y="6448"/>
                    <a:pt x="469" y="7330"/>
                  </a:cubicBezTo>
                  <a:cubicBezTo>
                    <a:pt x="654" y="6096"/>
                    <a:pt x="1395" y="5016"/>
                    <a:pt x="2506" y="4367"/>
                  </a:cubicBezTo>
                  <a:lnTo>
                    <a:pt x="2660" y="4275"/>
                  </a:lnTo>
                  <a:cubicBezTo>
                    <a:pt x="2753" y="4244"/>
                    <a:pt x="2783" y="4151"/>
                    <a:pt x="2783" y="4090"/>
                  </a:cubicBezTo>
                  <a:lnTo>
                    <a:pt x="2783" y="3843"/>
                  </a:lnTo>
                  <a:cubicBezTo>
                    <a:pt x="2783" y="2577"/>
                    <a:pt x="3339" y="1374"/>
                    <a:pt x="4326" y="602"/>
                  </a:cubicBezTo>
                  <a:lnTo>
                    <a:pt x="4326" y="602"/>
                  </a:lnTo>
                  <a:cubicBezTo>
                    <a:pt x="4080" y="1034"/>
                    <a:pt x="3925" y="1559"/>
                    <a:pt x="3925" y="2053"/>
                  </a:cubicBezTo>
                  <a:cubicBezTo>
                    <a:pt x="3925" y="2547"/>
                    <a:pt x="4049" y="3040"/>
                    <a:pt x="4296" y="3472"/>
                  </a:cubicBezTo>
                  <a:cubicBezTo>
                    <a:pt x="4820" y="4429"/>
                    <a:pt x="5808" y="5016"/>
                    <a:pt x="6888" y="5016"/>
                  </a:cubicBezTo>
                  <a:cubicBezTo>
                    <a:pt x="7937" y="5016"/>
                    <a:pt x="8925" y="4491"/>
                    <a:pt x="9480" y="3596"/>
                  </a:cubicBezTo>
                  <a:cubicBezTo>
                    <a:pt x="10005" y="2670"/>
                    <a:pt x="10005" y="1528"/>
                    <a:pt x="9480" y="602"/>
                  </a:cubicBezTo>
                  <a:lnTo>
                    <a:pt x="9480" y="602"/>
                  </a:lnTo>
                  <a:cubicBezTo>
                    <a:pt x="10468" y="1405"/>
                    <a:pt x="11054" y="2577"/>
                    <a:pt x="11023" y="3843"/>
                  </a:cubicBezTo>
                  <a:lnTo>
                    <a:pt x="11023" y="4090"/>
                  </a:lnTo>
                  <a:cubicBezTo>
                    <a:pt x="11023" y="4182"/>
                    <a:pt x="11085" y="4244"/>
                    <a:pt x="11147" y="4275"/>
                  </a:cubicBezTo>
                  <a:lnTo>
                    <a:pt x="11332" y="4398"/>
                  </a:lnTo>
                  <a:cubicBezTo>
                    <a:pt x="11672" y="4583"/>
                    <a:pt x="11980" y="4830"/>
                    <a:pt x="12258" y="5108"/>
                  </a:cubicBezTo>
                  <a:cubicBezTo>
                    <a:pt x="12301" y="5151"/>
                    <a:pt x="12351" y="5169"/>
                    <a:pt x="12399" y="5169"/>
                  </a:cubicBezTo>
                  <a:cubicBezTo>
                    <a:pt x="12560" y="5169"/>
                    <a:pt x="12709" y="4973"/>
                    <a:pt x="12567" y="4830"/>
                  </a:cubicBezTo>
                  <a:cubicBezTo>
                    <a:pt x="12258" y="4522"/>
                    <a:pt x="11918" y="4244"/>
                    <a:pt x="11548" y="4028"/>
                  </a:cubicBezTo>
                  <a:lnTo>
                    <a:pt x="11456" y="3997"/>
                  </a:lnTo>
                  <a:lnTo>
                    <a:pt x="11456" y="3843"/>
                  </a:lnTo>
                  <a:cubicBezTo>
                    <a:pt x="11456" y="2331"/>
                    <a:pt x="10684" y="911"/>
                    <a:pt x="9419" y="78"/>
                  </a:cubicBezTo>
                  <a:cubicBezTo>
                    <a:pt x="9357" y="35"/>
                    <a:pt x="9294" y="16"/>
                    <a:pt x="9232" y="16"/>
                  </a:cubicBezTo>
                  <a:cubicBezTo>
                    <a:pt x="8986" y="16"/>
                    <a:pt x="8783" y="318"/>
                    <a:pt x="8956" y="541"/>
                  </a:cubicBezTo>
                  <a:cubicBezTo>
                    <a:pt x="9295" y="1004"/>
                    <a:pt x="9480" y="1528"/>
                    <a:pt x="9480" y="2084"/>
                  </a:cubicBezTo>
                  <a:cubicBezTo>
                    <a:pt x="9450" y="2238"/>
                    <a:pt x="9450" y="2361"/>
                    <a:pt x="9419" y="2516"/>
                  </a:cubicBezTo>
                  <a:cubicBezTo>
                    <a:pt x="8647" y="2037"/>
                    <a:pt x="7775" y="1798"/>
                    <a:pt x="6903" y="1798"/>
                  </a:cubicBezTo>
                  <a:cubicBezTo>
                    <a:pt x="6032" y="1798"/>
                    <a:pt x="5160" y="2037"/>
                    <a:pt x="4388" y="2516"/>
                  </a:cubicBezTo>
                  <a:cubicBezTo>
                    <a:pt x="4357" y="2361"/>
                    <a:pt x="4326" y="2207"/>
                    <a:pt x="4326" y="2053"/>
                  </a:cubicBezTo>
                  <a:cubicBezTo>
                    <a:pt x="4326" y="1528"/>
                    <a:pt x="4512" y="1004"/>
                    <a:pt x="4820" y="541"/>
                  </a:cubicBezTo>
                  <a:cubicBezTo>
                    <a:pt x="5013" y="299"/>
                    <a:pt x="4829" y="1"/>
                    <a:pt x="45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7" name="Google Shape;15147;p98"/>
          <p:cNvGrpSpPr/>
          <p:nvPr/>
        </p:nvGrpSpPr>
        <p:grpSpPr>
          <a:xfrm>
            <a:off x="6246268" y="3984005"/>
            <a:ext cx="354925" cy="345325"/>
            <a:chOff x="7786988" y="3022331"/>
            <a:chExt cx="354925" cy="345325"/>
          </a:xfrm>
        </p:grpSpPr>
        <p:sp>
          <p:nvSpPr>
            <p:cNvPr id="15148" name="Google Shape;15148;p98"/>
            <p:cNvSpPr/>
            <p:nvPr/>
          </p:nvSpPr>
          <p:spPr>
            <a:xfrm>
              <a:off x="7912738" y="3183406"/>
              <a:ext cx="10075" cy="18550"/>
            </a:xfrm>
            <a:custGeom>
              <a:avLst/>
              <a:gdLst/>
              <a:ahLst/>
              <a:cxnLst/>
              <a:rect l="l" t="t" r="r" b="b"/>
              <a:pathLst>
                <a:path w="403" h="742" extrusionOk="0">
                  <a:moveTo>
                    <a:pt x="186" y="1"/>
                  </a:moveTo>
                  <a:cubicBezTo>
                    <a:pt x="94" y="1"/>
                    <a:pt x="1" y="93"/>
                    <a:pt x="1" y="217"/>
                  </a:cubicBezTo>
                  <a:lnTo>
                    <a:pt x="1" y="525"/>
                  </a:lnTo>
                  <a:cubicBezTo>
                    <a:pt x="1" y="649"/>
                    <a:pt x="94" y="741"/>
                    <a:pt x="186" y="741"/>
                  </a:cubicBezTo>
                  <a:cubicBezTo>
                    <a:pt x="310" y="741"/>
                    <a:pt x="402" y="649"/>
                    <a:pt x="402" y="525"/>
                  </a:cubicBezTo>
                  <a:lnTo>
                    <a:pt x="402" y="217"/>
                  </a:lnTo>
                  <a:cubicBezTo>
                    <a:pt x="402" y="93"/>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98"/>
            <p:cNvSpPr/>
            <p:nvPr/>
          </p:nvSpPr>
          <p:spPr>
            <a:xfrm>
              <a:off x="8005338" y="3183406"/>
              <a:ext cx="10050" cy="18550"/>
            </a:xfrm>
            <a:custGeom>
              <a:avLst/>
              <a:gdLst/>
              <a:ahLst/>
              <a:cxnLst/>
              <a:rect l="l" t="t" r="r" b="b"/>
              <a:pathLst>
                <a:path w="402" h="742" extrusionOk="0">
                  <a:moveTo>
                    <a:pt x="216" y="1"/>
                  </a:moveTo>
                  <a:cubicBezTo>
                    <a:pt x="93" y="1"/>
                    <a:pt x="0" y="93"/>
                    <a:pt x="0" y="217"/>
                  </a:cubicBezTo>
                  <a:lnTo>
                    <a:pt x="0" y="525"/>
                  </a:lnTo>
                  <a:cubicBezTo>
                    <a:pt x="0" y="649"/>
                    <a:pt x="93" y="741"/>
                    <a:pt x="216" y="741"/>
                  </a:cubicBezTo>
                  <a:cubicBezTo>
                    <a:pt x="309" y="741"/>
                    <a:pt x="402" y="649"/>
                    <a:pt x="402" y="525"/>
                  </a:cubicBezTo>
                  <a:lnTo>
                    <a:pt x="402" y="217"/>
                  </a:lnTo>
                  <a:cubicBezTo>
                    <a:pt x="402"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98"/>
            <p:cNvSpPr/>
            <p:nvPr/>
          </p:nvSpPr>
          <p:spPr>
            <a:xfrm>
              <a:off x="7945538" y="3191031"/>
              <a:ext cx="37075" cy="15550"/>
            </a:xfrm>
            <a:custGeom>
              <a:avLst/>
              <a:gdLst/>
              <a:ahLst/>
              <a:cxnLst/>
              <a:rect l="l" t="t" r="r" b="b"/>
              <a:pathLst>
                <a:path w="1483" h="622" extrusionOk="0">
                  <a:moveTo>
                    <a:pt x="298" y="1"/>
                  </a:moveTo>
                  <a:cubicBezTo>
                    <a:pt x="141" y="1"/>
                    <a:pt x="0" y="181"/>
                    <a:pt x="139" y="344"/>
                  </a:cubicBezTo>
                  <a:cubicBezTo>
                    <a:pt x="294" y="529"/>
                    <a:pt x="510" y="622"/>
                    <a:pt x="757" y="622"/>
                  </a:cubicBezTo>
                  <a:cubicBezTo>
                    <a:pt x="973" y="622"/>
                    <a:pt x="1189" y="529"/>
                    <a:pt x="1343" y="344"/>
                  </a:cubicBezTo>
                  <a:cubicBezTo>
                    <a:pt x="1483" y="181"/>
                    <a:pt x="1342" y="1"/>
                    <a:pt x="1185" y="1"/>
                  </a:cubicBezTo>
                  <a:cubicBezTo>
                    <a:pt x="1133" y="1"/>
                    <a:pt x="1080" y="20"/>
                    <a:pt x="1034" y="66"/>
                  </a:cubicBezTo>
                  <a:cubicBezTo>
                    <a:pt x="957" y="159"/>
                    <a:pt x="849" y="205"/>
                    <a:pt x="741" y="205"/>
                  </a:cubicBezTo>
                  <a:cubicBezTo>
                    <a:pt x="633" y="205"/>
                    <a:pt x="525" y="159"/>
                    <a:pt x="448" y="66"/>
                  </a:cubicBezTo>
                  <a:cubicBezTo>
                    <a:pt x="402" y="20"/>
                    <a:pt x="349"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98"/>
            <p:cNvSpPr/>
            <p:nvPr/>
          </p:nvSpPr>
          <p:spPr>
            <a:xfrm>
              <a:off x="7899638" y="3100856"/>
              <a:ext cx="182100" cy="145875"/>
            </a:xfrm>
            <a:custGeom>
              <a:avLst/>
              <a:gdLst/>
              <a:ahLst/>
              <a:cxnLst/>
              <a:rect l="l" t="t" r="r" b="b"/>
              <a:pathLst>
                <a:path w="7284" h="5835" extrusionOk="0">
                  <a:moveTo>
                    <a:pt x="2562" y="1"/>
                  </a:moveTo>
                  <a:lnTo>
                    <a:pt x="2593" y="31"/>
                  </a:lnTo>
                  <a:cubicBezTo>
                    <a:pt x="1667" y="31"/>
                    <a:pt x="772" y="371"/>
                    <a:pt x="93" y="988"/>
                  </a:cubicBezTo>
                  <a:cubicBezTo>
                    <a:pt x="0" y="1081"/>
                    <a:pt x="0" y="1204"/>
                    <a:pt x="93" y="1266"/>
                  </a:cubicBezTo>
                  <a:cubicBezTo>
                    <a:pt x="124" y="1312"/>
                    <a:pt x="170" y="1335"/>
                    <a:pt x="220" y="1335"/>
                  </a:cubicBezTo>
                  <a:cubicBezTo>
                    <a:pt x="270" y="1335"/>
                    <a:pt x="324" y="1312"/>
                    <a:pt x="371" y="1266"/>
                  </a:cubicBezTo>
                  <a:cubicBezTo>
                    <a:pt x="1049" y="682"/>
                    <a:pt x="1796" y="432"/>
                    <a:pt x="2516" y="432"/>
                  </a:cubicBezTo>
                  <a:cubicBezTo>
                    <a:pt x="4841" y="432"/>
                    <a:pt x="6879" y="3050"/>
                    <a:pt x="5370" y="5525"/>
                  </a:cubicBezTo>
                  <a:cubicBezTo>
                    <a:pt x="5309" y="5617"/>
                    <a:pt x="5339" y="5741"/>
                    <a:pt x="5432" y="5803"/>
                  </a:cubicBezTo>
                  <a:cubicBezTo>
                    <a:pt x="5465" y="5824"/>
                    <a:pt x="5501" y="5835"/>
                    <a:pt x="5538" y="5835"/>
                  </a:cubicBezTo>
                  <a:cubicBezTo>
                    <a:pt x="5604" y="5835"/>
                    <a:pt x="5670" y="5801"/>
                    <a:pt x="5710" y="5741"/>
                  </a:cubicBezTo>
                  <a:cubicBezTo>
                    <a:pt x="7284" y="3272"/>
                    <a:pt x="5525"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98"/>
            <p:cNvSpPr/>
            <p:nvPr/>
          </p:nvSpPr>
          <p:spPr>
            <a:xfrm>
              <a:off x="7859513" y="3138631"/>
              <a:ext cx="172075" cy="149700"/>
            </a:xfrm>
            <a:custGeom>
              <a:avLst/>
              <a:gdLst/>
              <a:ahLst/>
              <a:cxnLst/>
              <a:rect l="l" t="t" r="r" b="b"/>
              <a:pathLst>
                <a:path w="6883" h="5988" extrusionOk="0">
                  <a:moveTo>
                    <a:pt x="1314" y="1"/>
                  </a:moveTo>
                  <a:cubicBezTo>
                    <a:pt x="1248" y="1"/>
                    <a:pt x="1182" y="35"/>
                    <a:pt x="1142" y="94"/>
                  </a:cubicBezTo>
                  <a:cubicBezTo>
                    <a:pt x="0" y="1668"/>
                    <a:pt x="278" y="3829"/>
                    <a:pt x="1760" y="5094"/>
                  </a:cubicBezTo>
                  <a:cubicBezTo>
                    <a:pt x="2446" y="5693"/>
                    <a:pt x="3299" y="5988"/>
                    <a:pt x="4155" y="5988"/>
                  </a:cubicBezTo>
                  <a:cubicBezTo>
                    <a:pt x="5105" y="5988"/>
                    <a:pt x="6059" y="5624"/>
                    <a:pt x="6790" y="4909"/>
                  </a:cubicBezTo>
                  <a:cubicBezTo>
                    <a:pt x="6883" y="4847"/>
                    <a:pt x="6883" y="4693"/>
                    <a:pt x="6790" y="4631"/>
                  </a:cubicBezTo>
                  <a:cubicBezTo>
                    <a:pt x="6744" y="4585"/>
                    <a:pt x="6690" y="4562"/>
                    <a:pt x="6640" y="4562"/>
                  </a:cubicBezTo>
                  <a:cubicBezTo>
                    <a:pt x="6589" y="4562"/>
                    <a:pt x="6543" y="4585"/>
                    <a:pt x="6512" y="4631"/>
                  </a:cubicBezTo>
                  <a:cubicBezTo>
                    <a:pt x="5866" y="5261"/>
                    <a:pt x="5026" y="5578"/>
                    <a:pt x="4181" y="5578"/>
                  </a:cubicBezTo>
                  <a:cubicBezTo>
                    <a:pt x="3412" y="5578"/>
                    <a:pt x="2639" y="5315"/>
                    <a:pt x="2006" y="4785"/>
                  </a:cubicBezTo>
                  <a:cubicBezTo>
                    <a:pt x="710" y="3674"/>
                    <a:pt x="463" y="1730"/>
                    <a:pt x="1482" y="341"/>
                  </a:cubicBezTo>
                  <a:cubicBezTo>
                    <a:pt x="1544" y="249"/>
                    <a:pt x="1513" y="94"/>
                    <a:pt x="1420" y="33"/>
                  </a:cubicBezTo>
                  <a:cubicBezTo>
                    <a:pt x="1387" y="11"/>
                    <a:pt x="1351" y="1"/>
                    <a:pt x="1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98"/>
            <p:cNvSpPr/>
            <p:nvPr/>
          </p:nvSpPr>
          <p:spPr>
            <a:xfrm>
              <a:off x="7786988" y="3022331"/>
              <a:ext cx="354925" cy="345325"/>
            </a:xfrm>
            <a:custGeom>
              <a:avLst/>
              <a:gdLst/>
              <a:ahLst/>
              <a:cxnLst/>
              <a:rect l="l" t="t" r="r" b="b"/>
              <a:pathLst>
                <a:path w="14197" h="13813" extrusionOk="0">
                  <a:moveTo>
                    <a:pt x="7099" y="395"/>
                  </a:moveTo>
                  <a:cubicBezTo>
                    <a:pt x="7376" y="395"/>
                    <a:pt x="7592" y="642"/>
                    <a:pt x="7592" y="920"/>
                  </a:cubicBezTo>
                  <a:cubicBezTo>
                    <a:pt x="7623" y="1305"/>
                    <a:pt x="7353" y="1498"/>
                    <a:pt x="7083" y="1498"/>
                  </a:cubicBezTo>
                  <a:cubicBezTo>
                    <a:pt x="6813" y="1498"/>
                    <a:pt x="6543" y="1305"/>
                    <a:pt x="6574" y="920"/>
                  </a:cubicBezTo>
                  <a:cubicBezTo>
                    <a:pt x="6574" y="642"/>
                    <a:pt x="6790" y="395"/>
                    <a:pt x="7099" y="395"/>
                  </a:cubicBezTo>
                  <a:close/>
                  <a:moveTo>
                    <a:pt x="7284" y="1815"/>
                  </a:moveTo>
                  <a:lnTo>
                    <a:pt x="7284" y="2092"/>
                  </a:lnTo>
                  <a:lnTo>
                    <a:pt x="6883" y="2092"/>
                  </a:lnTo>
                  <a:lnTo>
                    <a:pt x="6883" y="1815"/>
                  </a:lnTo>
                  <a:cubicBezTo>
                    <a:pt x="6944" y="1845"/>
                    <a:pt x="7006" y="1845"/>
                    <a:pt x="7099" y="1845"/>
                  </a:cubicBezTo>
                  <a:cubicBezTo>
                    <a:pt x="7160" y="1845"/>
                    <a:pt x="7222" y="1845"/>
                    <a:pt x="7284" y="1815"/>
                  </a:cubicBezTo>
                  <a:close/>
                  <a:moveTo>
                    <a:pt x="4024" y="1246"/>
                  </a:moveTo>
                  <a:cubicBezTo>
                    <a:pt x="4203" y="1246"/>
                    <a:pt x="4380" y="1335"/>
                    <a:pt x="4475" y="1506"/>
                  </a:cubicBezTo>
                  <a:cubicBezTo>
                    <a:pt x="4661" y="1845"/>
                    <a:pt x="4414" y="2247"/>
                    <a:pt x="4043" y="2277"/>
                  </a:cubicBezTo>
                  <a:cubicBezTo>
                    <a:pt x="3858" y="2277"/>
                    <a:pt x="3704" y="2185"/>
                    <a:pt x="3611" y="2031"/>
                  </a:cubicBezTo>
                  <a:lnTo>
                    <a:pt x="3580" y="2031"/>
                  </a:lnTo>
                  <a:cubicBezTo>
                    <a:pt x="3457" y="1815"/>
                    <a:pt x="3519" y="1506"/>
                    <a:pt x="3704" y="1352"/>
                  </a:cubicBezTo>
                  <a:cubicBezTo>
                    <a:pt x="3799" y="1280"/>
                    <a:pt x="3912" y="1246"/>
                    <a:pt x="4024" y="1246"/>
                  </a:cubicBezTo>
                  <a:close/>
                  <a:moveTo>
                    <a:pt x="10154" y="1228"/>
                  </a:moveTo>
                  <a:cubicBezTo>
                    <a:pt x="10679" y="1228"/>
                    <a:pt x="10864" y="1938"/>
                    <a:pt x="10401" y="2216"/>
                  </a:cubicBezTo>
                  <a:cubicBezTo>
                    <a:pt x="10319" y="2259"/>
                    <a:pt x="10235" y="2279"/>
                    <a:pt x="10154" y="2279"/>
                  </a:cubicBezTo>
                  <a:cubicBezTo>
                    <a:pt x="9777" y="2279"/>
                    <a:pt x="9462" y="1856"/>
                    <a:pt x="9691" y="1475"/>
                  </a:cubicBezTo>
                  <a:cubicBezTo>
                    <a:pt x="9784" y="1321"/>
                    <a:pt x="9969" y="1228"/>
                    <a:pt x="10154" y="1228"/>
                  </a:cubicBezTo>
                  <a:close/>
                  <a:moveTo>
                    <a:pt x="4661" y="2432"/>
                  </a:moveTo>
                  <a:lnTo>
                    <a:pt x="4784" y="2679"/>
                  </a:lnTo>
                  <a:cubicBezTo>
                    <a:pt x="4691" y="2740"/>
                    <a:pt x="4568" y="2802"/>
                    <a:pt x="4445" y="2864"/>
                  </a:cubicBezTo>
                  <a:lnTo>
                    <a:pt x="4321" y="2648"/>
                  </a:lnTo>
                  <a:cubicBezTo>
                    <a:pt x="4445" y="2586"/>
                    <a:pt x="4568" y="2524"/>
                    <a:pt x="4661" y="2432"/>
                  </a:cubicBezTo>
                  <a:close/>
                  <a:moveTo>
                    <a:pt x="9506" y="2432"/>
                  </a:moveTo>
                  <a:cubicBezTo>
                    <a:pt x="9598" y="2524"/>
                    <a:pt x="9722" y="2586"/>
                    <a:pt x="9845" y="2617"/>
                  </a:cubicBezTo>
                  <a:lnTo>
                    <a:pt x="9722" y="2864"/>
                  </a:lnTo>
                  <a:cubicBezTo>
                    <a:pt x="9598" y="2771"/>
                    <a:pt x="9475" y="2709"/>
                    <a:pt x="9382" y="2648"/>
                  </a:cubicBezTo>
                  <a:lnTo>
                    <a:pt x="9506" y="2432"/>
                  </a:lnTo>
                  <a:close/>
                  <a:moveTo>
                    <a:pt x="2007" y="3393"/>
                  </a:moveTo>
                  <a:cubicBezTo>
                    <a:pt x="2065" y="3393"/>
                    <a:pt x="2127" y="3411"/>
                    <a:pt x="2192" y="3450"/>
                  </a:cubicBezTo>
                  <a:cubicBezTo>
                    <a:pt x="2284" y="3512"/>
                    <a:pt x="2377" y="3635"/>
                    <a:pt x="2408" y="3759"/>
                  </a:cubicBezTo>
                  <a:cubicBezTo>
                    <a:pt x="2500" y="4098"/>
                    <a:pt x="2253" y="4407"/>
                    <a:pt x="1914" y="4407"/>
                  </a:cubicBezTo>
                  <a:cubicBezTo>
                    <a:pt x="1341" y="4407"/>
                    <a:pt x="1564" y="3393"/>
                    <a:pt x="2007" y="3393"/>
                  </a:cubicBezTo>
                  <a:close/>
                  <a:moveTo>
                    <a:pt x="12253" y="3358"/>
                  </a:moveTo>
                  <a:cubicBezTo>
                    <a:pt x="12777" y="3388"/>
                    <a:pt x="12962" y="4067"/>
                    <a:pt x="12530" y="4345"/>
                  </a:cubicBezTo>
                  <a:cubicBezTo>
                    <a:pt x="12435" y="4398"/>
                    <a:pt x="12341" y="4421"/>
                    <a:pt x="12254" y="4421"/>
                  </a:cubicBezTo>
                  <a:cubicBezTo>
                    <a:pt x="11778" y="4421"/>
                    <a:pt x="11484" y="3737"/>
                    <a:pt x="12006" y="3450"/>
                  </a:cubicBezTo>
                  <a:cubicBezTo>
                    <a:pt x="12067" y="3388"/>
                    <a:pt x="12160" y="3358"/>
                    <a:pt x="12253" y="3358"/>
                  </a:cubicBezTo>
                  <a:close/>
                  <a:moveTo>
                    <a:pt x="11358" y="4160"/>
                  </a:moveTo>
                  <a:cubicBezTo>
                    <a:pt x="11419" y="4283"/>
                    <a:pt x="11481" y="4407"/>
                    <a:pt x="11574" y="4499"/>
                  </a:cubicBezTo>
                  <a:lnTo>
                    <a:pt x="11327" y="4623"/>
                  </a:lnTo>
                  <a:cubicBezTo>
                    <a:pt x="11265" y="4530"/>
                    <a:pt x="11203" y="4407"/>
                    <a:pt x="11142" y="4283"/>
                  </a:cubicBezTo>
                  <a:lnTo>
                    <a:pt x="11358" y="4160"/>
                  </a:lnTo>
                  <a:close/>
                  <a:moveTo>
                    <a:pt x="2809" y="4160"/>
                  </a:moveTo>
                  <a:lnTo>
                    <a:pt x="3025" y="4314"/>
                  </a:lnTo>
                  <a:cubicBezTo>
                    <a:pt x="2963" y="4438"/>
                    <a:pt x="2871" y="4530"/>
                    <a:pt x="2840" y="4654"/>
                  </a:cubicBezTo>
                  <a:lnTo>
                    <a:pt x="2593" y="4530"/>
                  </a:lnTo>
                  <a:cubicBezTo>
                    <a:pt x="2593" y="4530"/>
                    <a:pt x="2685" y="4407"/>
                    <a:pt x="2716" y="4376"/>
                  </a:cubicBezTo>
                  <a:cubicBezTo>
                    <a:pt x="2747" y="4314"/>
                    <a:pt x="2778" y="4253"/>
                    <a:pt x="2809" y="4160"/>
                  </a:cubicBezTo>
                  <a:close/>
                  <a:moveTo>
                    <a:pt x="2253" y="6691"/>
                  </a:moveTo>
                  <a:lnTo>
                    <a:pt x="2253" y="6907"/>
                  </a:lnTo>
                  <a:lnTo>
                    <a:pt x="2253" y="7123"/>
                  </a:lnTo>
                  <a:lnTo>
                    <a:pt x="1976" y="7123"/>
                  </a:lnTo>
                  <a:cubicBezTo>
                    <a:pt x="2006" y="7123"/>
                    <a:pt x="2006" y="6907"/>
                    <a:pt x="2006" y="6876"/>
                  </a:cubicBezTo>
                  <a:cubicBezTo>
                    <a:pt x="2006" y="6814"/>
                    <a:pt x="2006" y="6752"/>
                    <a:pt x="1976" y="6691"/>
                  </a:cubicBezTo>
                  <a:close/>
                  <a:moveTo>
                    <a:pt x="12129" y="6691"/>
                  </a:moveTo>
                  <a:cubicBezTo>
                    <a:pt x="12129" y="6814"/>
                    <a:pt x="12129" y="6938"/>
                    <a:pt x="12129" y="7061"/>
                  </a:cubicBezTo>
                  <a:lnTo>
                    <a:pt x="12129" y="7123"/>
                  </a:lnTo>
                  <a:lnTo>
                    <a:pt x="11882" y="7123"/>
                  </a:lnTo>
                  <a:lnTo>
                    <a:pt x="11882" y="7061"/>
                  </a:lnTo>
                  <a:lnTo>
                    <a:pt x="11882" y="6691"/>
                  </a:lnTo>
                  <a:close/>
                  <a:moveTo>
                    <a:pt x="13051" y="6378"/>
                  </a:moveTo>
                  <a:cubicBezTo>
                    <a:pt x="13225" y="6378"/>
                    <a:pt x="13397" y="6463"/>
                    <a:pt x="13487" y="6629"/>
                  </a:cubicBezTo>
                  <a:cubicBezTo>
                    <a:pt x="13703" y="6999"/>
                    <a:pt x="13456" y="7431"/>
                    <a:pt x="13055" y="7431"/>
                  </a:cubicBezTo>
                  <a:cubicBezTo>
                    <a:pt x="12654" y="7431"/>
                    <a:pt x="12407" y="6999"/>
                    <a:pt x="12592" y="6660"/>
                  </a:cubicBezTo>
                  <a:cubicBezTo>
                    <a:pt x="12687" y="6471"/>
                    <a:pt x="12870" y="6378"/>
                    <a:pt x="13051" y="6378"/>
                  </a:cubicBezTo>
                  <a:close/>
                  <a:moveTo>
                    <a:pt x="1167" y="6380"/>
                  </a:moveTo>
                  <a:cubicBezTo>
                    <a:pt x="1834" y="6380"/>
                    <a:pt x="1834" y="7434"/>
                    <a:pt x="1167" y="7434"/>
                  </a:cubicBezTo>
                  <a:cubicBezTo>
                    <a:pt x="1149" y="7434"/>
                    <a:pt x="1130" y="7433"/>
                    <a:pt x="1111" y="7431"/>
                  </a:cubicBezTo>
                  <a:cubicBezTo>
                    <a:pt x="1092" y="7433"/>
                    <a:pt x="1072" y="7434"/>
                    <a:pt x="1054" y="7434"/>
                  </a:cubicBezTo>
                  <a:cubicBezTo>
                    <a:pt x="359" y="7434"/>
                    <a:pt x="359" y="6380"/>
                    <a:pt x="1054" y="6380"/>
                  </a:cubicBezTo>
                  <a:cubicBezTo>
                    <a:pt x="1072" y="6380"/>
                    <a:pt x="1092" y="6380"/>
                    <a:pt x="1111" y="6382"/>
                  </a:cubicBezTo>
                  <a:cubicBezTo>
                    <a:pt x="1130" y="6380"/>
                    <a:pt x="1149" y="6380"/>
                    <a:pt x="1167" y="6380"/>
                  </a:cubicBezTo>
                  <a:close/>
                  <a:moveTo>
                    <a:pt x="11358" y="9160"/>
                  </a:moveTo>
                  <a:lnTo>
                    <a:pt x="11574" y="9283"/>
                  </a:lnTo>
                  <a:lnTo>
                    <a:pt x="11574" y="9314"/>
                  </a:lnTo>
                  <a:cubicBezTo>
                    <a:pt x="11481" y="9406"/>
                    <a:pt x="11419" y="9499"/>
                    <a:pt x="11388" y="9622"/>
                  </a:cubicBezTo>
                  <a:lnTo>
                    <a:pt x="11142" y="9499"/>
                  </a:lnTo>
                  <a:cubicBezTo>
                    <a:pt x="11234" y="9376"/>
                    <a:pt x="11296" y="9252"/>
                    <a:pt x="11358" y="9160"/>
                  </a:cubicBezTo>
                  <a:close/>
                  <a:moveTo>
                    <a:pt x="2840" y="9160"/>
                  </a:moveTo>
                  <a:cubicBezTo>
                    <a:pt x="2871" y="9283"/>
                    <a:pt x="2963" y="9406"/>
                    <a:pt x="3025" y="9530"/>
                  </a:cubicBezTo>
                  <a:lnTo>
                    <a:pt x="2809" y="9653"/>
                  </a:lnTo>
                  <a:cubicBezTo>
                    <a:pt x="2747" y="9530"/>
                    <a:pt x="2685" y="9406"/>
                    <a:pt x="2593" y="9314"/>
                  </a:cubicBezTo>
                  <a:lnTo>
                    <a:pt x="2840" y="9160"/>
                  </a:lnTo>
                  <a:close/>
                  <a:moveTo>
                    <a:pt x="12357" y="9420"/>
                  </a:moveTo>
                  <a:cubicBezTo>
                    <a:pt x="12412" y="9420"/>
                    <a:pt x="12470" y="9435"/>
                    <a:pt x="12530" y="9468"/>
                  </a:cubicBezTo>
                  <a:cubicBezTo>
                    <a:pt x="12993" y="9746"/>
                    <a:pt x="12777" y="10425"/>
                    <a:pt x="12253" y="10425"/>
                  </a:cubicBezTo>
                  <a:cubicBezTo>
                    <a:pt x="11675" y="10425"/>
                    <a:pt x="11906" y="9420"/>
                    <a:pt x="12357" y="9420"/>
                  </a:cubicBezTo>
                  <a:close/>
                  <a:moveTo>
                    <a:pt x="1914" y="9406"/>
                  </a:moveTo>
                  <a:cubicBezTo>
                    <a:pt x="2408" y="9437"/>
                    <a:pt x="2593" y="10085"/>
                    <a:pt x="2192" y="10394"/>
                  </a:cubicBezTo>
                  <a:cubicBezTo>
                    <a:pt x="2133" y="10427"/>
                    <a:pt x="2076" y="10442"/>
                    <a:pt x="2022" y="10442"/>
                  </a:cubicBezTo>
                  <a:cubicBezTo>
                    <a:pt x="1569" y="10442"/>
                    <a:pt x="1335" y="9406"/>
                    <a:pt x="1914" y="9406"/>
                  </a:cubicBezTo>
                  <a:close/>
                  <a:moveTo>
                    <a:pt x="7083" y="2501"/>
                  </a:moveTo>
                  <a:cubicBezTo>
                    <a:pt x="7214" y="2501"/>
                    <a:pt x="7346" y="2509"/>
                    <a:pt x="7469" y="2524"/>
                  </a:cubicBezTo>
                  <a:cubicBezTo>
                    <a:pt x="9598" y="2709"/>
                    <a:pt x="11296" y="4376"/>
                    <a:pt x="11481" y="6536"/>
                  </a:cubicBezTo>
                  <a:cubicBezTo>
                    <a:pt x="11512" y="6783"/>
                    <a:pt x="11512" y="7030"/>
                    <a:pt x="11481" y="7308"/>
                  </a:cubicBezTo>
                  <a:cubicBezTo>
                    <a:pt x="11296" y="9437"/>
                    <a:pt x="9598" y="11104"/>
                    <a:pt x="7469" y="11320"/>
                  </a:cubicBezTo>
                  <a:lnTo>
                    <a:pt x="7438" y="11289"/>
                  </a:lnTo>
                  <a:cubicBezTo>
                    <a:pt x="7315" y="11304"/>
                    <a:pt x="7184" y="11312"/>
                    <a:pt x="7052" y="11312"/>
                  </a:cubicBezTo>
                  <a:cubicBezTo>
                    <a:pt x="6921" y="11312"/>
                    <a:pt x="6790" y="11304"/>
                    <a:pt x="6667" y="11289"/>
                  </a:cubicBezTo>
                  <a:cubicBezTo>
                    <a:pt x="4537" y="11104"/>
                    <a:pt x="2871" y="9406"/>
                    <a:pt x="2685" y="7308"/>
                  </a:cubicBezTo>
                  <a:cubicBezTo>
                    <a:pt x="2655" y="7030"/>
                    <a:pt x="2655" y="6783"/>
                    <a:pt x="2685" y="6536"/>
                  </a:cubicBezTo>
                  <a:cubicBezTo>
                    <a:pt x="2871" y="4376"/>
                    <a:pt x="4568" y="2709"/>
                    <a:pt x="6697" y="2524"/>
                  </a:cubicBezTo>
                  <a:cubicBezTo>
                    <a:pt x="6821" y="2509"/>
                    <a:pt x="6952" y="2501"/>
                    <a:pt x="7083" y="2501"/>
                  </a:cubicBezTo>
                  <a:close/>
                  <a:moveTo>
                    <a:pt x="4445" y="10950"/>
                  </a:moveTo>
                  <a:cubicBezTo>
                    <a:pt x="4568" y="11042"/>
                    <a:pt x="4691" y="11104"/>
                    <a:pt x="4784" y="11166"/>
                  </a:cubicBezTo>
                  <a:lnTo>
                    <a:pt x="4661" y="11382"/>
                  </a:lnTo>
                  <a:cubicBezTo>
                    <a:pt x="4568" y="11289"/>
                    <a:pt x="4445" y="11227"/>
                    <a:pt x="4321" y="11196"/>
                  </a:cubicBezTo>
                  <a:lnTo>
                    <a:pt x="4445" y="10950"/>
                  </a:lnTo>
                  <a:close/>
                  <a:moveTo>
                    <a:pt x="9722" y="10950"/>
                  </a:moveTo>
                  <a:lnTo>
                    <a:pt x="9845" y="11166"/>
                  </a:lnTo>
                  <a:cubicBezTo>
                    <a:pt x="9722" y="11227"/>
                    <a:pt x="9598" y="11289"/>
                    <a:pt x="9506" y="11382"/>
                  </a:cubicBezTo>
                  <a:lnTo>
                    <a:pt x="9382" y="11135"/>
                  </a:lnTo>
                  <a:cubicBezTo>
                    <a:pt x="9475" y="11073"/>
                    <a:pt x="9598" y="11011"/>
                    <a:pt x="9722" y="10950"/>
                  </a:cubicBezTo>
                  <a:close/>
                  <a:moveTo>
                    <a:pt x="7253" y="11721"/>
                  </a:moveTo>
                  <a:lnTo>
                    <a:pt x="7253" y="11999"/>
                  </a:lnTo>
                  <a:cubicBezTo>
                    <a:pt x="7222" y="11983"/>
                    <a:pt x="7191" y="11976"/>
                    <a:pt x="7160" y="11976"/>
                  </a:cubicBezTo>
                  <a:cubicBezTo>
                    <a:pt x="7130" y="11976"/>
                    <a:pt x="7099" y="11983"/>
                    <a:pt x="7068" y="11999"/>
                  </a:cubicBezTo>
                  <a:cubicBezTo>
                    <a:pt x="7037" y="11983"/>
                    <a:pt x="7006" y="11976"/>
                    <a:pt x="6971" y="11976"/>
                  </a:cubicBezTo>
                  <a:cubicBezTo>
                    <a:pt x="6937" y="11976"/>
                    <a:pt x="6898" y="11983"/>
                    <a:pt x="6852" y="11999"/>
                  </a:cubicBezTo>
                  <a:lnTo>
                    <a:pt x="6852" y="11721"/>
                  </a:lnTo>
                  <a:close/>
                  <a:moveTo>
                    <a:pt x="10145" y="11456"/>
                  </a:moveTo>
                  <a:cubicBezTo>
                    <a:pt x="10313" y="11456"/>
                    <a:pt x="10481" y="11542"/>
                    <a:pt x="10586" y="11752"/>
                  </a:cubicBezTo>
                  <a:lnTo>
                    <a:pt x="10586" y="11783"/>
                  </a:lnTo>
                  <a:cubicBezTo>
                    <a:pt x="10771" y="12122"/>
                    <a:pt x="10524" y="12523"/>
                    <a:pt x="10154" y="12554"/>
                  </a:cubicBezTo>
                  <a:cubicBezTo>
                    <a:pt x="9969" y="12554"/>
                    <a:pt x="9784" y="12462"/>
                    <a:pt x="9691" y="12307"/>
                  </a:cubicBezTo>
                  <a:cubicBezTo>
                    <a:pt x="9393" y="11882"/>
                    <a:pt x="9771" y="11456"/>
                    <a:pt x="10145" y="11456"/>
                  </a:cubicBezTo>
                  <a:close/>
                  <a:moveTo>
                    <a:pt x="3994" y="11534"/>
                  </a:moveTo>
                  <a:cubicBezTo>
                    <a:pt x="4401" y="11534"/>
                    <a:pt x="4654" y="11950"/>
                    <a:pt x="4475" y="12307"/>
                  </a:cubicBezTo>
                  <a:lnTo>
                    <a:pt x="4475" y="12338"/>
                  </a:lnTo>
                  <a:cubicBezTo>
                    <a:pt x="4383" y="12493"/>
                    <a:pt x="4198" y="12585"/>
                    <a:pt x="4013" y="12585"/>
                  </a:cubicBezTo>
                  <a:cubicBezTo>
                    <a:pt x="3395" y="12554"/>
                    <a:pt x="3334" y="11659"/>
                    <a:pt x="3951" y="11536"/>
                  </a:cubicBezTo>
                  <a:cubicBezTo>
                    <a:pt x="3965" y="11535"/>
                    <a:pt x="3980" y="11534"/>
                    <a:pt x="3994" y="11534"/>
                  </a:cubicBezTo>
                  <a:close/>
                  <a:moveTo>
                    <a:pt x="7068" y="12315"/>
                  </a:moveTo>
                  <a:cubicBezTo>
                    <a:pt x="7346" y="12315"/>
                    <a:pt x="7623" y="12508"/>
                    <a:pt x="7592" y="12894"/>
                  </a:cubicBezTo>
                  <a:cubicBezTo>
                    <a:pt x="7592" y="13172"/>
                    <a:pt x="7346" y="13418"/>
                    <a:pt x="7068" y="13418"/>
                  </a:cubicBezTo>
                  <a:cubicBezTo>
                    <a:pt x="6790" y="13418"/>
                    <a:pt x="6543" y="13172"/>
                    <a:pt x="6543" y="12894"/>
                  </a:cubicBezTo>
                  <a:cubicBezTo>
                    <a:pt x="6512" y="12508"/>
                    <a:pt x="6790" y="12315"/>
                    <a:pt x="7068" y="12315"/>
                  </a:cubicBezTo>
                  <a:close/>
                  <a:moveTo>
                    <a:pt x="7079" y="1"/>
                  </a:moveTo>
                  <a:cubicBezTo>
                    <a:pt x="6597" y="1"/>
                    <a:pt x="6173" y="383"/>
                    <a:pt x="6173" y="920"/>
                  </a:cubicBezTo>
                  <a:cubicBezTo>
                    <a:pt x="6173" y="1197"/>
                    <a:pt x="6296" y="1444"/>
                    <a:pt x="6481" y="1629"/>
                  </a:cubicBezTo>
                  <a:lnTo>
                    <a:pt x="6481" y="2123"/>
                  </a:lnTo>
                  <a:cubicBezTo>
                    <a:pt x="6019" y="2185"/>
                    <a:pt x="5586" y="2308"/>
                    <a:pt x="5185" y="2493"/>
                  </a:cubicBezTo>
                  <a:lnTo>
                    <a:pt x="4907" y="2061"/>
                  </a:lnTo>
                  <a:cubicBezTo>
                    <a:pt x="5110" y="1455"/>
                    <a:pt x="4664" y="849"/>
                    <a:pt x="4049" y="849"/>
                  </a:cubicBezTo>
                  <a:cubicBezTo>
                    <a:pt x="4007" y="849"/>
                    <a:pt x="3964" y="852"/>
                    <a:pt x="3920" y="858"/>
                  </a:cubicBezTo>
                  <a:cubicBezTo>
                    <a:pt x="3272" y="920"/>
                    <a:pt x="2901" y="1660"/>
                    <a:pt x="3241" y="2247"/>
                  </a:cubicBezTo>
                  <a:cubicBezTo>
                    <a:pt x="3364" y="2463"/>
                    <a:pt x="3611" y="2617"/>
                    <a:pt x="3858" y="2679"/>
                  </a:cubicBezTo>
                  <a:lnTo>
                    <a:pt x="4136" y="3111"/>
                  </a:lnTo>
                  <a:cubicBezTo>
                    <a:pt x="3796" y="3358"/>
                    <a:pt x="3519" y="3666"/>
                    <a:pt x="3272" y="3975"/>
                  </a:cubicBezTo>
                  <a:lnTo>
                    <a:pt x="2840" y="3728"/>
                  </a:lnTo>
                  <a:cubicBezTo>
                    <a:pt x="2840" y="3697"/>
                    <a:pt x="2840" y="3666"/>
                    <a:pt x="2840" y="3666"/>
                  </a:cubicBezTo>
                  <a:cubicBezTo>
                    <a:pt x="2701" y="3215"/>
                    <a:pt x="2318" y="2979"/>
                    <a:pt x="1933" y="2979"/>
                  </a:cubicBezTo>
                  <a:cubicBezTo>
                    <a:pt x="1633" y="2979"/>
                    <a:pt x="1332" y="3122"/>
                    <a:pt x="1142" y="3419"/>
                  </a:cubicBezTo>
                  <a:cubicBezTo>
                    <a:pt x="895" y="3882"/>
                    <a:pt x="1019" y="4438"/>
                    <a:pt x="1482" y="4685"/>
                  </a:cubicBezTo>
                  <a:cubicBezTo>
                    <a:pt x="1605" y="4777"/>
                    <a:pt x="1760" y="4808"/>
                    <a:pt x="1945" y="4808"/>
                  </a:cubicBezTo>
                  <a:cubicBezTo>
                    <a:pt x="2037" y="4808"/>
                    <a:pt x="2130" y="4808"/>
                    <a:pt x="2223" y="4777"/>
                  </a:cubicBezTo>
                  <a:lnTo>
                    <a:pt x="2685" y="5024"/>
                  </a:lnTo>
                  <a:cubicBezTo>
                    <a:pt x="2500" y="5425"/>
                    <a:pt x="2377" y="5857"/>
                    <a:pt x="2315" y="6289"/>
                  </a:cubicBezTo>
                  <a:lnTo>
                    <a:pt x="1790" y="6289"/>
                  </a:lnTo>
                  <a:cubicBezTo>
                    <a:pt x="1612" y="6098"/>
                    <a:pt x="1371" y="6007"/>
                    <a:pt x="1129" y="6007"/>
                  </a:cubicBezTo>
                  <a:cubicBezTo>
                    <a:pt x="785" y="6007"/>
                    <a:pt x="441" y="6192"/>
                    <a:pt x="278" y="6536"/>
                  </a:cubicBezTo>
                  <a:cubicBezTo>
                    <a:pt x="0" y="7154"/>
                    <a:pt x="433" y="7833"/>
                    <a:pt x="1111" y="7833"/>
                  </a:cubicBezTo>
                  <a:cubicBezTo>
                    <a:pt x="1358" y="7833"/>
                    <a:pt x="1636" y="7740"/>
                    <a:pt x="1790" y="7524"/>
                  </a:cubicBezTo>
                  <a:lnTo>
                    <a:pt x="2315" y="7524"/>
                  </a:lnTo>
                  <a:cubicBezTo>
                    <a:pt x="2346" y="7956"/>
                    <a:pt x="2469" y="8388"/>
                    <a:pt x="2655" y="8789"/>
                  </a:cubicBezTo>
                  <a:lnTo>
                    <a:pt x="2223" y="9067"/>
                  </a:lnTo>
                  <a:cubicBezTo>
                    <a:pt x="2130" y="9036"/>
                    <a:pt x="2006" y="9005"/>
                    <a:pt x="1914" y="9005"/>
                  </a:cubicBezTo>
                  <a:cubicBezTo>
                    <a:pt x="1204" y="9005"/>
                    <a:pt x="772" y="9777"/>
                    <a:pt x="1111" y="10394"/>
                  </a:cubicBezTo>
                  <a:cubicBezTo>
                    <a:pt x="1266" y="10672"/>
                    <a:pt x="1574" y="10857"/>
                    <a:pt x="1914" y="10857"/>
                  </a:cubicBezTo>
                  <a:cubicBezTo>
                    <a:pt x="2346" y="10857"/>
                    <a:pt x="2747" y="10548"/>
                    <a:pt x="2809" y="10116"/>
                  </a:cubicBezTo>
                  <a:lnTo>
                    <a:pt x="3272" y="9839"/>
                  </a:lnTo>
                  <a:cubicBezTo>
                    <a:pt x="3519" y="10178"/>
                    <a:pt x="3796" y="10456"/>
                    <a:pt x="4136" y="10703"/>
                  </a:cubicBezTo>
                  <a:lnTo>
                    <a:pt x="3858" y="11166"/>
                  </a:lnTo>
                  <a:cubicBezTo>
                    <a:pt x="3611" y="11196"/>
                    <a:pt x="3364" y="11351"/>
                    <a:pt x="3241" y="11598"/>
                  </a:cubicBezTo>
                  <a:cubicBezTo>
                    <a:pt x="3118" y="11814"/>
                    <a:pt x="3056" y="12061"/>
                    <a:pt x="3118" y="12277"/>
                  </a:cubicBezTo>
                  <a:cubicBezTo>
                    <a:pt x="3179" y="12523"/>
                    <a:pt x="3334" y="12740"/>
                    <a:pt x="3550" y="12863"/>
                  </a:cubicBezTo>
                  <a:cubicBezTo>
                    <a:pt x="3704" y="12925"/>
                    <a:pt x="3858" y="12986"/>
                    <a:pt x="4013" y="12986"/>
                  </a:cubicBezTo>
                  <a:cubicBezTo>
                    <a:pt x="4352" y="12986"/>
                    <a:pt x="4661" y="12801"/>
                    <a:pt x="4815" y="12523"/>
                  </a:cubicBezTo>
                  <a:cubicBezTo>
                    <a:pt x="4938" y="12338"/>
                    <a:pt x="4969" y="12061"/>
                    <a:pt x="4907" y="11845"/>
                  </a:cubicBezTo>
                  <a:cubicBezTo>
                    <a:pt x="4907" y="11814"/>
                    <a:pt x="4907" y="11783"/>
                    <a:pt x="4907" y="11783"/>
                  </a:cubicBezTo>
                  <a:lnTo>
                    <a:pt x="5185" y="11351"/>
                  </a:lnTo>
                  <a:cubicBezTo>
                    <a:pt x="5586" y="11505"/>
                    <a:pt x="6049" y="11628"/>
                    <a:pt x="6512" y="11690"/>
                  </a:cubicBezTo>
                  <a:lnTo>
                    <a:pt x="6512" y="12215"/>
                  </a:lnTo>
                  <a:cubicBezTo>
                    <a:pt x="5988" y="12647"/>
                    <a:pt x="6111" y="13449"/>
                    <a:pt x="6728" y="13727"/>
                  </a:cubicBezTo>
                  <a:cubicBezTo>
                    <a:pt x="6858" y="13785"/>
                    <a:pt x="6990" y="13812"/>
                    <a:pt x="7119" y="13812"/>
                  </a:cubicBezTo>
                  <a:cubicBezTo>
                    <a:pt x="7602" y="13812"/>
                    <a:pt x="8031" y="13430"/>
                    <a:pt x="8055" y="12894"/>
                  </a:cubicBezTo>
                  <a:cubicBezTo>
                    <a:pt x="8025" y="12647"/>
                    <a:pt x="7932" y="12369"/>
                    <a:pt x="7716" y="12215"/>
                  </a:cubicBezTo>
                  <a:lnTo>
                    <a:pt x="7716" y="11690"/>
                  </a:lnTo>
                  <a:cubicBezTo>
                    <a:pt x="8179" y="11628"/>
                    <a:pt x="8611" y="11505"/>
                    <a:pt x="9043" y="11351"/>
                  </a:cubicBezTo>
                  <a:lnTo>
                    <a:pt x="9290" y="11783"/>
                  </a:lnTo>
                  <a:lnTo>
                    <a:pt x="9290" y="11845"/>
                  </a:lnTo>
                  <a:cubicBezTo>
                    <a:pt x="9136" y="12431"/>
                    <a:pt x="9598" y="12986"/>
                    <a:pt x="10185" y="12986"/>
                  </a:cubicBezTo>
                  <a:cubicBezTo>
                    <a:pt x="10617" y="12986"/>
                    <a:pt x="10987" y="12709"/>
                    <a:pt x="11080" y="12307"/>
                  </a:cubicBezTo>
                  <a:cubicBezTo>
                    <a:pt x="11142" y="12061"/>
                    <a:pt x="11111" y="11814"/>
                    <a:pt x="10987" y="11598"/>
                  </a:cubicBezTo>
                  <a:cubicBezTo>
                    <a:pt x="10833" y="11351"/>
                    <a:pt x="10586" y="11196"/>
                    <a:pt x="10339" y="11166"/>
                  </a:cubicBezTo>
                  <a:lnTo>
                    <a:pt x="10061" y="10703"/>
                  </a:lnTo>
                  <a:cubicBezTo>
                    <a:pt x="10370" y="10456"/>
                    <a:pt x="10679" y="10178"/>
                    <a:pt x="10926" y="9839"/>
                  </a:cubicBezTo>
                  <a:lnTo>
                    <a:pt x="11358" y="10085"/>
                  </a:lnTo>
                  <a:cubicBezTo>
                    <a:pt x="11358" y="10116"/>
                    <a:pt x="11358" y="10147"/>
                    <a:pt x="11358" y="10178"/>
                  </a:cubicBezTo>
                  <a:cubicBezTo>
                    <a:pt x="11419" y="10394"/>
                    <a:pt x="11574" y="10610"/>
                    <a:pt x="11790" y="10734"/>
                  </a:cubicBezTo>
                  <a:cubicBezTo>
                    <a:pt x="11944" y="10795"/>
                    <a:pt x="12098" y="10857"/>
                    <a:pt x="12253" y="10857"/>
                  </a:cubicBezTo>
                  <a:cubicBezTo>
                    <a:pt x="13209" y="10857"/>
                    <a:pt x="13549" y="9592"/>
                    <a:pt x="12716" y="9129"/>
                  </a:cubicBezTo>
                  <a:cubicBezTo>
                    <a:pt x="12592" y="9036"/>
                    <a:pt x="12407" y="9005"/>
                    <a:pt x="12253" y="9005"/>
                  </a:cubicBezTo>
                  <a:cubicBezTo>
                    <a:pt x="12160" y="9005"/>
                    <a:pt x="12067" y="9005"/>
                    <a:pt x="11944" y="9036"/>
                  </a:cubicBezTo>
                  <a:lnTo>
                    <a:pt x="11512" y="8789"/>
                  </a:lnTo>
                  <a:cubicBezTo>
                    <a:pt x="11697" y="8388"/>
                    <a:pt x="11821" y="7956"/>
                    <a:pt x="11851" y="7524"/>
                  </a:cubicBezTo>
                  <a:lnTo>
                    <a:pt x="12376" y="7524"/>
                  </a:lnTo>
                  <a:cubicBezTo>
                    <a:pt x="12556" y="7730"/>
                    <a:pt x="12807" y="7829"/>
                    <a:pt x="13057" y="7829"/>
                  </a:cubicBezTo>
                  <a:cubicBezTo>
                    <a:pt x="13407" y="7829"/>
                    <a:pt x="13757" y="7637"/>
                    <a:pt x="13919" y="7277"/>
                  </a:cubicBezTo>
                  <a:cubicBezTo>
                    <a:pt x="14197" y="6691"/>
                    <a:pt x="13734" y="5981"/>
                    <a:pt x="13055" y="5981"/>
                  </a:cubicBezTo>
                  <a:cubicBezTo>
                    <a:pt x="12808" y="5981"/>
                    <a:pt x="12530" y="6104"/>
                    <a:pt x="12376" y="6289"/>
                  </a:cubicBezTo>
                  <a:lnTo>
                    <a:pt x="11882" y="6289"/>
                  </a:lnTo>
                  <a:cubicBezTo>
                    <a:pt x="11821" y="5857"/>
                    <a:pt x="11697" y="5425"/>
                    <a:pt x="11512" y="5024"/>
                  </a:cubicBezTo>
                  <a:lnTo>
                    <a:pt x="11975" y="4777"/>
                  </a:lnTo>
                  <a:cubicBezTo>
                    <a:pt x="12067" y="4808"/>
                    <a:pt x="12160" y="4808"/>
                    <a:pt x="12253" y="4808"/>
                  </a:cubicBezTo>
                  <a:cubicBezTo>
                    <a:pt x="13055" y="4808"/>
                    <a:pt x="13487" y="3913"/>
                    <a:pt x="12962" y="3296"/>
                  </a:cubicBezTo>
                  <a:cubicBezTo>
                    <a:pt x="12776" y="3074"/>
                    <a:pt x="12518" y="2971"/>
                    <a:pt x="12263" y="2971"/>
                  </a:cubicBezTo>
                  <a:cubicBezTo>
                    <a:pt x="11845" y="2971"/>
                    <a:pt x="11434" y="3248"/>
                    <a:pt x="11358" y="3728"/>
                  </a:cubicBezTo>
                  <a:lnTo>
                    <a:pt x="10926" y="3975"/>
                  </a:lnTo>
                  <a:cubicBezTo>
                    <a:pt x="10648" y="3666"/>
                    <a:pt x="10370" y="3358"/>
                    <a:pt x="10061" y="3111"/>
                  </a:cubicBezTo>
                  <a:lnTo>
                    <a:pt x="10339" y="2679"/>
                  </a:lnTo>
                  <a:cubicBezTo>
                    <a:pt x="11172" y="2524"/>
                    <a:pt x="11358" y="1382"/>
                    <a:pt x="10648" y="950"/>
                  </a:cubicBezTo>
                  <a:cubicBezTo>
                    <a:pt x="10493" y="860"/>
                    <a:pt x="10331" y="820"/>
                    <a:pt x="10175" y="820"/>
                  </a:cubicBezTo>
                  <a:cubicBezTo>
                    <a:pt x="9584" y="820"/>
                    <a:pt x="9070" y="1396"/>
                    <a:pt x="9290" y="2031"/>
                  </a:cubicBezTo>
                  <a:lnTo>
                    <a:pt x="9012" y="2493"/>
                  </a:lnTo>
                  <a:cubicBezTo>
                    <a:pt x="8611" y="2308"/>
                    <a:pt x="8148" y="2185"/>
                    <a:pt x="7716" y="2123"/>
                  </a:cubicBezTo>
                  <a:lnTo>
                    <a:pt x="7716" y="1629"/>
                  </a:lnTo>
                  <a:cubicBezTo>
                    <a:pt x="8210" y="1166"/>
                    <a:pt x="8086" y="364"/>
                    <a:pt x="7469" y="86"/>
                  </a:cubicBezTo>
                  <a:cubicBezTo>
                    <a:pt x="7339" y="28"/>
                    <a:pt x="7207" y="1"/>
                    <a:pt x="70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54" name="Google Shape;15154;p98"/>
          <p:cNvSpPr/>
          <p:nvPr/>
        </p:nvSpPr>
        <p:spPr>
          <a:xfrm>
            <a:off x="7040605" y="3986142"/>
            <a:ext cx="325625" cy="341050"/>
          </a:xfrm>
          <a:custGeom>
            <a:avLst/>
            <a:gdLst/>
            <a:ahLst/>
            <a:cxnLst/>
            <a:rect l="l" t="t" r="r" b="b"/>
            <a:pathLst>
              <a:path w="13025" h="13642" extrusionOk="0">
                <a:moveTo>
                  <a:pt x="6513" y="310"/>
                </a:moveTo>
                <a:cubicBezTo>
                  <a:pt x="7161" y="310"/>
                  <a:pt x="7500" y="1081"/>
                  <a:pt x="7068" y="1575"/>
                </a:cubicBezTo>
                <a:cubicBezTo>
                  <a:pt x="6921" y="1733"/>
                  <a:pt x="6730" y="1805"/>
                  <a:pt x="6540" y="1805"/>
                </a:cubicBezTo>
                <a:cubicBezTo>
                  <a:pt x="6174" y="1805"/>
                  <a:pt x="5813" y="1539"/>
                  <a:pt x="5772" y="1112"/>
                </a:cubicBezTo>
                <a:cubicBezTo>
                  <a:pt x="5772" y="680"/>
                  <a:pt x="6112" y="340"/>
                  <a:pt x="6513" y="310"/>
                </a:cubicBezTo>
                <a:close/>
                <a:moveTo>
                  <a:pt x="5433" y="1390"/>
                </a:moveTo>
                <a:cubicBezTo>
                  <a:pt x="5464" y="1544"/>
                  <a:pt x="5556" y="1667"/>
                  <a:pt x="5649" y="1791"/>
                </a:cubicBezTo>
                <a:lnTo>
                  <a:pt x="5710" y="1853"/>
                </a:lnTo>
                <a:lnTo>
                  <a:pt x="2624" y="3612"/>
                </a:lnTo>
                <a:cubicBezTo>
                  <a:pt x="2563" y="3457"/>
                  <a:pt x="2501" y="3334"/>
                  <a:pt x="2377" y="3211"/>
                </a:cubicBezTo>
                <a:lnTo>
                  <a:pt x="2346" y="3149"/>
                </a:lnTo>
                <a:lnTo>
                  <a:pt x="5433" y="1390"/>
                </a:lnTo>
                <a:close/>
                <a:moveTo>
                  <a:pt x="7624" y="1359"/>
                </a:moveTo>
                <a:lnTo>
                  <a:pt x="10710" y="3149"/>
                </a:lnTo>
                <a:lnTo>
                  <a:pt x="10679" y="3149"/>
                </a:lnTo>
                <a:cubicBezTo>
                  <a:pt x="10679" y="3180"/>
                  <a:pt x="10648" y="3180"/>
                  <a:pt x="10648" y="3180"/>
                </a:cubicBezTo>
                <a:cubicBezTo>
                  <a:pt x="10556" y="3303"/>
                  <a:pt x="10463" y="3457"/>
                  <a:pt x="10432" y="3612"/>
                </a:cubicBezTo>
                <a:lnTo>
                  <a:pt x="7346" y="1822"/>
                </a:lnTo>
                <a:lnTo>
                  <a:pt x="7377" y="1791"/>
                </a:lnTo>
                <a:cubicBezTo>
                  <a:pt x="7500" y="1667"/>
                  <a:pt x="7562" y="1513"/>
                  <a:pt x="7624" y="1359"/>
                </a:cubicBezTo>
                <a:close/>
                <a:moveTo>
                  <a:pt x="11543" y="3206"/>
                </a:moveTo>
                <a:cubicBezTo>
                  <a:pt x="11922" y="3206"/>
                  <a:pt x="12284" y="3495"/>
                  <a:pt x="12284" y="3951"/>
                </a:cubicBezTo>
                <a:cubicBezTo>
                  <a:pt x="12253" y="4352"/>
                  <a:pt x="11945" y="4661"/>
                  <a:pt x="11543" y="4661"/>
                </a:cubicBezTo>
                <a:cubicBezTo>
                  <a:pt x="10864" y="4661"/>
                  <a:pt x="10556" y="3889"/>
                  <a:pt x="11019" y="3427"/>
                </a:cubicBezTo>
                <a:cubicBezTo>
                  <a:pt x="11170" y="3275"/>
                  <a:pt x="11359" y="3206"/>
                  <a:pt x="11543" y="3206"/>
                </a:cubicBezTo>
                <a:close/>
                <a:moveTo>
                  <a:pt x="1544" y="3211"/>
                </a:moveTo>
                <a:cubicBezTo>
                  <a:pt x="2192" y="3211"/>
                  <a:pt x="2532" y="3982"/>
                  <a:pt x="2069" y="4476"/>
                </a:cubicBezTo>
                <a:cubicBezTo>
                  <a:pt x="1911" y="4624"/>
                  <a:pt x="1724" y="4690"/>
                  <a:pt x="1544" y="4690"/>
                </a:cubicBezTo>
                <a:cubicBezTo>
                  <a:pt x="1160" y="4690"/>
                  <a:pt x="803" y="4392"/>
                  <a:pt x="803" y="3951"/>
                </a:cubicBezTo>
                <a:cubicBezTo>
                  <a:pt x="803" y="3519"/>
                  <a:pt x="1112" y="3211"/>
                  <a:pt x="1544" y="3211"/>
                </a:cubicBezTo>
                <a:close/>
                <a:moveTo>
                  <a:pt x="6791" y="2161"/>
                </a:moveTo>
                <a:lnTo>
                  <a:pt x="6791" y="5217"/>
                </a:lnTo>
                <a:cubicBezTo>
                  <a:pt x="6698" y="5186"/>
                  <a:pt x="6605" y="5186"/>
                  <a:pt x="6513" y="5186"/>
                </a:cubicBezTo>
                <a:cubicBezTo>
                  <a:pt x="6420" y="5186"/>
                  <a:pt x="6359" y="5186"/>
                  <a:pt x="6266" y="5217"/>
                </a:cubicBezTo>
                <a:lnTo>
                  <a:pt x="6266" y="2161"/>
                </a:lnTo>
                <a:cubicBezTo>
                  <a:pt x="6359" y="2161"/>
                  <a:pt x="6420" y="2192"/>
                  <a:pt x="6513" y="2192"/>
                </a:cubicBezTo>
                <a:cubicBezTo>
                  <a:pt x="6605" y="2192"/>
                  <a:pt x="6698" y="2192"/>
                  <a:pt x="6791" y="2161"/>
                </a:cubicBezTo>
                <a:close/>
                <a:moveTo>
                  <a:pt x="7192" y="2223"/>
                </a:moveTo>
                <a:lnTo>
                  <a:pt x="10155" y="3951"/>
                </a:lnTo>
                <a:lnTo>
                  <a:pt x="7470" y="5494"/>
                </a:lnTo>
                <a:cubicBezTo>
                  <a:pt x="7377" y="5433"/>
                  <a:pt x="7284" y="5371"/>
                  <a:pt x="7192" y="5340"/>
                </a:cubicBezTo>
                <a:lnTo>
                  <a:pt x="7192" y="2223"/>
                </a:lnTo>
                <a:close/>
                <a:moveTo>
                  <a:pt x="10432" y="4229"/>
                </a:moveTo>
                <a:cubicBezTo>
                  <a:pt x="10463" y="4414"/>
                  <a:pt x="10556" y="4568"/>
                  <a:pt x="10679" y="4692"/>
                </a:cubicBezTo>
                <a:lnTo>
                  <a:pt x="10679" y="4723"/>
                </a:lnTo>
                <a:lnTo>
                  <a:pt x="8056" y="6235"/>
                </a:lnTo>
                <a:cubicBezTo>
                  <a:pt x="8025" y="6173"/>
                  <a:pt x="7994" y="6081"/>
                  <a:pt x="7932" y="6019"/>
                </a:cubicBezTo>
                <a:cubicBezTo>
                  <a:pt x="7902" y="5926"/>
                  <a:pt x="7840" y="5834"/>
                  <a:pt x="7778" y="5772"/>
                </a:cubicBezTo>
                <a:lnTo>
                  <a:pt x="10432" y="4229"/>
                </a:lnTo>
                <a:close/>
                <a:moveTo>
                  <a:pt x="5834" y="2223"/>
                </a:moveTo>
                <a:lnTo>
                  <a:pt x="5834" y="5340"/>
                </a:lnTo>
                <a:cubicBezTo>
                  <a:pt x="5741" y="5371"/>
                  <a:pt x="5649" y="5433"/>
                  <a:pt x="5587" y="5494"/>
                </a:cubicBezTo>
                <a:lnTo>
                  <a:pt x="4476" y="4877"/>
                </a:lnTo>
                <a:cubicBezTo>
                  <a:pt x="4443" y="4855"/>
                  <a:pt x="4406" y="4845"/>
                  <a:pt x="4370" y="4845"/>
                </a:cubicBezTo>
                <a:cubicBezTo>
                  <a:pt x="4304" y="4845"/>
                  <a:pt x="4238" y="4879"/>
                  <a:pt x="4198" y="4939"/>
                </a:cubicBezTo>
                <a:cubicBezTo>
                  <a:pt x="4136" y="5031"/>
                  <a:pt x="4167" y="5155"/>
                  <a:pt x="4291" y="5217"/>
                </a:cubicBezTo>
                <a:lnTo>
                  <a:pt x="5278" y="5772"/>
                </a:lnTo>
                <a:cubicBezTo>
                  <a:pt x="5247" y="5803"/>
                  <a:pt x="5247" y="5834"/>
                  <a:pt x="5217" y="5834"/>
                </a:cubicBezTo>
                <a:cubicBezTo>
                  <a:pt x="5124" y="5957"/>
                  <a:pt x="5062" y="6112"/>
                  <a:pt x="5001" y="6266"/>
                </a:cubicBezTo>
                <a:lnTo>
                  <a:pt x="2346" y="4723"/>
                </a:lnTo>
                <a:cubicBezTo>
                  <a:pt x="2377" y="4723"/>
                  <a:pt x="2377" y="4692"/>
                  <a:pt x="2408" y="4661"/>
                </a:cubicBezTo>
                <a:cubicBezTo>
                  <a:pt x="2501" y="4538"/>
                  <a:pt x="2593" y="4414"/>
                  <a:pt x="2624" y="4260"/>
                </a:cubicBezTo>
                <a:lnTo>
                  <a:pt x="3581" y="4815"/>
                </a:lnTo>
                <a:cubicBezTo>
                  <a:pt x="3618" y="4834"/>
                  <a:pt x="3654" y="4842"/>
                  <a:pt x="3686" y="4842"/>
                </a:cubicBezTo>
                <a:cubicBezTo>
                  <a:pt x="3874" y="4842"/>
                  <a:pt x="3976" y="4581"/>
                  <a:pt x="3766" y="4476"/>
                </a:cubicBezTo>
                <a:lnTo>
                  <a:pt x="2871" y="3951"/>
                </a:lnTo>
                <a:lnTo>
                  <a:pt x="5834" y="2223"/>
                </a:lnTo>
                <a:close/>
                <a:moveTo>
                  <a:pt x="6477" y="5586"/>
                </a:moveTo>
                <a:cubicBezTo>
                  <a:pt x="7162" y="5586"/>
                  <a:pt x="7747" y="6130"/>
                  <a:pt x="7747" y="6821"/>
                </a:cubicBezTo>
                <a:cubicBezTo>
                  <a:pt x="7747" y="6976"/>
                  <a:pt x="7716" y="7099"/>
                  <a:pt x="7655" y="7253"/>
                </a:cubicBezTo>
                <a:lnTo>
                  <a:pt x="7686" y="7253"/>
                </a:lnTo>
                <a:cubicBezTo>
                  <a:pt x="7500" y="7685"/>
                  <a:pt x="7099" y="7994"/>
                  <a:pt x="6636" y="8025"/>
                </a:cubicBezTo>
                <a:cubicBezTo>
                  <a:pt x="6590" y="8040"/>
                  <a:pt x="6544" y="8048"/>
                  <a:pt x="6497" y="8048"/>
                </a:cubicBezTo>
                <a:cubicBezTo>
                  <a:pt x="6451" y="8048"/>
                  <a:pt x="6405" y="8040"/>
                  <a:pt x="6359" y="8025"/>
                </a:cubicBezTo>
                <a:cubicBezTo>
                  <a:pt x="4908" y="7840"/>
                  <a:pt x="4970" y="5741"/>
                  <a:pt x="6420" y="5587"/>
                </a:cubicBezTo>
                <a:cubicBezTo>
                  <a:pt x="6439" y="5586"/>
                  <a:pt x="6458" y="5586"/>
                  <a:pt x="6477" y="5586"/>
                </a:cubicBezTo>
                <a:close/>
                <a:moveTo>
                  <a:pt x="1822" y="5031"/>
                </a:moveTo>
                <a:lnTo>
                  <a:pt x="1822" y="8364"/>
                </a:lnTo>
                <a:cubicBezTo>
                  <a:pt x="1729" y="8349"/>
                  <a:pt x="1644" y="8341"/>
                  <a:pt x="1559" y="8341"/>
                </a:cubicBezTo>
                <a:cubicBezTo>
                  <a:pt x="1475" y="8341"/>
                  <a:pt x="1390" y="8349"/>
                  <a:pt x="1297" y="8364"/>
                </a:cubicBezTo>
                <a:lnTo>
                  <a:pt x="1297" y="5031"/>
                </a:lnTo>
                <a:cubicBezTo>
                  <a:pt x="1359" y="5031"/>
                  <a:pt x="1451" y="5062"/>
                  <a:pt x="1544" y="5062"/>
                </a:cubicBezTo>
                <a:cubicBezTo>
                  <a:pt x="1637" y="5062"/>
                  <a:pt x="1729" y="5062"/>
                  <a:pt x="1822" y="5031"/>
                </a:cubicBezTo>
                <a:close/>
                <a:moveTo>
                  <a:pt x="2192" y="5124"/>
                </a:moveTo>
                <a:lnTo>
                  <a:pt x="4908" y="6667"/>
                </a:lnTo>
                <a:lnTo>
                  <a:pt x="4908" y="6821"/>
                </a:lnTo>
                <a:cubicBezTo>
                  <a:pt x="4908" y="6852"/>
                  <a:pt x="4908" y="6883"/>
                  <a:pt x="4908" y="6914"/>
                </a:cubicBezTo>
                <a:lnTo>
                  <a:pt x="2192" y="8364"/>
                </a:lnTo>
                <a:lnTo>
                  <a:pt x="2192" y="5124"/>
                </a:lnTo>
                <a:close/>
                <a:moveTo>
                  <a:pt x="10864" y="5124"/>
                </a:moveTo>
                <a:lnTo>
                  <a:pt x="10864" y="8364"/>
                </a:lnTo>
                <a:lnTo>
                  <a:pt x="8149" y="6914"/>
                </a:lnTo>
                <a:cubicBezTo>
                  <a:pt x="8149" y="6883"/>
                  <a:pt x="8149" y="6852"/>
                  <a:pt x="8149" y="6821"/>
                </a:cubicBezTo>
                <a:lnTo>
                  <a:pt x="8149" y="6667"/>
                </a:lnTo>
                <a:lnTo>
                  <a:pt x="10864" y="5124"/>
                </a:lnTo>
                <a:close/>
                <a:moveTo>
                  <a:pt x="11821" y="5031"/>
                </a:moveTo>
                <a:lnTo>
                  <a:pt x="11821" y="8364"/>
                </a:lnTo>
                <a:cubicBezTo>
                  <a:pt x="11728" y="8334"/>
                  <a:pt x="11636" y="8334"/>
                  <a:pt x="11543" y="8334"/>
                </a:cubicBezTo>
                <a:cubicBezTo>
                  <a:pt x="11451" y="8334"/>
                  <a:pt x="11358" y="8334"/>
                  <a:pt x="11266" y="8364"/>
                </a:cubicBezTo>
                <a:lnTo>
                  <a:pt x="11266" y="5031"/>
                </a:lnTo>
                <a:cubicBezTo>
                  <a:pt x="11358" y="5062"/>
                  <a:pt x="11451" y="5062"/>
                  <a:pt x="11543" y="5062"/>
                </a:cubicBezTo>
                <a:cubicBezTo>
                  <a:pt x="11636" y="5062"/>
                  <a:pt x="11728" y="5062"/>
                  <a:pt x="11821" y="5031"/>
                </a:cubicBezTo>
                <a:close/>
                <a:moveTo>
                  <a:pt x="4970" y="7346"/>
                </a:moveTo>
                <a:cubicBezTo>
                  <a:pt x="5031" y="7500"/>
                  <a:pt x="5124" y="7655"/>
                  <a:pt x="5217" y="7778"/>
                </a:cubicBezTo>
                <a:lnTo>
                  <a:pt x="5217" y="7809"/>
                </a:lnTo>
                <a:lnTo>
                  <a:pt x="2624" y="9198"/>
                </a:lnTo>
                <a:cubicBezTo>
                  <a:pt x="2593" y="9013"/>
                  <a:pt x="2501" y="8858"/>
                  <a:pt x="2377" y="8735"/>
                </a:cubicBezTo>
                <a:lnTo>
                  <a:pt x="4970" y="7346"/>
                </a:lnTo>
                <a:close/>
                <a:moveTo>
                  <a:pt x="1558" y="8737"/>
                </a:moveTo>
                <a:cubicBezTo>
                  <a:pt x="1738" y="8737"/>
                  <a:pt x="1921" y="8803"/>
                  <a:pt x="2069" y="8951"/>
                </a:cubicBezTo>
                <a:cubicBezTo>
                  <a:pt x="2532" y="9414"/>
                  <a:pt x="2223" y="10216"/>
                  <a:pt x="1544" y="10216"/>
                </a:cubicBezTo>
                <a:cubicBezTo>
                  <a:pt x="1143" y="10216"/>
                  <a:pt x="803" y="9877"/>
                  <a:pt x="803" y="9475"/>
                </a:cubicBezTo>
                <a:cubicBezTo>
                  <a:pt x="803" y="9035"/>
                  <a:pt x="1174" y="8737"/>
                  <a:pt x="1558" y="8737"/>
                </a:cubicBezTo>
                <a:close/>
                <a:moveTo>
                  <a:pt x="11557" y="8737"/>
                </a:moveTo>
                <a:cubicBezTo>
                  <a:pt x="11737" y="8737"/>
                  <a:pt x="11920" y="8803"/>
                  <a:pt x="12068" y="8951"/>
                </a:cubicBezTo>
                <a:cubicBezTo>
                  <a:pt x="12531" y="9414"/>
                  <a:pt x="12191" y="10216"/>
                  <a:pt x="11543" y="10216"/>
                </a:cubicBezTo>
                <a:cubicBezTo>
                  <a:pt x="11142" y="10185"/>
                  <a:pt x="10803" y="9877"/>
                  <a:pt x="10803" y="9475"/>
                </a:cubicBezTo>
                <a:cubicBezTo>
                  <a:pt x="10803" y="9035"/>
                  <a:pt x="11174" y="8737"/>
                  <a:pt x="11557" y="8737"/>
                </a:cubicBezTo>
                <a:close/>
                <a:moveTo>
                  <a:pt x="5525" y="8118"/>
                </a:moveTo>
                <a:cubicBezTo>
                  <a:pt x="5618" y="8179"/>
                  <a:pt x="5741" y="8241"/>
                  <a:pt x="5834" y="8303"/>
                </a:cubicBezTo>
                <a:lnTo>
                  <a:pt x="5834" y="11420"/>
                </a:lnTo>
                <a:lnTo>
                  <a:pt x="2717" y="9630"/>
                </a:lnTo>
                <a:lnTo>
                  <a:pt x="5525" y="8118"/>
                </a:lnTo>
                <a:close/>
                <a:moveTo>
                  <a:pt x="8056" y="7377"/>
                </a:moveTo>
                <a:lnTo>
                  <a:pt x="10648" y="8766"/>
                </a:lnTo>
                <a:cubicBezTo>
                  <a:pt x="10525" y="8889"/>
                  <a:pt x="10432" y="9043"/>
                  <a:pt x="10401" y="9229"/>
                </a:cubicBezTo>
                <a:lnTo>
                  <a:pt x="9753" y="8889"/>
                </a:lnTo>
                <a:cubicBezTo>
                  <a:pt x="9723" y="8872"/>
                  <a:pt x="9694" y="8864"/>
                  <a:pt x="9666" y="8864"/>
                </a:cubicBezTo>
                <a:cubicBezTo>
                  <a:pt x="9493" y="8864"/>
                  <a:pt x="9382" y="9153"/>
                  <a:pt x="9568" y="9259"/>
                </a:cubicBezTo>
                <a:lnTo>
                  <a:pt x="10309" y="9630"/>
                </a:lnTo>
                <a:lnTo>
                  <a:pt x="7192" y="11420"/>
                </a:lnTo>
                <a:lnTo>
                  <a:pt x="7192" y="8303"/>
                </a:lnTo>
                <a:cubicBezTo>
                  <a:pt x="7315" y="8241"/>
                  <a:pt x="7408" y="8179"/>
                  <a:pt x="7500" y="8118"/>
                </a:cubicBezTo>
                <a:lnTo>
                  <a:pt x="8889" y="8858"/>
                </a:lnTo>
                <a:cubicBezTo>
                  <a:pt x="8919" y="8875"/>
                  <a:pt x="8950" y="8883"/>
                  <a:pt x="8978" y="8883"/>
                </a:cubicBezTo>
                <a:cubicBezTo>
                  <a:pt x="9157" y="8883"/>
                  <a:pt x="9287" y="8594"/>
                  <a:pt x="9074" y="8488"/>
                </a:cubicBezTo>
                <a:lnTo>
                  <a:pt x="7809" y="7809"/>
                </a:lnTo>
                <a:cubicBezTo>
                  <a:pt x="7932" y="7685"/>
                  <a:pt x="7994" y="7531"/>
                  <a:pt x="8056" y="7377"/>
                </a:cubicBezTo>
                <a:close/>
                <a:moveTo>
                  <a:pt x="6791" y="8426"/>
                </a:moveTo>
                <a:lnTo>
                  <a:pt x="6791" y="11481"/>
                </a:lnTo>
                <a:lnTo>
                  <a:pt x="6729" y="11481"/>
                </a:lnTo>
                <a:lnTo>
                  <a:pt x="6729" y="11451"/>
                </a:lnTo>
                <a:cubicBezTo>
                  <a:pt x="6667" y="11451"/>
                  <a:pt x="6605" y="11420"/>
                  <a:pt x="6513" y="11420"/>
                </a:cubicBezTo>
                <a:cubicBezTo>
                  <a:pt x="6420" y="11420"/>
                  <a:pt x="6328" y="11451"/>
                  <a:pt x="6266" y="11481"/>
                </a:cubicBezTo>
                <a:lnTo>
                  <a:pt x="6266" y="8426"/>
                </a:lnTo>
                <a:cubicBezTo>
                  <a:pt x="6343" y="8442"/>
                  <a:pt x="6420" y="8449"/>
                  <a:pt x="6501" y="8449"/>
                </a:cubicBezTo>
                <a:cubicBezTo>
                  <a:pt x="6582" y="8449"/>
                  <a:pt x="6667" y="8442"/>
                  <a:pt x="6760" y="8426"/>
                </a:cubicBezTo>
                <a:close/>
                <a:moveTo>
                  <a:pt x="2593" y="9969"/>
                </a:moveTo>
                <a:lnTo>
                  <a:pt x="5710" y="11790"/>
                </a:lnTo>
                <a:lnTo>
                  <a:pt x="5680" y="11821"/>
                </a:lnTo>
                <a:cubicBezTo>
                  <a:pt x="5556" y="11944"/>
                  <a:pt x="5494" y="12099"/>
                  <a:pt x="5464" y="12253"/>
                </a:cubicBezTo>
                <a:lnTo>
                  <a:pt x="2223" y="10401"/>
                </a:lnTo>
                <a:cubicBezTo>
                  <a:pt x="2377" y="10278"/>
                  <a:pt x="2501" y="10124"/>
                  <a:pt x="2593" y="9969"/>
                </a:cubicBezTo>
                <a:close/>
                <a:moveTo>
                  <a:pt x="10494" y="9969"/>
                </a:moveTo>
                <a:cubicBezTo>
                  <a:pt x="10587" y="10124"/>
                  <a:pt x="10710" y="10278"/>
                  <a:pt x="10864" y="10401"/>
                </a:cubicBezTo>
                <a:lnTo>
                  <a:pt x="7655" y="12253"/>
                </a:lnTo>
                <a:cubicBezTo>
                  <a:pt x="7593" y="12099"/>
                  <a:pt x="7531" y="11944"/>
                  <a:pt x="7408" y="11821"/>
                </a:cubicBezTo>
                <a:lnTo>
                  <a:pt x="7377" y="11790"/>
                </a:lnTo>
                <a:lnTo>
                  <a:pt x="10494" y="9969"/>
                </a:lnTo>
                <a:close/>
                <a:moveTo>
                  <a:pt x="6544" y="11821"/>
                </a:moveTo>
                <a:cubicBezTo>
                  <a:pt x="6914" y="11852"/>
                  <a:pt x="7223" y="12099"/>
                  <a:pt x="7254" y="12469"/>
                </a:cubicBezTo>
                <a:cubicBezTo>
                  <a:pt x="7315" y="12901"/>
                  <a:pt x="6976" y="13302"/>
                  <a:pt x="6544" y="13302"/>
                </a:cubicBezTo>
                <a:cubicBezTo>
                  <a:pt x="6112" y="13271"/>
                  <a:pt x="5772" y="12901"/>
                  <a:pt x="5803" y="12469"/>
                </a:cubicBezTo>
                <a:cubicBezTo>
                  <a:pt x="5865" y="12099"/>
                  <a:pt x="6173" y="11852"/>
                  <a:pt x="6544" y="11821"/>
                </a:cubicBezTo>
                <a:close/>
                <a:moveTo>
                  <a:pt x="6528" y="1"/>
                </a:moveTo>
                <a:cubicBezTo>
                  <a:pt x="6027" y="1"/>
                  <a:pt x="5525" y="310"/>
                  <a:pt x="5402" y="927"/>
                </a:cubicBezTo>
                <a:lnTo>
                  <a:pt x="2007" y="2902"/>
                </a:lnTo>
                <a:cubicBezTo>
                  <a:pt x="1870" y="2856"/>
                  <a:pt x="1738" y="2835"/>
                  <a:pt x="1611" y="2835"/>
                </a:cubicBezTo>
                <a:cubicBezTo>
                  <a:pt x="624" y="2835"/>
                  <a:pt x="17" y="4108"/>
                  <a:pt x="865" y="4846"/>
                </a:cubicBezTo>
                <a:lnTo>
                  <a:pt x="865" y="8580"/>
                </a:lnTo>
                <a:cubicBezTo>
                  <a:pt x="1" y="9229"/>
                  <a:pt x="464" y="10586"/>
                  <a:pt x="1544" y="10648"/>
                </a:cubicBezTo>
                <a:cubicBezTo>
                  <a:pt x="1606" y="10648"/>
                  <a:pt x="1668" y="10617"/>
                  <a:pt x="1760" y="10617"/>
                </a:cubicBezTo>
                <a:lnTo>
                  <a:pt x="5402" y="12716"/>
                </a:lnTo>
                <a:cubicBezTo>
                  <a:pt x="5525" y="13333"/>
                  <a:pt x="6027" y="13642"/>
                  <a:pt x="6528" y="13642"/>
                </a:cubicBezTo>
                <a:cubicBezTo>
                  <a:pt x="7030" y="13642"/>
                  <a:pt x="7531" y="13333"/>
                  <a:pt x="7655" y="12716"/>
                </a:cubicBezTo>
                <a:lnTo>
                  <a:pt x="11296" y="10617"/>
                </a:lnTo>
                <a:cubicBezTo>
                  <a:pt x="11358" y="10617"/>
                  <a:pt x="11451" y="10648"/>
                  <a:pt x="11512" y="10648"/>
                </a:cubicBezTo>
                <a:cubicBezTo>
                  <a:pt x="12593" y="10586"/>
                  <a:pt x="13025" y="9229"/>
                  <a:pt x="12191" y="8580"/>
                </a:cubicBezTo>
                <a:lnTo>
                  <a:pt x="12191" y="4846"/>
                </a:lnTo>
                <a:cubicBezTo>
                  <a:pt x="12469" y="4630"/>
                  <a:pt x="12654" y="4291"/>
                  <a:pt x="12654" y="3951"/>
                </a:cubicBezTo>
                <a:cubicBezTo>
                  <a:pt x="12654" y="3288"/>
                  <a:pt x="12126" y="2801"/>
                  <a:pt x="11522" y="2801"/>
                </a:cubicBezTo>
                <a:cubicBezTo>
                  <a:pt x="11367" y="2801"/>
                  <a:pt x="11207" y="2833"/>
                  <a:pt x="11050" y="2902"/>
                </a:cubicBezTo>
                <a:lnTo>
                  <a:pt x="7655" y="927"/>
                </a:lnTo>
                <a:cubicBezTo>
                  <a:pt x="7531" y="310"/>
                  <a:pt x="7030" y="1"/>
                  <a:pt x="6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55" name="Google Shape;15155;p98"/>
          <p:cNvGrpSpPr/>
          <p:nvPr/>
        </p:nvGrpSpPr>
        <p:grpSpPr>
          <a:xfrm>
            <a:off x="7736203" y="3984217"/>
            <a:ext cx="358775" cy="344900"/>
            <a:chOff x="1008188" y="1921956"/>
            <a:chExt cx="358775" cy="344900"/>
          </a:xfrm>
        </p:grpSpPr>
        <p:sp>
          <p:nvSpPr>
            <p:cNvPr id="15156" name="Google Shape;15156;p98"/>
            <p:cNvSpPr/>
            <p:nvPr/>
          </p:nvSpPr>
          <p:spPr>
            <a:xfrm>
              <a:off x="1118513" y="1960531"/>
              <a:ext cx="10050" cy="21625"/>
            </a:xfrm>
            <a:custGeom>
              <a:avLst/>
              <a:gdLst/>
              <a:ahLst/>
              <a:cxnLst/>
              <a:rect l="l" t="t" r="r" b="b"/>
              <a:pathLst>
                <a:path w="402" h="865" extrusionOk="0">
                  <a:moveTo>
                    <a:pt x="186" y="0"/>
                  </a:moveTo>
                  <a:cubicBezTo>
                    <a:pt x="93" y="0"/>
                    <a:pt x="0" y="93"/>
                    <a:pt x="0" y="185"/>
                  </a:cubicBezTo>
                  <a:lnTo>
                    <a:pt x="0" y="648"/>
                  </a:lnTo>
                  <a:cubicBezTo>
                    <a:pt x="0" y="772"/>
                    <a:pt x="93" y="864"/>
                    <a:pt x="186" y="864"/>
                  </a:cubicBezTo>
                  <a:cubicBezTo>
                    <a:pt x="309" y="864"/>
                    <a:pt x="402" y="772"/>
                    <a:pt x="402" y="648"/>
                  </a:cubicBezTo>
                  <a:lnTo>
                    <a:pt x="402" y="185"/>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98"/>
            <p:cNvSpPr/>
            <p:nvPr/>
          </p:nvSpPr>
          <p:spPr>
            <a:xfrm>
              <a:off x="1245813" y="1960531"/>
              <a:ext cx="10050" cy="21625"/>
            </a:xfrm>
            <a:custGeom>
              <a:avLst/>
              <a:gdLst/>
              <a:ahLst/>
              <a:cxnLst/>
              <a:rect l="l" t="t" r="r" b="b"/>
              <a:pathLst>
                <a:path w="402" h="865" extrusionOk="0">
                  <a:moveTo>
                    <a:pt x="186" y="0"/>
                  </a:moveTo>
                  <a:cubicBezTo>
                    <a:pt x="93" y="0"/>
                    <a:pt x="1" y="93"/>
                    <a:pt x="1" y="185"/>
                  </a:cubicBezTo>
                  <a:lnTo>
                    <a:pt x="1" y="648"/>
                  </a:lnTo>
                  <a:cubicBezTo>
                    <a:pt x="1" y="772"/>
                    <a:pt x="62" y="864"/>
                    <a:pt x="186" y="864"/>
                  </a:cubicBezTo>
                  <a:cubicBezTo>
                    <a:pt x="309" y="864"/>
                    <a:pt x="402" y="772"/>
                    <a:pt x="402" y="648"/>
                  </a:cubicBezTo>
                  <a:lnTo>
                    <a:pt x="402" y="185"/>
                  </a:lnTo>
                  <a:cubicBezTo>
                    <a:pt x="371"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98"/>
            <p:cNvSpPr/>
            <p:nvPr/>
          </p:nvSpPr>
          <p:spPr>
            <a:xfrm>
              <a:off x="1164438" y="1970906"/>
              <a:ext cx="44925" cy="17025"/>
            </a:xfrm>
            <a:custGeom>
              <a:avLst/>
              <a:gdLst/>
              <a:ahLst/>
              <a:cxnLst/>
              <a:rect l="l" t="t" r="r" b="b"/>
              <a:pathLst>
                <a:path w="1797" h="681" extrusionOk="0">
                  <a:moveTo>
                    <a:pt x="279" y="1"/>
                  </a:moveTo>
                  <a:cubicBezTo>
                    <a:pt x="137" y="1"/>
                    <a:pt x="1" y="196"/>
                    <a:pt x="139" y="357"/>
                  </a:cubicBezTo>
                  <a:cubicBezTo>
                    <a:pt x="339" y="573"/>
                    <a:pt x="617" y="681"/>
                    <a:pt x="898" y="681"/>
                  </a:cubicBezTo>
                  <a:cubicBezTo>
                    <a:pt x="1180" y="681"/>
                    <a:pt x="1466" y="573"/>
                    <a:pt x="1682" y="357"/>
                  </a:cubicBezTo>
                  <a:cubicBezTo>
                    <a:pt x="1796" y="196"/>
                    <a:pt x="1655" y="1"/>
                    <a:pt x="1511" y="1"/>
                  </a:cubicBezTo>
                  <a:cubicBezTo>
                    <a:pt x="1462" y="1"/>
                    <a:pt x="1412" y="24"/>
                    <a:pt x="1373" y="79"/>
                  </a:cubicBezTo>
                  <a:cubicBezTo>
                    <a:pt x="1250" y="218"/>
                    <a:pt x="1080" y="287"/>
                    <a:pt x="906" y="287"/>
                  </a:cubicBezTo>
                  <a:cubicBezTo>
                    <a:pt x="733" y="287"/>
                    <a:pt x="555" y="218"/>
                    <a:pt x="416" y="79"/>
                  </a:cubicBezTo>
                  <a:cubicBezTo>
                    <a:pt x="377" y="24"/>
                    <a:pt x="327"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98"/>
            <p:cNvSpPr/>
            <p:nvPr/>
          </p:nvSpPr>
          <p:spPr>
            <a:xfrm>
              <a:off x="1179463" y="2155331"/>
              <a:ext cx="15450" cy="15650"/>
            </a:xfrm>
            <a:custGeom>
              <a:avLst/>
              <a:gdLst/>
              <a:ahLst/>
              <a:cxnLst/>
              <a:rect l="l" t="t" r="r" b="b"/>
              <a:pathLst>
                <a:path w="618" h="626" extrusionOk="0">
                  <a:moveTo>
                    <a:pt x="309" y="1"/>
                  </a:moveTo>
                  <a:cubicBezTo>
                    <a:pt x="155" y="1"/>
                    <a:pt x="0" y="109"/>
                    <a:pt x="0" y="325"/>
                  </a:cubicBezTo>
                  <a:cubicBezTo>
                    <a:pt x="0" y="525"/>
                    <a:pt x="155" y="626"/>
                    <a:pt x="309" y="626"/>
                  </a:cubicBezTo>
                  <a:cubicBezTo>
                    <a:pt x="463" y="626"/>
                    <a:pt x="618" y="525"/>
                    <a:pt x="618" y="325"/>
                  </a:cubicBezTo>
                  <a:cubicBezTo>
                    <a:pt x="618" y="109"/>
                    <a:pt x="463"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98"/>
            <p:cNvSpPr/>
            <p:nvPr/>
          </p:nvSpPr>
          <p:spPr>
            <a:xfrm>
              <a:off x="1008188" y="1921956"/>
              <a:ext cx="358775" cy="344900"/>
            </a:xfrm>
            <a:custGeom>
              <a:avLst/>
              <a:gdLst/>
              <a:ahLst/>
              <a:cxnLst/>
              <a:rect l="l" t="t" r="r" b="b"/>
              <a:pathLst>
                <a:path w="14351" h="13796" extrusionOk="0">
                  <a:moveTo>
                    <a:pt x="12959" y="3856"/>
                  </a:moveTo>
                  <a:cubicBezTo>
                    <a:pt x="13952" y="3856"/>
                    <a:pt x="13961" y="5343"/>
                    <a:pt x="12987" y="5343"/>
                  </a:cubicBezTo>
                  <a:cubicBezTo>
                    <a:pt x="12959" y="5343"/>
                    <a:pt x="12930" y="5342"/>
                    <a:pt x="12900" y="5339"/>
                  </a:cubicBezTo>
                  <a:lnTo>
                    <a:pt x="4506" y="5339"/>
                  </a:lnTo>
                  <a:cubicBezTo>
                    <a:pt x="4492" y="5336"/>
                    <a:pt x="4479" y="5334"/>
                    <a:pt x="4467" y="5334"/>
                  </a:cubicBezTo>
                  <a:cubicBezTo>
                    <a:pt x="4272" y="5334"/>
                    <a:pt x="4272" y="5745"/>
                    <a:pt x="4467" y="5745"/>
                  </a:cubicBezTo>
                  <a:cubicBezTo>
                    <a:pt x="4479" y="5745"/>
                    <a:pt x="4492" y="5744"/>
                    <a:pt x="4506" y="5740"/>
                  </a:cubicBezTo>
                  <a:lnTo>
                    <a:pt x="12684" y="5740"/>
                  </a:lnTo>
                  <a:lnTo>
                    <a:pt x="11666" y="12437"/>
                  </a:lnTo>
                  <a:cubicBezTo>
                    <a:pt x="11573" y="12993"/>
                    <a:pt x="11080" y="13363"/>
                    <a:pt x="10555" y="13363"/>
                  </a:cubicBezTo>
                  <a:lnTo>
                    <a:pt x="3765" y="13363"/>
                  </a:lnTo>
                  <a:cubicBezTo>
                    <a:pt x="3210" y="13363"/>
                    <a:pt x="2747" y="12993"/>
                    <a:pt x="2654" y="12437"/>
                  </a:cubicBezTo>
                  <a:lnTo>
                    <a:pt x="1636" y="5771"/>
                  </a:lnTo>
                  <a:lnTo>
                    <a:pt x="3673" y="5771"/>
                  </a:lnTo>
                  <a:cubicBezTo>
                    <a:pt x="3858" y="5709"/>
                    <a:pt x="3858" y="5432"/>
                    <a:pt x="3673" y="5370"/>
                  </a:cubicBezTo>
                  <a:lnTo>
                    <a:pt x="1420" y="5370"/>
                  </a:lnTo>
                  <a:cubicBezTo>
                    <a:pt x="401" y="5370"/>
                    <a:pt x="401" y="3858"/>
                    <a:pt x="1420" y="3858"/>
                  </a:cubicBezTo>
                  <a:lnTo>
                    <a:pt x="12900" y="3858"/>
                  </a:lnTo>
                  <a:cubicBezTo>
                    <a:pt x="12920" y="3857"/>
                    <a:pt x="12940" y="3856"/>
                    <a:pt x="12959" y="3856"/>
                  </a:cubicBezTo>
                  <a:close/>
                  <a:moveTo>
                    <a:pt x="3642" y="0"/>
                  </a:moveTo>
                  <a:cubicBezTo>
                    <a:pt x="2963" y="0"/>
                    <a:pt x="2376" y="432"/>
                    <a:pt x="2130" y="1049"/>
                  </a:cubicBezTo>
                  <a:lnTo>
                    <a:pt x="1265" y="3487"/>
                  </a:lnTo>
                  <a:cubicBezTo>
                    <a:pt x="0" y="3703"/>
                    <a:pt x="0" y="5463"/>
                    <a:pt x="1235" y="5740"/>
                  </a:cubicBezTo>
                  <a:lnTo>
                    <a:pt x="2253" y="12499"/>
                  </a:lnTo>
                  <a:cubicBezTo>
                    <a:pt x="2376" y="13240"/>
                    <a:pt x="3025" y="13764"/>
                    <a:pt x="3765" y="13795"/>
                  </a:cubicBezTo>
                  <a:lnTo>
                    <a:pt x="10555" y="13795"/>
                  </a:lnTo>
                  <a:cubicBezTo>
                    <a:pt x="11296" y="13764"/>
                    <a:pt x="11913" y="13240"/>
                    <a:pt x="12067" y="12530"/>
                  </a:cubicBezTo>
                  <a:lnTo>
                    <a:pt x="13086" y="5740"/>
                  </a:lnTo>
                  <a:cubicBezTo>
                    <a:pt x="14351" y="5493"/>
                    <a:pt x="14320" y="3703"/>
                    <a:pt x="13055" y="3487"/>
                  </a:cubicBezTo>
                  <a:lnTo>
                    <a:pt x="12160" y="1049"/>
                  </a:lnTo>
                  <a:cubicBezTo>
                    <a:pt x="11944" y="432"/>
                    <a:pt x="11326" y="0"/>
                    <a:pt x="10678" y="0"/>
                  </a:cubicBezTo>
                  <a:lnTo>
                    <a:pt x="9567" y="0"/>
                  </a:lnTo>
                  <a:cubicBezTo>
                    <a:pt x="9475" y="0"/>
                    <a:pt x="9382" y="93"/>
                    <a:pt x="9382" y="216"/>
                  </a:cubicBezTo>
                  <a:cubicBezTo>
                    <a:pt x="9382" y="309"/>
                    <a:pt x="9475" y="401"/>
                    <a:pt x="9567" y="401"/>
                  </a:cubicBezTo>
                  <a:lnTo>
                    <a:pt x="10678" y="401"/>
                  </a:lnTo>
                  <a:cubicBezTo>
                    <a:pt x="11172" y="401"/>
                    <a:pt x="11604" y="710"/>
                    <a:pt x="11789" y="1173"/>
                  </a:cubicBezTo>
                  <a:lnTo>
                    <a:pt x="12623" y="3487"/>
                  </a:lnTo>
                  <a:lnTo>
                    <a:pt x="1698" y="3487"/>
                  </a:lnTo>
                  <a:lnTo>
                    <a:pt x="2531" y="1204"/>
                  </a:lnTo>
                  <a:cubicBezTo>
                    <a:pt x="2685" y="741"/>
                    <a:pt x="3148" y="432"/>
                    <a:pt x="3642" y="432"/>
                  </a:cubicBezTo>
                  <a:lnTo>
                    <a:pt x="8765" y="432"/>
                  </a:lnTo>
                  <a:cubicBezTo>
                    <a:pt x="8888" y="432"/>
                    <a:pt x="8981" y="339"/>
                    <a:pt x="8981" y="216"/>
                  </a:cubicBezTo>
                  <a:cubicBezTo>
                    <a:pt x="8981" y="93"/>
                    <a:pt x="8888" y="0"/>
                    <a:pt x="8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98"/>
            <p:cNvSpPr/>
            <p:nvPr/>
          </p:nvSpPr>
          <p:spPr>
            <a:xfrm>
              <a:off x="1100763" y="2081306"/>
              <a:ext cx="172850" cy="156725"/>
            </a:xfrm>
            <a:custGeom>
              <a:avLst/>
              <a:gdLst/>
              <a:ahLst/>
              <a:cxnLst/>
              <a:rect l="l" t="t" r="r" b="b"/>
              <a:pathLst>
                <a:path w="6914" h="6269" extrusionOk="0">
                  <a:moveTo>
                    <a:pt x="3566" y="1737"/>
                  </a:moveTo>
                  <a:cubicBezTo>
                    <a:pt x="3807" y="1737"/>
                    <a:pt x="4041" y="1821"/>
                    <a:pt x="4229" y="1928"/>
                  </a:cubicBezTo>
                  <a:lnTo>
                    <a:pt x="4259" y="1928"/>
                  </a:lnTo>
                  <a:cubicBezTo>
                    <a:pt x="4043" y="2144"/>
                    <a:pt x="3766" y="2267"/>
                    <a:pt x="3457" y="2267"/>
                  </a:cubicBezTo>
                  <a:cubicBezTo>
                    <a:pt x="3179" y="2267"/>
                    <a:pt x="2902" y="2144"/>
                    <a:pt x="2686" y="1928"/>
                  </a:cubicBezTo>
                  <a:cubicBezTo>
                    <a:pt x="2902" y="1804"/>
                    <a:pt x="3179" y="1743"/>
                    <a:pt x="3457" y="1743"/>
                  </a:cubicBezTo>
                  <a:cubicBezTo>
                    <a:pt x="3494" y="1739"/>
                    <a:pt x="3530" y="1737"/>
                    <a:pt x="3566" y="1737"/>
                  </a:cubicBezTo>
                  <a:close/>
                  <a:moveTo>
                    <a:pt x="1853" y="3348"/>
                  </a:moveTo>
                  <a:cubicBezTo>
                    <a:pt x="2470" y="3502"/>
                    <a:pt x="2809" y="4119"/>
                    <a:pt x="2655" y="4705"/>
                  </a:cubicBezTo>
                  <a:cubicBezTo>
                    <a:pt x="2531" y="4613"/>
                    <a:pt x="2439" y="4520"/>
                    <a:pt x="2346" y="4428"/>
                  </a:cubicBezTo>
                  <a:cubicBezTo>
                    <a:pt x="2045" y="4127"/>
                    <a:pt x="1862" y="3738"/>
                    <a:pt x="1853" y="3348"/>
                  </a:cubicBezTo>
                  <a:close/>
                  <a:moveTo>
                    <a:pt x="5031" y="3317"/>
                  </a:moveTo>
                  <a:lnTo>
                    <a:pt x="5031" y="3317"/>
                  </a:lnTo>
                  <a:cubicBezTo>
                    <a:pt x="5062" y="3872"/>
                    <a:pt x="4753" y="4397"/>
                    <a:pt x="4259" y="4705"/>
                  </a:cubicBezTo>
                  <a:cubicBezTo>
                    <a:pt x="4167" y="4335"/>
                    <a:pt x="4259" y="3934"/>
                    <a:pt x="4476" y="3656"/>
                  </a:cubicBezTo>
                  <a:cubicBezTo>
                    <a:pt x="4599" y="3502"/>
                    <a:pt x="4753" y="3409"/>
                    <a:pt x="4938" y="3347"/>
                  </a:cubicBezTo>
                  <a:lnTo>
                    <a:pt x="5031" y="3317"/>
                  </a:lnTo>
                  <a:close/>
                  <a:moveTo>
                    <a:pt x="4969" y="848"/>
                  </a:moveTo>
                  <a:lnTo>
                    <a:pt x="4969" y="848"/>
                  </a:lnTo>
                  <a:cubicBezTo>
                    <a:pt x="5216" y="1187"/>
                    <a:pt x="5340" y="1588"/>
                    <a:pt x="5340" y="1990"/>
                  </a:cubicBezTo>
                  <a:lnTo>
                    <a:pt x="5340" y="2113"/>
                  </a:lnTo>
                  <a:cubicBezTo>
                    <a:pt x="5340" y="2206"/>
                    <a:pt x="5370" y="2267"/>
                    <a:pt x="5463" y="2298"/>
                  </a:cubicBezTo>
                  <a:lnTo>
                    <a:pt x="5556" y="2360"/>
                  </a:lnTo>
                  <a:cubicBezTo>
                    <a:pt x="5895" y="2545"/>
                    <a:pt x="6173" y="2884"/>
                    <a:pt x="6358" y="3255"/>
                  </a:cubicBezTo>
                  <a:cubicBezTo>
                    <a:pt x="6265" y="3193"/>
                    <a:pt x="6204" y="3131"/>
                    <a:pt x="6111" y="3101"/>
                  </a:cubicBezTo>
                  <a:cubicBezTo>
                    <a:pt x="5816" y="2930"/>
                    <a:pt x="5532" y="2856"/>
                    <a:pt x="5270" y="2856"/>
                  </a:cubicBezTo>
                  <a:cubicBezTo>
                    <a:pt x="3783" y="2856"/>
                    <a:pt x="3009" y="5248"/>
                    <a:pt x="4846" y="5878"/>
                  </a:cubicBezTo>
                  <a:cubicBezTo>
                    <a:pt x="4756" y="5891"/>
                    <a:pt x="4667" y="5897"/>
                    <a:pt x="4579" y="5897"/>
                  </a:cubicBezTo>
                  <a:cubicBezTo>
                    <a:pt x="4248" y="5897"/>
                    <a:pt x="3935" y="5809"/>
                    <a:pt x="3642" y="5662"/>
                  </a:cubicBezTo>
                  <a:lnTo>
                    <a:pt x="3550" y="5600"/>
                  </a:lnTo>
                  <a:cubicBezTo>
                    <a:pt x="3519" y="5569"/>
                    <a:pt x="3480" y="5554"/>
                    <a:pt x="3442" y="5554"/>
                  </a:cubicBezTo>
                  <a:cubicBezTo>
                    <a:pt x="3403" y="5554"/>
                    <a:pt x="3364" y="5569"/>
                    <a:pt x="3334" y="5600"/>
                  </a:cubicBezTo>
                  <a:lnTo>
                    <a:pt x="3272" y="5662"/>
                  </a:lnTo>
                  <a:cubicBezTo>
                    <a:pt x="2979" y="5809"/>
                    <a:pt x="2647" y="5897"/>
                    <a:pt x="2323" y="5897"/>
                  </a:cubicBezTo>
                  <a:cubicBezTo>
                    <a:pt x="2237" y="5897"/>
                    <a:pt x="2152" y="5891"/>
                    <a:pt x="2068" y="5878"/>
                  </a:cubicBezTo>
                  <a:cubicBezTo>
                    <a:pt x="2161" y="5847"/>
                    <a:pt x="2253" y="5816"/>
                    <a:pt x="2346" y="5755"/>
                  </a:cubicBezTo>
                  <a:cubicBezTo>
                    <a:pt x="3704" y="4983"/>
                    <a:pt x="3148" y="2884"/>
                    <a:pt x="1574" y="2884"/>
                  </a:cubicBezTo>
                  <a:cubicBezTo>
                    <a:pt x="1204" y="2884"/>
                    <a:pt x="834" y="3039"/>
                    <a:pt x="556" y="3286"/>
                  </a:cubicBezTo>
                  <a:cubicBezTo>
                    <a:pt x="710" y="2884"/>
                    <a:pt x="1019" y="2576"/>
                    <a:pt x="1358" y="2360"/>
                  </a:cubicBezTo>
                  <a:lnTo>
                    <a:pt x="1389" y="2329"/>
                  </a:lnTo>
                  <a:lnTo>
                    <a:pt x="1451" y="2267"/>
                  </a:lnTo>
                  <a:cubicBezTo>
                    <a:pt x="1513" y="2236"/>
                    <a:pt x="1544" y="2175"/>
                    <a:pt x="1574" y="2113"/>
                  </a:cubicBezTo>
                  <a:lnTo>
                    <a:pt x="1574" y="1990"/>
                  </a:lnTo>
                  <a:cubicBezTo>
                    <a:pt x="1544" y="1588"/>
                    <a:pt x="1698" y="1187"/>
                    <a:pt x="1945" y="848"/>
                  </a:cubicBezTo>
                  <a:lnTo>
                    <a:pt x="1945" y="848"/>
                  </a:lnTo>
                  <a:cubicBezTo>
                    <a:pt x="1914" y="940"/>
                    <a:pt x="1914" y="1033"/>
                    <a:pt x="1914" y="1125"/>
                  </a:cubicBezTo>
                  <a:cubicBezTo>
                    <a:pt x="1914" y="1372"/>
                    <a:pt x="1976" y="1650"/>
                    <a:pt x="2099" y="1866"/>
                  </a:cubicBezTo>
                  <a:cubicBezTo>
                    <a:pt x="2346" y="2298"/>
                    <a:pt x="2778" y="2607"/>
                    <a:pt x="3272" y="2668"/>
                  </a:cubicBezTo>
                  <a:lnTo>
                    <a:pt x="3642" y="2668"/>
                  </a:lnTo>
                  <a:cubicBezTo>
                    <a:pt x="4136" y="2607"/>
                    <a:pt x="4568" y="2298"/>
                    <a:pt x="4815" y="1866"/>
                  </a:cubicBezTo>
                  <a:cubicBezTo>
                    <a:pt x="4938" y="1650"/>
                    <a:pt x="5000" y="1372"/>
                    <a:pt x="5000" y="1125"/>
                  </a:cubicBezTo>
                  <a:cubicBezTo>
                    <a:pt x="5000" y="1033"/>
                    <a:pt x="4969" y="940"/>
                    <a:pt x="4969" y="848"/>
                  </a:cubicBezTo>
                  <a:close/>
                  <a:moveTo>
                    <a:pt x="2329" y="1"/>
                  </a:moveTo>
                  <a:cubicBezTo>
                    <a:pt x="2281" y="1"/>
                    <a:pt x="2233" y="14"/>
                    <a:pt x="2192" y="45"/>
                  </a:cubicBezTo>
                  <a:cubicBezTo>
                    <a:pt x="1544" y="477"/>
                    <a:pt x="1142" y="1187"/>
                    <a:pt x="1142" y="1990"/>
                  </a:cubicBezTo>
                  <a:cubicBezTo>
                    <a:pt x="494" y="2360"/>
                    <a:pt x="62" y="3070"/>
                    <a:pt x="31" y="3841"/>
                  </a:cubicBezTo>
                  <a:cubicBezTo>
                    <a:pt x="1" y="3903"/>
                    <a:pt x="31" y="3965"/>
                    <a:pt x="93" y="4026"/>
                  </a:cubicBezTo>
                  <a:lnTo>
                    <a:pt x="93" y="4057"/>
                  </a:lnTo>
                  <a:cubicBezTo>
                    <a:pt x="124" y="4088"/>
                    <a:pt x="186" y="4119"/>
                    <a:pt x="278" y="4119"/>
                  </a:cubicBezTo>
                  <a:cubicBezTo>
                    <a:pt x="371" y="4119"/>
                    <a:pt x="494" y="4057"/>
                    <a:pt x="525" y="3965"/>
                  </a:cubicBezTo>
                  <a:cubicBezTo>
                    <a:pt x="618" y="3749"/>
                    <a:pt x="772" y="3563"/>
                    <a:pt x="988" y="3440"/>
                  </a:cubicBezTo>
                  <a:cubicBezTo>
                    <a:pt x="1142" y="3347"/>
                    <a:pt x="1297" y="3286"/>
                    <a:pt x="1451" y="3286"/>
                  </a:cubicBezTo>
                  <a:lnTo>
                    <a:pt x="1451" y="3317"/>
                  </a:lnTo>
                  <a:cubicBezTo>
                    <a:pt x="1451" y="3841"/>
                    <a:pt x="1667" y="4335"/>
                    <a:pt x="2037" y="4705"/>
                  </a:cubicBezTo>
                  <a:cubicBezTo>
                    <a:pt x="2161" y="4860"/>
                    <a:pt x="2315" y="4952"/>
                    <a:pt x="2500" y="5045"/>
                  </a:cubicBezTo>
                  <a:cubicBezTo>
                    <a:pt x="2408" y="5199"/>
                    <a:pt x="2284" y="5292"/>
                    <a:pt x="2130" y="5384"/>
                  </a:cubicBezTo>
                  <a:cubicBezTo>
                    <a:pt x="1914" y="5508"/>
                    <a:pt x="1667" y="5539"/>
                    <a:pt x="1451" y="5539"/>
                  </a:cubicBezTo>
                  <a:cubicBezTo>
                    <a:pt x="1431" y="5535"/>
                    <a:pt x="1411" y="5533"/>
                    <a:pt x="1392" y="5533"/>
                  </a:cubicBezTo>
                  <a:cubicBezTo>
                    <a:pt x="1266" y="5533"/>
                    <a:pt x="1169" y="5617"/>
                    <a:pt x="1142" y="5724"/>
                  </a:cubicBezTo>
                  <a:cubicBezTo>
                    <a:pt x="1112" y="5847"/>
                    <a:pt x="1173" y="5971"/>
                    <a:pt x="1297" y="6032"/>
                  </a:cubicBezTo>
                  <a:cubicBezTo>
                    <a:pt x="1614" y="6191"/>
                    <a:pt x="1958" y="6269"/>
                    <a:pt x="2305" y="6269"/>
                  </a:cubicBezTo>
                  <a:cubicBezTo>
                    <a:pt x="2699" y="6269"/>
                    <a:pt x="3095" y="6168"/>
                    <a:pt x="3457" y="5971"/>
                  </a:cubicBezTo>
                  <a:cubicBezTo>
                    <a:pt x="3802" y="6168"/>
                    <a:pt x="4200" y="6269"/>
                    <a:pt x="4599" y="6269"/>
                  </a:cubicBezTo>
                  <a:cubicBezTo>
                    <a:pt x="4949" y="6269"/>
                    <a:pt x="5300" y="6191"/>
                    <a:pt x="5617" y="6032"/>
                  </a:cubicBezTo>
                  <a:cubicBezTo>
                    <a:pt x="5710" y="5971"/>
                    <a:pt x="5772" y="5847"/>
                    <a:pt x="5741" y="5724"/>
                  </a:cubicBezTo>
                  <a:cubicBezTo>
                    <a:pt x="5714" y="5617"/>
                    <a:pt x="5617" y="5533"/>
                    <a:pt x="5512" y="5533"/>
                  </a:cubicBezTo>
                  <a:cubicBezTo>
                    <a:pt x="5496" y="5533"/>
                    <a:pt x="5479" y="5535"/>
                    <a:pt x="5463" y="5539"/>
                  </a:cubicBezTo>
                  <a:cubicBezTo>
                    <a:pt x="5216" y="5539"/>
                    <a:pt x="4969" y="5508"/>
                    <a:pt x="4784" y="5384"/>
                  </a:cubicBezTo>
                  <a:cubicBezTo>
                    <a:pt x="4630" y="5292"/>
                    <a:pt x="4506" y="5199"/>
                    <a:pt x="4414" y="5045"/>
                  </a:cubicBezTo>
                  <a:cubicBezTo>
                    <a:pt x="5062" y="4705"/>
                    <a:pt x="5463" y="4026"/>
                    <a:pt x="5463" y="3317"/>
                  </a:cubicBezTo>
                  <a:lnTo>
                    <a:pt x="5463" y="3255"/>
                  </a:lnTo>
                  <a:cubicBezTo>
                    <a:pt x="5617" y="3286"/>
                    <a:pt x="5772" y="3317"/>
                    <a:pt x="5926" y="3409"/>
                  </a:cubicBezTo>
                  <a:cubicBezTo>
                    <a:pt x="6111" y="3533"/>
                    <a:pt x="6296" y="3718"/>
                    <a:pt x="6389" y="3934"/>
                  </a:cubicBezTo>
                  <a:cubicBezTo>
                    <a:pt x="6420" y="4026"/>
                    <a:pt x="6512" y="4088"/>
                    <a:pt x="6636" y="4088"/>
                  </a:cubicBezTo>
                  <a:cubicBezTo>
                    <a:pt x="6698" y="4088"/>
                    <a:pt x="6759" y="4057"/>
                    <a:pt x="6821" y="4026"/>
                  </a:cubicBezTo>
                  <a:cubicBezTo>
                    <a:pt x="6883" y="3965"/>
                    <a:pt x="6914" y="3903"/>
                    <a:pt x="6914" y="3810"/>
                  </a:cubicBezTo>
                  <a:cubicBezTo>
                    <a:pt x="6852" y="3039"/>
                    <a:pt x="6420" y="2360"/>
                    <a:pt x="5772" y="1990"/>
                  </a:cubicBezTo>
                  <a:cubicBezTo>
                    <a:pt x="5772" y="1187"/>
                    <a:pt x="5370" y="477"/>
                    <a:pt x="4722" y="45"/>
                  </a:cubicBezTo>
                  <a:cubicBezTo>
                    <a:pt x="4681" y="14"/>
                    <a:pt x="4633" y="1"/>
                    <a:pt x="4585" y="1"/>
                  </a:cubicBezTo>
                  <a:cubicBezTo>
                    <a:pt x="4489" y="1"/>
                    <a:pt x="4393" y="56"/>
                    <a:pt x="4352" y="138"/>
                  </a:cubicBezTo>
                  <a:cubicBezTo>
                    <a:pt x="4290" y="230"/>
                    <a:pt x="4321" y="354"/>
                    <a:pt x="4383" y="416"/>
                  </a:cubicBezTo>
                  <a:cubicBezTo>
                    <a:pt x="4506" y="632"/>
                    <a:pt x="4599" y="848"/>
                    <a:pt x="4599" y="1095"/>
                  </a:cubicBezTo>
                  <a:cubicBezTo>
                    <a:pt x="4599" y="1280"/>
                    <a:pt x="4568" y="1434"/>
                    <a:pt x="4476" y="1588"/>
                  </a:cubicBezTo>
                  <a:cubicBezTo>
                    <a:pt x="4167" y="1403"/>
                    <a:pt x="3827" y="1311"/>
                    <a:pt x="3457" y="1311"/>
                  </a:cubicBezTo>
                  <a:cubicBezTo>
                    <a:pt x="3087" y="1311"/>
                    <a:pt x="2747" y="1403"/>
                    <a:pt x="2439" y="1588"/>
                  </a:cubicBezTo>
                  <a:cubicBezTo>
                    <a:pt x="2253" y="1218"/>
                    <a:pt x="2284" y="755"/>
                    <a:pt x="2531" y="416"/>
                  </a:cubicBezTo>
                  <a:cubicBezTo>
                    <a:pt x="2593" y="354"/>
                    <a:pt x="2593" y="230"/>
                    <a:pt x="2562" y="138"/>
                  </a:cubicBezTo>
                  <a:cubicBezTo>
                    <a:pt x="2521" y="56"/>
                    <a:pt x="2425" y="1"/>
                    <a:pt x="23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62" name="Google Shape;15162;p98"/>
          <p:cNvSpPr txBox="1"/>
          <p:nvPr/>
        </p:nvSpPr>
        <p:spPr>
          <a:xfrm>
            <a:off x="2760900" y="1188000"/>
            <a:ext cx="36222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Laboratory</a:t>
            </a:r>
            <a:endParaRPr sz="1600">
              <a:solidFill>
                <a:srgbClr val="FFFFFF"/>
              </a:solidFill>
            </a:endParaRPr>
          </a:p>
        </p:txBody>
      </p:sp>
      <p:grpSp>
        <p:nvGrpSpPr>
          <p:cNvPr id="15163" name="Google Shape;15163;p98"/>
          <p:cNvGrpSpPr/>
          <p:nvPr/>
        </p:nvGrpSpPr>
        <p:grpSpPr>
          <a:xfrm>
            <a:off x="1744968" y="1765786"/>
            <a:ext cx="432875" cy="345275"/>
            <a:chOff x="2480288" y="2463956"/>
            <a:chExt cx="432875" cy="345275"/>
          </a:xfrm>
        </p:grpSpPr>
        <p:sp>
          <p:nvSpPr>
            <p:cNvPr id="15164" name="Google Shape;15164;p98"/>
            <p:cNvSpPr/>
            <p:nvPr/>
          </p:nvSpPr>
          <p:spPr>
            <a:xfrm>
              <a:off x="2673188" y="2611856"/>
              <a:ext cx="60975" cy="52325"/>
            </a:xfrm>
            <a:custGeom>
              <a:avLst/>
              <a:gdLst/>
              <a:ahLst/>
              <a:cxnLst/>
              <a:rect l="l" t="t" r="r" b="b"/>
              <a:pathLst>
                <a:path w="2439" h="2093" extrusionOk="0">
                  <a:moveTo>
                    <a:pt x="1402" y="422"/>
                  </a:moveTo>
                  <a:cubicBezTo>
                    <a:pt x="1560" y="422"/>
                    <a:pt x="1721" y="480"/>
                    <a:pt x="1852" y="612"/>
                  </a:cubicBezTo>
                  <a:cubicBezTo>
                    <a:pt x="2253" y="1013"/>
                    <a:pt x="1975" y="1692"/>
                    <a:pt x="1420" y="1692"/>
                  </a:cubicBezTo>
                  <a:cubicBezTo>
                    <a:pt x="1049" y="1692"/>
                    <a:pt x="772" y="1414"/>
                    <a:pt x="772" y="1044"/>
                  </a:cubicBezTo>
                  <a:cubicBezTo>
                    <a:pt x="772" y="670"/>
                    <a:pt x="1079" y="422"/>
                    <a:pt x="1402" y="422"/>
                  </a:cubicBezTo>
                  <a:close/>
                  <a:moveTo>
                    <a:pt x="1387" y="1"/>
                  </a:moveTo>
                  <a:cubicBezTo>
                    <a:pt x="1130" y="1"/>
                    <a:pt x="867" y="94"/>
                    <a:pt x="648" y="303"/>
                  </a:cubicBezTo>
                  <a:cubicBezTo>
                    <a:pt x="0" y="982"/>
                    <a:pt x="463" y="2093"/>
                    <a:pt x="1420" y="2093"/>
                  </a:cubicBezTo>
                  <a:cubicBezTo>
                    <a:pt x="1975" y="2093"/>
                    <a:pt x="2438" y="1630"/>
                    <a:pt x="2438" y="1044"/>
                  </a:cubicBezTo>
                  <a:cubicBezTo>
                    <a:pt x="2438" y="416"/>
                    <a:pt x="1927" y="1"/>
                    <a:pt x="13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98"/>
            <p:cNvSpPr/>
            <p:nvPr/>
          </p:nvSpPr>
          <p:spPr>
            <a:xfrm>
              <a:off x="2653113" y="2527031"/>
              <a:ext cx="110350" cy="75425"/>
            </a:xfrm>
            <a:custGeom>
              <a:avLst/>
              <a:gdLst/>
              <a:ahLst/>
              <a:cxnLst/>
              <a:rect l="l" t="t" r="r" b="b"/>
              <a:pathLst>
                <a:path w="4414" h="3017" extrusionOk="0">
                  <a:moveTo>
                    <a:pt x="2192" y="394"/>
                  </a:moveTo>
                  <a:cubicBezTo>
                    <a:pt x="2693" y="394"/>
                    <a:pt x="3195" y="486"/>
                    <a:pt x="3673" y="671"/>
                  </a:cubicBezTo>
                  <a:cubicBezTo>
                    <a:pt x="3858" y="764"/>
                    <a:pt x="3951" y="980"/>
                    <a:pt x="3889" y="1165"/>
                  </a:cubicBezTo>
                  <a:lnTo>
                    <a:pt x="3334" y="2492"/>
                  </a:lnTo>
                  <a:cubicBezTo>
                    <a:pt x="2979" y="2292"/>
                    <a:pt x="2578" y="2191"/>
                    <a:pt x="2176" y="2191"/>
                  </a:cubicBezTo>
                  <a:cubicBezTo>
                    <a:pt x="1775" y="2191"/>
                    <a:pt x="1374" y="2292"/>
                    <a:pt x="1019" y="2492"/>
                  </a:cubicBezTo>
                  <a:lnTo>
                    <a:pt x="494" y="1165"/>
                  </a:lnTo>
                  <a:cubicBezTo>
                    <a:pt x="464" y="1073"/>
                    <a:pt x="464" y="949"/>
                    <a:pt x="494" y="887"/>
                  </a:cubicBezTo>
                  <a:lnTo>
                    <a:pt x="525" y="887"/>
                  </a:lnTo>
                  <a:cubicBezTo>
                    <a:pt x="556" y="795"/>
                    <a:pt x="618" y="702"/>
                    <a:pt x="710" y="671"/>
                  </a:cubicBezTo>
                  <a:cubicBezTo>
                    <a:pt x="1189" y="486"/>
                    <a:pt x="1690" y="394"/>
                    <a:pt x="2192" y="394"/>
                  </a:cubicBezTo>
                  <a:close/>
                  <a:moveTo>
                    <a:pt x="2207" y="0"/>
                  </a:moveTo>
                  <a:cubicBezTo>
                    <a:pt x="1659" y="0"/>
                    <a:pt x="1112" y="101"/>
                    <a:pt x="587" y="301"/>
                  </a:cubicBezTo>
                  <a:cubicBezTo>
                    <a:pt x="186" y="455"/>
                    <a:pt x="1" y="918"/>
                    <a:pt x="155" y="1289"/>
                  </a:cubicBezTo>
                  <a:lnTo>
                    <a:pt x="772" y="2894"/>
                  </a:lnTo>
                  <a:cubicBezTo>
                    <a:pt x="803" y="2955"/>
                    <a:pt x="834" y="2986"/>
                    <a:pt x="896" y="3017"/>
                  </a:cubicBezTo>
                  <a:cubicBezTo>
                    <a:pt x="957" y="3017"/>
                    <a:pt x="1019" y="3017"/>
                    <a:pt x="1081" y="2986"/>
                  </a:cubicBezTo>
                  <a:cubicBezTo>
                    <a:pt x="1420" y="2724"/>
                    <a:pt x="1814" y="2593"/>
                    <a:pt x="2207" y="2593"/>
                  </a:cubicBezTo>
                  <a:cubicBezTo>
                    <a:pt x="2601" y="2593"/>
                    <a:pt x="2994" y="2724"/>
                    <a:pt x="3334" y="2986"/>
                  </a:cubicBezTo>
                  <a:cubicBezTo>
                    <a:pt x="3365" y="3007"/>
                    <a:pt x="3402" y="3017"/>
                    <a:pt x="3441" y="3017"/>
                  </a:cubicBezTo>
                  <a:cubicBezTo>
                    <a:pt x="3519" y="3017"/>
                    <a:pt x="3601" y="2976"/>
                    <a:pt x="3642" y="2894"/>
                  </a:cubicBezTo>
                  <a:lnTo>
                    <a:pt x="4260" y="1289"/>
                  </a:lnTo>
                  <a:cubicBezTo>
                    <a:pt x="4414" y="918"/>
                    <a:pt x="4229" y="455"/>
                    <a:pt x="3827" y="301"/>
                  </a:cubicBezTo>
                  <a:cubicBezTo>
                    <a:pt x="3303" y="101"/>
                    <a:pt x="2755" y="0"/>
                    <a:pt x="2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98"/>
            <p:cNvSpPr/>
            <p:nvPr/>
          </p:nvSpPr>
          <p:spPr>
            <a:xfrm>
              <a:off x="2596788" y="2623281"/>
              <a:ext cx="94925" cy="102350"/>
            </a:xfrm>
            <a:custGeom>
              <a:avLst/>
              <a:gdLst/>
              <a:ahLst/>
              <a:cxnLst/>
              <a:rect l="l" t="t" r="r" b="b"/>
              <a:pathLst>
                <a:path w="3797" h="4094" extrusionOk="0">
                  <a:moveTo>
                    <a:pt x="2192" y="432"/>
                  </a:moveTo>
                  <a:cubicBezTo>
                    <a:pt x="2192" y="833"/>
                    <a:pt x="2254" y="1235"/>
                    <a:pt x="2439" y="1605"/>
                  </a:cubicBezTo>
                  <a:cubicBezTo>
                    <a:pt x="2624" y="1975"/>
                    <a:pt x="2902" y="2284"/>
                    <a:pt x="3241" y="2500"/>
                  </a:cubicBezTo>
                  <a:lnTo>
                    <a:pt x="2284" y="3580"/>
                  </a:lnTo>
                  <a:cubicBezTo>
                    <a:pt x="2198" y="3649"/>
                    <a:pt x="2092" y="3690"/>
                    <a:pt x="1988" y="3690"/>
                  </a:cubicBezTo>
                  <a:cubicBezTo>
                    <a:pt x="1907" y="3690"/>
                    <a:pt x="1827" y="3665"/>
                    <a:pt x="1760" y="3611"/>
                  </a:cubicBezTo>
                  <a:cubicBezTo>
                    <a:pt x="1019" y="2932"/>
                    <a:pt x="556" y="1975"/>
                    <a:pt x="464" y="988"/>
                  </a:cubicBezTo>
                  <a:cubicBezTo>
                    <a:pt x="464" y="772"/>
                    <a:pt x="587" y="617"/>
                    <a:pt x="772" y="587"/>
                  </a:cubicBezTo>
                  <a:lnTo>
                    <a:pt x="2192" y="432"/>
                  </a:lnTo>
                  <a:close/>
                  <a:moveTo>
                    <a:pt x="2439" y="0"/>
                  </a:moveTo>
                  <a:lnTo>
                    <a:pt x="741" y="185"/>
                  </a:lnTo>
                  <a:cubicBezTo>
                    <a:pt x="556" y="185"/>
                    <a:pt x="371" y="278"/>
                    <a:pt x="217" y="432"/>
                  </a:cubicBezTo>
                  <a:cubicBezTo>
                    <a:pt x="93" y="587"/>
                    <a:pt x="1" y="803"/>
                    <a:pt x="32" y="1019"/>
                  </a:cubicBezTo>
                  <a:cubicBezTo>
                    <a:pt x="93" y="1543"/>
                    <a:pt x="248" y="2099"/>
                    <a:pt x="494" y="2593"/>
                  </a:cubicBezTo>
                  <a:cubicBezTo>
                    <a:pt x="741" y="3086"/>
                    <a:pt x="1081" y="3518"/>
                    <a:pt x="1482" y="3889"/>
                  </a:cubicBezTo>
                  <a:cubicBezTo>
                    <a:pt x="1632" y="4024"/>
                    <a:pt x="1826" y="4093"/>
                    <a:pt x="2018" y="4093"/>
                  </a:cubicBezTo>
                  <a:cubicBezTo>
                    <a:pt x="2220" y="4093"/>
                    <a:pt x="2420" y="4016"/>
                    <a:pt x="2562" y="3858"/>
                  </a:cubicBezTo>
                  <a:lnTo>
                    <a:pt x="3735" y="2562"/>
                  </a:lnTo>
                  <a:cubicBezTo>
                    <a:pt x="3797" y="2469"/>
                    <a:pt x="3766" y="2315"/>
                    <a:pt x="3673" y="2253"/>
                  </a:cubicBezTo>
                  <a:cubicBezTo>
                    <a:pt x="2902" y="1883"/>
                    <a:pt x="2500" y="1080"/>
                    <a:pt x="2655" y="247"/>
                  </a:cubicBezTo>
                  <a:cubicBezTo>
                    <a:pt x="2686" y="124"/>
                    <a:pt x="2562" y="0"/>
                    <a:pt x="2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98"/>
            <p:cNvSpPr/>
            <p:nvPr/>
          </p:nvSpPr>
          <p:spPr>
            <a:xfrm>
              <a:off x="2724863" y="2623931"/>
              <a:ext cx="94925" cy="102000"/>
            </a:xfrm>
            <a:custGeom>
              <a:avLst/>
              <a:gdLst/>
              <a:ahLst/>
              <a:cxnLst/>
              <a:rect l="l" t="t" r="r" b="b"/>
              <a:pathLst>
                <a:path w="3797" h="4080" extrusionOk="0">
                  <a:moveTo>
                    <a:pt x="1606" y="437"/>
                  </a:moveTo>
                  <a:lnTo>
                    <a:pt x="3025" y="561"/>
                  </a:lnTo>
                  <a:cubicBezTo>
                    <a:pt x="3210" y="591"/>
                    <a:pt x="3365" y="746"/>
                    <a:pt x="3365" y="931"/>
                  </a:cubicBezTo>
                  <a:cubicBezTo>
                    <a:pt x="3272" y="1949"/>
                    <a:pt x="2809" y="2875"/>
                    <a:pt x="2038" y="3585"/>
                  </a:cubicBezTo>
                  <a:cubicBezTo>
                    <a:pt x="1966" y="3628"/>
                    <a:pt x="1881" y="3651"/>
                    <a:pt x="1798" y="3651"/>
                  </a:cubicBezTo>
                  <a:cubicBezTo>
                    <a:pt x="1703" y="3651"/>
                    <a:pt x="1610" y="3620"/>
                    <a:pt x="1544" y="3554"/>
                  </a:cubicBezTo>
                  <a:lnTo>
                    <a:pt x="556" y="2474"/>
                  </a:lnTo>
                  <a:cubicBezTo>
                    <a:pt x="896" y="2258"/>
                    <a:pt x="1174" y="1949"/>
                    <a:pt x="1359" y="1579"/>
                  </a:cubicBezTo>
                  <a:cubicBezTo>
                    <a:pt x="1544" y="1240"/>
                    <a:pt x="1606" y="838"/>
                    <a:pt x="1606" y="437"/>
                  </a:cubicBezTo>
                  <a:close/>
                  <a:moveTo>
                    <a:pt x="1343" y="0"/>
                  </a:moveTo>
                  <a:cubicBezTo>
                    <a:pt x="1217" y="0"/>
                    <a:pt x="1146" y="111"/>
                    <a:pt x="1174" y="221"/>
                  </a:cubicBezTo>
                  <a:cubicBezTo>
                    <a:pt x="1235" y="622"/>
                    <a:pt x="1174" y="1024"/>
                    <a:pt x="988" y="1394"/>
                  </a:cubicBezTo>
                  <a:cubicBezTo>
                    <a:pt x="803" y="1733"/>
                    <a:pt x="525" y="2042"/>
                    <a:pt x="155" y="2227"/>
                  </a:cubicBezTo>
                  <a:cubicBezTo>
                    <a:pt x="32" y="2289"/>
                    <a:pt x="1" y="2443"/>
                    <a:pt x="93" y="2536"/>
                  </a:cubicBezTo>
                  <a:lnTo>
                    <a:pt x="1235" y="3801"/>
                  </a:lnTo>
                  <a:lnTo>
                    <a:pt x="1235" y="3832"/>
                  </a:lnTo>
                  <a:cubicBezTo>
                    <a:pt x="1381" y="3994"/>
                    <a:pt x="1586" y="4079"/>
                    <a:pt x="1793" y="4079"/>
                  </a:cubicBezTo>
                  <a:cubicBezTo>
                    <a:pt x="1980" y="4079"/>
                    <a:pt x="2169" y="4009"/>
                    <a:pt x="2315" y="3863"/>
                  </a:cubicBezTo>
                  <a:cubicBezTo>
                    <a:pt x="2717" y="3492"/>
                    <a:pt x="3056" y="3060"/>
                    <a:pt x="3303" y="2567"/>
                  </a:cubicBezTo>
                  <a:cubicBezTo>
                    <a:pt x="3550" y="2073"/>
                    <a:pt x="3704" y="1517"/>
                    <a:pt x="3766" y="993"/>
                  </a:cubicBezTo>
                  <a:cubicBezTo>
                    <a:pt x="3797" y="561"/>
                    <a:pt x="3488" y="190"/>
                    <a:pt x="3056" y="159"/>
                  </a:cubicBezTo>
                  <a:lnTo>
                    <a:pt x="1390" y="5"/>
                  </a:lnTo>
                  <a:cubicBezTo>
                    <a:pt x="1373" y="2"/>
                    <a:pt x="1358" y="0"/>
                    <a:pt x="13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98"/>
            <p:cNvSpPr/>
            <p:nvPr/>
          </p:nvSpPr>
          <p:spPr>
            <a:xfrm>
              <a:off x="2480288" y="2463956"/>
              <a:ext cx="432875" cy="345275"/>
            </a:xfrm>
            <a:custGeom>
              <a:avLst/>
              <a:gdLst/>
              <a:ahLst/>
              <a:cxnLst/>
              <a:rect l="l" t="t" r="r" b="b"/>
              <a:pathLst>
                <a:path w="17315" h="13811" extrusionOk="0">
                  <a:moveTo>
                    <a:pt x="9095" y="0"/>
                  </a:moveTo>
                  <a:cubicBezTo>
                    <a:pt x="7461" y="0"/>
                    <a:pt x="5802" y="576"/>
                    <a:pt x="4445" y="1806"/>
                  </a:cubicBezTo>
                  <a:cubicBezTo>
                    <a:pt x="4300" y="1951"/>
                    <a:pt x="4439" y="2171"/>
                    <a:pt x="4595" y="2171"/>
                  </a:cubicBezTo>
                  <a:cubicBezTo>
                    <a:pt x="4638" y="2171"/>
                    <a:pt x="4682" y="2154"/>
                    <a:pt x="4722" y="2114"/>
                  </a:cubicBezTo>
                  <a:cubicBezTo>
                    <a:pt x="5975" y="993"/>
                    <a:pt x="7537" y="442"/>
                    <a:pt x="9093" y="442"/>
                  </a:cubicBezTo>
                  <a:cubicBezTo>
                    <a:pt x="10835" y="442"/>
                    <a:pt x="12570" y="1132"/>
                    <a:pt x="13858" y="2485"/>
                  </a:cubicBezTo>
                  <a:cubicBezTo>
                    <a:pt x="16296" y="5077"/>
                    <a:pt x="16234" y="9120"/>
                    <a:pt x="13734" y="11620"/>
                  </a:cubicBezTo>
                  <a:cubicBezTo>
                    <a:pt x="12465" y="12905"/>
                    <a:pt x="10798" y="13545"/>
                    <a:pt x="9124" y="13545"/>
                  </a:cubicBezTo>
                  <a:cubicBezTo>
                    <a:pt x="7503" y="13545"/>
                    <a:pt x="5875" y="12943"/>
                    <a:pt x="4599" y="11743"/>
                  </a:cubicBezTo>
                  <a:cubicBezTo>
                    <a:pt x="2007" y="9305"/>
                    <a:pt x="1852" y="5262"/>
                    <a:pt x="4198" y="2639"/>
                  </a:cubicBezTo>
                  <a:cubicBezTo>
                    <a:pt x="4336" y="2478"/>
                    <a:pt x="4200" y="2283"/>
                    <a:pt x="4058" y="2283"/>
                  </a:cubicBezTo>
                  <a:cubicBezTo>
                    <a:pt x="4009" y="2283"/>
                    <a:pt x="3959" y="2306"/>
                    <a:pt x="3920" y="2361"/>
                  </a:cubicBezTo>
                  <a:cubicBezTo>
                    <a:pt x="1" y="6836"/>
                    <a:pt x="3179" y="13811"/>
                    <a:pt x="9136" y="13811"/>
                  </a:cubicBezTo>
                  <a:cubicBezTo>
                    <a:pt x="13981" y="13811"/>
                    <a:pt x="17314" y="8935"/>
                    <a:pt x="15555" y="4398"/>
                  </a:cubicBezTo>
                  <a:cubicBezTo>
                    <a:pt x="14457" y="1586"/>
                    <a:pt x="11809" y="0"/>
                    <a:pt x="90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98"/>
            <p:cNvSpPr/>
            <p:nvPr/>
          </p:nvSpPr>
          <p:spPr>
            <a:xfrm>
              <a:off x="2545863" y="2492756"/>
              <a:ext cx="327175" cy="289200"/>
            </a:xfrm>
            <a:custGeom>
              <a:avLst/>
              <a:gdLst/>
              <a:ahLst/>
              <a:cxnLst/>
              <a:rect l="l" t="t" r="r" b="b"/>
              <a:pathLst>
                <a:path w="13087" h="11568" extrusionOk="0">
                  <a:moveTo>
                    <a:pt x="6529" y="0"/>
                  </a:moveTo>
                  <a:cubicBezTo>
                    <a:pt x="4734" y="0"/>
                    <a:pt x="2966" y="838"/>
                    <a:pt x="1822" y="2382"/>
                  </a:cubicBezTo>
                  <a:cubicBezTo>
                    <a:pt x="1" y="4913"/>
                    <a:pt x="495" y="8431"/>
                    <a:pt x="2964" y="10344"/>
                  </a:cubicBezTo>
                  <a:cubicBezTo>
                    <a:pt x="4012" y="11167"/>
                    <a:pt x="5261" y="11568"/>
                    <a:pt x="6506" y="11568"/>
                  </a:cubicBezTo>
                  <a:cubicBezTo>
                    <a:pt x="8154" y="11568"/>
                    <a:pt x="9796" y="10865"/>
                    <a:pt x="10957" y="9511"/>
                  </a:cubicBezTo>
                  <a:cubicBezTo>
                    <a:pt x="11018" y="9418"/>
                    <a:pt x="10988" y="9295"/>
                    <a:pt x="10926" y="9233"/>
                  </a:cubicBezTo>
                  <a:cubicBezTo>
                    <a:pt x="10887" y="9194"/>
                    <a:pt x="10843" y="9177"/>
                    <a:pt x="10800" y="9177"/>
                  </a:cubicBezTo>
                  <a:cubicBezTo>
                    <a:pt x="10741" y="9177"/>
                    <a:pt x="10684" y="9210"/>
                    <a:pt x="10648" y="9264"/>
                  </a:cubicBezTo>
                  <a:cubicBezTo>
                    <a:pt x="9557" y="10531"/>
                    <a:pt x="8005" y="11196"/>
                    <a:pt x="6442" y="11196"/>
                  </a:cubicBezTo>
                  <a:cubicBezTo>
                    <a:pt x="5265" y="11196"/>
                    <a:pt x="4082" y="10818"/>
                    <a:pt x="3087" y="10036"/>
                  </a:cubicBezTo>
                  <a:cubicBezTo>
                    <a:pt x="772" y="8215"/>
                    <a:pt x="340" y="4913"/>
                    <a:pt x="2069" y="2536"/>
                  </a:cubicBezTo>
                  <a:cubicBezTo>
                    <a:pt x="3136" y="1068"/>
                    <a:pt x="4793" y="283"/>
                    <a:pt x="6478" y="283"/>
                  </a:cubicBezTo>
                  <a:cubicBezTo>
                    <a:pt x="7521" y="283"/>
                    <a:pt x="8574" y="584"/>
                    <a:pt x="9506" y="1209"/>
                  </a:cubicBezTo>
                  <a:cubicBezTo>
                    <a:pt x="11944" y="2845"/>
                    <a:pt x="12654" y="6147"/>
                    <a:pt x="11080" y="8616"/>
                  </a:cubicBezTo>
                  <a:cubicBezTo>
                    <a:pt x="11018" y="8709"/>
                    <a:pt x="11049" y="8832"/>
                    <a:pt x="11142" y="8894"/>
                  </a:cubicBezTo>
                  <a:cubicBezTo>
                    <a:pt x="11175" y="8916"/>
                    <a:pt x="11211" y="8926"/>
                    <a:pt x="11248" y="8926"/>
                  </a:cubicBezTo>
                  <a:cubicBezTo>
                    <a:pt x="11314" y="8926"/>
                    <a:pt x="11380" y="8892"/>
                    <a:pt x="11420" y="8832"/>
                  </a:cubicBezTo>
                  <a:cubicBezTo>
                    <a:pt x="13086" y="6209"/>
                    <a:pt x="12315" y="2721"/>
                    <a:pt x="9753" y="993"/>
                  </a:cubicBezTo>
                  <a:cubicBezTo>
                    <a:pt x="8762" y="321"/>
                    <a:pt x="7641" y="0"/>
                    <a:pt x="6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0" name="Google Shape;15170;p98"/>
          <p:cNvGrpSpPr/>
          <p:nvPr/>
        </p:nvGrpSpPr>
        <p:grpSpPr>
          <a:xfrm>
            <a:off x="2526336" y="1766361"/>
            <a:ext cx="362650" cy="344125"/>
            <a:chOff x="1766613" y="2464331"/>
            <a:chExt cx="362650" cy="344125"/>
          </a:xfrm>
        </p:grpSpPr>
        <p:sp>
          <p:nvSpPr>
            <p:cNvPr id="15171" name="Google Shape;15171;p98"/>
            <p:cNvSpPr/>
            <p:nvPr/>
          </p:nvSpPr>
          <p:spPr>
            <a:xfrm>
              <a:off x="1885438" y="2722806"/>
              <a:ext cx="10050" cy="20850"/>
            </a:xfrm>
            <a:custGeom>
              <a:avLst/>
              <a:gdLst/>
              <a:ahLst/>
              <a:cxnLst/>
              <a:rect l="l" t="t" r="r" b="b"/>
              <a:pathLst>
                <a:path w="402" h="834" extrusionOk="0">
                  <a:moveTo>
                    <a:pt x="185" y="0"/>
                  </a:moveTo>
                  <a:cubicBezTo>
                    <a:pt x="93" y="0"/>
                    <a:pt x="0" y="93"/>
                    <a:pt x="0" y="216"/>
                  </a:cubicBezTo>
                  <a:lnTo>
                    <a:pt x="0" y="618"/>
                  </a:lnTo>
                  <a:cubicBezTo>
                    <a:pt x="0" y="741"/>
                    <a:pt x="93" y="834"/>
                    <a:pt x="185" y="834"/>
                  </a:cubicBezTo>
                  <a:cubicBezTo>
                    <a:pt x="309" y="834"/>
                    <a:pt x="401" y="741"/>
                    <a:pt x="401" y="618"/>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98"/>
            <p:cNvSpPr/>
            <p:nvPr/>
          </p:nvSpPr>
          <p:spPr>
            <a:xfrm>
              <a:off x="2000388" y="2722806"/>
              <a:ext cx="10050" cy="20850"/>
            </a:xfrm>
            <a:custGeom>
              <a:avLst/>
              <a:gdLst/>
              <a:ahLst/>
              <a:cxnLst/>
              <a:rect l="l" t="t" r="r" b="b"/>
              <a:pathLst>
                <a:path w="402" h="834" extrusionOk="0">
                  <a:moveTo>
                    <a:pt x="216" y="0"/>
                  </a:moveTo>
                  <a:cubicBezTo>
                    <a:pt x="93" y="0"/>
                    <a:pt x="0" y="93"/>
                    <a:pt x="0" y="216"/>
                  </a:cubicBezTo>
                  <a:lnTo>
                    <a:pt x="0" y="618"/>
                  </a:lnTo>
                  <a:cubicBezTo>
                    <a:pt x="0" y="741"/>
                    <a:pt x="93" y="834"/>
                    <a:pt x="216" y="834"/>
                  </a:cubicBezTo>
                  <a:cubicBezTo>
                    <a:pt x="309" y="834"/>
                    <a:pt x="402" y="741"/>
                    <a:pt x="402" y="618"/>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98"/>
            <p:cNvSpPr/>
            <p:nvPr/>
          </p:nvSpPr>
          <p:spPr>
            <a:xfrm>
              <a:off x="1928638" y="2732456"/>
              <a:ext cx="40150" cy="16400"/>
            </a:xfrm>
            <a:custGeom>
              <a:avLst/>
              <a:gdLst/>
              <a:ahLst/>
              <a:cxnLst/>
              <a:rect l="l" t="t" r="r" b="b"/>
              <a:pathLst>
                <a:path w="1606" h="656" extrusionOk="0">
                  <a:moveTo>
                    <a:pt x="216" y="0"/>
                  </a:moveTo>
                  <a:cubicBezTo>
                    <a:pt x="162" y="0"/>
                    <a:pt x="108" y="16"/>
                    <a:pt x="62" y="46"/>
                  </a:cubicBezTo>
                  <a:cubicBezTo>
                    <a:pt x="0" y="139"/>
                    <a:pt x="0" y="262"/>
                    <a:pt x="62" y="355"/>
                  </a:cubicBezTo>
                  <a:cubicBezTo>
                    <a:pt x="263" y="556"/>
                    <a:pt x="525" y="656"/>
                    <a:pt x="787" y="656"/>
                  </a:cubicBezTo>
                  <a:cubicBezTo>
                    <a:pt x="1050" y="656"/>
                    <a:pt x="1312" y="556"/>
                    <a:pt x="1513" y="355"/>
                  </a:cubicBezTo>
                  <a:cubicBezTo>
                    <a:pt x="1605" y="262"/>
                    <a:pt x="1605" y="139"/>
                    <a:pt x="1513" y="46"/>
                  </a:cubicBezTo>
                  <a:lnTo>
                    <a:pt x="1482" y="46"/>
                  </a:lnTo>
                  <a:cubicBezTo>
                    <a:pt x="1435" y="16"/>
                    <a:pt x="1381" y="0"/>
                    <a:pt x="1331" y="0"/>
                  </a:cubicBezTo>
                  <a:cubicBezTo>
                    <a:pt x="1281" y="0"/>
                    <a:pt x="1235" y="16"/>
                    <a:pt x="1204" y="46"/>
                  </a:cubicBezTo>
                  <a:cubicBezTo>
                    <a:pt x="1080" y="170"/>
                    <a:pt x="926" y="232"/>
                    <a:pt x="772" y="232"/>
                  </a:cubicBezTo>
                  <a:cubicBezTo>
                    <a:pt x="618" y="232"/>
                    <a:pt x="463" y="170"/>
                    <a:pt x="371" y="46"/>
                  </a:cubicBezTo>
                  <a:cubicBezTo>
                    <a:pt x="324" y="16"/>
                    <a:pt x="270"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98"/>
            <p:cNvSpPr/>
            <p:nvPr/>
          </p:nvSpPr>
          <p:spPr>
            <a:xfrm>
              <a:off x="1766613" y="2464331"/>
              <a:ext cx="362650" cy="344125"/>
            </a:xfrm>
            <a:custGeom>
              <a:avLst/>
              <a:gdLst/>
              <a:ahLst/>
              <a:cxnLst/>
              <a:rect l="l" t="t" r="r" b="b"/>
              <a:pathLst>
                <a:path w="14506" h="13765" extrusionOk="0">
                  <a:moveTo>
                    <a:pt x="7253" y="402"/>
                  </a:moveTo>
                  <a:cubicBezTo>
                    <a:pt x="7531" y="402"/>
                    <a:pt x="7994" y="402"/>
                    <a:pt x="8148" y="711"/>
                  </a:cubicBezTo>
                  <a:cubicBezTo>
                    <a:pt x="8333" y="1112"/>
                    <a:pt x="7932" y="1791"/>
                    <a:pt x="7716" y="2130"/>
                  </a:cubicBezTo>
                  <a:lnTo>
                    <a:pt x="6790" y="2130"/>
                  </a:lnTo>
                  <a:cubicBezTo>
                    <a:pt x="6574" y="1791"/>
                    <a:pt x="6173" y="1081"/>
                    <a:pt x="6358" y="711"/>
                  </a:cubicBezTo>
                  <a:cubicBezTo>
                    <a:pt x="6512" y="433"/>
                    <a:pt x="6975" y="402"/>
                    <a:pt x="7253" y="402"/>
                  </a:cubicBezTo>
                  <a:close/>
                  <a:moveTo>
                    <a:pt x="5586" y="2747"/>
                  </a:moveTo>
                  <a:cubicBezTo>
                    <a:pt x="5617" y="2747"/>
                    <a:pt x="5648" y="2778"/>
                    <a:pt x="5648" y="2809"/>
                  </a:cubicBezTo>
                  <a:cubicBezTo>
                    <a:pt x="5339" y="3612"/>
                    <a:pt x="4383" y="3889"/>
                    <a:pt x="4228" y="3951"/>
                  </a:cubicBezTo>
                  <a:lnTo>
                    <a:pt x="3148" y="3951"/>
                  </a:lnTo>
                  <a:cubicBezTo>
                    <a:pt x="2963" y="3889"/>
                    <a:pt x="2747" y="3797"/>
                    <a:pt x="2562" y="3704"/>
                  </a:cubicBezTo>
                  <a:cubicBezTo>
                    <a:pt x="2192" y="3519"/>
                    <a:pt x="1914" y="3210"/>
                    <a:pt x="1729" y="2809"/>
                  </a:cubicBezTo>
                  <a:cubicBezTo>
                    <a:pt x="1729" y="2778"/>
                    <a:pt x="1759" y="2747"/>
                    <a:pt x="1790" y="2747"/>
                  </a:cubicBezTo>
                  <a:close/>
                  <a:moveTo>
                    <a:pt x="4043" y="4321"/>
                  </a:moveTo>
                  <a:lnTo>
                    <a:pt x="4043" y="5216"/>
                  </a:lnTo>
                  <a:lnTo>
                    <a:pt x="3333" y="5031"/>
                  </a:lnTo>
                  <a:lnTo>
                    <a:pt x="3333" y="4321"/>
                  </a:lnTo>
                  <a:close/>
                  <a:moveTo>
                    <a:pt x="12746" y="4599"/>
                  </a:moveTo>
                  <a:cubicBezTo>
                    <a:pt x="12777" y="4599"/>
                    <a:pt x="12808" y="4661"/>
                    <a:pt x="12777" y="4692"/>
                  </a:cubicBezTo>
                  <a:cubicBezTo>
                    <a:pt x="12469" y="5463"/>
                    <a:pt x="11512" y="5772"/>
                    <a:pt x="11357" y="5803"/>
                  </a:cubicBezTo>
                  <a:lnTo>
                    <a:pt x="10308" y="5803"/>
                  </a:lnTo>
                  <a:cubicBezTo>
                    <a:pt x="10123" y="5741"/>
                    <a:pt x="9907" y="5679"/>
                    <a:pt x="9722" y="5556"/>
                  </a:cubicBezTo>
                  <a:cubicBezTo>
                    <a:pt x="9351" y="5371"/>
                    <a:pt x="9043" y="5062"/>
                    <a:pt x="8889" y="4692"/>
                  </a:cubicBezTo>
                  <a:cubicBezTo>
                    <a:pt x="8858" y="4661"/>
                    <a:pt x="8889" y="4599"/>
                    <a:pt x="8919" y="4599"/>
                  </a:cubicBezTo>
                  <a:close/>
                  <a:moveTo>
                    <a:pt x="7592" y="2531"/>
                  </a:moveTo>
                  <a:lnTo>
                    <a:pt x="7592" y="6173"/>
                  </a:lnTo>
                  <a:lnTo>
                    <a:pt x="6913" y="5988"/>
                  </a:lnTo>
                  <a:lnTo>
                    <a:pt x="6913" y="2531"/>
                  </a:lnTo>
                  <a:close/>
                  <a:moveTo>
                    <a:pt x="11203" y="6235"/>
                  </a:moveTo>
                  <a:lnTo>
                    <a:pt x="11203" y="7161"/>
                  </a:lnTo>
                  <a:lnTo>
                    <a:pt x="10493" y="6975"/>
                  </a:lnTo>
                  <a:lnTo>
                    <a:pt x="10462" y="6235"/>
                  </a:lnTo>
                  <a:close/>
                  <a:moveTo>
                    <a:pt x="3333" y="6543"/>
                  </a:moveTo>
                  <a:lnTo>
                    <a:pt x="4043" y="6759"/>
                  </a:lnTo>
                  <a:lnTo>
                    <a:pt x="4043" y="8981"/>
                  </a:lnTo>
                  <a:lnTo>
                    <a:pt x="3333" y="8981"/>
                  </a:lnTo>
                  <a:lnTo>
                    <a:pt x="3333" y="6543"/>
                  </a:lnTo>
                  <a:close/>
                  <a:moveTo>
                    <a:pt x="4444" y="6852"/>
                  </a:moveTo>
                  <a:lnTo>
                    <a:pt x="6512" y="7438"/>
                  </a:lnTo>
                  <a:lnTo>
                    <a:pt x="6512" y="8981"/>
                  </a:lnTo>
                  <a:lnTo>
                    <a:pt x="4444" y="8981"/>
                  </a:lnTo>
                  <a:lnTo>
                    <a:pt x="4444" y="6852"/>
                  </a:lnTo>
                  <a:close/>
                  <a:moveTo>
                    <a:pt x="6913" y="7562"/>
                  </a:moveTo>
                  <a:lnTo>
                    <a:pt x="7592" y="7747"/>
                  </a:lnTo>
                  <a:lnTo>
                    <a:pt x="7592" y="8981"/>
                  </a:lnTo>
                  <a:lnTo>
                    <a:pt x="6913" y="8981"/>
                  </a:lnTo>
                  <a:lnTo>
                    <a:pt x="6913" y="7562"/>
                  </a:lnTo>
                  <a:close/>
                  <a:moveTo>
                    <a:pt x="10462" y="8519"/>
                  </a:moveTo>
                  <a:lnTo>
                    <a:pt x="11172" y="8704"/>
                  </a:lnTo>
                  <a:lnTo>
                    <a:pt x="11172" y="8981"/>
                  </a:lnTo>
                  <a:lnTo>
                    <a:pt x="10462" y="8981"/>
                  </a:lnTo>
                  <a:lnTo>
                    <a:pt x="10462" y="8519"/>
                  </a:lnTo>
                  <a:close/>
                  <a:moveTo>
                    <a:pt x="8024" y="7840"/>
                  </a:moveTo>
                  <a:lnTo>
                    <a:pt x="10061" y="8395"/>
                  </a:lnTo>
                  <a:lnTo>
                    <a:pt x="10061" y="8981"/>
                  </a:lnTo>
                  <a:lnTo>
                    <a:pt x="8024" y="9012"/>
                  </a:lnTo>
                  <a:lnTo>
                    <a:pt x="8024" y="7840"/>
                  </a:lnTo>
                  <a:close/>
                  <a:moveTo>
                    <a:pt x="11388" y="9383"/>
                  </a:moveTo>
                  <a:cubicBezTo>
                    <a:pt x="11666" y="9383"/>
                    <a:pt x="11944" y="9568"/>
                    <a:pt x="12067" y="9846"/>
                  </a:cubicBezTo>
                  <a:lnTo>
                    <a:pt x="12901" y="11882"/>
                  </a:lnTo>
                  <a:lnTo>
                    <a:pt x="11512" y="11882"/>
                  </a:lnTo>
                  <a:cubicBezTo>
                    <a:pt x="11500" y="11878"/>
                    <a:pt x="11487" y="11876"/>
                    <a:pt x="11475" y="11876"/>
                  </a:cubicBezTo>
                  <a:cubicBezTo>
                    <a:pt x="11396" y="11876"/>
                    <a:pt x="11327" y="11960"/>
                    <a:pt x="11327" y="12068"/>
                  </a:cubicBezTo>
                  <a:cubicBezTo>
                    <a:pt x="11327" y="12191"/>
                    <a:pt x="11419" y="12284"/>
                    <a:pt x="11512" y="12284"/>
                  </a:cubicBezTo>
                  <a:lnTo>
                    <a:pt x="13209" y="12284"/>
                  </a:lnTo>
                  <a:cubicBezTo>
                    <a:pt x="13237" y="12280"/>
                    <a:pt x="13264" y="12279"/>
                    <a:pt x="13290" y="12279"/>
                  </a:cubicBezTo>
                  <a:cubicBezTo>
                    <a:pt x="13962" y="12279"/>
                    <a:pt x="13954" y="13366"/>
                    <a:pt x="13264" y="13366"/>
                  </a:cubicBezTo>
                  <a:cubicBezTo>
                    <a:pt x="13246" y="13366"/>
                    <a:pt x="13228" y="13365"/>
                    <a:pt x="13209" y="13364"/>
                  </a:cubicBezTo>
                  <a:lnTo>
                    <a:pt x="13209" y="13395"/>
                  </a:lnTo>
                  <a:lnTo>
                    <a:pt x="1297" y="13395"/>
                  </a:lnTo>
                  <a:cubicBezTo>
                    <a:pt x="1277" y="13396"/>
                    <a:pt x="1258" y="13397"/>
                    <a:pt x="1239" y="13397"/>
                  </a:cubicBezTo>
                  <a:cubicBezTo>
                    <a:pt x="513" y="13397"/>
                    <a:pt x="513" y="12281"/>
                    <a:pt x="1239" y="12281"/>
                  </a:cubicBezTo>
                  <a:cubicBezTo>
                    <a:pt x="1258" y="12281"/>
                    <a:pt x="1277" y="12282"/>
                    <a:pt x="1297" y="12284"/>
                  </a:cubicBezTo>
                  <a:lnTo>
                    <a:pt x="10740" y="12284"/>
                  </a:lnTo>
                  <a:cubicBezTo>
                    <a:pt x="10833" y="12284"/>
                    <a:pt x="10925" y="12191"/>
                    <a:pt x="10925" y="12098"/>
                  </a:cubicBezTo>
                  <a:cubicBezTo>
                    <a:pt x="10925" y="11975"/>
                    <a:pt x="10833" y="11882"/>
                    <a:pt x="10740" y="11882"/>
                  </a:cubicBezTo>
                  <a:lnTo>
                    <a:pt x="1605" y="11882"/>
                  </a:lnTo>
                  <a:lnTo>
                    <a:pt x="2438" y="9846"/>
                  </a:lnTo>
                  <a:cubicBezTo>
                    <a:pt x="2562" y="9568"/>
                    <a:pt x="2840" y="9383"/>
                    <a:pt x="3148" y="9383"/>
                  </a:cubicBezTo>
                  <a:close/>
                  <a:moveTo>
                    <a:pt x="7253" y="1"/>
                  </a:moveTo>
                  <a:cubicBezTo>
                    <a:pt x="6605" y="1"/>
                    <a:pt x="6173" y="186"/>
                    <a:pt x="5988" y="525"/>
                  </a:cubicBezTo>
                  <a:cubicBezTo>
                    <a:pt x="5679" y="1173"/>
                    <a:pt x="6296" y="2130"/>
                    <a:pt x="6481" y="2377"/>
                  </a:cubicBezTo>
                  <a:lnTo>
                    <a:pt x="6481" y="5864"/>
                  </a:lnTo>
                  <a:lnTo>
                    <a:pt x="5926" y="5710"/>
                  </a:lnTo>
                  <a:cubicBezTo>
                    <a:pt x="5909" y="5705"/>
                    <a:pt x="5892" y="5702"/>
                    <a:pt x="5874" y="5702"/>
                  </a:cubicBezTo>
                  <a:cubicBezTo>
                    <a:pt x="5792" y="5702"/>
                    <a:pt x="5704" y="5757"/>
                    <a:pt x="5679" y="5834"/>
                  </a:cubicBezTo>
                  <a:cubicBezTo>
                    <a:pt x="5648" y="5957"/>
                    <a:pt x="5710" y="6080"/>
                    <a:pt x="5833" y="6080"/>
                  </a:cubicBezTo>
                  <a:lnTo>
                    <a:pt x="11697" y="7685"/>
                  </a:lnTo>
                  <a:cubicBezTo>
                    <a:pt x="12048" y="7832"/>
                    <a:pt x="11928" y="8338"/>
                    <a:pt x="11573" y="8338"/>
                  </a:cubicBezTo>
                  <a:cubicBezTo>
                    <a:pt x="11553" y="8338"/>
                    <a:pt x="11533" y="8337"/>
                    <a:pt x="11512" y="8333"/>
                  </a:cubicBezTo>
                  <a:lnTo>
                    <a:pt x="2809" y="5988"/>
                  </a:lnTo>
                  <a:cubicBezTo>
                    <a:pt x="2624" y="5926"/>
                    <a:pt x="2500" y="5741"/>
                    <a:pt x="2562" y="5556"/>
                  </a:cubicBezTo>
                  <a:cubicBezTo>
                    <a:pt x="2611" y="5409"/>
                    <a:pt x="2737" y="5321"/>
                    <a:pt x="2864" y="5321"/>
                  </a:cubicBezTo>
                  <a:cubicBezTo>
                    <a:pt x="2897" y="5321"/>
                    <a:pt x="2931" y="5327"/>
                    <a:pt x="2963" y="5340"/>
                  </a:cubicBezTo>
                  <a:lnTo>
                    <a:pt x="5062" y="5895"/>
                  </a:lnTo>
                  <a:cubicBezTo>
                    <a:pt x="5088" y="5904"/>
                    <a:pt x="5114" y="5908"/>
                    <a:pt x="5137" y="5908"/>
                  </a:cubicBezTo>
                  <a:cubicBezTo>
                    <a:pt x="5359" y="5908"/>
                    <a:pt x="5433" y="5550"/>
                    <a:pt x="5154" y="5494"/>
                  </a:cubicBezTo>
                  <a:lnTo>
                    <a:pt x="4444" y="5309"/>
                  </a:lnTo>
                  <a:lnTo>
                    <a:pt x="4444" y="4290"/>
                  </a:lnTo>
                  <a:cubicBezTo>
                    <a:pt x="5123" y="4074"/>
                    <a:pt x="5679" y="3581"/>
                    <a:pt x="6018" y="2963"/>
                  </a:cubicBezTo>
                  <a:cubicBezTo>
                    <a:pt x="6111" y="2655"/>
                    <a:pt x="5895" y="2315"/>
                    <a:pt x="5586" y="2315"/>
                  </a:cubicBezTo>
                  <a:lnTo>
                    <a:pt x="1790" y="2315"/>
                  </a:lnTo>
                  <a:cubicBezTo>
                    <a:pt x="1451" y="2315"/>
                    <a:pt x="1235" y="2655"/>
                    <a:pt x="1358" y="2963"/>
                  </a:cubicBezTo>
                  <a:cubicBezTo>
                    <a:pt x="1667" y="3581"/>
                    <a:pt x="2253" y="4074"/>
                    <a:pt x="2932" y="4290"/>
                  </a:cubicBezTo>
                  <a:lnTo>
                    <a:pt x="2932" y="4939"/>
                  </a:lnTo>
                  <a:cubicBezTo>
                    <a:pt x="2901" y="4931"/>
                    <a:pt x="2869" y="4927"/>
                    <a:pt x="2835" y="4927"/>
                  </a:cubicBezTo>
                  <a:cubicBezTo>
                    <a:pt x="2734" y="4927"/>
                    <a:pt x="2624" y="4962"/>
                    <a:pt x="2531" y="5031"/>
                  </a:cubicBezTo>
                  <a:cubicBezTo>
                    <a:pt x="2377" y="5124"/>
                    <a:pt x="2253" y="5278"/>
                    <a:pt x="2192" y="5463"/>
                  </a:cubicBezTo>
                  <a:cubicBezTo>
                    <a:pt x="2130" y="5648"/>
                    <a:pt x="2161" y="5864"/>
                    <a:pt x="2284" y="6050"/>
                  </a:cubicBezTo>
                  <a:cubicBezTo>
                    <a:pt x="2377" y="6204"/>
                    <a:pt x="2531" y="6327"/>
                    <a:pt x="2716" y="6389"/>
                  </a:cubicBezTo>
                  <a:lnTo>
                    <a:pt x="2963" y="6451"/>
                  </a:lnTo>
                  <a:lnTo>
                    <a:pt x="2963" y="8981"/>
                  </a:lnTo>
                  <a:cubicBezTo>
                    <a:pt x="2562" y="9043"/>
                    <a:pt x="2253" y="9321"/>
                    <a:pt x="2099" y="9660"/>
                  </a:cubicBezTo>
                  <a:lnTo>
                    <a:pt x="1173" y="11882"/>
                  </a:lnTo>
                  <a:cubicBezTo>
                    <a:pt x="0" y="12068"/>
                    <a:pt x="124" y="13765"/>
                    <a:pt x="1297" y="13765"/>
                  </a:cubicBezTo>
                  <a:lnTo>
                    <a:pt x="13209" y="13765"/>
                  </a:lnTo>
                  <a:cubicBezTo>
                    <a:pt x="14382" y="13765"/>
                    <a:pt x="14505" y="12068"/>
                    <a:pt x="13364" y="11882"/>
                  </a:cubicBezTo>
                  <a:lnTo>
                    <a:pt x="12438" y="9660"/>
                  </a:lnTo>
                  <a:cubicBezTo>
                    <a:pt x="12283" y="9321"/>
                    <a:pt x="11944" y="9043"/>
                    <a:pt x="11574" y="8981"/>
                  </a:cubicBezTo>
                  <a:lnTo>
                    <a:pt x="11574" y="8796"/>
                  </a:lnTo>
                  <a:lnTo>
                    <a:pt x="11604" y="8796"/>
                  </a:lnTo>
                  <a:cubicBezTo>
                    <a:pt x="12499" y="8796"/>
                    <a:pt x="12654" y="7531"/>
                    <a:pt x="11820" y="7315"/>
                  </a:cubicBezTo>
                  <a:lnTo>
                    <a:pt x="11574" y="7253"/>
                  </a:lnTo>
                  <a:lnTo>
                    <a:pt x="11574" y="6173"/>
                  </a:lnTo>
                  <a:cubicBezTo>
                    <a:pt x="12252" y="5957"/>
                    <a:pt x="12839" y="5494"/>
                    <a:pt x="13147" y="4846"/>
                  </a:cubicBezTo>
                  <a:cubicBezTo>
                    <a:pt x="13271" y="4537"/>
                    <a:pt x="13055" y="4229"/>
                    <a:pt x="12746" y="4198"/>
                  </a:cubicBezTo>
                  <a:lnTo>
                    <a:pt x="8950" y="4198"/>
                  </a:lnTo>
                  <a:cubicBezTo>
                    <a:pt x="8611" y="4198"/>
                    <a:pt x="8364" y="4537"/>
                    <a:pt x="8487" y="4846"/>
                  </a:cubicBezTo>
                  <a:cubicBezTo>
                    <a:pt x="8796" y="5494"/>
                    <a:pt x="9382" y="5957"/>
                    <a:pt x="10061" y="6173"/>
                  </a:cubicBezTo>
                  <a:lnTo>
                    <a:pt x="10061" y="6852"/>
                  </a:lnTo>
                  <a:lnTo>
                    <a:pt x="7994" y="6296"/>
                  </a:lnTo>
                  <a:lnTo>
                    <a:pt x="7994" y="2377"/>
                  </a:lnTo>
                  <a:cubicBezTo>
                    <a:pt x="8179" y="2130"/>
                    <a:pt x="8796" y="1173"/>
                    <a:pt x="8487" y="556"/>
                  </a:cubicBezTo>
                  <a:cubicBezTo>
                    <a:pt x="8302" y="186"/>
                    <a:pt x="7901" y="1"/>
                    <a:pt x="7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5" name="Google Shape;15175;p98"/>
          <p:cNvGrpSpPr/>
          <p:nvPr/>
        </p:nvGrpSpPr>
        <p:grpSpPr>
          <a:xfrm>
            <a:off x="3372736" y="1765874"/>
            <a:ext cx="207550" cy="345100"/>
            <a:chOff x="7124238" y="4142231"/>
            <a:chExt cx="207550" cy="345100"/>
          </a:xfrm>
        </p:grpSpPr>
        <p:sp>
          <p:nvSpPr>
            <p:cNvPr id="15176" name="Google Shape;15176;p98"/>
            <p:cNvSpPr/>
            <p:nvPr/>
          </p:nvSpPr>
          <p:spPr>
            <a:xfrm>
              <a:off x="7184413" y="4397056"/>
              <a:ext cx="10825" cy="17750"/>
            </a:xfrm>
            <a:custGeom>
              <a:avLst/>
              <a:gdLst/>
              <a:ahLst/>
              <a:cxnLst/>
              <a:rect l="l" t="t" r="r" b="b"/>
              <a:pathLst>
                <a:path w="433" h="710" extrusionOk="0">
                  <a:moveTo>
                    <a:pt x="216" y="0"/>
                  </a:moveTo>
                  <a:cubicBezTo>
                    <a:pt x="93" y="0"/>
                    <a:pt x="0" y="93"/>
                    <a:pt x="0" y="216"/>
                  </a:cubicBezTo>
                  <a:lnTo>
                    <a:pt x="0" y="494"/>
                  </a:lnTo>
                  <a:cubicBezTo>
                    <a:pt x="0" y="617"/>
                    <a:pt x="93" y="710"/>
                    <a:pt x="216" y="710"/>
                  </a:cubicBezTo>
                  <a:cubicBezTo>
                    <a:pt x="340" y="710"/>
                    <a:pt x="402" y="617"/>
                    <a:pt x="402" y="494"/>
                  </a:cubicBezTo>
                  <a:lnTo>
                    <a:pt x="402" y="216"/>
                  </a:lnTo>
                  <a:cubicBezTo>
                    <a:pt x="432" y="93"/>
                    <a:pt x="340"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98"/>
            <p:cNvSpPr/>
            <p:nvPr/>
          </p:nvSpPr>
          <p:spPr>
            <a:xfrm>
              <a:off x="7262338" y="4397056"/>
              <a:ext cx="10050" cy="17750"/>
            </a:xfrm>
            <a:custGeom>
              <a:avLst/>
              <a:gdLst/>
              <a:ahLst/>
              <a:cxnLst/>
              <a:rect l="l" t="t" r="r" b="b"/>
              <a:pathLst>
                <a:path w="402" h="710" extrusionOk="0">
                  <a:moveTo>
                    <a:pt x="216" y="0"/>
                  </a:moveTo>
                  <a:cubicBezTo>
                    <a:pt x="93" y="0"/>
                    <a:pt x="0" y="93"/>
                    <a:pt x="0" y="216"/>
                  </a:cubicBezTo>
                  <a:lnTo>
                    <a:pt x="0" y="494"/>
                  </a:lnTo>
                  <a:cubicBezTo>
                    <a:pt x="0" y="617"/>
                    <a:pt x="93" y="710"/>
                    <a:pt x="216" y="710"/>
                  </a:cubicBezTo>
                  <a:cubicBezTo>
                    <a:pt x="309" y="710"/>
                    <a:pt x="402" y="617"/>
                    <a:pt x="402" y="494"/>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98"/>
            <p:cNvSpPr/>
            <p:nvPr/>
          </p:nvSpPr>
          <p:spPr>
            <a:xfrm>
              <a:off x="7211788" y="4403606"/>
              <a:ext cx="32050" cy="14675"/>
            </a:xfrm>
            <a:custGeom>
              <a:avLst/>
              <a:gdLst/>
              <a:ahLst/>
              <a:cxnLst/>
              <a:rect l="l" t="t" r="r" b="b"/>
              <a:pathLst>
                <a:path w="1282" h="587" extrusionOk="0">
                  <a:moveTo>
                    <a:pt x="1039" y="0"/>
                  </a:moveTo>
                  <a:cubicBezTo>
                    <a:pt x="989" y="0"/>
                    <a:pt x="942" y="16"/>
                    <a:pt x="911" y="47"/>
                  </a:cubicBezTo>
                  <a:lnTo>
                    <a:pt x="911" y="78"/>
                  </a:lnTo>
                  <a:cubicBezTo>
                    <a:pt x="850" y="139"/>
                    <a:pt x="757" y="170"/>
                    <a:pt x="664" y="170"/>
                  </a:cubicBezTo>
                  <a:cubicBezTo>
                    <a:pt x="572" y="170"/>
                    <a:pt x="510" y="139"/>
                    <a:pt x="448" y="78"/>
                  </a:cubicBezTo>
                  <a:cubicBezTo>
                    <a:pt x="403" y="32"/>
                    <a:pt x="349" y="12"/>
                    <a:pt x="298" y="12"/>
                  </a:cubicBezTo>
                  <a:cubicBezTo>
                    <a:pt x="141" y="12"/>
                    <a:pt x="0" y="193"/>
                    <a:pt x="140" y="355"/>
                  </a:cubicBezTo>
                  <a:cubicBezTo>
                    <a:pt x="279" y="510"/>
                    <a:pt x="472" y="587"/>
                    <a:pt x="668" y="587"/>
                  </a:cubicBezTo>
                  <a:cubicBezTo>
                    <a:pt x="865" y="587"/>
                    <a:pt x="1066" y="510"/>
                    <a:pt x="1220" y="355"/>
                  </a:cubicBezTo>
                  <a:cubicBezTo>
                    <a:pt x="1282" y="263"/>
                    <a:pt x="1282" y="139"/>
                    <a:pt x="1189" y="47"/>
                  </a:cubicBezTo>
                  <a:cubicBezTo>
                    <a:pt x="1143" y="16"/>
                    <a:pt x="1089" y="0"/>
                    <a:pt x="10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98"/>
            <p:cNvSpPr/>
            <p:nvPr/>
          </p:nvSpPr>
          <p:spPr>
            <a:xfrm>
              <a:off x="7152013" y="4355381"/>
              <a:ext cx="152775" cy="104950"/>
            </a:xfrm>
            <a:custGeom>
              <a:avLst/>
              <a:gdLst/>
              <a:ahLst/>
              <a:cxnLst/>
              <a:rect l="l" t="t" r="r" b="b"/>
              <a:pathLst>
                <a:path w="6111" h="4198" extrusionOk="0">
                  <a:moveTo>
                    <a:pt x="1451" y="1"/>
                  </a:moveTo>
                  <a:cubicBezTo>
                    <a:pt x="1080" y="1"/>
                    <a:pt x="741" y="186"/>
                    <a:pt x="525" y="463"/>
                  </a:cubicBezTo>
                  <a:cubicBezTo>
                    <a:pt x="185" y="926"/>
                    <a:pt x="0" y="1513"/>
                    <a:pt x="31" y="2130"/>
                  </a:cubicBezTo>
                  <a:cubicBezTo>
                    <a:pt x="62" y="3272"/>
                    <a:pt x="1019" y="4198"/>
                    <a:pt x="2191" y="4198"/>
                  </a:cubicBezTo>
                  <a:lnTo>
                    <a:pt x="3950" y="4198"/>
                  </a:lnTo>
                  <a:cubicBezTo>
                    <a:pt x="4475" y="4198"/>
                    <a:pt x="5000" y="3982"/>
                    <a:pt x="5401" y="3642"/>
                  </a:cubicBezTo>
                  <a:cubicBezTo>
                    <a:pt x="5546" y="3497"/>
                    <a:pt x="5407" y="3277"/>
                    <a:pt x="5251" y="3277"/>
                  </a:cubicBezTo>
                  <a:cubicBezTo>
                    <a:pt x="5208" y="3277"/>
                    <a:pt x="5163" y="3293"/>
                    <a:pt x="5123" y="3334"/>
                  </a:cubicBezTo>
                  <a:cubicBezTo>
                    <a:pt x="4815" y="3611"/>
                    <a:pt x="4383" y="3766"/>
                    <a:pt x="3981" y="3766"/>
                  </a:cubicBezTo>
                  <a:lnTo>
                    <a:pt x="2160" y="3766"/>
                  </a:lnTo>
                  <a:cubicBezTo>
                    <a:pt x="2142" y="3766"/>
                    <a:pt x="2123" y="3767"/>
                    <a:pt x="2105" y="3767"/>
                  </a:cubicBezTo>
                  <a:cubicBezTo>
                    <a:pt x="1204" y="3767"/>
                    <a:pt x="462" y="3037"/>
                    <a:pt x="432" y="2099"/>
                  </a:cubicBezTo>
                  <a:cubicBezTo>
                    <a:pt x="401" y="1605"/>
                    <a:pt x="556" y="1112"/>
                    <a:pt x="833" y="710"/>
                  </a:cubicBezTo>
                  <a:cubicBezTo>
                    <a:pt x="988" y="525"/>
                    <a:pt x="1204" y="402"/>
                    <a:pt x="1420" y="402"/>
                  </a:cubicBezTo>
                  <a:lnTo>
                    <a:pt x="4660" y="402"/>
                  </a:lnTo>
                  <a:cubicBezTo>
                    <a:pt x="4907" y="402"/>
                    <a:pt x="5123" y="525"/>
                    <a:pt x="5247" y="710"/>
                  </a:cubicBezTo>
                  <a:cubicBezTo>
                    <a:pt x="5555" y="1112"/>
                    <a:pt x="5679" y="1605"/>
                    <a:pt x="5679" y="2099"/>
                  </a:cubicBezTo>
                  <a:cubicBezTo>
                    <a:pt x="5679" y="2315"/>
                    <a:pt x="5617" y="2531"/>
                    <a:pt x="5524" y="2747"/>
                  </a:cubicBezTo>
                  <a:lnTo>
                    <a:pt x="5555" y="2747"/>
                  </a:lnTo>
                  <a:cubicBezTo>
                    <a:pt x="5494" y="2840"/>
                    <a:pt x="5555" y="2963"/>
                    <a:pt x="5648" y="3025"/>
                  </a:cubicBezTo>
                  <a:cubicBezTo>
                    <a:pt x="5670" y="3032"/>
                    <a:pt x="5693" y="3036"/>
                    <a:pt x="5717" y="3036"/>
                  </a:cubicBezTo>
                  <a:cubicBezTo>
                    <a:pt x="5795" y="3036"/>
                    <a:pt x="5878" y="2996"/>
                    <a:pt x="5926" y="2902"/>
                  </a:cubicBezTo>
                  <a:cubicBezTo>
                    <a:pt x="6018" y="2655"/>
                    <a:pt x="6080" y="2408"/>
                    <a:pt x="6111" y="2130"/>
                  </a:cubicBezTo>
                  <a:cubicBezTo>
                    <a:pt x="6111" y="1513"/>
                    <a:pt x="5926" y="926"/>
                    <a:pt x="5586" y="463"/>
                  </a:cubicBezTo>
                  <a:cubicBezTo>
                    <a:pt x="5370" y="186"/>
                    <a:pt x="5031" y="1"/>
                    <a:pt x="4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98"/>
            <p:cNvSpPr/>
            <p:nvPr/>
          </p:nvSpPr>
          <p:spPr>
            <a:xfrm>
              <a:off x="7124238" y="4142231"/>
              <a:ext cx="207550" cy="345100"/>
            </a:xfrm>
            <a:custGeom>
              <a:avLst/>
              <a:gdLst/>
              <a:ahLst/>
              <a:cxnLst/>
              <a:rect l="l" t="t" r="r" b="b"/>
              <a:pathLst>
                <a:path w="8302" h="13804" extrusionOk="0">
                  <a:moveTo>
                    <a:pt x="2191" y="379"/>
                  </a:moveTo>
                  <a:cubicBezTo>
                    <a:pt x="2809" y="379"/>
                    <a:pt x="3426" y="626"/>
                    <a:pt x="3858" y="1089"/>
                  </a:cubicBezTo>
                  <a:lnTo>
                    <a:pt x="3920" y="1120"/>
                  </a:lnTo>
                  <a:lnTo>
                    <a:pt x="3858" y="1181"/>
                  </a:lnTo>
                  <a:cubicBezTo>
                    <a:pt x="3704" y="1428"/>
                    <a:pt x="3580" y="1706"/>
                    <a:pt x="3488" y="1953"/>
                  </a:cubicBezTo>
                  <a:lnTo>
                    <a:pt x="2932" y="1398"/>
                  </a:lnTo>
                  <a:cubicBezTo>
                    <a:pt x="2901" y="1367"/>
                    <a:pt x="2855" y="1351"/>
                    <a:pt x="2805" y="1351"/>
                  </a:cubicBezTo>
                  <a:cubicBezTo>
                    <a:pt x="2755" y="1351"/>
                    <a:pt x="2701" y="1367"/>
                    <a:pt x="2654" y="1398"/>
                  </a:cubicBezTo>
                  <a:cubicBezTo>
                    <a:pt x="2593" y="1490"/>
                    <a:pt x="2593" y="1614"/>
                    <a:pt x="2654" y="1706"/>
                  </a:cubicBezTo>
                  <a:lnTo>
                    <a:pt x="3426" y="2447"/>
                  </a:lnTo>
                  <a:lnTo>
                    <a:pt x="3426" y="2539"/>
                  </a:lnTo>
                  <a:cubicBezTo>
                    <a:pt x="3426" y="2694"/>
                    <a:pt x="3426" y="2848"/>
                    <a:pt x="3426" y="2971"/>
                  </a:cubicBezTo>
                  <a:lnTo>
                    <a:pt x="2839" y="2971"/>
                  </a:lnTo>
                  <a:cubicBezTo>
                    <a:pt x="2654" y="2879"/>
                    <a:pt x="2500" y="2755"/>
                    <a:pt x="2346" y="2601"/>
                  </a:cubicBezTo>
                  <a:cubicBezTo>
                    <a:pt x="1852" y="2107"/>
                    <a:pt x="1605" y="1459"/>
                    <a:pt x="1667" y="780"/>
                  </a:cubicBezTo>
                  <a:lnTo>
                    <a:pt x="1636" y="780"/>
                  </a:lnTo>
                  <a:cubicBezTo>
                    <a:pt x="1667" y="472"/>
                    <a:pt x="1944" y="379"/>
                    <a:pt x="2191" y="379"/>
                  </a:cubicBezTo>
                  <a:close/>
                  <a:moveTo>
                    <a:pt x="6142" y="379"/>
                  </a:moveTo>
                  <a:cubicBezTo>
                    <a:pt x="6419" y="379"/>
                    <a:pt x="6697" y="472"/>
                    <a:pt x="6697" y="780"/>
                  </a:cubicBezTo>
                  <a:cubicBezTo>
                    <a:pt x="6759" y="1459"/>
                    <a:pt x="6512" y="2138"/>
                    <a:pt x="6018" y="2601"/>
                  </a:cubicBezTo>
                  <a:cubicBezTo>
                    <a:pt x="5895" y="2755"/>
                    <a:pt x="5710" y="2879"/>
                    <a:pt x="5524" y="3002"/>
                  </a:cubicBezTo>
                  <a:lnTo>
                    <a:pt x="4382" y="3002"/>
                  </a:lnTo>
                  <a:lnTo>
                    <a:pt x="5679" y="1706"/>
                  </a:lnTo>
                  <a:cubicBezTo>
                    <a:pt x="5740" y="1614"/>
                    <a:pt x="5740" y="1490"/>
                    <a:pt x="5679" y="1428"/>
                  </a:cubicBezTo>
                  <a:cubicBezTo>
                    <a:pt x="5632" y="1382"/>
                    <a:pt x="5578" y="1359"/>
                    <a:pt x="5524" y="1359"/>
                  </a:cubicBezTo>
                  <a:cubicBezTo>
                    <a:pt x="5470" y="1359"/>
                    <a:pt x="5416" y="1382"/>
                    <a:pt x="5370" y="1428"/>
                  </a:cubicBezTo>
                  <a:lnTo>
                    <a:pt x="3827" y="3002"/>
                  </a:lnTo>
                  <a:lnTo>
                    <a:pt x="3827" y="2879"/>
                  </a:lnTo>
                  <a:cubicBezTo>
                    <a:pt x="3796" y="2200"/>
                    <a:pt x="4043" y="1552"/>
                    <a:pt x="4506" y="1089"/>
                  </a:cubicBezTo>
                  <a:cubicBezTo>
                    <a:pt x="4938" y="657"/>
                    <a:pt x="5555" y="410"/>
                    <a:pt x="6172" y="410"/>
                  </a:cubicBezTo>
                  <a:lnTo>
                    <a:pt x="6142" y="379"/>
                  </a:lnTo>
                  <a:close/>
                  <a:moveTo>
                    <a:pt x="5710" y="3404"/>
                  </a:moveTo>
                  <a:cubicBezTo>
                    <a:pt x="6296" y="3434"/>
                    <a:pt x="6296" y="4268"/>
                    <a:pt x="5710" y="4329"/>
                  </a:cubicBezTo>
                  <a:lnTo>
                    <a:pt x="2623" y="4329"/>
                  </a:lnTo>
                  <a:cubicBezTo>
                    <a:pt x="2376" y="4329"/>
                    <a:pt x="2160" y="4113"/>
                    <a:pt x="2160" y="3866"/>
                  </a:cubicBezTo>
                  <a:cubicBezTo>
                    <a:pt x="2160" y="3589"/>
                    <a:pt x="2376" y="3404"/>
                    <a:pt x="2623" y="3404"/>
                  </a:cubicBezTo>
                  <a:close/>
                  <a:moveTo>
                    <a:pt x="2195" y="0"/>
                  </a:moveTo>
                  <a:cubicBezTo>
                    <a:pt x="2122" y="0"/>
                    <a:pt x="2049" y="3"/>
                    <a:pt x="1975" y="9"/>
                  </a:cubicBezTo>
                  <a:cubicBezTo>
                    <a:pt x="1574" y="9"/>
                    <a:pt x="1235" y="348"/>
                    <a:pt x="1204" y="780"/>
                  </a:cubicBezTo>
                  <a:cubicBezTo>
                    <a:pt x="1142" y="1552"/>
                    <a:pt x="1451" y="2354"/>
                    <a:pt x="2006" y="2910"/>
                  </a:cubicBezTo>
                  <a:cubicBezTo>
                    <a:pt x="2068" y="2971"/>
                    <a:pt x="2130" y="3033"/>
                    <a:pt x="2222" y="3095"/>
                  </a:cubicBezTo>
                  <a:cubicBezTo>
                    <a:pt x="1481" y="3465"/>
                    <a:pt x="1605" y="4545"/>
                    <a:pt x="2407" y="4731"/>
                  </a:cubicBezTo>
                  <a:lnTo>
                    <a:pt x="2407" y="6613"/>
                  </a:lnTo>
                  <a:cubicBezTo>
                    <a:pt x="2407" y="6860"/>
                    <a:pt x="2253" y="7107"/>
                    <a:pt x="2037" y="7261"/>
                  </a:cubicBezTo>
                  <a:cubicBezTo>
                    <a:pt x="1636" y="7446"/>
                    <a:pt x="1296" y="7724"/>
                    <a:pt x="988" y="8064"/>
                  </a:cubicBezTo>
                  <a:cubicBezTo>
                    <a:pt x="895" y="8125"/>
                    <a:pt x="895" y="8280"/>
                    <a:pt x="988" y="8341"/>
                  </a:cubicBezTo>
                  <a:cubicBezTo>
                    <a:pt x="1019" y="8388"/>
                    <a:pt x="1073" y="8411"/>
                    <a:pt x="1127" y="8411"/>
                  </a:cubicBezTo>
                  <a:cubicBezTo>
                    <a:pt x="1181" y="8411"/>
                    <a:pt x="1235" y="8388"/>
                    <a:pt x="1265" y="8341"/>
                  </a:cubicBezTo>
                  <a:cubicBezTo>
                    <a:pt x="1543" y="8064"/>
                    <a:pt x="1852" y="7817"/>
                    <a:pt x="2191" y="7632"/>
                  </a:cubicBezTo>
                  <a:cubicBezTo>
                    <a:pt x="2562" y="7416"/>
                    <a:pt x="2809" y="7045"/>
                    <a:pt x="2809" y="6613"/>
                  </a:cubicBezTo>
                  <a:lnTo>
                    <a:pt x="2809" y="4761"/>
                  </a:lnTo>
                  <a:lnTo>
                    <a:pt x="5494" y="4761"/>
                  </a:lnTo>
                  <a:lnTo>
                    <a:pt x="5494" y="6613"/>
                  </a:lnTo>
                  <a:cubicBezTo>
                    <a:pt x="5494" y="7045"/>
                    <a:pt x="5710" y="7416"/>
                    <a:pt x="6080" y="7632"/>
                  </a:cubicBezTo>
                  <a:cubicBezTo>
                    <a:pt x="7222" y="8218"/>
                    <a:pt x="7901" y="9422"/>
                    <a:pt x="7870" y="10687"/>
                  </a:cubicBezTo>
                  <a:cubicBezTo>
                    <a:pt x="7839" y="11397"/>
                    <a:pt x="7530" y="12106"/>
                    <a:pt x="7006" y="12600"/>
                  </a:cubicBezTo>
                  <a:cubicBezTo>
                    <a:pt x="6481" y="13125"/>
                    <a:pt x="5771" y="13403"/>
                    <a:pt x="5031" y="13403"/>
                  </a:cubicBezTo>
                  <a:lnTo>
                    <a:pt x="3271" y="13403"/>
                  </a:lnTo>
                  <a:cubicBezTo>
                    <a:pt x="2531" y="13403"/>
                    <a:pt x="1821" y="13125"/>
                    <a:pt x="1296" y="12600"/>
                  </a:cubicBezTo>
                  <a:cubicBezTo>
                    <a:pt x="772" y="12106"/>
                    <a:pt x="463" y="11397"/>
                    <a:pt x="432" y="10687"/>
                  </a:cubicBezTo>
                  <a:cubicBezTo>
                    <a:pt x="401" y="10070"/>
                    <a:pt x="556" y="9483"/>
                    <a:pt x="833" y="8959"/>
                  </a:cubicBezTo>
                  <a:cubicBezTo>
                    <a:pt x="895" y="8866"/>
                    <a:pt x="833" y="8743"/>
                    <a:pt x="741" y="8681"/>
                  </a:cubicBezTo>
                  <a:cubicBezTo>
                    <a:pt x="715" y="8664"/>
                    <a:pt x="687" y="8656"/>
                    <a:pt x="658" y="8656"/>
                  </a:cubicBezTo>
                  <a:cubicBezTo>
                    <a:pt x="584" y="8656"/>
                    <a:pt x="508" y="8707"/>
                    <a:pt x="463" y="8773"/>
                  </a:cubicBezTo>
                  <a:cubicBezTo>
                    <a:pt x="154" y="9360"/>
                    <a:pt x="0" y="10008"/>
                    <a:pt x="31" y="10687"/>
                  </a:cubicBezTo>
                  <a:cubicBezTo>
                    <a:pt x="31" y="11551"/>
                    <a:pt x="401" y="12323"/>
                    <a:pt x="988" y="12909"/>
                  </a:cubicBezTo>
                  <a:lnTo>
                    <a:pt x="1019" y="12878"/>
                  </a:lnTo>
                  <a:cubicBezTo>
                    <a:pt x="1636" y="13464"/>
                    <a:pt x="2438" y="13804"/>
                    <a:pt x="3271" y="13804"/>
                  </a:cubicBezTo>
                  <a:lnTo>
                    <a:pt x="5061" y="13804"/>
                  </a:lnTo>
                  <a:cubicBezTo>
                    <a:pt x="5895" y="13804"/>
                    <a:pt x="6697" y="13495"/>
                    <a:pt x="7314" y="12909"/>
                  </a:cubicBezTo>
                  <a:cubicBezTo>
                    <a:pt x="7901" y="12323"/>
                    <a:pt x="8271" y="11520"/>
                    <a:pt x="8271" y="10687"/>
                  </a:cubicBezTo>
                  <a:cubicBezTo>
                    <a:pt x="8302" y="9946"/>
                    <a:pt x="8117" y="9236"/>
                    <a:pt x="7746" y="8588"/>
                  </a:cubicBezTo>
                  <a:cubicBezTo>
                    <a:pt x="7376" y="8033"/>
                    <a:pt x="6882" y="7570"/>
                    <a:pt x="6296" y="7261"/>
                  </a:cubicBezTo>
                  <a:cubicBezTo>
                    <a:pt x="6049" y="7107"/>
                    <a:pt x="5926" y="6860"/>
                    <a:pt x="5926" y="6613"/>
                  </a:cubicBezTo>
                  <a:lnTo>
                    <a:pt x="5926" y="4731"/>
                  </a:lnTo>
                  <a:cubicBezTo>
                    <a:pt x="6697" y="4545"/>
                    <a:pt x="6821" y="3465"/>
                    <a:pt x="6111" y="3095"/>
                  </a:cubicBezTo>
                  <a:cubicBezTo>
                    <a:pt x="6172" y="3033"/>
                    <a:pt x="6234" y="2971"/>
                    <a:pt x="6296" y="2910"/>
                  </a:cubicBezTo>
                  <a:cubicBezTo>
                    <a:pt x="6882" y="2354"/>
                    <a:pt x="7160" y="1552"/>
                    <a:pt x="7098" y="780"/>
                  </a:cubicBezTo>
                  <a:cubicBezTo>
                    <a:pt x="7067" y="348"/>
                    <a:pt x="6759" y="9"/>
                    <a:pt x="6327" y="9"/>
                  </a:cubicBezTo>
                  <a:cubicBezTo>
                    <a:pt x="6253" y="3"/>
                    <a:pt x="6180" y="0"/>
                    <a:pt x="6107" y="0"/>
                  </a:cubicBezTo>
                  <a:cubicBezTo>
                    <a:pt x="5385" y="0"/>
                    <a:pt x="4702" y="276"/>
                    <a:pt x="4197" y="780"/>
                  </a:cubicBezTo>
                  <a:cubicBezTo>
                    <a:pt x="4166" y="811"/>
                    <a:pt x="4166" y="811"/>
                    <a:pt x="4166" y="811"/>
                  </a:cubicBezTo>
                  <a:lnTo>
                    <a:pt x="4136" y="780"/>
                  </a:lnTo>
                  <a:cubicBezTo>
                    <a:pt x="3603" y="276"/>
                    <a:pt x="2918" y="0"/>
                    <a:pt x="2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1" name="Google Shape;15181;p98"/>
          <p:cNvGrpSpPr/>
          <p:nvPr/>
        </p:nvGrpSpPr>
        <p:grpSpPr>
          <a:xfrm>
            <a:off x="4043336" y="1770799"/>
            <a:ext cx="355675" cy="335250"/>
            <a:chOff x="1055681" y="2468781"/>
            <a:chExt cx="355675" cy="335250"/>
          </a:xfrm>
        </p:grpSpPr>
        <p:sp>
          <p:nvSpPr>
            <p:cNvPr id="15182" name="Google Shape;15182;p98"/>
            <p:cNvSpPr/>
            <p:nvPr/>
          </p:nvSpPr>
          <p:spPr>
            <a:xfrm>
              <a:off x="1197156" y="2653381"/>
              <a:ext cx="17475" cy="14850"/>
            </a:xfrm>
            <a:custGeom>
              <a:avLst/>
              <a:gdLst/>
              <a:ahLst/>
              <a:cxnLst/>
              <a:rect l="l" t="t" r="r" b="b"/>
              <a:pathLst>
                <a:path w="699" h="594" extrusionOk="0">
                  <a:moveTo>
                    <a:pt x="283" y="0"/>
                  </a:moveTo>
                  <a:cubicBezTo>
                    <a:pt x="131" y="0"/>
                    <a:pt x="1" y="197"/>
                    <a:pt x="143" y="339"/>
                  </a:cubicBezTo>
                  <a:lnTo>
                    <a:pt x="328" y="524"/>
                  </a:lnTo>
                  <a:cubicBezTo>
                    <a:pt x="359" y="571"/>
                    <a:pt x="405" y="594"/>
                    <a:pt x="455" y="594"/>
                  </a:cubicBezTo>
                  <a:cubicBezTo>
                    <a:pt x="505" y="594"/>
                    <a:pt x="559" y="571"/>
                    <a:pt x="606" y="524"/>
                  </a:cubicBezTo>
                  <a:cubicBezTo>
                    <a:pt x="698" y="463"/>
                    <a:pt x="698" y="308"/>
                    <a:pt x="606" y="247"/>
                  </a:cubicBezTo>
                  <a:lnTo>
                    <a:pt x="420" y="62"/>
                  </a:lnTo>
                  <a:cubicBezTo>
                    <a:pt x="377" y="19"/>
                    <a:pt x="329"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98"/>
            <p:cNvSpPr/>
            <p:nvPr/>
          </p:nvSpPr>
          <p:spPr>
            <a:xfrm>
              <a:off x="1247306" y="2602456"/>
              <a:ext cx="17475" cy="14875"/>
            </a:xfrm>
            <a:custGeom>
              <a:avLst/>
              <a:gdLst/>
              <a:ahLst/>
              <a:cxnLst/>
              <a:rect l="l" t="t" r="r" b="b"/>
              <a:pathLst>
                <a:path w="699" h="595" extrusionOk="0">
                  <a:moveTo>
                    <a:pt x="285" y="1"/>
                  </a:moveTo>
                  <a:cubicBezTo>
                    <a:pt x="132" y="1"/>
                    <a:pt x="0" y="204"/>
                    <a:pt x="143" y="370"/>
                  </a:cubicBezTo>
                  <a:lnTo>
                    <a:pt x="328" y="525"/>
                  </a:lnTo>
                  <a:cubicBezTo>
                    <a:pt x="359" y="571"/>
                    <a:pt x="405" y="594"/>
                    <a:pt x="455" y="594"/>
                  </a:cubicBezTo>
                  <a:cubicBezTo>
                    <a:pt x="505" y="594"/>
                    <a:pt x="559" y="571"/>
                    <a:pt x="606" y="525"/>
                  </a:cubicBezTo>
                  <a:cubicBezTo>
                    <a:pt x="698" y="463"/>
                    <a:pt x="698" y="339"/>
                    <a:pt x="606" y="247"/>
                  </a:cubicBezTo>
                  <a:lnTo>
                    <a:pt x="420" y="62"/>
                  </a:lnTo>
                  <a:cubicBezTo>
                    <a:pt x="378" y="19"/>
                    <a:pt x="330"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98"/>
            <p:cNvSpPr/>
            <p:nvPr/>
          </p:nvSpPr>
          <p:spPr>
            <a:xfrm>
              <a:off x="1221306" y="2625581"/>
              <a:ext cx="23400" cy="22550"/>
            </a:xfrm>
            <a:custGeom>
              <a:avLst/>
              <a:gdLst/>
              <a:ahLst/>
              <a:cxnLst/>
              <a:rect l="l" t="t" r="r" b="b"/>
              <a:pathLst>
                <a:path w="936" h="902" extrusionOk="0">
                  <a:moveTo>
                    <a:pt x="720" y="1"/>
                  </a:moveTo>
                  <a:lnTo>
                    <a:pt x="720" y="32"/>
                  </a:lnTo>
                  <a:cubicBezTo>
                    <a:pt x="596" y="32"/>
                    <a:pt x="535" y="124"/>
                    <a:pt x="535" y="248"/>
                  </a:cubicBezTo>
                  <a:cubicBezTo>
                    <a:pt x="535" y="402"/>
                    <a:pt x="411" y="525"/>
                    <a:pt x="257" y="525"/>
                  </a:cubicBezTo>
                  <a:cubicBezTo>
                    <a:pt x="237" y="518"/>
                    <a:pt x="218" y="514"/>
                    <a:pt x="201" y="514"/>
                  </a:cubicBezTo>
                  <a:cubicBezTo>
                    <a:pt x="19" y="514"/>
                    <a:pt x="1" y="901"/>
                    <a:pt x="187" y="901"/>
                  </a:cubicBezTo>
                  <a:cubicBezTo>
                    <a:pt x="199" y="901"/>
                    <a:pt x="212" y="899"/>
                    <a:pt x="226" y="896"/>
                  </a:cubicBezTo>
                  <a:cubicBezTo>
                    <a:pt x="250" y="900"/>
                    <a:pt x="275" y="902"/>
                    <a:pt x="299" y="902"/>
                  </a:cubicBezTo>
                  <a:cubicBezTo>
                    <a:pt x="459" y="902"/>
                    <a:pt x="617" y="818"/>
                    <a:pt x="751" y="711"/>
                  </a:cubicBezTo>
                  <a:cubicBezTo>
                    <a:pt x="874" y="556"/>
                    <a:pt x="936" y="371"/>
                    <a:pt x="936" y="186"/>
                  </a:cubicBezTo>
                  <a:cubicBezTo>
                    <a:pt x="936" y="93"/>
                    <a:pt x="843" y="1"/>
                    <a:pt x="7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98"/>
            <p:cNvSpPr/>
            <p:nvPr/>
          </p:nvSpPr>
          <p:spPr>
            <a:xfrm>
              <a:off x="1162131" y="2567531"/>
              <a:ext cx="141225" cy="138325"/>
            </a:xfrm>
            <a:custGeom>
              <a:avLst/>
              <a:gdLst/>
              <a:ahLst/>
              <a:cxnLst/>
              <a:rect l="l" t="t" r="r" b="b"/>
              <a:pathLst>
                <a:path w="5649" h="5533" extrusionOk="0">
                  <a:moveTo>
                    <a:pt x="3577" y="394"/>
                  </a:moveTo>
                  <a:cubicBezTo>
                    <a:pt x="3627" y="394"/>
                    <a:pt x="3673" y="409"/>
                    <a:pt x="3704" y="440"/>
                  </a:cubicBezTo>
                  <a:lnTo>
                    <a:pt x="5155" y="1891"/>
                  </a:lnTo>
                  <a:cubicBezTo>
                    <a:pt x="5216" y="1952"/>
                    <a:pt x="5216" y="2076"/>
                    <a:pt x="5155" y="2168"/>
                  </a:cubicBezTo>
                  <a:lnTo>
                    <a:pt x="2254" y="5069"/>
                  </a:lnTo>
                  <a:cubicBezTo>
                    <a:pt x="2207" y="5100"/>
                    <a:pt x="2153" y="5116"/>
                    <a:pt x="2099" y="5116"/>
                  </a:cubicBezTo>
                  <a:cubicBezTo>
                    <a:pt x="2045" y="5116"/>
                    <a:pt x="1991" y="5100"/>
                    <a:pt x="1945" y="5069"/>
                  </a:cubicBezTo>
                  <a:lnTo>
                    <a:pt x="525" y="3619"/>
                  </a:lnTo>
                  <a:cubicBezTo>
                    <a:pt x="464" y="3557"/>
                    <a:pt x="464" y="3434"/>
                    <a:pt x="525" y="3341"/>
                  </a:cubicBezTo>
                  <a:lnTo>
                    <a:pt x="3426" y="440"/>
                  </a:lnTo>
                  <a:cubicBezTo>
                    <a:pt x="3473" y="409"/>
                    <a:pt x="3527" y="394"/>
                    <a:pt x="3577" y="394"/>
                  </a:cubicBezTo>
                  <a:close/>
                  <a:moveTo>
                    <a:pt x="3550" y="0"/>
                  </a:moveTo>
                  <a:cubicBezTo>
                    <a:pt x="3395" y="0"/>
                    <a:pt x="3241" y="54"/>
                    <a:pt x="3118" y="162"/>
                  </a:cubicBezTo>
                  <a:lnTo>
                    <a:pt x="247" y="3063"/>
                  </a:lnTo>
                  <a:cubicBezTo>
                    <a:pt x="1" y="3310"/>
                    <a:pt x="1" y="3681"/>
                    <a:pt x="247" y="3928"/>
                  </a:cubicBezTo>
                  <a:lnTo>
                    <a:pt x="1667" y="5347"/>
                  </a:lnTo>
                  <a:cubicBezTo>
                    <a:pt x="1775" y="5471"/>
                    <a:pt x="1929" y="5532"/>
                    <a:pt x="2084" y="5532"/>
                  </a:cubicBezTo>
                  <a:cubicBezTo>
                    <a:pt x="2238" y="5532"/>
                    <a:pt x="2392" y="5471"/>
                    <a:pt x="2500" y="5347"/>
                  </a:cubicBezTo>
                  <a:lnTo>
                    <a:pt x="5401" y="2446"/>
                  </a:lnTo>
                  <a:cubicBezTo>
                    <a:pt x="5648" y="2230"/>
                    <a:pt x="5648" y="1829"/>
                    <a:pt x="5401" y="1613"/>
                  </a:cubicBezTo>
                  <a:lnTo>
                    <a:pt x="3982" y="162"/>
                  </a:lnTo>
                  <a:cubicBezTo>
                    <a:pt x="3858" y="54"/>
                    <a:pt x="3704" y="0"/>
                    <a:pt x="35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98"/>
            <p:cNvSpPr/>
            <p:nvPr/>
          </p:nvSpPr>
          <p:spPr>
            <a:xfrm>
              <a:off x="1055681" y="2468781"/>
              <a:ext cx="355675" cy="335250"/>
            </a:xfrm>
            <a:custGeom>
              <a:avLst/>
              <a:gdLst/>
              <a:ahLst/>
              <a:cxnLst/>
              <a:rect l="l" t="t" r="r" b="b"/>
              <a:pathLst>
                <a:path w="14227" h="13410" extrusionOk="0">
                  <a:moveTo>
                    <a:pt x="9625" y="2963"/>
                  </a:moveTo>
                  <a:cubicBezTo>
                    <a:pt x="9767" y="2963"/>
                    <a:pt x="9906" y="3017"/>
                    <a:pt x="9999" y="3125"/>
                  </a:cubicBezTo>
                  <a:lnTo>
                    <a:pt x="10709" y="3804"/>
                  </a:lnTo>
                  <a:cubicBezTo>
                    <a:pt x="10925" y="4020"/>
                    <a:pt x="10925" y="4359"/>
                    <a:pt x="10709" y="4575"/>
                  </a:cubicBezTo>
                  <a:lnTo>
                    <a:pt x="10678" y="4575"/>
                  </a:lnTo>
                  <a:lnTo>
                    <a:pt x="10369" y="4884"/>
                  </a:lnTo>
                  <a:lnTo>
                    <a:pt x="8919" y="3434"/>
                  </a:lnTo>
                  <a:lnTo>
                    <a:pt x="9227" y="3125"/>
                  </a:lnTo>
                  <a:cubicBezTo>
                    <a:pt x="9335" y="3017"/>
                    <a:pt x="9482" y="2963"/>
                    <a:pt x="9625" y="2963"/>
                  </a:cubicBezTo>
                  <a:close/>
                  <a:moveTo>
                    <a:pt x="3086" y="10038"/>
                  </a:moveTo>
                  <a:lnTo>
                    <a:pt x="3765" y="10748"/>
                  </a:lnTo>
                  <a:lnTo>
                    <a:pt x="2901" y="11612"/>
                  </a:lnTo>
                  <a:lnTo>
                    <a:pt x="2191" y="10933"/>
                  </a:lnTo>
                  <a:lnTo>
                    <a:pt x="3086" y="10038"/>
                  </a:lnTo>
                  <a:close/>
                  <a:moveTo>
                    <a:pt x="7823" y="3310"/>
                  </a:moveTo>
                  <a:cubicBezTo>
                    <a:pt x="8062" y="3310"/>
                    <a:pt x="8302" y="3403"/>
                    <a:pt x="8487" y="3588"/>
                  </a:cubicBezTo>
                  <a:lnTo>
                    <a:pt x="10215" y="5316"/>
                  </a:lnTo>
                  <a:cubicBezTo>
                    <a:pt x="10554" y="5686"/>
                    <a:pt x="10554" y="6273"/>
                    <a:pt x="10215" y="6643"/>
                  </a:cubicBezTo>
                  <a:lnTo>
                    <a:pt x="6357" y="10501"/>
                  </a:lnTo>
                  <a:lnTo>
                    <a:pt x="4382" y="8495"/>
                  </a:lnTo>
                  <a:cubicBezTo>
                    <a:pt x="4339" y="8452"/>
                    <a:pt x="4292" y="8434"/>
                    <a:pt x="4246" y="8434"/>
                  </a:cubicBezTo>
                  <a:cubicBezTo>
                    <a:pt x="4094" y="8434"/>
                    <a:pt x="3962" y="8637"/>
                    <a:pt x="4104" y="8803"/>
                  </a:cubicBezTo>
                  <a:lnTo>
                    <a:pt x="6512" y="11211"/>
                  </a:lnTo>
                  <a:cubicBezTo>
                    <a:pt x="6635" y="11303"/>
                    <a:pt x="6635" y="11488"/>
                    <a:pt x="6512" y="11612"/>
                  </a:cubicBezTo>
                  <a:lnTo>
                    <a:pt x="6049" y="12075"/>
                  </a:lnTo>
                  <a:cubicBezTo>
                    <a:pt x="5987" y="12121"/>
                    <a:pt x="5917" y="12144"/>
                    <a:pt x="5848" y="12144"/>
                  </a:cubicBezTo>
                  <a:cubicBezTo>
                    <a:pt x="5779" y="12144"/>
                    <a:pt x="5709" y="12121"/>
                    <a:pt x="5647" y="12075"/>
                  </a:cubicBezTo>
                  <a:lnTo>
                    <a:pt x="1728" y="8155"/>
                  </a:lnTo>
                  <a:cubicBezTo>
                    <a:pt x="1635" y="8032"/>
                    <a:pt x="1635" y="7847"/>
                    <a:pt x="1728" y="7754"/>
                  </a:cubicBezTo>
                  <a:lnTo>
                    <a:pt x="2191" y="7291"/>
                  </a:lnTo>
                  <a:cubicBezTo>
                    <a:pt x="2237" y="7245"/>
                    <a:pt x="2307" y="7222"/>
                    <a:pt x="2376" y="7222"/>
                  </a:cubicBezTo>
                  <a:cubicBezTo>
                    <a:pt x="2445" y="7222"/>
                    <a:pt x="2515" y="7245"/>
                    <a:pt x="2561" y="7291"/>
                  </a:cubicBezTo>
                  <a:lnTo>
                    <a:pt x="3518" y="8217"/>
                  </a:lnTo>
                  <a:cubicBezTo>
                    <a:pt x="3564" y="8263"/>
                    <a:pt x="3618" y="8287"/>
                    <a:pt x="3668" y="8287"/>
                  </a:cubicBezTo>
                  <a:cubicBezTo>
                    <a:pt x="3719" y="8287"/>
                    <a:pt x="3765" y="8263"/>
                    <a:pt x="3796" y="8217"/>
                  </a:cubicBezTo>
                  <a:cubicBezTo>
                    <a:pt x="3888" y="8124"/>
                    <a:pt x="3888" y="8001"/>
                    <a:pt x="3796" y="7939"/>
                  </a:cubicBezTo>
                  <a:lnTo>
                    <a:pt x="3302" y="7446"/>
                  </a:lnTo>
                  <a:lnTo>
                    <a:pt x="7160" y="3588"/>
                  </a:lnTo>
                  <a:cubicBezTo>
                    <a:pt x="7345" y="3403"/>
                    <a:pt x="7584" y="3310"/>
                    <a:pt x="7823" y="3310"/>
                  </a:cubicBezTo>
                  <a:close/>
                  <a:moveTo>
                    <a:pt x="1255" y="10704"/>
                  </a:moveTo>
                  <a:cubicBezTo>
                    <a:pt x="1350" y="10704"/>
                    <a:pt x="1449" y="10736"/>
                    <a:pt x="1543" y="10809"/>
                  </a:cubicBezTo>
                  <a:lnTo>
                    <a:pt x="2962" y="12260"/>
                  </a:lnTo>
                  <a:cubicBezTo>
                    <a:pt x="3148" y="12414"/>
                    <a:pt x="3148" y="12723"/>
                    <a:pt x="2962" y="12877"/>
                  </a:cubicBezTo>
                  <a:cubicBezTo>
                    <a:pt x="2885" y="12970"/>
                    <a:pt x="2777" y="13016"/>
                    <a:pt x="2665" y="13016"/>
                  </a:cubicBezTo>
                  <a:cubicBezTo>
                    <a:pt x="2553" y="13016"/>
                    <a:pt x="2438" y="12970"/>
                    <a:pt x="2345" y="12877"/>
                  </a:cubicBezTo>
                  <a:lnTo>
                    <a:pt x="895" y="11458"/>
                  </a:lnTo>
                  <a:cubicBezTo>
                    <a:pt x="629" y="11119"/>
                    <a:pt x="912" y="10704"/>
                    <a:pt x="1255" y="10704"/>
                  </a:cubicBezTo>
                  <a:close/>
                  <a:moveTo>
                    <a:pt x="13526" y="1"/>
                  </a:moveTo>
                  <a:cubicBezTo>
                    <a:pt x="13068" y="1"/>
                    <a:pt x="12638" y="183"/>
                    <a:pt x="12344" y="502"/>
                  </a:cubicBezTo>
                  <a:lnTo>
                    <a:pt x="10091" y="2724"/>
                  </a:lnTo>
                  <a:cubicBezTo>
                    <a:pt x="9937" y="2631"/>
                    <a:pt x="9752" y="2600"/>
                    <a:pt x="9598" y="2600"/>
                  </a:cubicBezTo>
                  <a:cubicBezTo>
                    <a:pt x="9320" y="2600"/>
                    <a:pt x="9104" y="2693"/>
                    <a:pt x="8919" y="2847"/>
                  </a:cubicBezTo>
                  <a:lnTo>
                    <a:pt x="8610" y="3187"/>
                  </a:lnTo>
                  <a:cubicBezTo>
                    <a:pt x="8362" y="3007"/>
                    <a:pt x="8077" y="2921"/>
                    <a:pt x="7796" y="2921"/>
                  </a:cubicBezTo>
                  <a:cubicBezTo>
                    <a:pt x="7448" y="2921"/>
                    <a:pt x="7107" y="3054"/>
                    <a:pt x="6851" y="3310"/>
                  </a:cubicBezTo>
                  <a:lnTo>
                    <a:pt x="2993" y="7168"/>
                  </a:lnTo>
                  <a:lnTo>
                    <a:pt x="2839" y="7013"/>
                  </a:lnTo>
                  <a:cubicBezTo>
                    <a:pt x="2716" y="6890"/>
                    <a:pt x="2546" y="6828"/>
                    <a:pt x="2372" y="6828"/>
                  </a:cubicBezTo>
                  <a:cubicBezTo>
                    <a:pt x="2199" y="6828"/>
                    <a:pt x="2021" y="6890"/>
                    <a:pt x="1882" y="7013"/>
                  </a:cubicBezTo>
                  <a:lnTo>
                    <a:pt x="1419" y="7476"/>
                  </a:lnTo>
                  <a:cubicBezTo>
                    <a:pt x="1172" y="7754"/>
                    <a:pt x="1172" y="8186"/>
                    <a:pt x="1419" y="8464"/>
                  </a:cubicBezTo>
                  <a:lnTo>
                    <a:pt x="2777" y="9760"/>
                  </a:lnTo>
                  <a:lnTo>
                    <a:pt x="1913" y="10624"/>
                  </a:lnTo>
                  <a:lnTo>
                    <a:pt x="1821" y="10532"/>
                  </a:lnTo>
                  <a:cubicBezTo>
                    <a:pt x="1634" y="10345"/>
                    <a:pt x="1426" y="10267"/>
                    <a:pt x="1226" y="10267"/>
                  </a:cubicBezTo>
                  <a:cubicBezTo>
                    <a:pt x="567" y="10267"/>
                    <a:pt x="1" y="11119"/>
                    <a:pt x="617" y="11735"/>
                  </a:cubicBezTo>
                  <a:lnTo>
                    <a:pt x="2067" y="13186"/>
                  </a:lnTo>
                  <a:cubicBezTo>
                    <a:pt x="2238" y="13343"/>
                    <a:pt x="2426" y="13409"/>
                    <a:pt x="2609" y="13409"/>
                  </a:cubicBezTo>
                  <a:cubicBezTo>
                    <a:pt x="3253" y="13409"/>
                    <a:pt x="3824" y="12583"/>
                    <a:pt x="3271" y="11982"/>
                  </a:cubicBezTo>
                  <a:lnTo>
                    <a:pt x="3178" y="11890"/>
                  </a:lnTo>
                  <a:lnTo>
                    <a:pt x="4043" y="11025"/>
                  </a:lnTo>
                  <a:lnTo>
                    <a:pt x="5370" y="12353"/>
                  </a:lnTo>
                  <a:cubicBezTo>
                    <a:pt x="5493" y="12476"/>
                    <a:pt x="5663" y="12538"/>
                    <a:pt x="5836" y="12538"/>
                  </a:cubicBezTo>
                  <a:cubicBezTo>
                    <a:pt x="6010" y="12538"/>
                    <a:pt x="6187" y="12476"/>
                    <a:pt x="6326" y="12353"/>
                  </a:cubicBezTo>
                  <a:lnTo>
                    <a:pt x="6789" y="11890"/>
                  </a:lnTo>
                  <a:cubicBezTo>
                    <a:pt x="7036" y="11612"/>
                    <a:pt x="7036" y="11180"/>
                    <a:pt x="6789" y="10933"/>
                  </a:cubicBezTo>
                  <a:lnTo>
                    <a:pt x="6635" y="10779"/>
                  </a:lnTo>
                  <a:lnTo>
                    <a:pt x="10493" y="6921"/>
                  </a:lnTo>
                  <a:cubicBezTo>
                    <a:pt x="10956" y="6458"/>
                    <a:pt x="11017" y="5717"/>
                    <a:pt x="10616" y="5193"/>
                  </a:cubicBezTo>
                  <a:lnTo>
                    <a:pt x="10956" y="4853"/>
                  </a:lnTo>
                  <a:cubicBezTo>
                    <a:pt x="11264" y="4545"/>
                    <a:pt x="11295" y="4051"/>
                    <a:pt x="11079" y="3711"/>
                  </a:cubicBezTo>
                  <a:lnTo>
                    <a:pt x="12807" y="1952"/>
                  </a:lnTo>
                  <a:cubicBezTo>
                    <a:pt x="12971" y="1812"/>
                    <a:pt x="12833" y="1601"/>
                    <a:pt x="12677" y="1601"/>
                  </a:cubicBezTo>
                  <a:cubicBezTo>
                    <a:pt x="12626" y="1601"/>
                    <a:pt x="12574" y="1622"/>
                    <a:pt x="12530" y="1674"/>
                  </a:cubicBezTo>
                  <a:lnTo>
                    <a:pt x="10801" y="3372"/>
                  </a:lnTo>
                  <a:lnTo>
                    <a:pt x="10400" y="3001"/>
                  </a:lnTo>
                  <a:lnTo>
                    <a:pt x="12622" y="779"/>
                  </a:lnTo>
                  <a:cubicBezTo>
                    <a:pt x="12864" y="538"/>
                    <a:pt x="13162" y="410"/>
                    <a:pt x="13487" y="410"/>
                  </a:cubicBezTo>
                  <a:cubicBezTo>
                    <a:pt x="13577" y="410"/>
                    <a:pt x="13670" y="420"/>
                    <a:pt x="13764" y="440"/>
                  </a:cubicBezTo>
                  <a:lnTo>
                    <a:pt x="13116" y="1088"/>
                  </a:lnTo>
                  <a:cubicBezTo>
                    <a:pt x="13023" y="1181"/>
                    <a:pt x="13023" y="1304"/>
                    <a:pt x="13116" y="1397"/>
                  </a:cubicBezTo>
                  <a:cubicBezTo>
                    <a:pt x="13147" y="1428"/>
                    <a:pt x="13193" y="1443"/>
                    <a:pt x="13243" y="1443"/>
                  </a:cubicBezTo>
                  <a:cubicBezTo>
                    <a:pt x="13293" y="1443"/>
                    <a:pt x="13347" y="1428"/>
                    <a:pt x="13394" y="1397"/>
                  </a:cubicBezTo>
                  <a:lnTo>
                    <a:pt x="14104" y="687"/>
                  </a:lnTo>
                  <a:cubicBezTo>
                    <a:pt x="14196" y="594"/>
                    <a:pt x="14227" y="440"/>
                    <a:pt x="14196" y="286"/>
                  </a:cubicBezTo>
                  <a:lnTo>
                    <a:pt x="14196" y="286"/>
                  </a:lnTo>
                  <a:lnTo>
                    <a:pt x="14165" y="317"/>
                  </a:lnTo>
                  <a:cubicBezTo>
                    <a:pt x="14134" y="162"/>
                    <a:pt x="14011" y="70"/>
                    <a:pt x="13887" y="39"/>
                  </a:cubicBezTo>
                  <a:cubicBezTo>
                    <a:pt x="13766" y="13"/>
                    <a:pt x="13645" y="1"/>
                    <a:pt x="13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7" name="Google Shape;15187;p98"/>
          <p:cNvGrpSpPr/>
          <p:nvPr/>
        </p:nvGrpSpPr>
        <p:grpSpPr>
          <a:xfrm>
            <a:off x="4045636" y="2334212"/>
            <a:ext cx="351075" cy="314925"/>
            <a:chOff x="2532763" y="3037481"/>
            <a:chExt cx="351075" cy="314925"/>
          </a:xfrm>
        </p:grpSpPr>
        <p:sp>
          <p:nvSpPr>
            <p:cNvPr id="15188" name="Google Shape;15188;p98"/>
            <p:cNvSpPr/>
            <p:nvPr/>
          </p:nvSpPr>
          <p:spPr>
            <a:xfrm>
              <a:off x="2702813" y="3147881"/>
              <a:ext cx="15900" cy="17050"/>
            </a:xfrm>
            <a:custGeom>
              <a:avLst/>
              <a:gdLst/>
              <a:ahLst/>
              <a:cxnLst/>
              <a:rect l="l" t="t" r="r" b="b"/>
              <a:pathLst>
                <a:path w="636" h="682" extrusionOk="0">
                  <a:moveTo>
                    <a:pt x="258" y="0"/>
                  </a:moveTo>
                  <a:cubicBezTo>
                    <a:pt x="126" y="0"/>
                    <a:pt x="1" y="121"/>
                    <a:pt x="80" y="280"/>
                  </a:cubicBezTo>
                  <a:lnTo>
                    <a:pt x="204" y="558"/>
                  </a:lnTo>
                  <a:cubicBezTo>
                    <a:pt x="235" y="619"/>
                    <a:pt x="296" y="681"/>
                    <a:pt x="389" y="681"/>
                  </a:cubicBezTo>
                  <a:cubicBezTo>
                    <a:pt x="543" y="681"/>
                    <a:pt x="636" y="527"/>
                    <a:pt x="574" y="403"/>
                  </a:cubicBezTo>
                  <a:lnTo>
                    <a:pt x="451" y="126"/>
                  </a:lnTo>
                  <a:cubicBezTo>
                    <a:pt x="407" y="38"/>
                    <a:pt x="331" y="0"/>
                    <a:pt x="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98"/>
            <p:cNvSpPr/>
            <p:nvPr/>
          </p:nvSpPr>
          <p:spPr>
            <a:xfrm>
              <a:off x="2779138" y="3112606"/>
              <a:ext cx="15975" cy="16825"/>
            </a:xfrm>
            <a:custGeom>
              <a:avLst/>
              <a:gdLst/>
              <a:ahLst/>
              <a:cxnLst/>
              <a:rect l="l" t="t" r="r" b="b"/>
              <a:pathLst>
                <a:path w="639" h="673" extrusionOk="0">
                  <a:moveTo>
                    <a:pt x="275" y="0"/>
                  </a:moveTo>
                  <a:cubicBezTo>
                    <a:pt x="138" y="0"/>
                    <a:pt x="0" y="137"/>
                    <a:pt x="83" y="302"/>
                  </a:cubicBezTo>
                  <a:lnTo>
                    <a:pt x="206" y="580"/>
                  </a:lnTo>
                  <a:cubicBezTo>
                    <a:pt x="237" y="642"/>
                    <a:pt x="299" y="672"/>
                    <a:pt x="391" y="672"/>
                  </a:cubicBezTo>
                  <a:cubicBezTo>
                    <a:pt x="546" y="672"/>
                    <a:pt x="638" y="518"/>
                    <a:pt x="576" y="395"/>
                  </a:cubicBezTo>
                  <a:lnTo>
                    <a:pt x="453" y="117"/>
                  </a:lnTo>
                  <a:cubicBezTo>
                    <a:pt x="412" y="35"/>
                    <a:pt x="343" y="0"/>
                    <a:pt x="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98"/>
            <p:cNvSpPr/>
            <p:nvPr/>
          </p:nvSpPr>
          <p:spPr>
            <a:xfrm>
              <a:off x="2733263" y="3132281"/>
              <a:ext cx="32525" cy="20300"/>
            </a:xfrm>
            <a:custGeom>
              <a:avLst/>
              <a:gdLst/>
              <a:ahLst/>
              <a:cxnLst/>
              <a:rect l="l" t="t" r="r" b="b"/>
              <a:pathLst>
                <a:path w="1301" h="812" extrusionOk="0">
                  <a:moveTo>
                    <a:pt x="1081" y="1"/>
                  </a:moveTo>
                  <a:cubicBezTo>
                    <a:pt x="982" y="1"/>
                    <a:pt x="894" y="56"/>
                    <a:pt x="868" y="132"/>
                  </a:cubicBezTo>
                  <a:cubicBezTo>
                    <a:pt x="838" y="256"/>
                    <a:pt x="776" y="317"/>
                    <a:pt x="683" y="348"/>
                  </a:cubicBezTo>
                  <a:cubicBezTo>
                    <a:pt x="637" y="379"/>
                    <a:pt x="591" y="395"/>
                    <a:pt x="544" y="395"/>
                  </a:cubicBezTo>
                  <a:cubicBezTo>
                    <a:pt x="498" y="395"/>
                    <a:pt x="452" y="379"/>
                    <a:pt x="405" y="348"/>
                  </a:cubicBezTo>
                  <a:cubicBezTo>
                    <a:pt x="375" y="338"/>
                    <a:pt x="346" y="334"/>
                    <a:pt x="319" y="334"/>
                  </a:cubicBezTo>
                  <a:cubicBezTo>
                    <a:pt x="99" y="334"/>
                    <a:pt x="0" y="640"/>
                    <a:pt x="220" y="750"/>
                  </a:cubicBezTo>
                  <a:cubicBezTo>
                    <a:pt x="313" y="780"/>
                    <a:pt x="436" y="811"/>
                    <a:pt x="529" y="811"/>
                  </a:cubicBezTo>
                  <a:cubicBezTo>
                    <a:pt x="868" y="811"/>
                    <a:pt x="1177" y="595"/>
                    <a:pt x="1270" y="256"/>
                  </a:cubicBezTo>
                  <a:cubicBezTo>
                    <a:pt x="1300" y="163"/>
                    <a:pt x="1239" y="40"/>
                    <a:pt x="1146" y="9"/>
                  </a:cubicBezTo>
                  <a:cubicBezTo>
                    <a:pt x="1124" y="3"/>
                    <a:pt x="1102" y="1"/>
                    <a:pt x="10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98"/>
            <p:cNvSpPr/>
            <p:nvPr/>
          </p:nvSpPr>
          <p:spPr>
            <a:xfrm>
              <a:off x="2686288" y="3194206"/>
              <a:ext cx="38600" cy="33275"/>
            </a:xfrm>
            <a:custGeom>
              <a:avLst/>
              <a:gdLst/>
              <a:ahLst/>
              <a:cxnLst/>
              <a:rect l="l" t="t" r="r" b="b"/>
              <a:pathLst>
                <a:path w="1544" h="1331" extrusionOk="0">
                  <a:moveTo>
                    <a:pt x="649" y="402"/>
                  </a:moveTo>
                  <a:cubicBezTo>
                    <a:pt x="896" y="402"/>
                    <a:pt x="1019" y="680"/>
                    <a:pt x="834" y="834"/>
                  </a:cubicBezTo>
                  <a:cubicBezTo>
                    <a:pt x="782" y="896"/>
                    <a:pt x="717" y="923"/>
                    <a:pt x="653" y="923"/>
                  </a:cubicBezTo>
                  <a:cubicBezTo>
                    <a:pt x="525" y="923"/>
                    <a:pt x="402" y="813"/>
                    <a:pt x="402" y="649"/>
                  </a:cubicBezTo>
                  <a:cubicBezTo>
                    <a:pt x="402" y="525"/>
                    <a:pt x="525" y="402"/>
                    <a:pt x="649" y="402"/>
                  </a:cubicBezTo>
                  <a:close/>
                  <a:moveTo>
                    <a:pt x="649" y="1"/>
                  </a:moveTo>
                  <a:cubicBezTo>
                    <a:pt x="278" y="1"/>
                    <a:pt x="1" y="279"/>
                    <a:pt x="1" y="649"/>
                  </a:cubicBezTo>
                  <a:cubicBezTo>
                    <a:pt x="1" y="1068"/>
                    <a:pt x="328" y="1330"/>
                    <a:pt x="673" y="1330"/>
                  </a:cubicBezTo>
                  <a:cubicBezTo>
                    <a:pt x="836" y="1330"/>
                    <a:pt x="1004" y="1272"/>
                    <a:pt x="1143" y="1143"/>
                  </a:cubicBezTo>
                  <a:cubicBezTo>
                    <a:pt x="1544" y="711"/>
                    <a:pt x="1266" y="1"/>
                    <a:pt x="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98"/>
            <p:cNvSpPr/>
            <p:nvPr/>
          </p:nvSpPr>
          <p:spPr>
            <a:xfrm>
              <a:off x="2532763" y="3037481"/>
              <a:ext cx="351075" cy="314925"/>
            </a:xfrm>
            <a:custGeom>
              <a:avLst/>
              <a:gdLst/>
              <a:ahLst/>
              <a:cxnLst/>
              <a:rect l="l" t="t" r="r" b="b"/>
              <a:pathLst>
                <a:path w="14043" h="12597" extrusionOk="0">
                  <a:moveTo>
                    <a:pt x="6821" y="5869"/>
                  </a:moveTo>
                  <a:cubicBezTo>
                    <a:pt x="7716" y="5869"/>
                    <a:pt x="8179" y="6949"/>
                    <a:pt x="7592" y="7628"/>
                  </a:cubicBezTo>
                  <a:cubicBezTo>
                    <a:pt x="7379" y="7874"/>
                    <a:pt x="7097" y="7987"/>
                    <a:pt x="6818" y="7987"/>
                  </a:cubicBezTo>
                  <a:cubicBezTo>
                    <a:pt x="6329" y="7987"/>
                    <a:pt x="5850" y="7642"/>
                    <a:pt x="5771" y="7072"/>
                  </a:cubicBezTo>
                  <a:cubicBezTo>
                    <a:pt x="5679" y="6455"/>
                    <a:pt x="6173" y="5869"/>
                    <a:pt x="6821" y="5869"/>
                  </a:cubicBezTo>
                  <a:close/>
                  <a:moveTo>
                    <a:pt x="1074" y="6691"/>
                  </a:moveTo>
                  <a:cubicBezTo>
                    <a:pt x="1166" y="6691"/>
                    <a:pt x="1249" y="6731"/>
                    <a:pt x="1296" y="6825"/>
                  </a:cubicBezTo>
                  <a:lnTo>
                    <a:pt x="2006" y="8368"/>
                  </a:lnTo>
                  <a:cubicBezTo>
                    <a:pt x="2037" y="8430"/>
                    <a:pt x="2037" y="8492"/>
                    <a:pt x="2006" y="8554"/>
                  </a:cubicBezTo>
                  <a:cubicBezTo>
                    <a:pt x="1975" y="8584"/>
                    <a:pt x="1944" y="8646"/>
                    <a:pt x="1883" y="8677"/>
                  </a:cubicBezTo>
                  <a:lnTo>
                    <a:pt x="1543" y="8831"/>
                  </a:lnTo>
                  <a:cubicBezTo>
                    <a:pt x="1514" y="8839"/>
                    <a:pt x="1485" y="8842"/>
                    <a:pt x="1457" y="8842"/>
                  </a:cubicBezTo>
                  <a:cubicBezTo>
                    <a:pt x="1367" y="8842"/>
                    <a:pt x="1289" y="8802"/>
                    <a:pt x="1265" y="8708"/>
                  </a:cubicBezTo>
                  <a:lnTo>
                    <a:pt x="525" y="7165"/>
                  </a:lnTo>
                  <a:cubicBezTo>
                    <a:pt x="494" y="7041"/>
                    <a:pt x="525" y="6918"/>
                    <a:pt x="648" y="6887"/>
                  </a:cubicBezTo>
                  <a:lnTo>
                    <a:pt x="988" y="6702"/>
                  </a:lnTo>
                  <a:cubicBezTo>
                    <a:pt x="1017" y="6695"/>
                    <a:pt x="1046" y="6691"/>
                    <a:pt x="1074" y="6691"/>
                  </a:cubicBezTo>
                  <a:close/>
                  <a:moveTo>
                    <a:pt x="5864" y="7998"/>
                  </a:moveTo>
                  <a:cubicBezTo>
                    <a:pt x="5956" y="8091"/>
                    <a:pt x="6049" y="8152"/>
                    <a:pt x="6173" y="8214"/>
                  </a:cubicBezTo>
                  <a:cubicBezTo>
                    <a:pt x="6234" y="8245"/>
                    <a:pt x="6327" y="8276"/>
                    <a:pt x="6419" y="8307"/>
                  </a:cubicBezTo>
                  <a:lnTo>
                    <a:pt x="4784" y="11331"/>
                  </a:lnTo>
                  <a:lnTo>
                    <a:pt x="4074" y="11331"/>
                  </a:lnTo>
                  <a:lnTo>
                    <a:pt x="5864" y="7998"/>
                  </a:lnTo>
                  <a:close/>
                  <a:moveTo>
                    <a:pt x="7746" y="7998"/>
                  </a:moveTo>
                  <a:lnTo>
                    <a:pt x="9506" y="11331"/>
                  </a:lnTo>
                  <a:lnTo>
                    <a:pt x="8765" y="11331"/>
                  </a:lnTo>
                  <a:lnTo>
                    <a:pt x="7160" y="8307"/>
                  </a:lnTo>
                  <a:cubicBezTo>
                    <a:pt x="7253" y="8276"/>
                    <a:pt x="7345" y="8245"/>
                    <a:pt x="7438" y="8214"/>
                  </a:cubicBezTo>
                  <a:cubicBezTo>
                    <a:pt x="7530" y="8152"/>
                    <a:pt x="7654" y="8091"/>
                    <a:pt x="7746" y="7998"/>
                  </a:cubicBezTo>
                  <a:close/>
                  <a:moveTo>
                    <a:pt x="5123" y="11732"/>
                  </a:moveTo>
                  <a:cubicBezTo>
                    <a:pt x="5185" y="11732"/>
                    <a:pt x="5247" y="11763"/>
                    <a:pt x="5247" y="11825"/>
                  </a:cubicBezTo>
                  <a:lnTo>
                    <a:pt x="5247" y="12103"/>
                  </a:lnTo>
                  <a:cubicBezTo>
                    <a:pt x="5216" y="12134"/>
                    <a:pt x="5185" y="12195"/>
                    <a:pt x="5123" y="12195"/>
                  </a:cubicBezTo>
                  <a:lnTo>
                    <a:pt x="3580" y="12195"/>
                  </a:lnTo>
                  <a:cubicBezTo>
                    <a:pt x="3518" y="12195"/>
                    <a:pt x="3457" y="12134"/>
                    <a:pt x="3457" y="12103"/>
                  </a:cubicBezTo>
                  <a:lnTo>
                    <a:pt x="3457" y="11825"/>
                  </a:lnTo>
                  <a:cubicBezTo>
                    <a:pt x="3457" y="11763"/>
                    <a:pt x="3518" y="11732"/>
                    <a:pt x="3580" y="11732"/>
                  </a:cubicBezTo>
                  <a:close/>
                  <a:moveTo>
                    <a:pt x="9999" y="11732"/>
                  </a:moveTo>
                  <a:cubicBezTo>
                    <a:pt x="10061" y="11732"/>
                    <a:pt x="10123" y="11763"/>
                    <a:pt x="10123" y="11825"/>
                  </a:cubicBezTo>
                  <a:lnTo>
                    <a:pt x="10123" y="12103"/>
                  </a:lnTo>
                  <a:cubicBezTo>
                    <a:pt x="10092" y="12134"/>
                    <a:pt x="10061" y="12195"/>
                    <a:pt x="9999" y="12195"/>
                  </a:cubicBezTo>
                  <a:lnTo>
                    <a:pt x="8456" y="12195"/>
                  </a:lnTo>
                  <a:cubicBezTo>
                    <a:pt x="8395" y="12195"/>
                    <a:pt x="8333" y="12134"/>
                    <a:pt x="8333" y="12103"/>
                  </a:cubicBezTo>
                  <a:lnTo>
                    <a:pt x="8333" y="11825"/>
                  </a:lnTo>
                  <a:cubicBezTo>
                    <a:pt x="8333" y="11763"/>
                    <a:pt x="8395" y="11732"/>
                    <a:pt x="8456" y="11732"/>
                  </a:cubicBezTo>
                  <a:close/>
                  <a:moveTo>
                    <a:pt x="11354" y="1"/>
                  </a:moveTo>
                  <a:cubicBezTo>
                    <a:pt x="11262" y="1"/>
                    <a:pt x="11168" y="22"/>
                    <a:pt x="11080" y="67"/>
                  </a:cubicBezTo>
                  <a:lnTo>
                    <a:pt x="10493" y="314"/>
                  </a:lnTo>
                  <a:cubicBezTo>
                    <a:pt x="10246" y="437"/>
                    <a:pt x="10092" y="715"/>
                    <a:pt x="10123" y="992"/>
                  </a:cubicBezTo>
                  <a:lnTo>
                    <a:pt x="1512" y="6486"/>
                  </a:lnTo>
                  <a:cubicBezTo>
                    <a:pt x="1389" y="6362"/>
                    <a:pt x="1235" y="6301"/>
                    <a:pt x="1080" y="6301"/>
                  </a:cubicBezTo>
                  <a:cubicBezTo>
                    <a:pt x="988" y="6301"/>
                    <a:pt x="895" y="6301"/>
                    <a:pt x="803" y="6362"/>
                  </a:cubicBezTo>
                  <a:lnTo>
                    <a:pt x="463" y="6517"/>
                  </a:lnTo>
                  <a:cubicBezTo>
                    <a:pt x="154" y="6671"/>
                    <a:pt x="0" y="7041"/>
                    <a:pt x="154" y="7350"/>
                  </a:cubicBezTo>
                  <a:lnTo>
                    <a:pt x="864" y="8893"/>
                  </a:lnTo>
                  <a:cubicBezTo>
                    <a:pt x="979" y="9122"/>
                    <a:pt x="1212" y="9249"/>
                    <a:pt x="1451" y="9249"/>
                  </a:cubicBezTo>
                  <a:cubicBezTo>
                    <a:pt x="1534" y="9249"/>
                    <a:pt x="1618" y="9234"/>
                    <a:pt x="1698" y="9202"/>
                  </a:cubicBezTo>
                  <a:lnTo>
                    <a:pt x="2037" y="9047"/>
                  </a:lnTo>
                  <a:cubicBezTo>
                    <a:pt x="2284" y="8924"/>
                    <a:pt x="2438" y="8677"/>
                    <a:pt x="2407" y="8430"/>
                  </a:cubicBezTo>
                  <a:lnTo>
                    <a:pt x="3488" y="8122"/>
                  </a:lnTo>
                  <a:cubicBezTo>
                    <a:pt x="3716" y="8036"/>
                    <a:pt x="3628" y="7713"/>
                    <a:pt x="3418" y="7713"/>
                  </a:cubicBezTo>
                  <a:cubicBezTo>
                    <a:pt x="3401" y="7713"/>
                    <a:pt x="3383" y="7716"/>
                    <a:pt x="3364" y="7720"/>
                  </a:cubicBezTo>
                  <a:lnTo>
                    <a:pt x="2284" y="8060"/>
                  </a:lnTo>
                  <a:lnTo>
                    <a:pt x="1759" y="6825"/>
                  </a:lnTo>
                  <a:lnTo>
                    <a:pt x="10308" y="1363"/>
                  </a:lnTo>
                  <a:lnTo>
                    <a:pt x="12067" y="5128"/>
                  </a:lnTo>
                  <a:lnTo>
                    <a:pt x="8148" y="6301"/>
                  </a:lnTo>
                  <a:cubicBezTo>
                    <a:pt x="8148" y="6301"/>
                    <a:pt x="8086" y="6177"/>
                    <a:pt x="8024" y="6116"/>
                  </a:cubicBezTo>
                  <a:cubicBezTo>
                    <a:pt x="7746" y="5683"/>
                    <a:pt x="7253" y="5437"/>
                    <a:pt x="6728" y="5437"/>
                  </a:cubicBezTo>
                  <a:cubicBezTo>
                    <a:pt x="5956" y="5498"/>
                    <a:pt x="5370" y="6146"/>
                    <a:pt x="5370" y="6918"/>
                  </a:cubicBezTo>
                  <a:cubicBezTo>
                    <a:pt x="5339" y="6980"/>
                    <a:pt x="5339" y="7041"/>
                    <a:pt x="5370" y="7134"/>
                  </a:cubicBezTo>
                  <a:lnTo>
                    <a:pt x="4136" y="7504"/>
                  </a:lnTo>
                  <a:cubicBezTo>
                    <a:pt x="4043" y="7535"/>
                    <a:pt x="3981" y="7628"/>
                    <a:pt x="4012" y="7751"/>
                  </a:cubicBezTo>
                  <a:cubicBezTo>
                    <a:pt x="4038" y="7827"/>
                    <a:pt x="4126" y="7883"/>
                    <a:pt x="4208" y="7883"/>
                  </a:cubicBezTo>
                  <a:cubicBezTo>
                    <a:pt x="4225" y="7883"/>
                    <a:pt x="4243" y="7880"/>
                    <a:pt x="4259" y="7875"/>
                  </a:cubicBezTo>
                  <a:lnTo>
                    <a:pt x="5463" y="7504"/>
                  </a:lnTo>
                  <a:cubicBezTo>
                    <a:pt x="5494" y="7566"/>
                    <a:pt x="5524" y="7628"/>
                    <a:pt x="5555" y="7689"/>
                  </a:cubicBezTo>
                  <a:lnTo>
                    <a:pt x="3611" y="11331"/>
                  </a:lnTo>
                  <a:lnTo>
                    <a:pt x="3580" y="11331"/>
                  </a:lnTo>
                  <a:cubicBezTo>
                    <a:pt x="3302" y="11331"/>
                    <a:pt x="3086" y="11547"/>
                    <a:pt x="3055" y="11825"/>
                  </a:cubicBezTo>
                  <a:lnTo>
                    <a:pt x="3055" y="12103"/>
                  </a:lnTo>
                  <a:cubicBezTo>
                    <a:pt x="3086" y="12380"/>
                    <a:pt x="3302" y="12596"/>
                    <a:pt x="3580" y="12596"/>
                  </a:cubicBezTo>
                  <a:lnTo>
                    <a:pt x="5123" y="12596"/>
                  </a:lnTo>
                  <a:cubicBezTo>
                    <a:pt x="5401" y="12596"/>
                    <a:pt x="5648" y="12380"/>
                    <a:pt x="5648" y="12103"/>
                  </a:cubicBezTo>
                  <a:lnTo>
                    <a:pt x="5648" y="11825"/>
                  </a:lnTo>
                  <a:cubicBezTo>
                    <a:pt x="5648" y="11609"/>
                    <a:pt x="5494" y="11393"/>
                    <a:pt x="5247" y="11331"/>
                  </a:cubicBezTo>
                  <a:lnTo>
                    <a:pt x="6790" y="8461"/>
                  </a:lnTo>
                  <a:lnTo>
                    <a:pt x="8333" y="11331"/>
                  </a:lnTo>
                  <a:cubicBezTo>
                    <a:pt x="8117" y="11393"/>
                    <a:pt x="7963" y="11609"/>
                    <a:pt x="7963" y="11825"/>
                  </a:cubicBezTo>
                  <a:lnTo>
                    <a:pt x="7963" y="12103"/>
                  </a:lnTo>
                  <a:cubicBezTo>
                    <a:pt x="7963" y="12380"/>
                    <a:pt x="8179" y="12596"/>
                    <a:pt x="8456" y="12596"/>
                  </a:cubicBezTo>
                  <a:lnTo>
                    <a:pt x="9999" y="12596"/>
                  </a:lnTo>
                  <a:cubicBezTo>
                    <a:pt x="10308" y="12596"/>
                    <a:pt x="10524" y="12380"/>
                    <a:pt x="10524" y="12103"/>
                  </a:cubicBezTo>
                  <a:lnTo>
                    <a:pt x="10524" y="11825"/>
                  </a:lnTo>
                  <a:cubicBezTo>
                    <a:pt x="10524" y="11547"/>
                    <a:pt x="10308" y="11331"/>
                    <a:pt x="9999" y="11331"/>
                  </a:cubicBezTo>
                  <a:lnTo>
                    <a:pt x="9969" y="11331"/>
                  </a:lnTo>
                  <a:lnTo>
                    <a:pt x="8055" y="7689"/>
                  </a:lnTo>
                  <a:cubicBezTo>
                    <a:pt x="8209" y="7443"/>
                    <a:pt x="8271" y="7165"/>
                    <a:pt x="8271" y="6918"/>
                  </a:cubicBezTo>
                  <a:cubicBezTo>
                    <a:pt x="8271" y="6825"/>
                    <a:pt x="8271" y="6764"/>
                    <a:pt x="8271" y="6671"/>
                  </a:cubicBezTo>
                  <a:lnTo>
                    <a:pt x="12252" y="5467"/>
                  </a:lnTo>
                  <a:cubicBezTo>
                    <a:pt x="12376" y="5622"/>
                    <a:pt x="12561" y="5683"/>
                    <a:pt x="12746" y="5683"/>
                  </a:cubicBezTo>
                  <a:cubicBezTo>
                    <a:pt x="12839" y="5683"/>
                    <a:pt x="12900" y="5683"/>
                    <a:pt x="12993" y="5622"/>
                  </a:cubicBezTo>
                  <a:lnTo>
                    <a:pt x="13579" y="5375"/>
                  </a:lnTo>
                  <a:cubicBezTo>
                    <a:pt x="13888" y="5221"/>
                    <a:pt x="14042" y="4850"/>
                    <a:pt x="13888" y="4542"/>
                  </a:cubicBezTo>
                  <a:lnTo>
                    <a:pt x="12592" y="1795"/>
                  </a:lnTo>
                  <a:cubicBezTo>
                    <a:pt x="12551" y="1713"/>
                    <a:pt x="12482" y="1678"/>
                    <a:pt x="12413" y="1678"/>
                  </a:cubicBezTo>
                  <a:cubicBezTo>
                    <a:pt x="12276" y="1678"/>
                    <a:pt x="12139" y="1815"/>
                    <a:pt x="12221" y="1980"/>
                  </a:cubicBezTo>
                  <a:cubicBezTo>
                    <a:pt x="12221" y="1980"/>
                    <a:pt x="13456" y="4727"/>
                    <a:pt x="13487" y="4727"/>
                  </a:cubicBezTo>
                  <a:cubicBezTo>
                    <a:pt x="13518" y="4850"/>
                    <a:pt x="13456" y="4974"/>
                    <a:pt x="13363" y="5035"/>
                  </a:cubicBezTo>
                  <a:lnTo>
                    <a:pt x="12777" y="5282"/>
                  </a:lnTo>
                  <a:cubicBezTo>
                    <a:pt x="12742" y="5299"/>
                    <a:pt x="12708" y="5307"/>
                    <a:pt x="12675" y="5307"/>
                  </a:cubicBezTo>
                  <a:cubicBezTo>
                    <a:pt x="12589" y="5307"/>
                    <a:pt x="12513" y="5256"/>
                    <a:pt x="12468" y="5190"/>
                  </a:cubicBezTo>
                  <a:lnTo>
                    <a:pt x="10555" y="992"/>
                  </a:lnTo>
                  <a:cubicBezTo>
                    <a:pt x="10493" y="869"/>
                    <a:pt x="10555" y="746"/>
                    <a:pt x="10678" y="684"/>
                  </a:cubicBezTo>
                  <a:lnTo>
                    <a:pt x="11234" y="437"/>
                  </a:lnTo>
                  <a:cubicBezTo>
                    <a:pt x="11275" y="416"/>
                    <a:pt x="11316" y="406"/>
                    <a:pt x="11355" y="406"/>
                  </a:cubicBezTo>
                  <a:cubicBezTo>
                    <a:pt x="11433" y="406"/>
                    <a:pt x="11501" y="447"/>
                    <a:pt x="11542" y="530"/>
                  </a:cubicBezTo>
                  <a:lnTo>
                    <a:pt x="11882" y="1239"/>
                  </a:lnTo>
                  <a:cubicBezTo>
                    <a:pt x="11915" y="1327"/>
                    <a:pt x="11983" y="1364"/>
                    <a:pt x="12053" y="1364"/>
                  </a:cubicBezTo>
                  <a:cubicBezTo>
                    <a:pt x="12180" y="1364"/>
                    <a:pt x="12312" y="1244"/>
                    <a:pt x="12252" y="1085"/>
                  </a:cubicBezTo>
                  <a:lnTo>
                    <a:pt x="11913" y="375"/>
                  </a:lnTo>
                  <a:cubicBezTo>
                    <a:pt x="11803" y="133"/>
                    <a:pt x="11583" y="1"/>
                    <a:pt x="11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93" name="Google Shape;15193;p98"/>
          <p:cNvSpPr/>
          <p:nvPr/>
        </p:nvSpPr>
        <p:spPr>
          <a:xfrm>
            <a:off x="3307911" y="2318712"/>
            <a:ext cx="337200" cy="345925"/>
          </a:xfrm>
          <a:custGeom>
            <a:avLst/>
            <a:gdLst/>
            <a:ahLst/>
            <a:cxnLst/>
            <a:rect l="l" t="t" r="r" b="b"/>
            <a:pathLst>
              <a:path w="13488" h="13837" extrusionOk="0">
                <a:moveTo>
                  <a:pt x="10416" y="427"/>
                </a:moveTo>
                <a:cubicBezTo>
                  <a:pt x="10532" y="427"/>
                  <a:pt x="10648" y="474"/>
                  <a:pt x="10741" y="566"/>
                </a:cubicBezTo>
                <a:lnTo>
                  <a:pt x="12870" y="2696"/>
                </a:lnTo>
                <a:cubicBezTo>
                  <a:pt x="13055" y="2881"/>
                  <a:pt x="13055" y="3159"/>
                  <a:pt x="12870" y="3344"/>
                </a:cubicBezTo>
                <a:cubicBezTo>
                  <a:pt x="12793" y="3421"/>
                  <a:pt x="12685" y="3460"/>
                  <a:pt x="12573" y="3460"/>
                </a:cubicBezTo>
                <a:cubicBezTo>
                  <a:pt x="12461" y="3460"/>
                  <a:pt x="12345" y="3421"/>
                  <a:pt x="12253" y="3344"/>
                </a:cubicBezTo>
                <a:lnTo>
                  <a:pt x="10092" y="1184"/>
                </a:lnTo>
                <a:cubicBezTo>
                  <a:pt x="9938" y="998"/>
                  <a:pt x="9938" y="721"/>
                  <a:pt x="10092" y="566"/>
                </a:cubicBezTo>
                <a:cubicBezTo>
                  <a:pt x="10185" y="474"/>
                  <a:pt x="10301" y="427"/>
                  <a:pt x="10416" y="427"/>
                </a:cubicBezTo>
                <a:close/>
                <a:moveTo>
                  <a:pt x="1605" y="7881"/>
                </a:moveTo>
                <a:lnTo>
                  <a:pt x="1914" y="8220"/>
                </a:lnTo>
                <a:cubicBezTo>
                  <a:pt x="1945" y="8220"/>
                  <a:pt x="1945" y="8251"/>
                  <a:pt x="1914" y="8282"/>
                </a:cubicBezTo>
                <a:lnTo>
                  <a:pt x="834" y="9362"/>
                </a:lnTo>
                <a:cubicBezTo>
                  <a:pt x="818" y="9377"/>
                  <a:pt x="811" y="9385"/>
                  <a:pt x="803" y="9385"/>
                </a:cubicBezTo>
                <a:cubicBezTo>
                  <a:pt x="795" y="9385"/>
                  <a:pt x="788" y="9377"/>
                  <a:pt x="772" y="9362"/>
                </a:cubicBezTo>
                <a:lnTo>
                  <a:pt x="464" y="9053"/>
                </a:lnTo>
                <a:cubicBezTo>
                  <a:pt x="433" y="9022"/>
                  <a:pt x="433" y="9022"/>
                  <a:pt x="464" y="8992"/>
                </a:cubicBezTo>
                <a:lnTo>
                  <a:pt x="1544" y="7881"/>
                </a:lnTo>
                <a:close/>
                <a:moveTo>
                  <a:pt x="1883" y="8899"/>
                </a:moveTo>
                <a:lnTo>
                  <a:pt x="2253" y="9269"/>
                </a:lnTo>
                <a:lnTo>
                  <a:pt x="1821" y="9701"/>
                </a:lnTo>
                <a:lnTo>
                  <a:pt x="1451" y="9331"/>
                </a:lnTo>
                <a:lnTo>
                  <a:pt x="1883" y="8899"/>
                </a:lnTo>
                <a:close/>
                <a:moveTo>
                  <a:pt x="9969" y="1616"/>
                </a:moveTo>
                <a:lnTo>
                  <a:pt x="11821" y="3467"/>
                </a:lnTo>
                <a:lnTo>
                  <a:pt x="6327" y="8992"/>
                </a:lnTo>
                <a:cubicBezTo>
                  <a:pt x="6080" y="9208"/>
                  <a:pt x="5772" y="9362"/>
                  <a:pt x="5463" y="9362"/>
                </a:cubicBezTo>
                <a:cubicBezTo>
                  <a:pt x="5062" y="9393"/>
                  <a:pt x="4661" y="9578"/>
                  <a:pt x="4352" y="9887"/>
                </a:cubicBezTo>
                <a:lnTo>
                  <a:pt x="4167" y="10072"/>
                </a:lnTo>
                <a:lnTo>
                  <a:pt x="3365" y="9269"/>
                </a:lnTo>
                <a:lnTo>
                  <a:pt x="3550" y="9084"/>
                </a:lnTo>
                <a:cubicBezTo>
                  <a:pt x="3858" y="8776"/>
                  <a:pt x="4013" y="8405"/>
                  <a:pt x="4043" y="7973"/>
                </a:cubicBezTo>
                <a:cubicBezTo>
                  <a:pt x="4074" y="7726"/>
                  <a:pt x="4167" y="7479"/>
                  <a:pt x="4290" y="7294"/>
                </a:cubicBezTo>
                <a:lnTo>
                  <a:pt x="4938" y="7911"/>
                </a:lnTo>
                <a:cubicBezTo>
                  <a:pt x="4985" y="7958"/>
                  <a:pt x="5039" y="7981"/>
                  <a:pt x="5089" y="7981"/>
                </a:cubicBezTo>
                <a:cubicBezTo>
                  <a:pt x="5139" y="7981"/>
                  <a:pt x="5185" y="7958"/>
                  <a:pt x="5216" y="7911"/>
                </a:cubicBezTo>
                <a:cubicBezTo>
                  <a:pt x="5309" y="7850"/>
                  <a:pt x="5309" y="7726"/>
                  <a:pt x="5216" y="7634"/>
                </a:cubicBezTo>
                <a:lnTo>
                  <a:pt x="4568" y="6986"/>
                </a:lnTo>
                <a:lnTo>
                  <a:pt x="4784" y="6770"/>
                </a:lnTo>
                <a:lnTo>
                  <a:pt x="5278" y="7232"/>
                </a:lnTo>
                <a:cubicBezTo>
                  <a:pt x="5321" y="7276"/>
                  <a:pt x="5369" y="7294"/>
                  <a:pt x="5415" y="7294"/>
                </a:cubicBezTo>
                <a:cubicBezTo>
                  <a:pt x="5567" y="7294"/>
                  <a:pt x="5698" y="7097"/>
                  <a:pt x="5556" y="6955"/>
                </a:cubicBezTo>
                <a:lnTo>
                  <a:pt x="5093" y="6492"/>
                </a:lnTo>
                <a:lnTo>
                  <a:pt x="5309" y="6245"/>
                </a:lnTo>
                <a:lnTo>
                  <a:pt x="5772" y="6739"/>
                </a:lnTo>
                <a:cubicBezTo>
                  <a:pt x="5818" y="6770"/>
                  <a:pt x="5872" y="6785"/>
                  <a:pt x="5922" y="6785"/>
                </a:cubicBezTo>
                <a:cubicBezTo>
                  <a:pt x="5972" y="6785"/>
                  <a:pt x="6019" y="6770"/>
                  <a:pt x="6050" y="6739"/>
                </a:cubicBezTo>
                <a:cubicBezTo>
                  <a:pt x="6142" y="6646"/>
                  <a:pt x="6142" y="6523"/>
                  <a:pt x="6050" y="6430"/>
                </a:cubicBezTo>
                <a:lnTo>
                  <a:pt x="5587" y="5967"/>
                </a:lnTo>
                <a:lnTo>
                  <a:pt x="5833" y="5751"/>
                </a:lnTo>
                <a:lnTo>
                  <a:pt x="6296" y="6214"/>
                </a:lnTo>
                <a:cubicBezTo>
                  <a:pt x="6327" y="6245"/>
                  <a:pt x="6389" y="6276"/>
                  <a:pt x="6451" y="6276"/>
                </a:cubicBezTo>
                <a:cubicBezTo>
                  <a:pt x="6512" y="6276"/>
                  <a:pt x="6543" y="6245"/>
                  <a:pt x="6605" y="6214"/>
                </a:cubicBezTo>
                <a:cubicBezTo>
                  <a:pt x="6667" y="6121"/>
                  <a:pt x="6667" y="5998"/>
                  <a:pt x="6605" y="5905"/>
                </a:cubicBezTo>
                <a:lnTo>
                  <a:pt x="6111" y="5443"/>
                </a:lnTo>
                <a:lnTo>
                  <a:pt x="6358" y="5226"/>
                </a:lnTo>
                <a:lnTo>
                  <a:pt x="6821" y="5689"/>
                </a:lnTo>
                <a:cubicBezTo>
                  <a:pt x="6852" y="5736"/>
                  <a:pt x="6898" y="5759"/>
                  <a:pt x="6948" y="5759"/>
                </a:cubicBezTo>
                <a:cubicBezTo>
                  <a:pt x="6999" y="5759"/>
                  <a:pt x="7053" y="5736"/>
                  <a:pt x="7099" y="5689"/>
                </a:cubicBezTo>
                <a:cubicBezTo>
                  <a:pt x="7191" y="5628"/>
                  <a:pt x="7191" y="5473"/>
                  <a:pt x="7099" y="5412"/>
                </a:cubicBezTo>
                <a:lnTo>
                  <a:pt x="6605" y="4980"/>
                </a:lnTo>
                <a:lnTo>
                  <a:pt x="6821" y="4733"/>
                </a:lnTo>
                <a:lnTo>
                  <a:pt x="7500" y="5412"/>
                </a:lnTo>
                <a:cubicBezTo>
                  <a:pt x="7540" y="5452"/>
                  <a:pt x="7585" y="5469"/>
                  <a:pt x="7628" y="5469"/>
                </a:cubicBezTo>
                <a:cubicBezTo>
                  <a:pt x="7784" y="5469"/>
                  <a:pt x="7923" y="5248"/>
                  <a:pt x="7778" y="5103"/>
                </a:cubicBezTo>
                <a:lnTo>
                  <a:pt x="7130" y="4455"/>
                </a:lnTo>
                <a:lnTo>
                  <a:pt x="7346" y="4239"/>
                </a:lnTo>
                <a:lnTo>
                  <a:pt x="7809" y="4702"/>
                </a:lnTo>
                <a:cubicBezTo>
                  <a:pt x="7849" y="4736"/>
                  <a:pt x="7893" y="4750"/>
                  <a:pt x="7935" y="4750"/>
                </a:cubicBezTo>
                <a:cubicBezTo>
                  <a:pt x="8083" y="4750"/>
                  <a:pt x="8207" y="4568"/>
                  <a:pt x="8086" y="4424"/>
                </a:cubicBezTo>
                <a:lnTo>
                  <a:pt x="7623" y="3961"/>
                </a:lnTo>
                <a:lnTo>
                  <a:pt x="7839" y="3714"/>
                </a:lnTo>
                <a:lnTo>
                  <a:pt x="8333" y="4208"/>
                </a:lnTo>
                <a:cubicBezTo>
                  <a:pt x="8364" y="4239"/>
                  <a:pt x="8410" y="4254"/>
                  <a:pt x="8461" y="4254"/>
                </a:cubicBezTo>
                <a:cubicBezTo>
                  <a:pt x="8511" y="4254"/>
                  <a:pt x="8565" y="4239"/>
                  <a:pt x="8611" y="4208"/>
                </a:cubicBezTo>
                <a:cubicBezTo>
                  <a:pt x="8704" y="4115"/>
                  <a:pt x="8704" y="3992"/>
                  <a:pt x="8611" y="3899"/>
                </a:cubicBezTo>
                <a:lnTo>
                  <a:pt x="8148" y="3436"/>
                </a:lnTo>
                <a:lnTo>
                  <a:pt x="8364" y="3190"/>
                </a:lnTo>
                <a:lnTo>
                  <a:pt x="8858" y="3683"/>
                </a:lnTo>
                <a:cubicBezTo>
                  <a:pt x="8889" y="3714"/>
                  <a:pt x="8935" y="3730"/>
                  <a:pt x="8985" y="3730"/>
                </a:cubicBezTo>
                <a:cubicBezTo>
                  <a:pt x="9035" y="3730"/>
                  <a:pt x="9089" y="3714"/>
                  <a:pt x="9136" y="3683"/>
                </a:cubicBezTo>
                <a:cubicBezTo>
                  <a:pt x="9197" y="3591"/>
                  <a:pt x="9197" y="3467"/>
                  <a:pt x="9136" y="3375"/>
                </a:cubicBezTo>
                <a:lnTo>
                  <a:pt x="8673" y="2912"/>
                </a:lnTo>
                <a:lnTo>
                  <a:pt x="8889" y="2696"/>
                </a:lnTo>
                <a:lnTo>
                  <a:pt x="9352" y="3159"/>
                </a:lnTo>
                <a:cubicBezTo>
                  <a:pt x="9398" y="3205"/>
                  <a:pt x="9452" y="3228"/>
                  <a:pt x="9502" y="3228"/>
                </a:cubicBezTo>
                <a:cubicBezTo>
                  <a:pt x="9552" y="3228"/>
                  <a:pt x="9599" y="3205"/>
                  <a:pt x="9629" y="3159"/>
                </a:cubicBezTo>
                <a:cubicBezTo>
                  <a:pt x="9722" y="3097"/>
                  <a:pt x="9722" y="2943"/>
                  <a:pt x="9629" y="2881"/>
                </a:cubicBezTo>
                <a:lnTo>
                  <a:pt x="9167" y="2418"/>
                </a:lnTo>
                <a:lnTo>
                  <a:pt x="9383" y="2171"/>
                </a:lnTo>
                <a:lnTo>
                  <a:pt x="10031" y="2850"/>
                </a:lnTo>
                <a:cubicBezTo>
                  <a:pt x="10077" y="2881"/>
                  <a:pt x="10131" y="2896"/>
                  <a:pt x="10185" y="2896"/>
                </a:cubicBezTo>
                <a:cubicBezTo>
                  <a:pt x="10239" y="2896"/>
                  <a:pt x="10293" y="2881"/>
                  <a:pt x="10339" y="2850"/>
                </a:cubicBezTo>
                <a:cubicBezTo>
                  <a:pt x="10401" y="2758"/>
                  <a:pt x="10401" y="2634"/>
                  <a:pt x="10339" y="2542"/>
                </a:cubicBezTo>
                <a:lnTo>
                  <a:pt x="9691" y="1893"/>
                </a:lnTo>
                <a:lnTo>
                  <a:pt x="9969" y="1616"/>
                </a:lnTo>
                <a:close/>
                <a:moveTo>
                  <a:pt x="2797" y="9377"/>
                </a:moveTo>
                <a:cubicBezTo>
                  <a:pt x="2840" y="9377"/>
                  <a:pt x="2886" y="9393"/>
                  <a:pt x="2932" y="9424"/>
                </a:cubicBezTo>
                <a:lnTo>
                  <a:pt x="4013" y="10504"/>
                </a:lnTo>
                <a:cubicBezTo>
                  <a:pt x="4074" y="10566"/>
                  <a:pt x="4074" y="10658"/>
                  <a:pt x="4013" y="10720"/>
                </a:cubicBezTo>
                <a:lnTo>
                  <a:pt x="3303" y="11461"/>
                </a:lnTo>
                <a:cubicBezTo>
                  <a:pt x="3272" y="11491"/>
                  <a:pt x="3226" y="11507"/>
                  <a:pt x="3179" y="11507"/>
                </a:cubicBezTo>
                <a:cubicBezTo>
                  <a:pt x="3133" y="11507"/>
                  <a:pt x="3087" y="11491"/>
                  <a:pt x="3056" y="11461"/>
                </a:cubicBezTo>
                <a:lnTo>
                  <a:pt x="1976" y="10380"/>
                </a:lnTo>
                <a:cubicBezTo>
                  <a:pt x="1914" y="10319"/>
                  <a:pt x="1914" y="10195"/>
                  <a:pt x="1976" y="10133"/>
                </a:cubicBezTo>
                <a:lnTo>
                  <a:pt x="2686" y="9424"/>
                </a:lnTo>
                <a:cubicBezTo>
                  <a:pt x="2716" y="9393"/>
                  <a:pt x="2755" y="9377"/>
                  <a:pt x="2797" y="9377"/>
                </a:cubicBezTo>
                <a:close/>
                <a:moveTo>
                  <a:pt x="5216" y="10751"/>
                </a:moveTo>
                <a:cubicBezTo>
                  <a:pt x="5216" y="10751"/>
                  <a:pt x="5278" y="10751"/>
                  <a:pt x="5340" y="10812"/>
                </a:cubicBezTo>
                <a:lnTo>
                  <a:pt x="5926" y="11430"/>
                </a:lnTo>
                <a:cubicBezTo>
                  <a:pt x="5988" y="11491"/>
                  <a:pt x="6019" y="11522"/>
                  <a:pt x="5988" y="11522"/>
                </a:cubicBezTo>
                <a:cubicBezTo>
                  <a:pt x="5988" y="11615"/>
                  <a:pt x="5679" y="11738"/>
                  <a:pt x="5371" y="11800"/>
                </a:cubicBezTo>
                <a:lnTo>
                  <a:pt x="4938" y="11368"/>
                </a:lnTo>
                <a:cubicBezTo>
                  <a:pt x="5031" y="11028"/>
                  <a:pt x="5155" y="10751"/>
                  <a:pt x="5216" y="10751"/>
                </a:cubicBezTo>
                <a:close/>
                <a:moveTo>
                  <a:pt x="2007" y="10936"/>
                </a:moveTo>
                <a:lnTo>
                  <a:pt x="2500" y="11430"/>
                </a:lnTo>
                <a:lnTo>
                  <a:pt x="1451" y="12479"/>
                </a:lnTo>
                <a:cubicBezTo>
                  <a:pt x="1420" y="12510"/>
                  <a:pt x="1374" y="12525"/>
                  <a:pt x="1324" y="12525"/>
                </a:cubicBezTo>
                <a:cubicBezTo>
                  <a:pt x="1274" y="12525"/>
                  <a:pt x="1220" y="12510"/>
                  <a:pt x="1173" y="12479"/>
                </a:cubicBezTo>
                <a:lnTo>
                  <a:pt x="957" y="12232"/>
                </a:lnTo>
                <a:cubicBezTo>
                  <a:pt x="865" y="12170"/>
                  <a:pt x="865" y="12047"/>
                  <a:pt x="957" y="11985"/>
                </a:cubicBezTo>
                <a:lnTo>
                  <a:pt x="2007" y="10936"/>
                </a:lnTo>
                <a:close/>
                <a:moveTo>
                  <a:pt x="4167" y="11152"/>
                </a:moveTo>
                <a:lnTo>
                  <a:pt x="5371" y="12356"/>
                </a:lnTo>
                <a:cubicBezTo>
                  <a:pt x="5401" y="12386"/>
                  <a:pt x="5401" y="12448"/>
                  <a:pt x="5371" y="12510"/>
                </a:cubicBezTo>
                <a:lnTo>
                  <a:pt x="5093" y="12788"/>
                </a:lnTo>
                <a:cubicBezTo>
                  <a:pt x="5062" y="12803"/>
                  <a:pt x="5031" y="12811"/>
                  <a:pt x="5004" y="12811"/>
                </a:cubicBezTo>
                <a:cubicBezTo>
                  <a:pt x="4977" y="12811"/>
                  <a:pt x="4954" y="12803"/>
                  <a:pt x="4938" y="12788"/>
                </a:cubicBezTo>
                <a:lnTo>
                  <a:pt x="3735" y="11584"/>
                </a:lnTo>
                <a:lnTo>
                  <a:pt x="4167" y="11152"/>
                </a:lnTo>
                <a:close/>
                <a:moveTo>
                  <a:pt x="3951" y="12356"/>
                </a:moveTo>
                <a:lnTo>
                  <a:pt x="4383" y="12818"/>
                </a:lnTo>
                <a:cubicBezTo>
                  <a:pt x="4321" y="13158"/>
                  <a:pt x="4167" y="13436"/>
                  <a:pt x="4105" y="13436"/>
                </a:cubicBezTo>
                <a:cubicBezTo>
                  <a:pt x="4105" y="13436"/>
                  <a:pt x="4074" y="13436"/>
                  <a:pt x="3982" y="13343"/>
                </a:cubicBezTo>
                <a:lnTo>
                  <a:pt x="3395" y="12757"/>
                </a:lnTo>
                <a:cubicBezTo>
                  <a:pt x="3334" y="12695"/>
                  <a:pt x="3334" y="12664"/>
                  <a:pt x="3334" y="12633"/>
                </a:cubicBezTo>
                <a:cubicBezTo>
                  <a:pt x="3365" y="12572"/>
                  <a:pt x="3642" y="12417"/>
                  <a:pt x="3951" y="12356"/>
                </a:cubicBezTo>
                <a:close/>
                <a:moveTo>
                  <a:pt x="10428" y="1"/>
                </a:moveTo>
                <a:cubicBezTo>
                  <a:pt x="9836" y="1"/>
                  <a:pt x="9300" y="662"/>
                  <a:pt x="9691" y="1307"/>
                </a:cubicBezTo>
                <a:lnTo>
                  <a:pt x="4167" y="6831"/>
                </a:lnTo>
                <a:cubicBezTo>
                  <a:pt x="3858" y="7140"/>
                  <a:pt x="3673" y="7510"/>
                  <a:pt x="3642" y="7942"/>
                </a:cubicBezTo>
                <a:cubicBezTo>
                  <a:pt x="3642" y="8251"/>
                  <a:pt x="3488" y="8560"/>
                  <a:pt x="3272" y="8806"/>
                </a:cubicBezTo>
                <a:lnTo>
                  <a:pt x="3056" y="9022"/>
                </a:lnTo>
                <a:cubicBezTo>
                  <a:pt x="2979" y="8976"/>
                  <a:pt x="2902" y="8953"/>
                  <a:pt x="2824" y="8953"/>
                </a:cubicBezTo>
                <a:cubicBezTo>
                  <a:pt x="2747" y="8953"/>
                  <a:pt x="2670" y="8976"/>
                  <a:pt x="2593" y="9022"/>
                </a:cubicBezTo>
                <a:lnTo>
                  <a:pt x="2192" y="8590"/>
                </a:lnTo>
                <a:lnTo>
                  <a:pt x="2223" y="8560"/>
                </a:lnTo>
                <a:cubicBezTo>
                  <a:pt x="2408" y="8374"/>
                  <a:pt x="2408" y="8097"/>
                  <a:pt x="2223" y="7911"/>
                </a:cubicBezTo>
                <a:lnTo>
                  <a:pt x="1914" y="7603"/>
                </a:lnTo>
                <a:cubicBezTo>
                  <a:pt x="1821" y="7510"/>
                  <a:pt x="1706" y="7464"/>
                  <a:pt x="1590" y="7464"/>
                </a:cubicBezTo>
                <a:cubicBezTo>
                  <a:pt x="1474" y="7464"/>
                  <a:pt x="1358" y="7510"/>
                  <a:pt x="1266" y="7603"/>
                </a:cubicBezTo>
                <a:lnTo>
                  <a:pt x="186" y="8683"/>
                </a:lnTo>
                <a:cubicBezTo>
                  <a:pt x="1" y="8868"/>
                  <a:pt x="1" y="9146"/>
                  <a:pt x="186" y="9331"/>
                </a:cubicBezTo>
                <a:lnTo>
                  <a:pt x="494" y="9640"/>
                </a:lnTo>
                <a:cubicBezTo>
                  <a:pt x="587" y="9732"/>
                  <a:pt x="703" y="9779"/>
                  <a:pt x="818" y="9779"/>
                </a:cubicBezTo>
                <a:cubicBezTo>
                  <a:pt x="934" y="9779"/>
                  <a:pt x="1050" y="9732"/>
                  <a:pt x="1142" y="9640"/>
                </a:cubicBezTo>
                <a:lnTo>
                  <a:pt x="1173" y="9609"/>
                </a:lnTo>
                <a:lnTo>
                  <a:pt x="1605" y="10010"/>
                </a:lnTo>
                <a:cubicBezTo>
                  <a:pt x="1482" y="10226"/>
                  <a:pt x="1544" y="10473"/>
                  <a:pt x="1698" y="10658"/>
                </a:cubicBezTo>
                <a:lnTo>
                  <a:pt x="649" y="11677"/>
                </a:lnTo>
                <a:cubicBezTo>
                  <a:pt x="433" y="11923"/>
                  <a:pt x="433" y="12294"/>
                  <a:pt x="649" y="12541"/>
                </a:cubicBezTo>
                <a:lnTo>
                  <a:pt x="896" y="12757"/>
                </a:lnTo>
                <a:cubicBezTo>
                  <a:pt x="1019" y="12880"/>
                  <a:pt x="1173" y="12942"/>
                  <a:pt x="1328" y="12942"/>
                </a:cubicBezTo>
                <a:cubicBezTo>
                  <a:pt x="1482" y="12942"/>
                  <a:pt x="1636" y="12880"/>
                  <a:pt x="1760" y="12757"/>
                </a:cubicBezTo>
                <a:lnTo>
                  <a:pt x="2809" y="11738"/>
                </a:lnTo>
                <a:cubicBezTo>
                  <a:pt x="2902" y="11831"/>
                  <a:pt x="3025" y="11893"/>
                  <a:pt x="3179" y="11893"/>
                </a:cubicBezTo>
                <a:cubicBezTo>
                  <a:pt x="3272" y="11893"/>
                  <a:pt x="3334" y="11862"/>
                  <a:pt x="3395" y="11831"/>
                </a:cubicBezTo>
                <a:lnTo>
                  <a:pt x="3611" y="12047"/>
                </a:lnTo>
                <a:lnTo>
                  <a:pt x="3519" y="12047"/>
                </a:lnTo>
                <a:cubicBezTo>
                  <a:pt x="3179" y="12170"/>
                  <a:pt x="2994" y="12325"/>
                  <a:pt x="2932" y="12541"/>
                </a:cubicBezTo>
                <a:cubicBezTo>
                  <a:pt x="2871" y="12726"/>
                  <a:pt x="2932" y="12911"/>
                  <a:pt x="3087" y="13065"/>
                </a:cubicBezTo>
                <a:lnTo>
                  <a:pt x="3704" y="13652"/>
                </a:lnTo>
                <a:cubicBezTo>
                  <a:pt x="3797" y="13744"/>
                  <a:pt x="3920" y="13837"/>
                  <a:pt x="4074" y="13837"/>
                </a:cubicBezTo>
                <a:cubicBezTo>
                  <a:pt x="4290" y="13806"/>
                  <a:pt x="4445" y="13683"/>
                  <a:pt x="4537" y="13497"/>
                </a:cubicBezTo>
                <a:cubicBezTo>
                  <a:pt x="4599" y="13374"/>
                  <a:pt x="4661" y="13250"/>
                  <a:pt x="4692" y="13127"/>
                </a:cubicBezTo>
                <a:cubicBezTo>
                  <a:pt x="4784" y="13189"/>
                  <a:pt x="4877" y="13220"/>
                  <a:pt x="4969" y="13220"/>
                </a:cubicBezTo>
                <a:cubicBezTo>
                  <a:pt x="5124" y="13220"/>
                  <a:pt x="5247" y="13158"/>
                  <a:pt x="5340" y="13065"/>
                </a:cubicBezTo>
                <a:lnTo>
                  <a:pt x="5617" y="12788"/>
                </a:lnTo>
                <a:cubicBezTo>
                  <a:pt x="5803" y="12602"/>
                  <a:pt x="5833" y="12325"/>
                  <a:pt x="5679" y="12139"/>
                </a:cubicBezTo>
                <a:cubicBezTo>
                  <a:pt x="5957" y="12047"/>
                  <a:pt x="6296" y="11893"/>
                  <a:pt x="6358" y="11646"/>
                </a:cubicBezTo>
                <a:cubicBezTo>
                  <a:pt x="6420" y="11461"/>
                  <a:pt x="6358" y="11275"/>
                  <a:pt x="6235" y="11152"/>
                </a:cubicBezTo>
                <a:lnTo>
                  <a:pt x="5617" y="10535"/>
                </a:lnTo>
                <a:cubicBezTo>
                  <a:pt x="5525" y="10442"/>
                  <a:pt x="5401" y="10350"/>
                  <a:pt x="5247" y="10350"/>
                </a:cubicBezTo>
                <a:cubicBezTo>
                  <a:pt x="4908" y="10350"/>
                  <a:pt x="4722" y="10751"/>
                  <a:pt x="4630" y="11059"/>
                </a:cubicBezTo>
                <a:lnTo>
                  <a:pt x="4445" y="10843"/>
                </a:lnTo>
                <a:cubicBezTo>
                  <a:pt x="4506" y="10689"/>
                  <a:pt x="4506" y="10535"/>
                  <a:pt x="4445" y="10380"/>
                </a:cubicBezTo>
                <a:lnTo>
                  <a:pt x="4661" y="10164"/>
                </a:lnTo>
                <a:cubicBezTo>
                  <a:pt x="4877" y="9948"/>
                  <a:pt x="5185" y="9794"/>
                  <a:pt x="5494" y="9794"/>
                </a:cubicBezTo>
                <a:cubicBezTo>
                  <a:pt x="5926" y="9763"/>
                  <a:pt x="6296" y="9578"/>
                  <a:pt x="6605" y="9269"/>
                </a:cubicBezTo>
                <a:lnTo>
                  <a:pt x="12129" y="3745"/>
                </a:lnTo>
                <a:cubicBezTo>
                  <a:pt x="12284" y="3807"/>
                  <a:pt x="12438" y="3869"/>
                  <a:pt x="12592" y="3869"/>
                </a:cubicBezTo>
                <a:cubicBezTo>
                  <a:pt x="12808" y="3869"/>
                  <a:pt x="12993" y="3776"/>
                  <a:pt x="13179" y="3622"/>
                </a:cubicBezTo>
                <a:cubicBezTo>
                  <a:pt x="13487" y="3282"/>
                  <a:pt x="13487" y="2758"/>
                  <a:pt x="13179" y="2418"/>
                </a:cubicBezTo>
                <a:lnTo>
                  <a:pt x="11018" y="258"/>
                </a:lnTo>
                <a:cubicBezTo>
                  <a:pt x="10838" y="77"/>
                  <a:pt x="10630" y="1"/>
                  <a:pt x="104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94" name="Google Shape;15194;p98"/>
          <p:cNvGrpSpPr/>
          <p:nvPr/>
        </p:nvGrpSpPr>
        <p:grpSpPr>
          <a:xfrm>
            <a:off x="2527111" y="2317875"/>
            <a:ext cx="361100" cy="347600"/>
            <a:chOff x="1767388" y="3021206"/>
            <a:chExt cx="361100" cy="347600"/>
          </a:xfrm>
        </p:grpSpPr>
        <p:sp>
          <p:nvSpPr>
            <p:cNvPr id="15195" name="Google Shape;15195;p98"/>
            <p:cNvSpPr/>
            <p:nvPr/>
          </p:nvSpPr>
          <p:spPr>
            <a:xfrm>
              <a:off x="1885438" y="3181881"/>
              <a:ext cx="10050" cy="20850"/>
            </a:xfrm>
            <a:custGeom>
              <a:avLst/>
              <a:gdLst/>
              <a:ahLst/>
              <a:cxnLst/>
              <a:rect l="l" t="t" r="r" b="b"/>
              <a:pathLst>
                <a:path w="402" h="834" extrusionOk="0">
                  <a:moveTo>
                    <a:pt x="185" y="0"/>
                  </a:moveTo>
                  <a:cubicBezTo>
                    <a:pt x="62" y="0"/>
                    <a:pt x="0" y="93"/>
                    <a:pt x="0" y="216"/>
                  </a:cubicBezTo>
                  <a:lnTo>
                    <a:pt x="0" y="617"/>
                  </a:lnTo>
                  <a:cubicBezTo>
                    <a:pt x="0" y="741"/>
                    <a:pt x="93" y="833"/>
                    <a:pt x="185" y="833"/>
                  </a:cubicBezTo>
                  <a:cubicBezTo>
                    <a:pt x="309" y="833"/>
                    <a:pt x="401" y="741"/>
                    <a:pt x="401" y="617"/>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98"/>
            <p:cNvSpPr/>
            <p:nvPr/>
          </p:nvSpPr>
          <p:spPr>
            <a:xfrm>
              <a:off x="2000388" y="3181881"/>
              <a:ext cx="10050" cy="20850"/>
            </a:xfrm>
            <a:custGeom>
              <a:avLst/>
              <a:gdLst/>
              <a:ahLst/>
              <a:cxnLst/>
              <a:rect l="l" t="t" r="r" b="b"/>
              <a:pathLst>
                <a:path w="402" h="834" extrusionOk="0">
                  <a:moveTo>
                    <a:pt x="216" y="0"/>
                  </a:moveTo>
                  <a:cubicBezTo>
                    <a:pt x="93" y="0"/>
                    <a:pt x="0" y="93"/>
                    <a:pt x="0" y="216"/>
                  </a:cubicBezTo>
                  <a:lnTo>
                    <a:pt x="0" y="617"/>
                  </a:lnTo>
                  <a:cubicBezTo>
                    <a:pt x="0" y="741"/>
                    <a:pt x="93" y="833"/>
                    <a:pt x="216" y="833"/>
                  </a:cubicBezTo>
                  <a:cubicBezTo>
                    <a:pt x="309" y="833"/>
                    <a:pt x="402" y="741"/>
                    <a:pt x="402" y="617"/>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98"/>
            <p:cNvSpPr/>
            <p:nvPr/>
          </p:nvSpPr>
          <p:spPr>
            <a:xfrm>
              <a:off x="1928638" y="3191606"/>
              <a:ext cx="40150" cy="16325"/>
            </a:xfrm>
            <a:custGeom>
              <a:avLst/>
              <a:gdLst/>
              <a:ahLst/>
              <a:cxnLst/>
              <a:rect l="l" t="t" r="r" b="b"/>
              <a:pathLst>
                <a:path w="1606" h="653" extrusionOk="0">
                  <a:moveTo>
                    <a:pt x="200" y="0"/>
                  </a:moveTo>
                  <a:cubicBezTo>
                    <a:pt x="152" y="0"/>
                    <a:pt x="104" y="15"/>
                    <a:pt x="62" y="43"/>
                  </a:cubicBezTo>
                  <a:cubicBezTo>
                    <a:pt x="0" y="136"/>
                    <a:pt x="0" y="259"/>
                    <a:pt x="62" y="352"/>
                  </a:cubicBezTo>
                  <a:cubicBezTo>
                    <a:pt x="263" y="552"/>
                    <a:pt x="525" y="653"/>
                    <a:pt x="787" y="653"/>
                  </a:cubicBezTo>
                  <a:cubicBezTo>
                    <a:pt x="1050" y="653"/>
                    <a:pt x="1312" y="552"/>
                    <a:pt x="1513" y="352"/>
                  </a:cubicBezTo>
                  <a:cubicBezTo>
                    <a:pt x="1605" y="259"/>
                    <a:pt x="1605" y="136"/>
                    <a:pt x="1513" y="43"/>
                  </a:cubicBezTo>
                  <a:lnTo>
                    <a:pt x="1482" y="43"/>
                  </a:lnTo>
                  <a:cubicBezTo>
                    <a:pt x="1440" y="15"/>
                    <a:pt x="1392" y="0"/>
                    <a:pt x="1347" y="0"/>
                  </a:cubicBezTo>
                  <a:cubicBezTo>
                    <a:pt x="1291" y="0"/>
                    <a:pt x="1238" y="23"/>
                    <a:pt x="1204" y="74"/>
                  </a:cubicBezTo>
                  <a:cubicBezTo>
                    <a:pt x="1080" y="197"/>
                    <a:pt x="926" y="259"/>
                    <a:pt x="772" y="259"/>
                  </a:cubicBezTo>
                  <a:cubicBezTo>
                    <a:pt x="618" y="259"/>
                    <a:pt x="463" y="197"/>
                    <a:pt x="371" y="74"/>
                  </a:cubicBezTo>
                  <a:cubicBezTo>
                    <a:pt x="320" y="23"/>
                    <a:pt x="259"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98"/>
            <p:cNvSpPr/>
            <p:nvPr/>
          </p:nvSpPr>
          <p:spPr>
            <a:xfrm>
              <a:off x="1767388" y="3021206"/>
              <a:ext cx="361100" cy="347600"/>
            </a:xfrm>
            <a:custGeom>
              <a:avLst/>
              <a:gdLst/>
              <a:ahLst/>
              <a:cxnLst/>
              <a:rect l="l" t="t" r="r" b="b"/>
              <a:pathLst>
                <a:path w="14444" h="13904" extrusionOk="0">
                  <a:moveTo>
                    <a:pt x="3734" y="1181"/>
                  </a:moveTo>
                  <a:lnTo>
                    <a:pt x="3765" y="1983"/>
                  </a:lnTo>
                  <a:lnTo>
                    <a:pt x="2685" y="1983"/>
                  </a:lnTo>
                  <a:lnTo>
                    <a:pt x="2685" y="1181"/>
                  </a:lnTo>
                  <a:close/>
                  <a:moveTo>
                    <a:pt x="6419" y="1181"/>
                  </a:moveTo>
                  <a:lnTo>
                    <a:pt x="6419" y="1983"/>
                  </a:lnTo>
                  <a:lnTo>
                    <a:pt x="5370" y="1983"/>
                  </a:lnTo>
                  <a:lnTo>
                    <a:pt x="5370" y="1181"/>
                  </a:lnTo>
                  <a:close/>
                  <a:moveTo>
                    <a:pt x="9104" y="1181"/>
                  </a:moveTo>
                  <a:lnTo>
                    <a:pt x="9104" y="1983"/>
                  </a:lnTo>
                  <a:lnTo>
                    <a:pt x="8024" y="1983"/>
                  </a:lnTo>
                  <a:lnTo>
                    <a:pt x="8024" y="1181"/>
                  </a:lnTo>
                  <a:close/>
                  <a:moveTo>
                    <a:pt x="11759" y="1181"/>
                  </a:moveTo>
                  <a:lnTo>
                    <a:pt x="11759" y="1983"/>
                  </a:lnTo>
                  <a:lnTo>
                    <a:pt x="10678" y="1983"/>
                  </a:lnTo>
                  <a:lnTo>
                    <a:pt x="10678" y="1181"/>
                  </a:lnTo>
                  <a:close/>
                  <a:moveTo>
                    <a:pt x="13363" y="1211"/>
                  </a:moveTo>
                  <a:cubicBezTo>
                    <a:pt x="13549" y="1242"/>
                    <a:pt x="13703" y="1397"/>
                    <a:pt x="13703" y="1613"/>
                  </a:cubicBezTo>
                  <a:cubicBezTo>
                    <a:pt x="13703" y="1829"/>
                    <a:pt x="13549" y="1983"/>
                    <a:pt x="13363" y="2014"/>
                  </a:cubicBezTo>
                  <a:lnTo>
                    <a:pt x="13363" y="1211"/>
                  </a:lnTo>
                  <a:close/>
                  <a:moveTo>
                    <a:pt x="1049" y="1242"/>
                  </a:moveTo>
                  <a:lnTo>
                    <a:pt x="1049" y="2045"/>
                  </a:lnTo>
                  <a:cubicBezTo>
                    <a:pt x="864" y="2014"/>
                    <a:pt x="710" y="1860"/>
                    <a:pt x="710" y="1643"/>
                  </a:cubicBezTo>
                  <a:lnTo>
                    <a:pt x="710" y="1613"/>
                  </a:lnTo>
                  <a:cubicBezTo>
                    <a:pt x="710" y="1427"/>
                    <a:pt x="864" y="1242"/>
                    <a:pt x="1049" y="1242"/>
                  </a:cubicBezTo>
                  <a:close/>
                  <a:moveTo>
                    <a:pt x="7222" y="424"/>
                  </a:moveTo>
                  <a:cubicBezTo>
                    <a:pt x="7422" y="424"/>
                    <a:pt x="7623" y="563"/>
                    <a:pt x="7623" y="841"/>
                  </a:cubicBezTo>
                  <a:lnTo>
                    <a:pt x="7623" y="2909"/>
                  </a:lnTo>
                  <a:lnTo>
                    <a:pt x="6852" y="2909"/>
                  </a:lnTo>
                  <a:lnTo>
                    <a:pt x="6821" y="841"/>
                  </a:lnTo>
                  <a:cubicBezTo>
                    <a:pt x="6821" y="563"/>
                    <a:pt x="7021" y="424"/>
                    <a:pt x="7222" y="424"/>
                  </a:cubicBezTo>
                  <a:close/>
                  <a:moveTo>
                    <a:pt x="6419" y="2415"/>
                  </a:moveTo>
                  <a:lnTo>
                    <a:pt x="6419" y="3001"/>
                  </a:lnTo>
                  <a:cubicBezTo>
                    <a:pt x="6049" y="3063"/>
                    <a:pt x="5710" y="3187"/>
                    <a:pt x="5370" y="3372"/>
                  </a:cubicBezTo>
                  <a:lnTo>
                    <a:pt x="5370" y="2415"/>
                  </a:lnTo>
                  <a:close/>
                  <a:moveTo>
                    <a:pt x="9074" y="2415"/>
                  </a:moveTo>
                  <a:lnTo>
                    <a:pt x="9074" y="3372"/>
                  </a:lnTo>
                  <a:cubicBezTo>
                    <a:pt x="8734" y="3187"/>
                    <a:pt x="8395" y="3063"/>
                    <a:pt x="8024" y="2971"/>
                  </a:cubicBezTo>
                  <a:lnTo>
                    <a:pt x="8024" y="2415"/>
                  </a:lnTo>
                  <a:close/>
                  <a:moveTo>
                    <a:pt x="11759" y="2415"/>
                  </a:moveTo>
                  <a:lnTo>
                    <a:pt x="11759" y="3464"/>
                  </a:lnTo>
                  <a:lnTo>
                    <a:pt x="10678" y="3464"/>
                  </a:lnTo>
                  <a:lnTo>
                    <a:pt x="10678" y="2415"/>
                  </a:lnTo>
                  <a:close/>
                  <a:moveTo>
                    <a:pt x="3734" y="2415"/>
                  </a:moveTo>
                  <a:lnTo>
                    <a:pt x="3734" y="3495"/>
                  </a:lnTo>
                  <a:lnTo>
                    <a:pt x="2685" y="3495"/>
                  </a:lnTo>
                  <a:lnTo>
                    <a:pt x="2685" y="2415"/>
                  </a:lnTo>
                  <a:close/>
                  <a:moveTo>
                    <a:pt x="4568" y="424"/>
                  </a:moveTo>
                  <a:cubicBezTo>
                    <a:pt x="4768" y="424"/>
                    <a:pt x="4969" y="563"/>
                    <a:pt x="4969" y="841"/>
                  </a:cubicBezTo>
                  <a:lnTo>
                    <a:pt x="4969" y="3588"/>
                  </a:lnTo>
                  <a:cubicBezTo>
                    <a:pt x="4660" y="3773"/>
                    <a:pt x="4383" y="4020"/>
                    <a:pt x="4167" y="4298"/>
                  </a:cubicBezTo>
                  <a:lnTo>
                    <a:pt x="4167" y="841"/>
                  </a:lnTo>
                  <a:cubicBezTo>
                    <a:pt x="4167" y="563"/>
                    <a:pt x="4367" y="424"/>
                    <a:pt x="4568" y="424"/>
                  </a:cubicBezTo>
                  <a:close/>
                  <a:moveTo>
                    <a:pt x="9876" y="424"/>
                  </a:moveTo>
                  <a:cubicBezTo>
                    <a:pt x="10077" y="424"/>
                    <a:pt x="10277" y="563"/>
                    <a:pt x="10277" y="841"/>
                  </a:cubicBezTo>
                  <a:lnTo>
                    <a:pt x="10277" y="4298"/>
                  </a:lnTo>
                  <a:cubicBezTo>
                    <a:pt x="10061" y="4020"/>
                    <a:pt x="9783" y="3773"/>
                    <a:pt x="9475" y="3588"/>
                  </a:cubicBezTo>
                  <a:lnTo>
                    <a:pt x="9475" y="841"/>
                  </a:lnTo>
                  <a:cubicBezTo>
                    <a:pt x="9475" y="563"/>
                    <a:pt x="9675" y="424"/>
                    <a:pt x="9876" y="424"/>
                  </a:cubicBezTo>
                  <a:close/>
                  <a:moveTo>
                    <a:pt x="3734" y="3866"/>
                  </a:moveTo>
                  <a:lnTo>
                    <a:pt x="3734" y="4668"/>
                  </a:lnTo>
                  <a:lnTo>
                    <a:pt x="2685" y="4668"/>
                  </a:lnTo>
                  <a:lnTo>
                    <a:pt x="2685" y="3866"/>
                  </a:lnTo>
                  <a:close/>
                  <a:moveTo>
                    <a:pt x="11759" y="3866"/>
                  </a:moveTo>
                  <a:lnTo>
                    <a:pt x="11759" y="4668"/>
                  </a:lnTo>
                  <a:lnTo>
                    <a:pt x="10678" y="4668"/>
                  </a:lnTo>
                  <a:lnTo>
                    <a:pt x="10678" y="3866"/>
                  </a:lnTo>
                  <a:close/>
                  <a:moveTo>
                    <a:pt x="13302" y="3866"/>
                  </a:moveTo>
                  <a:cubicBezTo>
                    <a:pt x="13487" y="3896"/>
                    <a:pt x="13641" y="4051"/>
                    <a:pt x="13641" y="4267"/>
                  </a:cubicBezTo>
                  <a:cubicBezTo>
                    <a:pt x="13641" y="4483"/>
                    <a:pt x="13487" y="4637"/>
                    <a:pt x="13302" y="4668"/>
                  </a:cubicBezTo>
                  <a:lnTo>
                    <a:pt x="13302" y="3866"/>
                  </a:lnTo>
                  <a:close/>
                  <a:moveTo>
                    <a:pt x="1049" y="3896"/>
                  </a:moveTo>
                  <a:lnTo>
                    <a:pt x="1049" y="4699"/>
                  </a:lnTo>
                  <a:cubicBezTo>
                    <a:pt x="864" y="4699"/>
                    <a:pt x="710" y="4514"/>
                    <a:pt x="710" y="4328"/>
                  </a:cubicBezTo>
                  <a:lnTo>
                    <a:pt x="710" y="4298"/>
                  </a:lnTo>
                  <a:cubicBezTo>
                    <a:pt x="710" y="4082"/>
                    <a:pt x="864" y="3927"/>
                    <a:pt x="1049" y="3896"/>
                  </a:cubicBezTo>
                  <a:close/>
                  <a:moveTo>
                    <a:pt x="3642" y="5100"/>
                  </a:moveTo>
                  <a:cubicBezTo>
                    <a:pt x="3457" y="5439"/>
                    <a:pt x="3333" y="5779"/>
                    <a:pt x="3241" y="6149"/>
                  </a:cubicBezTo>
                  <a:lnTo>
                    <a:pt x="2685" y="6149"/>
                  </a:lnTo>
                  <a:lnTo>
                    <a:pt x="2685" y="5100"/>
                  </a:lnTo>
                  <a:close/>
                  <a:moveTo>
                    <a:pt x="11759" y="5069"/>
                  </a:moveTo>
                  <a:lnTo>
                    <a:pt x="11759" y="6149"/>
                  </a:lnTo>
                  <a:lnTo>
                    <a:pt x="11172" y="6149"/>
                  </a:lnTo>
                  <a:cubicBezTo>
                    <a:pt x="11080" y="5779"/>
                    <a:pt x="10956" y="5409"/>
                    <a:pt x="10802" y="5069"/>
                  </a:cubicBezTo>
                  <a:close/>
                  <a:moveTo>
                    <a:pt x="1049" y="6581"/>
                  </a:moveTo>
                  <a:lnTo>
                    <a:pt x="1049" y="7353"/>
                  </a:lnTo>
                  <a:cubicBezTo>
                    <a:pt x="869" y="7323"/>
                    <a:pt x="717" y="7175"/>
                    <a:pt x="710" y="6967"/>
                  </a:cubicBezTo>
                  <a:lnTo>
                    <a:pt x="710" y="6967"/>
                  </a:lnTo>
                  <a:cubicBezTo>
                    <a:pt x="717" y="6759"/>
                    <a:pt x="869" y="6611"/>
                    <a:pt x="1049" y="6581"/>
                  </a:cubicBezTo>
                  <a:close/>
                  <a:moveTo>
                    <a:pt x="3179" y="6581"/>
                  </a:moveTo>
                  <a:cubicBezTo>
                    <a:pt x="3179" y="6705"/>
                    <a:pt x="3179" y="6828"/>
                    <a:pt x="3179" y="6952"/>
                  </a:cubicBezTo>
                  <a:cubicBezTo>
                    <a:pt x="3179" y="7075"/>
                    <a:pt x="3179" y="7229"/>
                    <a:pt x="3179" y="7353"/>
                  </a:cubicBezTo>
                  <a:lnTo>
                    <a:pt x="2685" y="7353"/>
                  </a:lnTo>
                  <a:lnTo>
                    <a:pt x="2685" y="6581"/>
                  </a:lnTo>
                  <a:close/>
                  <a:moveTo>
                    <a:pt x="11759" y="6550"/>
                  </a:moveTo>
                  <a:lnTo>
                    <a:pt x="11759" y="7353"/>
                  </a:lnTo>
                  <a:lnTo>
                    <a:pt x="11234" y="7353"/>
                  </a:lnTo>
                  <a:cubicBezTo>
                    <a:pt x="11265" y="7075"/>
                    <a:pt x="11265" y="6797"/>
                    <a:pt x="11234" y="6550"/>
                  </a:cubicBezTo>
                  <a:close/>
                  <a:moveTo>
                    <a:pt x="13302" y="6581"/>
                  </a:moveTo>
                  <a:cubicBezTo>
                    <a:pt x="13487" y="6581"/>
                    <a:pt x="13641" y="6767"/>
                    <a:pt x="13641" y="6952"/>
                  </a:cubicBezTo>
                  <a:cubicBezTo>
                    <a:pt x="13641" y="7137"/>
                    <a:pt x="13487" y="7322"/>
                    <a:pt x="13302" y="7353"/>
                  </a:cubicBezTo>
                  <a:lnTo>
                    <a:pt x="13302" y="6581"/>
                  </a:lnTo>
                  <a:close/>
                  <a:moveTo>
                    <a:pt x="11759" y="7754"/>
                  </a:moveTo>
                  <a:lnTo>
                    <a:pt x="11759" y="8803"/>
                  </a:lnTo>
                  <a:lnTo>
                    <a:pt x="10802" y="8803"/>
                  </a:lnTo>
                  <a:cubicBezTo>
                    <a:pt x="10987" y="8495"/>
                    <a:pt x="11110" y="8124"/>
                    <a:pt x="11172" y="7754"/>
                  </a:cubicBezTo>
                  <a:close/>
                  <a:moveTo>
                    <a:pt x="3241" y="7754"/>
                  </a:moveTo>
                  <a:cubicBezTo>
                    <a:pt x="3333" y="8124"/>
                    <a:pt x="3457" y="8495"/>
                    <a:pt x="3642" y="8834"/>
                  </a:cubicBezTo>
                  <a:lnTo>
                    <a:pt x="2685" y="8834"/>
                  </a:lnTo>
                  <a:lnTo>
                    <a:pt x="2685" y="7754"/>
                  </a:lnTo>
                  <a:close/>
                  <a:moveTo>
                    <a:pt x="11759" y="9235"/>
                  </a:moveTo>
                  <a:lnTo>
                    <a:pt x="11759" y="10007"/>
                  </a:lnTo>
                  <a:lnTo>
                    <a:pt x="10678" y="10007"/>
                  </a:lnTo>
                  <a:lnTo>
                    <a:pt x="10678" y="9235"/>
                  </a:lnTo>
                  <a:close/>
                  <a:moveTo>
                    <a:pt x="13302" y="9205"/>
                  </a:moveTo>
                  <a:cubicBezTo>
                    <a:pt x="13487" y="9235"/>
                    <a:pt x="13641" y="9390"/>
                    <a:pt x="13641" y="9606"/>
                  </a:cubicBezTo>
                  <a:lnTo>
                    <a:pt x="13641" y="9637"/>
                  </a:lnTo>
                  <a:cubicBezTo>
                    <a:pt x="13641" y="9822"/>
                    <a:pt x="13487" y="9976"/>
                    <a:pt x="13302" y="10007"/>
                  </a:cubicBezTo>
                  <a:lnTo>
                    <a:pt x="13302" y="9205"/>
                  </a:lnTo>
                  <a:close/>
                  <a:moveTo>
                    <a:pt x="1049" y="9266"/>
                  </a:moveTo>
                  <a:lnTo>
                    <a:pt x="1049" y="10038"/>
                  </a:lnTo>
                  <a:cubicBezTo>
                    <a:pt x="864" y="10007"/>
                    <a:pt x="710" y="9853"/>
                    <a:pt x="710" y="9667"/>
                  </a:cubicBezTo>
                  <a:lnTo>
                    <a:pt x="710" y="9637"/>
                  </a:lnTo>
                  <a:cubicBezTo>
                    <a:pt x="710" y="9421"/>
                    <a:pt x="864" y="9266"/>
                    <a:pt x="1049" y="9266"/>
                  </a:cubicBezTo>
                  <a:close/>
                  <a:moveTo>
                    <a:pt x="3734" y="9235"/>
                  </a:moveTo>
                  <a:lnTo>
                    <a:pt x="3734" y="10038"/>
                  </a:lnTo>
                  <a:lnTo>
                    <a:pt x="2685" y="10038"/>
                  </a:lnTo>
                  <a:lnTo>
                    <a:pt x="2685" y="9235"/>
                  </a:lnTo>
                  <a:close/>
                  <a:moveTo>
                    <a:pt x="7222" y="3341"/>
                  </a:moveTo>
                  <a:cubicBezTo>
                    <a:pt x="9104" y="3341"/>
                    <a:pt x="10678" y="4791"/>
                    <a:pt x="10833" y="6674"/>
                  </a:cubicBezTo>
                  <a:cubicBezTo>
                    <a:pt x="10987" y="8587"/>
                    <a:pt x="9660" y="10254"/>
                    <a:pt x="7777" y="10562"/>
                  </a:cubicBezTo>
                  <a:cubicBezTo>
                    <a:pt x="7592" y="10578"/>
                    <a:pt x="7407" y="10586"/>
                    <a:pt x="7218" y="10586"/>
                  </a:cubicBezTo>
                  <a:cubicBezTo>
                    <a:pt x="7029" y="10586"/>
                    <a:pt x="6836" y="10578"/>
                    <a:pt x="6635" y="10562"/>
                  </a:cubicBezTo>
                  <a:cubicBezTo>
                    <a:pt x="4784" y="10254"/>
                    <a:pt x="3426" y="8587"/>
                    <a:pt x="3580" y="6674"/>
                  </a:cubicBezTo>
                  <a:cubicBezTo>
                    <a:pt x="3734" y="4791"/>
                    <a:pt x="5308" y="3341"/>
                    <a:pt x="7222" y="3341"/>
                  </a:cubicBezTo>
                  <a:close/>
                  <a:moveTo>
                    <a:pt x="11759" y="10408"/>
                  </a:moveTo>
                  <a:lnTo>
                    <a:pt x="11759" y="11457"/>
                  </a:lnTo>
                  <a:lnTo>
                    <a:pt x="10678" y="11457"/>
                  </a:lnTo>
                  <a:lnTo>
                    <a:pt x="10678" y="10408"/>
                  </a:lnTo>
                  <a:close/>
                  <a:moveTo>
                    <a:pt x="3734" y="10439"/>
                  </a:moveTo>
                  <a:lnTo>
                    <a:pt x="3734" y="11488"/>
                  </a:lnTo>
                  <a:lnTo>
                    <a:pt x="2685" y="11488"/>
                  </a:lnTo>
                  <a:lnTo>
                    <a:pt x="2685" y="10439"/>
                  </a:lnTo>
                  <a:close/>
                  <a:moveTo>
                    <a:pt x="5370" y="10562"/>
                  </a:moveTo>
                  <a:cubicBezTo>
                    <a:pt x="5710" y="10717"/>
                    <a:pt x="6049" y="10871"/>
                    <a:pt x="6419" y="10933"/>
                  </a:cubicBezTo>
                  <a:lnTo>
                    <a:pt x="6419" y="11519"/>
                  </a:lnTo>
                  <a:lnTo>
                    <a:pt x="5370" y="11519"/>
                  </a:lnTo>
                  <a:lnTo>
                    <a:pt x="5370" y="10562"/>
                  </a:lnTo>
                  <a:close/>
                  <a:moveTo>
                    <a:pt x="9104" y="10532"/>
                  </a:moveTo>
                  <a:lnTo>
                    <a:pt x="9074" y="11519"/>
                  </a:lnTo>
                  <a:lnTo>
                    <a:pt x="8024" y="11519"/>
                  </a:lnTo>
                  <a:lnTo>
                    <a:pt x="8024" y="10933"/>
                  </a:lnTo>
                  <a:cubicBezTo>
                    <a:pt x="8395" y="10840"/>
                    <a:pt x="8765" y="10717"/>
                    <a:pt x="9104" y="10532"/>
                  </a:cubicBezTo>
                  <a:close/>
                  <a:moveTo>
                    <a:pt x="3734" y="11890"/>
                  </a:moveTo>
                  <a:lnTo>
                    <a:pt x="3734" y="12692"/>
                  </a:lnTo>
                  <a:lnTo>
                    <a:pt x="2685" y="12692"/>
                  </a:lnTo>
                  <a:lnTo>
                    <a:pt x="2685" y="11890"/>
                  </a:lnTo>
                  <a:close/>
                  <a:moveTo>
                    <a:pt x="6389" y="11890"/>
                  </a:moveTo>
                  <a:lnTo>
                    <a:pt x="6389" y="12692"/>
                  </a:lnTo>
                  <a:lnTo>
                    <a:pt x="5370" y="12692"/>
                  </a:lnTo>
                  <a:lnTo>
                    <a:pt x="5339" y="11890"/>
                  </a:lnTo>
                  <a:close/>
                  <a:moveTo>
                    <a:pt x="9043" y="11890"/>
                  </a:moveTo>
                  <a:lnTo>
                    <a:pt x="9043" y="12692"/>
                  </a:lnTo>
                  <a:lnTo>
                    <a:pt x="8024" y="12692"/>
                  </a:lnTo>
                  <a:lnTo>
                    <a:pt x="7963" y="11890"/>
                  </a:lnTo>
                  <a:close/>
                  <a:moveTo>
                    <a:pt x="11697" y="11890"/>
                  </a:moveTo>
                  <a:lnTo>
                    <a:pt x="11697" y="12692"/>
                  </a:lnTo>
                  <a:lnTo>
                    <a:pt x="10617" y="12692"/>
                  </a:lnTo>
                  <a:lnTo>
                    <a:pt x="10617" y="11890"/>
                  </a:lnTo>
                  <a:close/>
                  <a:moveTo>
                    <a:pt x="13302" y="11890"/>
                  </a:moveTo>
                  <a:cubicBezTo>
                    <a:pt x="13487" y="11890"/>
                    <a:pt x="13641" y="12075"/>
                    <a:pt x="13641" y="12260"/>
                  </a:cubicBezTo>
                  <a:lnTo>
                    <a:pt x="13641" y="12291"/>
                  </a:lnTo>
                  <a:cubicBezTo>
                    <a:pt x="13641" y="12507"/>
                    <a:pt x="13487" y="12661"/>
                    <a:pt x="13302" y="12692"/>
                  </a:cubicBezTo>
                  <a:lnTo>
                    <a:pt x="13302" y="11890"/>
                  </a:lnTo>
                  <a:close/>
                  <a:moveTo>
                    <a:pt x="1049" y="11920"/>
                  </a:moveTo>
                  <a:lnTo>
                    <a:pt x="1049" y="12723"/>
                  </a:lnTo>
                  <a:cubicBezTo>
                    <a:pt x="864" y="12692"/>
                    <a:pt x="710" y="12538"/>
                    <a:pt x="710" y="12322"/>
                  </a:cubicBezTo>
                  <a:cubicBezTo>
                    <a:pt x="710" y="12106"/>
                    <a:pt x="864" y="11951"/>
                    <a:pt x="1049" y="11920"/>
                  </a:cubicBezTo>
                  <a:close/>
                  <a:moveTo>
                    <a:pt x="4136" y="9575"/>
                  </a:moveTo>
                  <a:cubicBezTo>
                    <a:pt x="4383" y="9853"/>
                    <a:pt x="4629" y="10100"/>
                    <a:pt x="4938" y="10285"/>
                  </a:cubicBezTo>
                  <a:lnTo>
                    <a:pt x="4938" y="13062"/>
                  </a:lnTo>
                  <a:cubicBezTo>
                    <a:pt x="4938" y="13325"/>
                    <a:pt x="4737" y="13456"/>
                    <a:pt x="4537" y="13456"/>
                  </a:cubicBezTo>
                  <a:cubicBezTo>
                    <a:pt x="4336" y="13456"/>
                    <a:pt x="4136" y="13325"/>
                    <a:pt x="4136" y="13062"/>
                  </a:cubicBezTo>
                  <a:lnTo>
                    <a:pt x="4136" y="9575"/>
                  </a:lnTo>
                  <a:close/>
                  <a:moveTo>
                    <a:pt x="7561" y="10964"/>
                  </a:moveTo>
                  <a:lnTo>
                    <a:pt x="7592" y="13062"/>
                  </a:lnTo>
                  <a:cubicBezTo>
                    <a:pt x="7592" y="13325"/>
                    <a:pt x="7392" y="13456"/>
                    <a:pt x="7191" y="13456"/>
                  </a:cubicBezTo>
                  <a:cubicBezTo>
                    <a:pt x="6990" y="13456"/>
                    <a:pt x="6790" y="13325"/>
                    <a:pt x="6790" y="13062"/>
                  </a:cubicBezTo>
                  <a:lnTo>
                    <a:pt x="6790" y="10964"/>
                  </a:lnTo>
                  <a:cubicBezTo>
                    <a:pt x="6913" y="10995"/>
                    <a:pt x="7037" y="10995"/>
                    <a:pt x="7191" y="10995"/>
                  </a:cubicBezTo>
                  <a:cubicBezTo>
                    <a:pt x="7314" y="10995"/>
                    <a:pt x="7438" y="10995"/>
                    <a:pt x="7561" y="10964"/>
                  </a:cubicBezTo>
                  <a:close/>
                  <a:moveTo>
                    <a:pt x="10246" y="9575"/>
                  </a:moveTo>
                  <a:lnTo>
                    <a:pt x="10246" y="13062"/>
                  </a:lnTo>
                  <a:cubicBezTo>
                    <a:pt x="10246" y="13325"/>
                    <a:pt x="10046" y="13456"/>
                    <a:pt x="9845" y="13456"/>
                  </a:cubicBezTo>
                  <a:cubicBezTo>
                    <a:pt x="9645" y="13456"/>
                    <a:pt x="9444" y="13325"/>
                    <a:pt x="9444" y="13062"/>
                  </a:cubicBezTo>
                  <a:lnTo>
                    <a:pt x="9444" y="10285"/>
                  </a:lnTo>
                  <a:cubicBezTo>
                    <a:pt x="9753" y="10100"/>
                    <a:pt x="9999" y="9853"/>
                    <a:pt x="10246" y="9575"/>
                  </a:cubicBezTo>
                  <a:close/>
                  <a:moveTo>
                    <a:pt x="1860" y="0"/>
                  </a:moveTo>
                  <a:cubicBezTo>
                    <a:pt x="1458" y="0"/>
                    <a:pt x="1065" y="270"/>
                    <a:pt x="1080" y="810"/>
                  </a:cubicBezTo>
                  <a:cubicBezTo>
                    <a:pt x="0" y="810"/>
                    <a:pt x="0" y="2415"/>
                    <a:pt x="1080" y="2415"/>
                  </a:cubicBezTo>
                  <a:lnTo>
                    <a:pt x="1080" y="3495"/>
                  </a:lnTo>
                  <a:cubicBezTo>
                    <a:pt x="0" y="3495"/>
                    <a:pt x="0" y="5100"/>
                    <a:pt x="1080" y="5100"/>
                  </a:cubicBezTo>
                  <a:lnTo>
                    <a:pt x="1080" y="6149"/>
                  </a:lnTo>
                  <a:cubicBezTo>
                    <a:pt x="62" y="6211"/>
                    <a:pt x="62" y="7692"/>
                    <a:pt x="1080" y="7754"/>
                  </a:cubicBezTo>
                  <a:lnTo>
                    <a:pt x="1080" y="8834"/>
                  </a:lnTo>
                  <a:cubicBezTo>
                    <a:pt x="0" y="8834"/>
                    <a:pt x="0" y="10439"/>
                    <a:pt x="1080" y="10439"/>
                  </a:cubicBezTo>
                  <a:lnTo>
                    <a:pt x="1080" y="10562"/>
                  </a:lnTo>
                  <a:cubicBezTo>
                    <a:pt x="1080" y="10686"/>
                    <a:pt x="1142" y="10748"/>
                    <a:pt x="1266" y="10748"/>
                  </a:cubicBezTo>
                  <a:cubicBezTo>
                    <a:pt x="1282" y="10752"/>
                    <a:pt x="1297" y="10754"/>
                    <a:pt x="1312" y="10754"/>
                  </a:cubicBezTo>
                  <a:cubicBezTo>
                    <a:pt x="1412" y="10754"/>
                    <a:pt x="1482" y="10670"/>
                    <a:pt x="1482" y="10562"/>
                  </a:cubicBezTo>
                  <a:lnTo>
                    <a:pt x="1482" y="841"/>
                  </a:lnTo>
                  <a:cubicBezTo>
                    <a:pt x="1482" y="579"/>
                    <a:pt x="1682" y="448"/>
                    <a:pt x="1883" y="448"/>
                  </a:cubicBezTo>
                  <a:cubicBezTo>
                    <a:pt x="2083" y="448"/>
                    <a:pt x="2284" y="579"/>
                    <a:pt x="2284" y="841"/>
                  </a:cubicBezTo>
                  <a:lnTo>
                    <a:pt x="2284" y="13062"/>
                  </a:lnTo>
                  <a:cubicBezTo>
                    <a:pt x="2284" y="13325"/>
                    <a:pt x="2083" y="13456"/>
                    <a:pt x="1883" y="13456"/>
                  </a:cubicBezTo>
                  <a:cubicBezTo>
                    <a:pt x="1682" y="13456"/>
                    <a:pt x="1482" y="13325"/>
                    <a:pt x="1482" y="13062"/>
                  </a:cubicBezTo>
                  <a:lnTo>
                    <a:pt x="1482" y="11365"/>
                  </a:lnTo>
                  <a:cubicBezTo>
                    <a:pt x="1482" y="11241"/>
                    <a:pt x="1389" y="11149"/>
                    <a:pt x="1266" y="11149"/>
                  </a:cubicBezTo>
                  <a:cubicBezTo>
                    <a:pt x="1142" y="11149"/>
                    <a:pt x="1049" y="11241"/>
                    <a:pt x="1080" y="11365"/>
                  </a:cubicBezTo>
                  <a:lnTo>
                    <a:pt x="1080" y="11488"/>
                  </a:lnTo>
                  <a:cubicBezTo>
                    <a:pt x="0" y="11488"/>
                    <a:pt x="0" y="13093"/>
                    <a:pt x="1080" y="13093"/>
                  </a:cubicBezTo>
                  <a:cubicBezTo>
                    <a:pt x="1080" y="13633"/>
                    <a:pt x="1482" y="13903"/>
                    <a:pt x="1883" y="13903"/>
                  </a:cubicBezTo>
                  <a:cubicBezTo>
                    <a:pt x="2284" y="13903"/>
                    <a:pt x="2685" y="13633"/>
                    <a:pt x="2685" y="13093"/>
                  </a:cubicBezTo>
                  <a:lnTo>
                    <a:pt x="3734" y="13093"/>
                  </a:lnTo>
                  <a:cubicBezTo>
                    <a:pt x="3734" y="13633"/>
                    <a:pt x="4136" y="13903"/>
                    <a:pt x="4537" y="13903"/>
                  </a:cubicBezTo>
                  <a:cubicBezTo>
                    <a:pt x="4938" y="13903"/>
                    <a:pt x="5339" y="13633"/>
                    <a:pt x="5339" y="13093"/>
                  </a:cubicBezTo>
                  <a:lnTo>
                    <a:pt x="6419" y="13093"/>
                  </a:lnTo>
                  <a:cubicBezTo>
                    <a:pt x="6419" y="13633"/>
                    <a:pt x="6821" y="13903"/>
                    <a:pt x="7222" y="13903"/>
                  </a:cubicBezTo>
                  <a:cubicBezTo>
                    <a:pt x="7623" y="13903"/>
                    <a:pt x="8024" y="13633"/>
                    <a:pt x="8024" y="13093"/>
                  </a:cubicBezTo>
                  <a:lnTo>
                    <a:pt x="9074" y="13093"/>
                  </a:lnTo>
                  <a:cubicBezTo>
                    <a:pt x="9104" y="13602"/>
                    <a:pt x="9490" y="13857"/>
                    <a:pt x="9876" y="13857"/>
                  </a:cubicBezTo>
                  <a:cubicBezTo>
                    <a:pt x="10262" y="13857"/>
                    <a:pt x="10648" y="13602"/>
                    <a:pt x="10678" y="13093"/>
                  </a:cubicBezTo>
                  <a:lnTo>
                    <a:pt x="11759" y="13093"/>
                  </a:lnTo>
                  <a:cubicBezTo>
                    <a:pt x="11759" y="13633"/>
                    <a:pt x="12160" y="13903"/>
                    <a:pt x="12561" y="13903"/>
                  </a:cubicBezTo>
                  <a:cubicBezTo>
                    <a:pt x="12962" y="13903"/>
                    <a:pt x="13363" y="13633"/>
                    <a:pt x="13363" y="13093"/>
                  </a:cubicBezTo>
                  <a:cubicBezTo>
                    <a:pt x="14444" y="13093"/>
                    <a:pt x="14444" y="11488"/>
                    <a:pt x="13363" y="11488"/>
                  </a:cubicBezTo>
                  <a:lnTo>
                    <a:pt x="13363" y="10439"/>
                  </a:lnTo>
                  <a:cubicBezTo>
                    <a:pt x="14433" y="10408"/>
                    <a:pt x="14443" y="8834"/>
                    <a:pt x="13394" y="8834"/>
                  </a:cubicBezTo>
                  <a:cubicBezTo>
                    <a:pt x="13384" y="8834"/>
                    <a:pt x="13374" y="8834"/>
                    <a:pt x="13363" y="8834"/>
                  </a:cubicBezTo>
                  <a:lnTo>
                    <a:pt x="13363" y="7754"/>
                  </a:lnTo>
                  <a:cubicBezTo>
                    <a:pt x="14351" y="7692"/>
                    <a:pt x="14351" y="6211"/>
                    <a:pt x="13363" y="6149"/>
                  </a:cubicBezTo>
                  <a:lnTo>
                    <a:pt x="13363" y="5069"/>
                  </a:lnTo>
                  <a:cubicBezTo>
                    <a:pt x="14444" y="5069"/>
                    <a:pt x="14444" y="3464"/>
                    <a:pt x="13363" y="3464"/>
                  </a:cubicBezTo>
                  <a:lnTo>
                    <a:pt x="13363" y="3341"/>
                  </a:lnTo>
                  <a:cubicBezTo>
                    <a:pt x="13363" y="3234"/>
                    <a:pt x="13294" y="3150"/>
                    <a:pt x="13194" y="3150"/>
                  </a:cubicBezTo>
                  <a:cubicBezTo>
                    <a:pt x="13179" y="3150"/>
                    <a:pt x="13164" y="3152"/>
                    <a:pt x="13147" y="3156"/>
                  </a:cubicBezTo>
                  <a:cubicBezTo>
                    <a:pt x="13055" y="3156"/>
                    <a:pt x="12962" y="3217"/>
                    <a:pt x="12962" y="3341"/>
                  </a:cubicBezTo>
                  <a:lnTo>
                    <a:pt x="12962" y="13062"/>
                  </a:lnTo>
                  <a:cubicBezTo>
                    <a:pt x="12962" y="13325"/>
                    <a:pt x="12762" y="13456"/>
                    <a:pt x="12561" y="13456"/>
                  </a:cubicBezTo>
                  <a:cubicBezTo>
                    <a:pt x="12360" y="13456"/>
                    <a:pt x="12160" y="13325"/>
                    <a:pt x="12160" y="13062"/>
                  </a:cubicBezTo>
                  <a:lnTo>
                    <a:pt x="12160" y="841"/>
                  </a:lnTo>
                  <a:cubicBezTo>
                    <a:pt x="12160" y="579"/>
                    <a:pt x="12360" y="448"/>
                    <a:pt x="12561" y="448"/>
                  </a:cubicBezTo>
                  <a:cubicBezTo>
                    <a:pt x="12762" y="448"/>
                    <a:pt x="12962" y="579"/>
                    <a:pt x="12962" y="841"/>
                  </a:cubicBezTo>
                  <a:lnTo>
                    <a:pt x="12962" y="2538"/>
                  </a:lnTo>
                  <a:cubicBezTo>
                    <a:pt x="12962" y="2662"/>
                    <a:pt x="13055" y="2754"/>
                    <a:pt x="13178" y="2754"/>
                  </a:cubicBezTo>
                  <a:cubicBezTo>
                    <a:pt x="13271" y="2754"/>
                    <a:pt x="13363" y="2662"/>
                    <a:pt x="13363" y="2538"/>
                  </a:cubicBezTo>
                  <a:lnTo>
                    <a:pt x="13363" y="2415"/>
                  </a:lnTo>
                  <a:cubicBezTo>
                    <a:pt x="14444" y="2415"/>
                    <a:pt x="14444" y="810"/>
                    <a:pt x="13363" y="810"/>
                  </a:cubicBezTo>
                  <a:cubicBezTo>
                    <a:pt x="13363" y="270"/>
                    <a:pt x="12962" y="0"/>
                    <a:pt x="12561" y="0"/>
                  </a:cubicBezTo>
                  <a:cubicBezTo>
                    <a:pt x="12160" y="0"/>
                    <a:pt x="11759" y="270"/>
                    <a:pt x="11759" y="810"/>
                  </a:cubicBezTo>
                  <a:lnTo>
                    <a:pt x="10709" y="810"/>
                  </a:lnTo>
                  <a:cubicBezTo>
                    <a:pt x="10678" y="301"/>
                    <a:pt x="10293" y="46"/>
                    <a:pt x="9907" y="46"/>
                  </a:cubicBezTo>
                  <a:cubicBezTo>
                    <a:pt x="9521" y="46"/>
                    <a:pt x="9135" y="301"/>
                    <a:pt x="9104" y="810"/>
                  </a:cubicBezTo>
                  <a:lnTo>
                    <a:pt x="8024" y="810"/>
                  </a:lnTo>
                  <a:cubicBezTo>
                    <a:pt x="8024" y="270"/>
                    <a:pt x="7623" y="0"/>
                    <a:pt x="7222" y="0"/>
                  </a:cubicBezTo>
                  <a:cubicBezTo>
                    <a:pt x="6821" y="0"/>
                    <a:pt x="6419" y="270"/>
                    <a:pt x="6419" y="810"/>
                  </a:cubicBezTo>
                  <a:lnTo>
                    <a:pt x="5370" y="810"/>
                  </a:lnTo>
                  <a:cubicBezTo>
                    <a:pt x="5370" y="270"/>
                    <a:pt x="4969" y="0"/>
                    <a:pt x="4568" y="0"/>
                  </a:cubicBezTo>
                  <a:cubicBezTo>
                    <a:pt x="4167" y="0"/>
                    <a:pt x="3765" y="270"/>
                    <a:pt x="3765" y="810"/>
                  </a:cubicBezTo>
                  <a:lnTo>
                    <a:pt x="2685" y="810"/>
                  </a:lnTo>
                  <a:cubicBezTo>
                    <a:pt x="2670" y="270"/>
                    <a:pt x="2261" y="0"/>
                    <a:pt x="18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9" name="Google Shape;15199;p98"/>
          <p:cNvGrpSpPr/>
          <p:nvPr/>
        </p:nvGrpSpPr>
        <p:grpSpPr>
          <a:xfrm>
            <a:off x="1782055" y="2319825"/>
            <a:ext cx="358700" cy="343700"/>
            <a:chOff x="1002088" y="3024131"/>
            <a:chExt cx="358700" cy="343700"/>
          </a:xfrm>
        </p:grpSpPr>
        <p:sp>
          <p:nvSpPr>
            <p:cNvPr id="15200" name="Google Shape;15200;p98"/>
            <p:cNvSpPr/>
            <p:nvPr/>
          </p:nvSpPr>
          <p:spPr>
            <a:xfrm>
              <a:off x="1205688" y="3159306"/>
              <a:ext cx="19025" cy="16400"/>
            </a:xfrm>
            <a:custGeom>
              <a:avLst/>
              <a:gdLst/>
              <a:ahLst/>
              <a:cxnLst/>
              <a:rect l="l" t="t" r="r" b="b"/>
              <a:pathLst>
                <a:path w="761" h="656" extrusionOk="0">
                  <a:moveTo>
                    <a:pt x="221" y="0"/>
                  </a:moveTo>
                  <a:cubicBezTo>
                    <a:pt x="170" y="0"/>
                    <a:pt x="124" y="23"/>
                    <a:pt x="93" y="70"/>
                  </a:cubicBezTo>
                  <a:cubicBezTo>
                    <a:pt x="1" y="131"/>
                    <a:pt x="1" y="255"/>
                    <a:pt x="93" y="348"/>
                  </a:cubicBezTo>
                  <a:lnTo>
                    <a:pt x="340" y="594"/>
                  </a:lnTo>
                  <a:cubicBezTo>
                    <a:pt x="383" y="637"/>
                    <a:pt x="431" y="655"/>
                    <a:pt x="477" y="655"/>
                  </a:cubicBezTo>
                  <a:cubicBezTo>
                    <a:pt x="629" y="655"/>
                    <a:pt x="760" y="459"/>
                    <a:pt x="618" y="317"/>
                  </a:cubicBezTo>
                  <a:lnTo>
                    <a:pt x="371" y="70"/>
                  </a:lnTo>
                  <a:cubicBezTo>
                    <a:pt x="325" y="23"/>
                    <a:pt x="271"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98"/>
            <p:cNvSpPr/>
            <p:nvPr/>
          </p:nvSpPr>
          <p:spPr>
            <a:xfrm>
              <a:off x="1276688" y="3088331"/>
              <a:ext cx="17750" cy="16600"/>
            </a:xfrm>
            <a:custGeom>
              <a:avLst/>
              <a:gdLst/>
              <a:ahLst/>
              <a:cxnLst/>
              <a:rect l="l" t="t" r="r" b="b"/>
              <a:pathLst>
                <a:path w="710" h="664" extrusionOk="0">
                  <a:moveTo>
                    <a:pt x="220" y="0"/>
                  </a:moveTo>
                  <a:cubicBezTo>
                    <a:pt x="170" y="0"/>
                    <a:pt x="123" y="23"/>
                    <a:pt x="93" y="69"/>
                  </a:cubicBezTo>
                  <a:cubicBezTo>
                    <a:pt x="0" y="131"/>
                    <a:pt x="0" y="255"/>
                    <a:pt x="93" y="347"/>
                  </a:cubicBezTo>
                  <a:lnTo>
                    <a:pt x="340" y="594"/>
                  </a:lnTo>
                  <a:cubicBezTo>
                    <a:pt x="370" y="640"/>
                    <a:pt x="424" y="664"/>
                    <a:pt x="478" y="664"/>
                  </a:cubicBezTo>
                  <a:cubicBezTo>
                    <a:pt x="532" y="664"/>
                    <a:pt x="586" y="640"/>
                    <a:pt x="617" y="594"/>
                  </a:cubicBezTo>
                  <a:cubicBezTo>
                    <a:pt x="710" y="532"/>
                    <a:pt x="710" y="378"/>
                    <a:pt x="617" y="316"/>
                  </a:cubicBezTo>
                  <a:lnTo>
                    <a:pt x="370" y="69"/>
                  </a:lnTo>
                  <a:cubicBezTo>
                    <a:pt x="324" y="23"/>
                    <a:pt x="270" y="0"/>
                    <a:pt x="2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98"/>
            <p:cNvSpPr/>
            <p:nvPr/>
          </p:nvSpPr>
          <p:spPr>
            <a:xfrm>
              <a:off x="1237963" y="3120906"/>
              <a:ext cx="28700" cy="27800"/>
            </a:xfrm>
            <a:custGeom>
              <a:avLst/>
              <a:gdLst/>
              <a:ahLst/>
              <a:cxnLst/>
              <a:rect l="l" t="t" r="r" b="b"/>
              <a:pathLst>
                <a:path w="1148" h="1112" extrusionOk="0">
                  <a:moveTo>
                    <a:pt x="932" y="1"/>
                  </a:moveTo>
                  <a:cubicBezTo>
                    <a:pt x="808" y="1"/>
                    <a:pt x="716" y="94"/>
                    <a:pt x="747" y="217"/>
                  </a:cubicBezTo>
                  <a:cubicBezTo>
                    <a:pt x="747" y="340"/>
                    <a:pt x="685" y="464"/>
                    <a:pt x="592" y="556"/>
                  </a:cubicBezTo>
                  <a:cubicBezTo>
                    <a:pt x="500" y="649"/>
                    <a:pt x="376" y="711"/>
                    <a:pt x="253" y="711"/>
                  </a:cubicBezTo>
                  <a:cubicBezTo>
                    <a:pt x="228" y="698"/>
                    <a:pt x="205" y="693"/>
                    <a:pt x="185" y="693"/>
                  </a:cubicBezTo>
                  <a:cubicBezTo>
                    <a:pt x="13" y="693"/>
                    <a:pt x="1" y="1086"/>
                    <a:pt x="185" y="1086"/>
                  </a:cubicBezTo>
                  <a:cubicBezTo>
                    <a:pt x="197" y="1086"/>
                    <a:pt x="209" y="1084"/>
                    <a:pt x="222" y="1081"/>
                  </a:cubicBezTo>
                  <a:lnTo>
                    <a:pt x="222" y="1112"/>
                  </a:lnTo>
                  <a:cubicBezTo>
                    <a:pt x="469" y="1112"/>
                    <a:pt x="716" y="1019"/>
                    <a:pt x="901" y="865"/>
                  </a:cubicBezTo>
                  <a:cubicBezTo>
                    <a:pt x="1055" y="680"/>
                    <a:pt x="1148" y="433"/>
                    <a:pt x="1148" y="186"/>
                  </a:cubicBezTo>
                  <a:cubicBezTo>
                    <a:pt x="1148" y="94"/>
                    <a:pt x="1024" y="1"/>
                    <a:pt x="9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98"/>
            <p:cNvSpPr/>
            <p:nvPr/>
          </p:nvSpPr>
          <p:spPr>
            <a:xfrm>
              <a:off x="1114663" y="3024131"/>
              <a:ext cx="246125" cy="261525"/>
            </a:xfrm>
            <a:custGeom>
              <a:avLst/>
              <a:gdLst/>
              <a:ahLst/>
              <a:cxnLst/>
              <a:rect l="l" t="t" r="r" b="b"/>
              <a:pathLst>
                <a:path w="9845" h="10461" extrusionOk="0">
                  <a:moveTo>
                    <a:pt x="7137" y="387"/>
                  </a:moveTo>
                  <a:cubicBezTo>
                    <a:pt x="7287" y="387"/>
                    <a:pt x="7436" y="435"/>
                    <a:pt x="7561" y="539"/>
                  </a:cubicBezTo>
                  <a:lnTo>
                    <a:pt x="9197" y="2205"/>
                  </a:lnTo>
                  <a:cubicBezTo>
                    <a:pt x="9536" y="2576"/>
                    <a:pt x="9351" y="3162"/>
                    <a:pt x="8857" y="3316"/>
                  </a:cubicBezTo>
                  <a:cubicBezTo>
                    <a:pt x="8518" y="3409"/>
                    <a:pt x="8209" y="3718"/>
                    <a:pt x="8117" y="4088"/>
                  </a:cubicBezTo>
                  <a:cubicBezTo>
                    <a:pt x="8024" y="4304"/>
                    <a:pt x="7870" y="4489"/>
                    <a:pt x="7623" y="4551"/>
                  </a:cubicBezTo>
                  <a:cubicBezTo>
                    <a:pt x="7283" y="4674"/>
                    <a:pt x="7006" y="4952"/>
                    <a:pt x="6882" y="5292"/>
                  </a:cubicBezTo>
                  <a:cubicBezTo>
                    <a:pt x="6790" y="5508"/>
                    <a:pt x="6635" y="5693"/>
                    <a:pt x="6419" y="5785"/>
                  </a:cubicBezTo>
                  <a:cubicBezTo>
                    <a:pt x="6049" y="5878"/>
                    <a:pt x="5740" y="6187"/>
                    <a:pt x="5648" y="6526"/>
                  </a:cubicBezTo>
                  <a:cubicBezTo>
                    <a:pt x="5555" y="6773"/>
                    <a:pt x="5370" y="6958"/>
                    <a:pt x="5154" y="7020"/>
                  </a:cubicBezTo>
                  <a:cubicBezTo>
                    <a:pt x="4784" y="7143"/>
                    <a:pt x="4475" y="7421"/>
                    <a:pt x="4382" y="7791"/>
                  </a:cubicBezTo>
                  <a:cubicBezTo>
                    <a:pt x="4282" y="8113"/>
                    <a:pt x="3999" y="8290"/>
                    <a:pt x="3711" y="8290"/>
                  </a:cubicBezTo>
                  <a:cubicBezTo>
                    <a:pt x="3557" y="8290"/>
                    <a:pt x="3401" y="8239"/>
                    <a:pt x="3271" y="8131"/>
                  </a:cubicBezTo>
                  <a:lnTo>
                    <a:pt x="1636" y="6464"/>
                  </a:lnTo>
                  <a:cubicBezTo>
                    <a:pt x="1481" y="6279"/>
                    <a:pt x="1420" y="6063"/>
                    <a:pt x="1481" y="5847"/>
                  </a:cubicBezTo>
                  <a:cubicBezTo>
                    <a:pt x="1574" y="5600"/>
                    <a:pt x="1728" y="5415"/>
                    <a:pt x="1975" y="5353"/>
                  </a:cubicBezTo>
                  <a:cubicBezTo>
                    <a:pt x="2346" y="5230"/>
                    <a:pt x="2623" y="4952"/>
                    <a:pt x="2716" y="4582"/>
                  </a:cubicBezTo>
                  <a:cubicBezTo>
                    <a:pt x="2808" y="4366"/>
                    <a:pt x="2994" y="4181"/>
                    <a:pt x="3210" y="4119"/>
                  </a:cubicBezTo>
                  <a:cubicBezTo>
                    <a:pt x="3580" y="3995"/>
                    <a:pt x="3858" y="3718"/>
                    <a:pt x="3981" y="3378"/>
                  </a:cubicBezTo>
                  <a:cubicBezTo>
                    <a:pt x="4043" y="3131"/>
                    <a:pt x="4228" y="2946"/>
                    <a:pt x="4444" y="2884"/>
                  </a:cubicBezTo>
                  <a:cubicBezTo>
                    <a:pt x="4814" y="2761"/>
                    <a:pt x="5092" y="2483"/>
                    <a:pt x="5216" y="2113"/>
                  </a:cubicBezTo>
                  <a:cubicBezTo>
                    <a:pt x="5277" y="1897"/>
                    <a:pt x="5463" y="1712"/>
                    <a:pt x="5679" y="1650"/>
                  </a:cubicBezTo>
                  <a:cubicBezTo>
                    <a:pt x="6049" y="1526"/>
                    <a:pt x="6358" y="1249"/>
                    <a:pt x="6450" y="878"/>
                  </a:cubicBezTo>
                  <a:cubicBezTo>
                    <a:pt x="6552" y="572"/>
                    <a:pt x="6844" y="387"/>
                    <a:pt x="7137" y="387"/>
                  </a:cubicBezTo>
                  <a:close/>
                  <a:moveTo>
                    <a:pt x="7099" y="0"/>
                  </a:moveTo>
                  <a:cubicBezTo>
                    <a:pt x="6644" y="0"/>
                    <a:pt x="6207" y="292"/>
                    <a:pt x="6049" y="786"/>
                  </a:cubicBezTo>
                  <a:cubicBezTo>
                    <a:pt x="5987" y="1002"/>
                    <a:pt x="5802" y="1187"/>
                    <a:pt x="5555" y="1280"/>
                  </a:cubicBezTo>
                  <a:cubicBezTo>
                    <a:pt x="5216" y="1372"/>
                    <a:pt x="4938" y="1650"/>
                    <a:pt x="4814" y="2020"/>
                  </a:cubicBezTo>
                  <a:cubicBezTo>
                    <a:pt x="4753" y="2236"/>
                    <a:pt x="4568" y="2421"/>
                    <a:pt x="4321" y="2514"/>
                  </a:cubicBezTo>
                  <a:cubicBezTo>
                    <a:pt x="3981" y="2607"/>
                    <a:pt x="3673" y="2915"/>
                    <a:pt x="3580" y="3286"/>
                  </a:cubicBezTo>
                  <a:cubicBezTo>
                    <a:pt x="3518" y="3502"/>
                    <a:pt x="3333" y="3687"/>
                    <a:pt x="3086" y="3749"/>
                  </a:cubicBezTo>
                  <a:cubicBezTo>
                    <a:pt x="2747" y="3872"/>
                    <a:pt x="2469" y="4150"/>
                    <a:pt x="2346" y="4520"/>
                  </a:cubicBezTo>
                  <a:cubicBezTo>
                    <a:pt x="2284" y="4736"/>
                    <a:pt x="2099" y="4921"/>
                    <a:pt x="1852" y="5014"/>
                  </a:cubicBezTo>
                  <a:cubicBezTo>
                    <a:pt x="1481" y="5106"/>
                    <a:pt x="1204" y="5415"/>
                    <a:pt x="1080" y="5785"/>
                  </a:cubicBezTo>
                  <a:cubicBezTo>
                    <a:pt x="957" y="6125"/>
                    <a:pt x="1080" y="6526"/>
                    <a:pt x="1327" y="6804"/>
                  </a:cubicBezTo>
                  <a:lnTo>
                    <a:pt x="1667" y="7112"/>
                  </a:lnTo>
                  <a:lnTo>
                    <a:pt x="1142" y="7637"/>
                  </a:lnTo>
                  <a:cubicBezTo>
                    <a:pt x="1049" y="7699"/>
                    <a:pt x="1049" y="7822"/>
                    <a:pt x="1142" y="7915"/>
                  </a:cubicBezTo>
                  <a:cubicBezTo>
                    <a:pt x="1173" y="7946"/>
                    <a:pt x="1227" y="7961"/>
                    <a:pt x="1281" y="7961"/>
                  </a:cubicBezTo>
                  <a:cubicBezTo>
                    <a:pt x="1335" y="7961"/>
                    <a:pt x="1389" y="7946"/>
                    <a:pt x="1420" y="7915"/>
                  </a:cubicBezTo>
                  <a:lnTo>
                    <a:pt x="1944" y="7390"/>
                  </a:lnTo>
                  <a:lnTo>
                    <a:pt x="2407" y="7853"/>
                  </a:lnTo>
                  <a:lnTo>
                    <a:pt x="93" y="10137"/>
                  </a:lnTo>
                  <a:cubicBezTo>
                    <a:pt x="0" y="10199"/>
                    <a:pt x="0" y="10322"/>
                    <a:pt x="93" y="10415"/>
                  </a:cubicBezTo>
                  <a:cubicBezTo>
                    <a:pt x="123" y="10445"/>
                    <a:pt x="170" y="10461"/>
                    <a:pt x="220" y="10461"/>
                  </a:cubicBezTo>
                  <a:cubicBezTo>
                    <a:pt x="270" y="10461"/>
                    <a:pt x="324" y="10445"/>
                    <a:pt x="370" y="10415"/>
                  </a:cubicBezTo>
                  <a:lnTo>
                    <a:pt x="2685" y="8069"/>
                  </a:lnTo>
                  <a:lnTo>
                    <a:pt x="3025" y="8409"/>
                  </a:lnTo>
                  <a:cubicBezTo>
                    <a:pt x="3208" y="8592"/>
                    <a:pt x="3478" y="8691"/>
                    <a:pt x="3756" y="8691"/>
                  </a:cubicBezTo>
                  <a:cubicBezTo>
                    <a:pt x="3852" y="8691"/>
                    <a:pt x="3948" y="8679"/>
                    <a:pt x="4043" y="8656"/>
                  </a:cubicBezTo>
                  <a:cubicBezTo>
                    <a:pt x="4382" y="8532"/>
                    <a:pt x="4660" y="8254"/>
                    <a:pt x="4784" y="7884"/>
                  </a:cubicBezTo>
                  <a:cubicBezTo>
                    <a:pt x="4845" y="7668"/>
                    <a:pt x="5031" y="7483"/>
                    <a:pt x="5277" y="7421"/>
                  </a:cubicBezTo>
                  <a:cubicBezTo>
                    <a:pt x="5617" y="7298"/>
                    <a:pt x="5895" y="7020"/>
                    <a:pt x="6018" y="6650"/>
                  </a:cubicBezTo>
                  <a:cubicBezTo>
                    <a:pt x="6080" y="6433"/>
                    <a:pt x="6265" y="6248"/>
                    <a:pt x="6512" y="6156"/>
                  </a:cubicBezTo>
                  <a:cubicBezTo>
                    <a:pt x="6851" y="6063"/>
                    <a:pt x="7129" y="5785"/>
                    <a:pt x="7253" y="5415"/>
                  </a:cubicBezTo>
                  <a:cubicBezTo>
                    <a:pt x="7314" y="5199"/>
                    <a:pt x="7499" y="5014"/>
                    <a:pt x="7746" y="4921"/>
                  </a:cubicBezTo>
                  <a:cubicBezTo>
                    <a:pt x="8086" y="4829"/>
                    <a:pt x="8394" y="4551"/>
                    <a:pt x="8487" y="4181"/>
                  </a:cubicBezTo>
                  <a:cubicBezTo>
                    <a:pt x="8580" y="3965"/>
                    <a:pt x="8765" y="3779"/>
                    <a:pt x="8981" y="3687"/>
                  </a:cubicBezTo>
                  <a:cubicBezTo>
                    <a:pt x="9351" y="3563"/>
                    <a:pt x="9629" y="3286"/>
                    <a:pt x="9722" y="2946"/>
                  </a:cubicBezTo>
                  <a:cubicBezTo>
                    <a:pt x="9845" y="2576"/>
                    <a:pt x="9752" y="2175"/>
                    <a:pt x="9475" y="1928"/>
                  </a:cubicBezTo>
                  <a:lnTo>
                    <a:pt x="7839" y="292"/>
                  </a:lnTo>
                  <a:cubicBezTo>
                    <a:pt x="7617" y="92"/>
                    <a:pt x="7355" y="0"/>
                    <a:pt x="7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98"/>
            <p:cNvSpPr/>
            <p:nvPr/>
          </p:nvSpPr>
          <p:spPr>
            <a:xfrm>
              <a:off x="1027563" y="3311281"/>
              <a:ext cx="49300" cy="36500"/>
            </a:xfrm>
            <a:custGeom>
              <a:avLst/>
              <a:gdLst/>
              <a:ahLst/>
              <a:cxnLst/>
              <a:rect l="l" t="t" r="r" b="b"/>
              <a:pathLst>
                <a:path w="1972" h="1460" extrusionOk="0">
                  <a:moveTo>
                    <a:pt x="1008" y="416"/>
                  </a:moveTo>
                  <a:cubicBezTo>
                    <a:pt x="1167" y="416"/>
                    <a:pt x="1324" y="540"/>
                    <a:pt x="1324" y="749"/>
                  </a:cubicBezTo>
                  <a:cubicBezTo>
                    <a:pt x="1324" y="936"/>
                    <a:pt x="1170" y="1054"/>
                    <a:pt x="1013" y="1054"/>
                  </a:cubicBezTo>
                  <a:cubicBezTo>
                    <a:pt x="937" y="1054"/>
                    <a:pt x="860" y="1026"/>
                    <a:pt x="799" y="965"/>
                  </a:cubicBezTo>
                  <a:cubicBezTo>
                    <a:pt x="676" y="842"/>
                    <a:pt x="676" y="626"/>
                    <a:pt x="799" y="503"/>
                  </a:cubicBezTo>
                  <a:cubicBezTo>
                    <a:pt x="858" y="443"/>
                    <a:pt x="934" y="416"/>
                    <a:pt x="1008" y="416"/>
                  </a:cubicBezTo>
                  <a:close/>
                  <a:moveTo>
                    <a:pt x="1023" y="1"/>
                  </a:moveTo>
                  <a:cubicBezTo>
                    <a:pt x="479" y="1"/>
                    <a:pt x="0" y="722"/>
                    <a:pt x="521" y="1243"/>
                  </a:cubicBezTo>
                  <a:cubicBezTo>
                    <a:pt x="645" y="1367"/>
                    <a:pt x="830" y="1459"/>
                    <a:pt x="1015" y="1459"/>
                  </a:cubicBezTo>
                  <a:cubicBezTo>
                    <a:pt x="1663" y="1459"/>
                    <a:pt x="1972" y="688"/>
                    <a:pt x="1509" y="225"/>
                  </a:cubicBezTo>
                  <a:cubicBezTo>
                    <a:pt x="1358" y="67"/>
                    <a:pt x="1188"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98"/>
            <p:cNvSpPr/>
            <p:nvPr/>
          </p:nvSpPr>
          <p:spPr>
            <a:xfrm>
              <a:off x="1002088" y="3225856"/>
              <a:ext cx="138525" cy="141975"/>
            </a:xfrm>
            <a:custGeom>
              <a:avLst/>
              <a:gdLst/>
              <a:ahLst/>
              <a:cxnLst/>
              <a:rect l="l" t="t" r="r" b="b"/>
              <a:pathLst>
                <a:path w="5541" h="5679" extrusionOk="0">
                  <a:moveTo>
                    <a:pt x="2021" y="3030"/>
                  </a:moveTo>
                  <a:cubicBezTo>
                    <a:pt x="2596" y="3030"/>
                    <a:pt x="3145" y="3479"/>
                    <a:pt x="3145" y="4166"/>
                  </a:cubicBezTo>
                  <a:cubicBezTo>
                    <a:pt x="3145" y="4839"/>
                    <a:pt x="2587" y="5283"/>
                    <a:pt x="2006" y="5283"/>
                  </a:cubicBezTo>
                  <a:cubicBezTo>
                    <a:pt x="1735" y="5283"/>
                    <a:pt x="1458" y="5185"/>
                    <a:pt x="1232" y="4969"/>
                  </a:cubicBezTo>
                  <a:cubicBezTo>
                    <a:pt x="800" y="4506"/>
                    <a:pt x="800" y="3796"/>
                    <a:pt x="1232" y="3364"/>
                  </a:cubicBezTo>
                  <a:cubicBezTo>
                    <a:pt x="1462" y="3134"/>
                    <a:pt x="1745" y="3030"/>
                    <a:pt x="2021" y="3030"/>
                  </a:cubicBezTo>
                  <a:close/>
                  <a:moveTo>
                    <a:pt x="5257" y="1"/>
                  </a:moveTo>
                  <a:cubicBezTo>
                    <a:pt x="5211" y="1"/>
                    <a:pt x="5163" y="19"/>
                    <a:pt x="5120" y="62"/>
                  </a:cubicBezTo>
                  <a:lnTo>
                    <a:pt x="2497" y="2685"/>
                  </a:lnTo>
                  <a:cubicBezTo>
                    <a:pt x="2359" y="2651"/>
                    <a:pt x="2225" y="2636"/>
                    <a:pt x="2096" y="2636"/>
                  </a:cubicBezTo>
                  <a:cubicBezTo>
                    <a:pt x="806" y="2636"/>
                    <a:pt x="0" y="4209"/>
                    <a:pt x="954" y="5247"/>
                  </a:cubicBezTo>
                  <a:cubicBezTo>
                    <a:pt x="1263" y="5524"/>
                    <a:pt x="1633" y="5679"/>
                    <a:pt x="2034" y="5679"/>
                  </a:cubicBezTo>
                  <a:cubicBezTo>
                    <a:pt x="2435" y="5679"/>
                    <a:pt x="2837" y="5524"/>
                    <a:pt x="3114" y="5247"/>
                  </a:cubicBezTo>
                  <a:cubicBezTo>
                    <a:pt x="3515" y="4845"/>
                    <a:pt x="3670" y="4259"/>
                    <a:pt x="3515" y="3704"/>
                  </a:cubicBezTo>
                  <a:lnTo>
                    <a:pt x="4318" y="2901"/>
                  </a:lnTo>
                  <a:cubicBezTo>
                    <a:pt x="4380" y="2809"/>
                    <a:pt x="4380" y="2685"/>
                    <a:pt x="4318" y="2623"/>
                  </a:cubicBezTo>
                  <a:cubicBezTo>
                    <a:pt x="4272" y="2577"/>
                    <a:pt x="4218" y="2554"/>
                    <a:pt x="4167" y="2554"/>
                  </a:cubicBezTo>
                  <a:cubicBezTo>
                    <a:pt x="4117" y="2554"/>
                    <a:pt x="4071" y="2577"/>
                    <a:pt x="4040" y="2623"/>
                  </a:cubicBezTo>
                  <a:lnTo>
                    <a:pt x="3330" y="3333"/>
                  </a:lnTo>
                  <a:cubicBezTo>
                    <a:pt x="3269" y="3241"/>
                    <a:pt x="3207" y="3148"/>
                    <a:pt x="3114" y="3086"/>
                  </a:cubicBezTo>
                  <a:cubicBezTo>
                    <a:pt x="3053" y="3025"/>
                    <a:pt x="2960" y="2932"/>
                    <a:pt x="2867" y="2870"/>
                  </a:cubicBezTo>
                  <a:lnTo>
                    <a:pt x="5398" y="340"/>
                  </a:lnTo>
                  <a:cubicBezTo>
                    <a:pt x="5540" y="197"/>
                    <a:pt x="5410" y="1"/>
                    <a:pt x="52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6" name="Google Shape;15206;p98"/>
          <p:cNvGrpSpPr/>
          <p:nvPr/>
        </p:nvGrpSpPr>
        <p:grpSpPr>
          <a:xfrm>
            <a:off x="1047722" y="2318837"/>
            <a:ext cx="337825" cy="345675"/>
            <a:chOff x="1014488" y="3581531"/>
            <a:chExt cx="337825" cy="345675"/>
          </a:xfrm>
        </p:grpSpPr>
        <p:sp>
          <p:nvSpPr>
            <p:cNvPr id="15207" name="Google Shape;15207;p98"/>
            <p:cNvSpPr/>
            <p:nvPr/>
          </p:nvSpPr>
          <p:spPr>
            <a:xfrm>
              <a:off x="1135488" y="3834581"/>
              <a:ext cx="10050" cy="18550"/>
            </a:xfrm>
            <a:custGeom>
              <a:avLst/>
              <a:gdLst/>
              <a:ahLst/>
              <a:cxnLst/>
              <a:rect l="l" t="t" r="r" b="b"/>
              <a:pathLst>
                <a:path w="402" h="742" extrusionOk="0">
                  <a:moveTo>
                    <a:pt x="216" y="1"/>
                  </a:moveTo>
                  <a:cubicBezTo>
                    <a:pt x="93" y="1"/>
                    <a:pt x="0" y="94"/>
                    <a:pt x="0" y="217"/>
                  </a:cubicBezTo>
                  <a:lnTo>
                    <a:pt x="0" y="556"/>
                  </a:lnTo>
                  <a:cubicBezTo>
                    <a:pt x="0" y="649"/>
                    <a:pt x="93" y="742"/>
                    <a:pt x="216" y="742"/>
                  </a:cubicBezTo>
                  <a:cubicBezTo>
                    <a:pt x="309" y="742"/>
                    <a:pt x="402" y="649"/>
                    <a:pt x="402" y="556"/>
                  </a:cubicBezTo>
                  <a:lnTo>
                    <a:pt x="402" y="217"/>
                  </a:lnTo>
                  <a:cubicBezTo>
                    <a:pt x="402"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98"/>
            <p:cNvSpPr/>
            <p:nvPr/>
          </p:nvSpPr>
          <p:spPr>
            <a:xfrm>
              <a:off x="1228063" y="3834581"/>
              <a:ext cx="10050" cy="18550"/>
            </a:xfrm>
            <a:custGeom>
              <a:avLst/>
              <a:gdLst/>
              <a:ahLst/>
              <a:cxnLst/>
              <a:rect l="l" t="t" r="r" b="b"/>
              <a:pathLst>
                <a:path w="402" h="742" extrusionOk="0">
                  <a:moveTo>
                    <a:pt x="186" y="1"/>
                  </a:moveTo>
                  <a:cubicBezTo>
                    <a:pt x="93" y="1"/>
                    <a:pt x="1" y="94"/>
                    <a:pt x="1" y="217"/>
                  </a:cubicBezTo>
                  <a:lnTo>
                    <a:pt x="1" y="556"/>
                  </a:lnTo>
                  <a:cubicBezTo>
                    <a:pt x="1" y="649"/>
                    <a:pt x="93" y="742"/>
                    <a:pt x="186" y="742"/>
                  </a:cubicBezTo>
                  <a:cubicBezTo>
                    <a:pt x="309" y="742"/>
                    <a:pt x="402" y="649"/>
                    <a:pt x="402" y="556"/>
                  </a:cubicBezTo>
                  <a:lnTo>
                    <a:pt x="402" y="217"/>
                  </a:lnTo>
                  <a:cubicBezTo>
                    <a:pt x="402" y="94"/>
                    <a:pt x="309"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98"/>
            <p:cNvSpPr/>
            <p:nvPr/>
          </p:nvSpPr>
          <p:spPr>
            <a:xfrm>
              <a:off x="1169438" y="3842881"/>
              <a:ext cx="35900" cy="15075"/>
            </a:xfrm>
            <a:custGeom>
              <a:avLst/>
              <a:gdLst/>
              <a:ahLst/>
              <a:cxnLst/>
              <a:rect l="l" t="t" r="r" b="b"/>
              <a:pathLst>
                <a:path w="1436" h="603" extrusionOk="0">
                  <a:moveTo>
                    <a:pt x="247" y="1"/>
                  </a:moveTo>
                  <a:cubicBezTo>
                    <a:pt x="193" y="1"/>
                    <a:pt x="139" y="24"/>
                    <a:pt x="93" y="70"/>
                  </a:cubicBezTo>
                  <a:cubicBezTo>
                    <a:pt x="31" y="132"/>
                    <a:pt x="0" y="255"/>
                    <a:pt x="93" y="348"/>
                  </a:cubicBezTo>
                  <a:cubicBezTo>
                    <a:pt x="247" y="518"/>
                    <a:pt x="471" y="603"/>
                    <a:pt x="695" y="603"/>
                  </a:cubicBezTo>
                  <a:cubicBezTo>
                    <a:pt x="918" y="603"/>
                    <a:pt x="1142" y="518"/>
                    <a:pt x="1296" y="348"/>
                  </a:cubicBezTo>
                  <a:cubicBezTo>
                    <a:pt x="1436" y="185"/>
                    <a:pt x="1295" y="5"/>
                    <a:pt x="1138" y="5"/>
                  </a:cubicBezTo>
                  <a:cubicBezTo>
                    <a:pt x="1087" y="5"/>
                    <a:pt x="1034" y="24"/>
                    <a:pt x="988" y="70"/>
                  </a:cubicBezTo>
                  <a:cubicBezTo>
                    <a:pt x="926" y="132"/>
                    <a:pt x="803" y="194"/>
                    <a:pt x="679" y="194"/>
                  </a:cubicBezTo>
                  <a:cubicBezTo>
                    <a:pt x="587" y="194"/>
                    <a:pt x="463" y="132"/>
                    <a:pt x="401" y="70"/>
                  </a:cubicBezTo>
                  <a:cubicBezTo>
                    <a:pt x="355" y="24"/>
                    <a:pt x="301" y="1"/>
                    <a:pt x="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98"/>
            <p:cNvSpPr/>
            <p:nvPr/>
          </p:nvSpPr>
          <p:spPr>
            <a:xfrm>
              <a:off x="1083013" y="3789431"/>
              <a:ext cx="209125" cy="110000"/>
            </a:xfrm>
            <a:custGeom>
              <a:avLst/>
              <a:gdLst/>
              <a:ahLst/>
              <a:cxnLst/>
              <a:rect l="l" t="t" r="r" b="b"/>
              <a:pathLst>
                <a:path w="8365" h="4400" extrusionOk="0">
                  <a:moveTo>
                    <a:pt x="2217" y="0"/>
                  </a:moveTo>
                  <a:cubicBezTo>
                    <a:pt x="1608" y="0"/>
                    <a:pt x="1011" y="148"/>
                    <a:pt x="309" y="572"/>
                  </a:cubicBezTo>
                  <a:cubicBezTo>
                    <a:pt x="130" y="692"/>
                    <a:pt x="9" y="927"/>
                    <a:pt x="1" y="1166"/>
                  </a:cubicBezTo>
                  <a:lnTo>
                    <a:pt x="1" y="1166"/>
                  </a:lnTo>
                  <a:cubicBezTo>
                    <a:pt x="1" y="1163"/>
                    <a:pt x="1" y="1161"/>
                    <a:pt x="1" y="1159"/>
                  </a:cubicBezTo>
                  <a:lnTo>
                    <a:pt x="1" y="1190"/>
                  </a:lnTo>
                  <a:cubicBezTo>
                    <a:pt x="1" y="1182"/>
                    <a:pt x="1" y="1174"/>
                    <a:pt x="1" y="1166"/>
                  </a:cubicBezTo>
                  <a:lnTo>
                    <a:pt x="1" y="1166"/>
                  </a:lnTo>
                  <a:cubicBezTo>
                    <a:pt x="65" y="2274"/>
                    <a:pt x="589" y="3321"/>
                    <a:pt x="1451" y="4060"/>
                  </a:cubicBezTo>
                  <a:cubicBezTo>
                    <a:pt x="1729" y="4276"/>
                    <a:pt x="2068" y="4399"/>
                    <a:pt x="2439" y="4399"/>
                  </a:cubicBezTo>
                  <a:lnTo>
                    <a:pt x="5864" y="4399"/>
                  </a:lnTo>
                  <a:cubicBezTo>
                    <a:pt x="6235" y="4399"/>
                    <a:pt x="6574" y="4276"/>
                    <a:pt x="6883" y="4029"/>
                  </a:cubicBezTo>
                  <a:cubicBezTo>
                    <a:pt x="7099" y="3813"/>
                    <a:pt x="7315" y="3597"/>
                    <a:pt x="7500" y="3381"/>
                  </a:cubicBezTo>
                  <a:cubicBezTo>
                    <a:pt x="7562" y="3288"/>
                    <a:pt x="7531" y="3165"/>
                    <a:pt x="7438" y="3072"/>
                  </a:cubicBezTo>
                  <a:cubicBezTo>
                    <a:pt x="7406" y="3050"/>
                    <a:pt x="7369" y="3040"/>
                    <a:pt x="7333" y="3040"/>
                  </a:cubicBezTo>
                  <a:cubicBezTo>
                    <a:pt x="7266" y="3040"/>
                    <a:pt x="7201" y="3074"/>
                    <a:pt x="7161" y="3134"/>
                  </a:cubicBezTo>
                  <a:cubicBezTo>
                    <a:pt x="7006" y="3350"/>
                    <a:pt x="6821" y="3535"/>
                    <a:pt x="6605" y="3720"/>
                  </a:cubicBezTo>
                  <a:cubicBezTo>
                    <a:pt x="6389" y="3906"/>
                    <a:pt x="6142" y="3998"/>
                    <a:pt x="5864" y="3998"/>
                  </a:cubicBezTo>
                  <a:lnTo>
                    <a:pt x="2439" y="3998"/>
                  </a:lnTo>
                  <a:cubicBezTo>
                    <a:pt x="2161" y="3998"/>
                    <a:pt x="1914" y="3906"/>
                    <a:pt x="1698" y="3720"/>
                  </a:cubicBezTo>
                  <a:cubicBezTo>
                    <a:pt x="927" y="3072"/>
                    <a:pt x="464" y="2146"/>
                    <a:pt x="402" y="1128"/>
                  </a:cubicBezTo>
                  <a:cubicBezTo>
                    <a:pt x="371" y="1035"/>
                    <a:pt x="433" y="943"/>
                    <a:pt x="525" y="881"/>
                  </a:cubicBezTo>
                  <a:cubicBezTo>
                    <a:pt x="1114" y="515"/>
                    <a:pt x="1629" y="387"/>
                    <a:pt x="2168" y="387"/>
                  </a:cubicBezTo>
                  <a:cubicBezTo>
                    <a:pt x="2674" y="387"/>
                    <a:pt x="3200" y="500"/>
                    <a:pt x="3828" y="634"/>
                  </a:cubicBezTo>
                  <a:cubicBezTo>
                    <a:pt x="4986" y="888"/>
                    <a:pt x="6144" y="1039"/>
                    <a:pt x="7303" y="1039"/>
                  </a:cubicBezTo>
                  <a:cubicBezTo>
                    <a:pt x="7410" y="1039"/>
                    <a:pt x="7517" y="1038"/>
                    <a:pt x="7624" y="1035"/>
                  </a:cubicBezTo>
                  <a:cubicBezTo>
                    <a:pt x="7778" y="1035"/>
                    <a:pt x="7901" y="1159"/>
                    <a:pt x="7901" y="1313"/>
                  </a:cubicBezTo>
                  <a:cubicBezTo>
                    <a:pt x="7840" y="1714"/>
                    <a:pt x="7716" y="2116"/>
                    <a:pt x="7562" y="2486"/>
                  </a:cubicBezTo>
                  <a:cubicBezTo>
                    <a:pt x="7500" y="2578"/>
                    <a:pt x="7562" y="2702"/>
                    <a:pt x="7654" y="2733"/>
                  </a:cubicBezTo>
                  <a:cubicBezTo>
                    <a:pt x="7685" y="2753"/>
                    <a:pt x="7720" y="2764"/>
                    <a:pt x="7754" y="2764"/>
                  </a:cubicBezTo>
                  <a:cubicBezTo>
                    <a:pt x="7822" y="2764"/>
                    <a:pt x="7891" y="2723"/>
                    <a:pt x="7932" y="2640"/>
                  </a:cubicBezTo>
                  <a:cubicBezTo>
                    <a:pt x="8117" y="2239"/>
                    <a:pt x="8241" y="1838"/>
                    <a:pt x="8303" y="1375"/>
                  </a:cubicBezTo>
                  <a:cubicBezTo>
                    <a:pt x="8364" y="974"/>
                    <a:pt x="8025" y="634"/>
                    <a:pt x="7654" y="634"/>
                  </a:cubicBezTo>
                  <a:cubicBezTo>
                    <a:pt x="7528" y="637"/>
                    <a:pt x="7402" y="639"/>
                    <a:pt x="7276" y="639"/>
                  </a:cubicBezTo>
                  <a:cubicBezTo>
                    <a:pt x="6143" y="639"/>
                    <a:pt x="5034" y="514"/>
                    <a:pt x="3951" y="264"/>
                  </a:cubicBezTo>
                  <a:cubicBezTo>
                    <a:pt x="3311" y="118"/>
                    <a:pt x="2759" y="0"/>
                    <a:pt x="2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98"/>
            <p:cNvSpPr/>
            <p:nvPr/>
          </p:nvSpPr>
          <p:spPr>
            <a:xfrm>
              <a:off x="1137038" y="3740456"/>
              <a:ext cx="49400" cy="42450"/>
            </a:xfrm>
            <a:custGeom>
              <a:avLst/>
              <a:gdLst/>
              <a:ahLst/>
              <a:cxnLst/>
              <a:rect l="l" t="t" r="r" b="b"/>
              <a:pathLst>
                <a:path w="1976" h="1698" extrusionOk="0">
                  <a:moveTo>
                    <a:pt x="833" y="402"/>
                  </a:moveTo>
                  <a:cubicBezTo>
                    <a:pt x="1080" y="402"/>
                    <a:pt x="1296" y="618"/>
                    <a:pt x="1296" y="865"/>
                  </a:cubicBezTo>
                  <a:cubicBezTo>
                    <a:pt x="1296" y="1118"/>
                    <a:pt x="1065" y="1300"/>
                    <a:pt x="830" y="1300"/>
                  </a:cubicBezTo>
                  <a:cubicBezTo>
                    <a:pt x="721" y="1300"/>
                    <a:pt x="612" y="1261"/>
                    <a:pt x="525" y="1174"/>
                  </a:cubicBezTo>
                  <a:cubicBezTo>
                    <a:pt x="247" y="896"/>
                    <a:pt x="432" y="402"/>
                    <a:pt x="833" y="402"/>
                  </a:cubicBezTo>
                  <a:close/>
                  <a:moveTo>
                    <a:pt x="833" y="1"/>
                  </a:moveTo>
                  <a:cubicBezTo>
                    <a:pt x="370" y="1"/>
                    <a:pt x="0" y="371"/>
                    <a:pt x="0" y="865"/>
                  </a:cubicBezTo>
                  <a:cubicBezTo>
                    <a:pt x="0" y="1366"/>
                    <a:pt x="409" y="1697"/>
                    <a:pt x="846" y="1697"/>
                  </a:cubicBezTo>
                  <a:cubicBezTo>
                    <a:pt x="1055" y="1697"/>
                    <a:pt x="1271" y="1621"/>
                    <a:pt x="1451" y="1451"/>
                  </a:cubicBezTo>
                  <a:cubicBezTo>
                    <a:pt x="1975" y="927"/>
                    <a:pt x="1605" y="1"/>
                    <a:pt x="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98"/>
            <p:cNvSpPr/>
            <p:nvPr/>
          </p:nvSpPr>
          <p:spPr>
            <a:xfrm>
              <a:off x="1192588" y="3732831"/>
              <a:ext cx="44000" cy="37750"/>
            </a:xfrm>
            <a:custGeom>
              <a:avLst/>
              <a:gdLst/>
              <a:ahLst/>
              <a:cxnLst/>
              <a:rect l="l" t="t" r="r" b="b"/>
              <a:pathLst>
                <a:path w="1760" h="1510" extrusionOk="0">
                  <a:moveTo>
                    <a:pt x="999" y="375"/>
                  </a:moveTo>
                  <a:cubicBezTo>
                    <a:pt x="1181" y="375"/>
                    <a:pt x="1358" y="506"/>
                    <a:pt x="1327" y="769"/>
                  </a:cubicBezTo>
                  <a:cubicBezTo>
                    <a:pt x="1312" y="969"/>
                    <a:pt x="1157" y="1070"/>
                    <a:pt x="999" y="1070"/>
                  </a:cubicBezTo>
                  <a:cubicBezTo>
                    <a:pt x="841" y="1070"/>
                    <a:pt x="679" y="969"/>
                    <a:pt x="648" y="769"/>
                  </a:cubicBezTo>
                  <a:cubicBezTo>
                    <a:pt x="633" y="506"/>
                    <a:pt x="818" y="375"/>
                    <a:pt x="999" y="375"/>
                  </a:cubicBezTo>
                  <a:close/>
                  <a:moveTo>
                    <a:pt x="991" y="0"/>
                  </a:moveTo>
                  <a:cubicBezTo>
                    <a:pt x="808" y="0"/>
                    <a:pt x="620" y="66"/>
                    <a:pt x="463" y="213"/>
                  </a:cubicBezTo>
                  <a:cubicBezTo>
                    <a:pt x="0" y="676"/>
                    <a:pt x="309" y="1479"/>
                    <a:pt x="988" y="1509"/>
                  </a:cubicBezTo>
                  <a:cubicBezTo>
                    <a:pt x="1389" y="1509"/>
                    <a:pt x="1728" y="1201"/>
                    <a:pt x="1759" y="769"/>
                  </a:cubicBezTo>
                  <a:cubicBezTo>
                    <a:pt x="1759" y="305"/>
                    <a:pt x="1386" y="0"/>
                    <a:pt x="9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98"/>
            <p:cNvSpPr/>
            <p:nvPr/>
          </p:nvSpPr>
          <p:spPr>
            <a:xfrm>
              <a:off x="1160938" y="3699656"/>
              <a:ext cx="37075" cy="32350"/>
            </a:xfrm>
            <a:custGeom>
              <a:avLst/>
              <a:gdLst/>
              <a:ahLst/>
              <a:cxnLst/>
              <a:rect l="l" t="t" r="r" b="b"/>
              <a:pathLst>
                <a:path w="1483" h="1294" extrusionOk="0">
                  <a:moveTo>
                    <a:pt x="697" y="527"/>
                  </a:moveTo>
                  <a:cubicBezTo>
                    <a:pt x="850" y="527"/>
                    <a:pt x="1150" y="892"/>
                    <a:pt x="865" y="892"/>
                  </a:cubicBezTo>
                  <a:cubicBezTo>
                    <a:pt x="711" y="892"/>
                    <a:pt x="618" y="769"/>
                    <a:pt x="618" y="645"/>
                  </a:cubicBezTo>
                  <a:cubicBezTo>
                    <a:pt x="618" y="560"/>
                    <a:pt x="651" y="527"/>
                    <a:pt x="697" y="527"/>
                  </a:cubicBezTo>
                  <a:close/>
                  <a:moveTo>
                    <a:pt x="834" y="0"/>
                  </a:moveTo>
                  <a:cubicBezTo>
                    <a:pt x="682" y="0"/>
                    <a:pt x="528" y="56"/>
                    <a:pt x="402" y="182"/>
                  </a:cubicBezTo>
                  <a:cubicBezTo>
                    <a:pt x="1" y="584"/>
                    <a:pt x="279" y="1293"/>
                    <a:pt x="865" y="1293"/>
                  </a:cubicBezTo>
                  <a:cubicBezTo>
                    <a:pt x="1204" y="1293"/>
                    <a:pt x="1482" y="985"/>
                    <a:pt x="1482" y="645"/>
                  </a:cubicBezTo>
                  <a:cubicBezTo>
                    <a:pt x="1482" y="265"/>
                    <a:pt x="1163"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98"/>
            <p:cNvSpPr/>
            <p:nvPr/>
          </p:nvSpPr>
          <p:spPr>
            <a:xfrm>
              <a:off x="1014488" y="3581531"/>
              <a:ext cx="337825" cy="345675"/>
            </a:xfrm>
            <a:custGeom>
              <a:avLst/>
              <a:gdLst/>
              <a:ahLst/>
              <a:cxnLst/>
              <a:rect l="l" t="t" r="r" b="b"/>
              <a:pathLst>
                <a:path w="13513" h="13827" extrusionOk="0">
                  <a:moveTo>
                    <a:pt x="7649" y="402"/>
                  </a:moveTo>
                  <a:cubicBezTo>
                    <a:pt x="8204" y="463"/>
                    <a:pt x="8204" y="1266"/>
                    <a:pt x="7649" y="1327"/>
                  </a:cubicBezTo>
                  <a:lnTo>
                    <a:pt x="6137" y="1327"/>
                  </a:lnTo>
                  <a:cubicBezTo>
                    <a:pt x="5890" y="1327"/>
                    <a:pt x="5674" y="1111"/>
                    <a:pt x="5674" y="864"/>
                  </a:cubicBezTo>
                  <a:cubicBezTo>
                    <a:pt x="5674" y="618"/>
                    <a:pt x="5890" y="402"/>
                    <a:pt x="6137" y="402"/>
                  </a:cubicBezTo>
                  <a:close/>
                  <a:moveTo>
                    <a:pt x="2865" y="1883"/>
                  </a:moveTo>
                  <a:cubicBezTo>
                    <a:pt x="2873" y="1891"/>
                    <a:pt x="2881" y="1899"/>
                    <a:pt x="2889" y="1907"/>
                  </a:cubicBezTo>
                  <a:lnTo>
                    <a:pt x="2889" y="1907"/>
                  </a:lnTo>
                  <a:cubicBezTo>
                    <a:pt x="2891" y="1909"/>
                    <a:pt x="2894" y="1911"/>
                    <a:pt x="2896" y="1914"/>
                  </a:cubicBezTo>
                  <a:lnTo>
                    <a:pt x="2865" y="1883"/>
                  </a:lnTo>
                  <a:close/>
                  <a:moveTo>
                    <a:pt x="11522" y="2053"/>
                  </a:moveTo>
                  <a:cubicBezTo>
                    <a:pt x="11638" y="2053"/>
                    <a:pt x="11753" y="2099"/>
                    <a:pt x="11846" y="2192"/>
                  </a:cubicBezTo>
                  <a:lnTo>
                    <a:pt x="12895" y="3241"/>
                  </a:lnTo>
                  <a:cubicBezTo>
                    <a:pt x="13080" y="3426"/>
                    <a:pt x="13080" y="3704"/>
                    <a:pt x="12895" y="3889"/>
                  </a:cubicBezTo>
                  <a:cubicBezTo>
                    <a:pt x="12803" y="3981"/>
                    <a:pt x="12687" y="4028"/>
                    <a:pt x="12571" y="4028"/>
                  </a:cubicBezTo>
                  <a:cubicBezTo>
                    <a:pt x="12455" y="4028"/>
                    <a:pt x="12340" y="3981"/>
                    <a:pt x="12247" y="3889"/>
                  </a:cubicBezTo>
                  <a:lnTo>
                    <a:pt x="11198" y="2840"/>
                  </a:lnTo>
                  <a:cubicBezTo>
                    <a:pt x="11013" y="2654"/>
                    <a:pt x="11013" y="2377"/>
                    <a:pt x="11198" y="2192"/>
                  </a:cubicBezTo>
                  <a:cubicBezTo>
                    <a:pt x="11290" y="2099"/>
                    <a:pt x="11406" y="2053"/>
                    <a:pt x="11522" y="2053"/>
                  </a:cubicBezTo>
                  <a:close/>
                  <a:moveTo>
                    <a:pt x="2269" y="2036"/>
                  </a:moveTo>
                  <a:cubicBezTo>
                    <a:pt x="2629" y="2036"/>
                    <a:pt x="2941" y="2510"/>
                    <a:pt x="2587" y="2840"/>
                  </a:cubicBezTo>
                  <a:lnTo>
                    <a:pt x="1538" y="3920"/>
                  </a:lnTo>
                  <a:cubicBezTo>
                    <a:pt x="1446" y="3997"/>
                    <a:pt x="1330" y="4036"/>
                    <a:pt x="1214" y="4036"/>
                  </a:cubicBezTo>
                  <a:cubicBezTo>
                    <a:pt x="1098" y="4036"/>
                    <a:pt x="983" y="3997"/>
                    <a:pt x="890" y="3920"/>
                  </a:cubicBezTo>
                  <a:cubicBezTo>
                    <a:pt x="705" y="3735"/>
                    <a:pt x="705" y="3426"/>
                    <a:pt x="890" y="3241"/>
                  </a:cubicBezTo>
                  <a:lnTo>
                    <a:pt x="1939" y="2192"/>
                  </a:lnTo>
                  <a:cubicBezTo>
                    <a:pt x="2042" y="2082"/>
                    <a:pt x="2158" y="2036"/>
                    <a:pt x="2269" y="2036"/>
                  </a:cubicBezTo>
                  <a:close/>
                  <a:moveTo>
                    <a:pt x="6137" y="0"/>
                  </a:moveTo>
                  <a:cubicBezTo>
                    <a:pt x="5118" y="31"/>
                    <a:pt x="4964" y="1451"/>
                    <a:pt x="5951" y="1729"/>
                  </a:cubicBezTo>
                  <a:lnTo>
                    <a:pt x="5951" y="3889"/>
                  </a:lnTo>
                  <a:cubicBezTo>
                    <a:pt x="5951" y="3951"/>
                    <a:pt x="5890" y="4043"/>
                    <a:pt x="5797" y="4043"/>
                  </a:cubicBezTo>
                  <a:cubicBezTo>
                    <a:pt x="5396" y="4136"/>
                    <a:pt x="4995" y="4259"/>
                    <a:pt x="4624" y="4444"/>
                  </a:cubicBezTo>
                  <a:cubicBezTo>
                    <a:pt x="4606" y="4453"/>
                    <a:pt x="4588" y="4457"/>
                    <a:pt x="4570" y="4457"/>
                  </a:cubicBezTo>
                  <a:cubicBezTo>
                    <a:pt x="4526" y="4457"/>
                    <a:pt x="4483" y="4435"/>
                    <a:pt x="4439" y="4414"/>
                  </a:cubicBezTo>
                  <a:lnTo>
                    <a:pt x="3019" y="2963"/>
                  </a:lnTo>
                  <a:cubicBezTo>
                    <a:pt x="3081" y="2840"/>
                    <a:pt x="3143" y="2685"/>
                    <a:pt x="3143" y="2500"/>
                  </a:cubicBezTo>
                  <a:cubicBezTo>
                    <a:pt x="3143" y="2293"/>
                    <a:pt x="3058" y="2087"/>
                    <a:pt x="2889" y="1907"/>
                  </a:cubicBezTo>
                  <a:lnTo>
                    <a:pt x="2889" y="1907"/>
                  </a:lnTo>
                  <a:cubicBezTo>
                    <a:pt x="2705" y="1742"/>
                    <a:pt x="2484" y="1659"/>
                    <a:pt x="2267" y="1659"/>
                  </a:cubicBezTo>
                  <a:cubicBezTo>
                    <a:pt x="2047" y="1659"/>
                    <a:pt x="1831" y="1744"/>
                    <a:pt x="1662" y="1914"/>
                  </a:cubicBezTo>
                  <a:lnTo>
                    <a:pt x="612" y="2963"/>
                  </a:lnTo>
                  <a:cubicBezTo>
                    <a:pt x="0" y="3550"/>
                    <a:pt x="526" y="4452"/>
                    <a:pt x="1215" y="4452"/>
                  </a:cubicBezTo>
                  <a:cubicBezTo>
                    <a:pt x="1359" y="4452"/>
                    <a:pt x="1511" y="4412"/>
                    <a:pt x="1662" y="4321"/>
                  </a:cubicBezTo>
                  <a:lnTo>
                    <a:pt x="2896" y="5525"/>
                  </a:lnTo>
                  <a:cubicBezTo>
                    <a:pt x="2958" y="5586"/>
                    <a:pt x="2958" y="5710"/>
                    <a:pt x="2896" y="5771"/>
                  </a:cubicBezTo>
                  <a:cubicBezTo>
                    <a:pt x="2649" y="6049"/>
                    <a:pt x="2433" y="6358"/>
                    <a:pt x="2248" y="6697"/>
                  </a:cubicBezTo>
                  <a:cubicBezTo>
                    <a:pt x="2217" y="6790"/>
                    <a:pt x="2248" y="6913"/>
                    <a:pt x="2341" y="6975"/>
                  </a:cubicBezTo>
                  <a:cubicBezTo>
                    <a:pt x="2364" y="6983"/>
                    <a:pt x="2389" y="6987"/>
                    <a:pt x="2414" y="6987"/>
                  </a:cubicBezTo>
                  <a:cubicBezTo>
                    <a:pt x="2491" y="6987"/>
                    <a:pt x="2572" y="6952"/>
                    <a:pt x="2618" y="6882"/>
                  </a:cubicBezTo>
                  <a:cubicBezTo>
                    <a:pt x="2773" y="6574"/>
                    <a:pt x="2989" y="6296"/>
                    <a:pt x="3205" y="6018"/>
                  </a:cubicBezTo>
                  <a:cubicBezTo>
                    <a:pt x="3390" y="5802"/>
                    <a:pt x="3390" y="5463"/>
                    <a:pt x="3174" y="5247"/>
                  </a:cubicBezTo>
                  <a:lnTo>
                    <a:pt x="1970" y="4043"/>
                  </a:lnTo>
                  <a:lnTo>
                    <a:pt x="2742" y="3272"/>
                  </a:lnTo>
                  <a:lnTo>
                    <a:pt x="4161" y="4691"/>
                  </a:lnTo>
                  <a:cubicBezTo>
                    <a:pt x="4266" y="4796"/>
                    <a:pt x="4428" y="4858"/>
                    <a:pt x="4589" y="4858"/>
                  </a:cubicBezTo>
                  <a:cubicBezTo>
                    <a:pt x="4665" y="4858"/>
                    <a:pt x="4740" y="4844"/>
                    <a:pt x="4809" y="4815"/>
                  </a:cubicBezTo>
                  <a:cubicBezTo>
                    <a:pt x="5149" y="4630"/>
                    <a:pt x="5519" y="4506"/>
                    <a:pt x="5890" y="4444"/>
                  </a:cubicBezTo>
                  <a:cubicBezTo>
                    <a:pt x="6137" y="4383"/>
                    <a:pt x="6322" y="4136"/>
                    <a:pt x="6322" y="3889"/>
                  </a:cubicBezTo>
                  <a:lnTo>
                    <a:pt x="6322" y="1729"/>
                  </a:lnTo>
                  <a:lnTo>
                    <a:pt x="7433" y="1729"/>
                  </a:lnTo>
                  <a:lnTo>
                    <a:pt x="7433" y="3889"/>
                  </a:lnTo>
                  <a:cubicBezTo>
                    <a:pt x="7433" y="4136"/>
                    <a:pt x="7618" y="4383"/>
                    <a:pt x="7865" y="4444"/>
                  </a:cubicBezTo>
                  <a:cubicBezTo>
                    <a:pt x="8266" y="4506"/>
                    <a:pt x="8605" y="4630"/>
                    <a:pt x="8976" y="4815"/>
                  </a:cubicBezTo>
                  <a:cubicBezTo>
                    <a:pt x="9045" y="4844"/>
                    <a:pt x="9117" y="4858"/>
                    <a:pt x="9190" y="4858"/>
                  </a:cubicBezTo>
                  <a:cubicBezTo>
                    <a:pt x="9344" y="4858"/>
                    <a:pt x="9498" y="4796"/>
                    <a:pt x="9624" y="4691"/>
                  </a:cubicBezTo>
                  <a:lnTo>
                    <a:pt x="11044" y="3272"/>
                  </a:lnTo>
                  <a:lnTo>
                    <a:pt x="11815" y="4043"/>
                  </a:lnTo>
                  <a:lnTo>
                    <a:pt x="10611" y="5247"/>
                  </a:lnTo>
                  <a:cubicBezTo>
                    <a:pt x="10395" y="5463"/>
                    <a:pt x="10365" y="5802"/>
                    <a:pt x="10581" y="6018"/>
                  </a:cubicBezTo>
                  <a:cubicBezTo>
                    <a:pt x="12309" y="8055"/>
                    <a:pt x="12062" y="11111"/>
                    <a:pt x="10025" y="12870"/>
                  </a:cubicBezTo>
                  <a:cubicBezTo>
                    <a:pt x="9624" y="13209"/>
                    <a:pt x="9130" y="13394"/>
                    <a:pt x="8575" y="13394"/>
                  </a:cubicBezTo>
                  <a:lnTo>
                    <a:pt x="5180" y="13394"/>
                  </a:lnTo>
                  <a:cubicBezTo>
                    <a:pt x="4655" y="13394"/>
                    <a:pt x="4130" y="13209"/>
                    <a:pt x="3729" y="12870"/>
                  </a:cubicBezTo>
                  <a:cubicBezTo>
                    <a:pt x="2217" y="11573"/>
                    <a:pt x="1662" y="9475"/>
                    <a:pt x="2310" y="7592"/>
                  </a:cubicBezTo>
                  <a:cubicBezTo>
                    <a:pt x="2341" y="7469"/>
                    <a:pt x="2279" y="7376"/>
                    <a:pt x="2186" y="7345"/>
                  </a:cubicBezTo>
                  <a:cubicBezTo>
                    <a:pt x="2161" y="7329"/>
                    <a:pt x="2134" y="7321"/>
                    <a:pt x="2107" y="7321"/>
                  </a:cubicBezTo>
                  <a:cubicBezTo>
                    <a:pt x="2034" y="7321"/>
                    <a:pt x="1962" y="7378"/>
                    <a:pt x="1939" y="7469"/>
                  </a:cubicBezTo>
                  <a:cubicBezTo>
                    <a:pt x="1199" y="9506"/>
                    <a:pt x="1816" y="11789"/>
                    <a:pt x="3482" y="13178"/>
                  </a:cubicBezTo>
                  <a:cubicBezTo>
                    <a:pt x="3945" y="13579"/>
                    <a:pt x="4563" y="13826"/>
                    <a:pt x="5180" y="13826"/>
                  </a:cubicBezTo>
                  <a:lnTo>
                    <a:pt x="8575" y="13826"/>
                  </a:lnTo>
                  <a:cubicBezTo>
                    <a:pt x="9223" y="13826"/>
                    <a:pt x="9809" y="13579"/>
                    <a:pt x="10303" y="13178"/>
                  </a:cubicBezTo>
                  <a:cubicBezTo>
                    <a:pt x="12525" y="11296"/>
                    <a:pt x="12772" y="7963"/>
                    <a:pt x="10889" y="5771"/>
                  </a:cubicBezTo>
                  <a:cubicBezTo>
                    <a:pt x="10828" y="5679"/>
                    <a:pt x="10828" y="5586"/>
                    <a:pt x="10889" y="5525"/>
                  </a:cubicBezTo>
                  <a:lnTo>
                    <a:pt x="12124" y="4290"/>
                  </a:lnTo>
                  <a:cubicBezTo>
                    <a:pt x="12268" y="4382"/>
                    <a:pt x="12430" y="4429"/>
                    <a:pt x="12589" y="4429"/>
                  </a:cubicBezTo>
                  <a:cubicBezTo>
                    <a:pt x="12803" y="4429"/>
                    <a:pt x="13014" y="4344"/>
                    <a:pt x="13173" y="4167"/>
                  </a:cubicBezTo>
                  <a:cubicBezTo>
                    <a:pt x="13512" y="3827"/>
                    <a:pt x="13512" y="3303"/>
                    <a:pt x="13173" y="2963"/>
                  </a:cubicBezTo>
                  <a:lnTo>
                    <a:pt x="12124" y="1914"/>
                  </a:lnTo>
                  <a:cubicBezTo>
                    <a:pt x="11954" y="1744"/>
                    <a:pt x="11730" y="1659"/>
                    <a:pt x="11506" y="1659"/>
                  </a:cubicBezTo>
                  <a:cubicBezTo>
                    <a:pt x="11283" y="1659"/>
                    <a:pt x="11059" y="1744"/>
                    <a:pt x="10889" y="1914"/>
                  </a:cubicBezTo>
                  <a:cubicBezTo>
                    <a:pt x="10611" y="2192"/>
                    <a:pt x="10550" y="2624"/>
                    <a:pt x="10766" y="2963"/>
                  </a:cubicBezTo>
                  <a:lnTo>
                    <a:pt x="9346" y="4414"/>
                  </a:lnTo>
                  <a:cubicBezTo>
                    <a:pt x="9303" y="4435"/>
                    <a:pt x="9259" y="4457"/>
                    <a:pt x="9215" y="4457"/>
                  </a:cubicBezTo>
                  <a:cubicBezTo>
                    <a:pt x="9197" y="4457"/>
                    <a:pt x="9179" y="4453"/>
                    <a:pt x="9161" y="4444"/>
                  </a:cubicBezTo>
                  <a:cubicBezTo>
                    <a:pt x="8760" y="4259"/>
                    <a:pt x="8389" y="4136"/>
                    <a:pt x="7988" y="4043"/>
                  </a:cubicBezTo>
                  <a:cubicBezTo>
                    <a:pt x="7896" y="4043"/>
                    <a:pt x="7834" y="3951"/>
                    <a:pt x="7834" y="3889"/>
                  </a:cubicBezTo>
                  <a:lnTo>
                    <a:pt x="7834" y="1729"/>
                  </a:lnTo>
                  <a:cubicBezTo>
                    <a:pt x="8821" y="1451"/>
                    <a:pt x="8667" y="31"/>
                    <a:pt x="7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5" name="Google Shape;15215;p98"/>
          <p:cNvGrpSpPr/>
          <p:nvPr/>
        </p:nvGrpSpPr>
        <p:grpSpPr>
          <a:xfrm>
            <a:off x="1070034" y="2850724"/>
            <a:ext cx="293200" cy="345675"/>
            <a:chOff x="2561313" y="4141656"/>
            <a:chExt cx="293200" cy="345675"/>
          </a:xfrm>
        </p:grpSpPr>
        <p:sp>
          <p:nvSpPr>
            <p:cNvPr id="15216" name="Google Shape;15216;p98"/>
            <p:cNvSpPr/>
            <p:nvPr/>
          </p:nvSpPr>
          <p:spPr>
            <a:xfrm>
              <a:off x="2656963" y="4363106"/>
              <a:ext cx="10075" cy="18525"/>
            </a:xfrm>
            <a:custGeom>
              <a:avLst/>
              <a:gdLst/>
              <a:ahLst/>
              <a:cxnLst/>
              <a:rect l="l" t="t" r="r" b="b"/>
              <a:pathLst>
                <a:path w="403" h="741" extrusionOk="0">
                  <a:moveTo>
                    <a:pt x="186" y="0"/>
                  </a:moveTo>
                  <a:cubicBezTo>
                    <a:pt x="93" y="0"/>
                    <a:pt x="1" y="93"/>
                    <a:pt x="1" y="185"/>
                  </a:cubicBezTo>
                  <a:lnTo>
                    <a:pt x="1" y="525"/>
                  </a:lnTo>
                  <a:cubicBezTo>
                    <a:pt x="1" y="648"/>
                    <a:pt x="93" y="741"/>
                    <a:pt x="186" y="741"/>
                  </a:cubicBezTo>
                  <a:cubicBezTo>
                    <a:pt x="310" y="741"/>
                    <a:pt x="402" y="648"/>
                    <a:pt x="402" y="525"/>
                  </a:cubicBezTo>
                  <a:lnTo>
                    <a:pt x="402" y="185"/>
                  </a:lnTo>
                  <a:cubicBezTo>
                    <a:pt x="402" y="93"/>
                    <a:pt x="310" y="0"/>
                    <a:pt x="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98"/>
            <p:cNvSpPr/>
            <p:nvPr/>
          </p:nvSpPr>
          <p:spPr>
            <a:xfrm>
              <a:off x="2748788" y="4363106"/>
              <a:ext cx="10050" cy="17750"/>
            </a:xfrm>
            <a:custGeom>
              <a:avLst/>
              <a:gdLst/>
              <a:ahLst/>
              <a:cxnLst/>
              <a:rect l="l" t="t" r="r" b="b"/>
              <a:pathLst>
                <a:path w="402" h="710" extrusionOk="0">
                  <a:moveTo>
                    <a:pt x="217" y="0"/>
                  </a:moveTo>
                  <a:cubicBezTo>
                    <a:pt x="93" y="0"/>
                    <a:pt x="0" y="93"/>
                    <a:pt x="0" y="185"/>
                  </a:cubicBezTo>
                  <a:lnTo>
                    <a:pt x="0" y="525"/>
                  </a:lnTo>
                  <a:cubicBezTo>
                    <a:pt x="16" y="648"/>
                    <a:pt x="108" y="710"/>
                    <a:pt x="201" y="710"/>
                  </a:cubicBezTo>
                  <a:cubicBezTo>
                    <a:pt x="294" y="710"/>
                    <a:pt x="386" y="648"/>
                    <a:pt x="402" y="525"/>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98"/>
            <p:cNvSpPr/>
            <p:nvPr/>
          </p:nvSpPr>
          <p:spPr>
            <a:xfrm>
              <a:off x="2690913" y="4369856"/>
              <a:ext cx="33975" cy="15650"/>
            </a:xfrm>
            <a:custGeom>
              <a:avLst/>
              <a:gdLst/>
              <a:ahLst/>
              <a:cxnLst/>
              <a:rect l="l" t="t" r="r" b="b"/>
              <a:pathLst>
                <a:path w="1359" h="626" extrusionOk="0">
                  <a:moveTo>
                    <a:pt x="244" y="0"/>
                  </a:moveTo>
                  <a:cubicBezTo>
                    <a:pt x="194" y="0"/>
                    <a:pt x="140" y="23"/>
                    <a:pt x="93" y="70"/>
                  </a:cubicBezTo>
                  <a:cubicBezTo>
                    <a:pt x="1" y="131"/>
                    <a:pt x="1" y="286"/>
                    <a:pt x="63" y="347"/>
                  </a:cubicBezTo>
                  <a:cubicBezTo>
                    <a:pt x="217" y="533"/>
                    <a:pt x="433" y="625"/>
                    <a:pt x="680" y="625"/>
                  </a:cubicBezTo>
                  <a:cubicBezTo>
                    <a:pt x="927" y="625"/>
                    <a:pt x="1143" y="533"/>
                    <a:pt x="1297" y="347"/>
                  </a:cubicBezTo>
                  <a:cubicBezTo>
                    <a:pt x="1359" y="286"/>
                    <a:pt x="1359" y="131"/>
                    <a:pt x="1266" y="70"/>
                  </a:cubicBezTo>
                  <a:cubicBezTo>
                    <a:pt x="1235" y="23"/>
                    <a:pt x="1181" y="0"/>
                    <a:pt x="1127" y="0"/>
                  </a:cubicBezTo>
                  <a:cubicBezTo>
                    <a:pt x="1073" y="0"/>
                    <a:pt x="1019" y="23"/>
                    <a:pt x="988" y="70"/>
                  </a:cubicBezTo>
                  <a:cubicBezTo>
                    <a:pt x="911" y="162"/>
                    <a:pt x="803" y="209"/>
                    <a:pt x="691" y="209"/>
                  </a:cubicBezTo>
                  <a:cubicBezTo>
                    <a:pt x="579" y="209"/>
                    <a:pt x="464" y="162"/>
                    <a:pt x="371" y="70"/>
                  </a:cubicBezTo>
                  <a:cubicBezTo>
                    <a:pt x="340" y="23"/>
                    <a:pt x="294" y="0"/>
                    <a:pt x="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98"/>
            <p:cNvSpPr/>
            <p:nvPr/>
          </p:nvSpPr>
          <p:spPr>
            <a:xfrm>
              <a:off x="2626888" y="4343806"/>
              <a:ext cx="161275" cy="60975"/>
            </a:xfrm>
            <a:custGeom>
              <a:avLst/>
              <a:gdLst/>
              <a:ahLst/>
              <a:cxnLst/>
              <a:rect l="l" t="t" r="r" b="b"/>
              <a:pathLst>
                <a:path w="6451" h="2439" extrusionOk="0">
                  <a:moveTo>
                    <a:pt x="5771" y="402"/>
                  </a:moveTo>
                  <a:cubicBezTo>
                    <a:pt x="5926" y="402"/>
                    <a:pt x="6049" y="525"/>
                    <a:pt x="6049" y="680"/>
                  </a:cubicBezTo>
                  <a:lnTo>
                    <a:pt x="6080" y="1760"/>
                  </a:lnTo>
                  <a:cubicBezTo>
                    <a:pt x="6080" y="1914"/>
                    <a:pt x="5926" y="2037"/>
                    <a:pt x="5771" y="2037"/>
                  </a:cubicBezTo>
                  <a:lnTo>
                    <a:pt x="710" y="2037"/>
                  </a:lnTo>
                  <a:cubicBezTo>
                    <a:pt x="525" y="2037"/>
                    <a:pt x="402" y="1914"/>
                    <a:pt x="402" y="1760"/>
                  </a:cubicBezTo>
                  <a:lnTo>
                    <a:pt x="402" y="680"/>
                  </a:lnTo>
                  <a:cubicBezTo>
                    <a:pt x="402" y="525"/>
                    <a:pt x="525" y="402"/>
                    <a:pt x="710" y="402"/>
                  </a:cubicBezTo>
                  <a:close/>
                  <a:moveTo>
                    <a:pt x="710" y="1"/>
                  </a:moveTo>
                  <a:cubicBezTo>
                    <a:pt x="309" y="1"/>
                    <a:pt x="0" y="309"/>
                    <a:pt x="0" y="680"/>
                  </a:cubicBezTo>
                  <a:lnTo>
                    <a:pt x="0" y="1760"/>
                  </a:lnTo>
                  <a:cubicBezTo>
                    <a:pt x="0" y="2130"/>
                    <a:pt x="309" y="2439"/>
                    <a:pt x="710" y="2439"/>
                  </a:cubicBezTo>
                  <a:lnTo>
                    <a:pt x="5771" y="2439"/>
                  </a:lnTo>
                  <a:cubicBezTo>
                    <a:pt x="6142" y="2439"/>
                    <a:pt x="6450" y="2130"/>
                    <a:pt x="6450" y="1760"/>
                  </a:cubicBezTo>
                  <a:lnTo>
                    <a:pt x="6450" y="680"/>
                  </a:lnTo>
                  <a:cubicBezTo>
                    <a:pt x="6450" y="309"/>
                    <a:pt x="6142" y="1"/>
                    <a:pt x="5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98"/>
            <p:cNvSpPr/>
            <p:nvPr/>
          </p:nvSpPr>
          <p:spPr>
            <a:xfrm>
              <a:off x="2603738" y="4419431"/>
              <a:ext cx="49400" cy="41650"/>
            </a:xfrm>
            <a:custGeom>
              <a:avLst/>
              <a:gdLst/>
              <a:ahLst/>
              <a:cxnLst/>
              <a:rect l="l" t="t" r="r" b="b"/>
              <a:pathLst>
                <a:path w="1976" h="1666" extrusionOk="0">
                  <a:moveTo>
                    <a:pt x="1145" y="392"/>
                  </a:moveTo>
                  <a:cubicBezTo>
                    <a:pt x="1366" y="392"/>
                    <a:pt x="1574" y="564"/>
                    <a:pt x="1574" y="833"/>
                  </a:cubicBezTo>
                  <a:cubicBezTo>
                    <a:pt x="1574" y="1080"/>
                    <a:pt x="1389" y="1265"/>
                    <a:pt x="1142" y="1265"/>
                  </a:cubicBezTo>
                  <a:cubicBezTo>
                    <a:pt x="741" y="1265"/>
                    <a:pt x="556" y="802"/>
                    <a:pt x="834" y="525"/>
                  </a:cubicBezTo>
                  <a:cubicBezTo>
                    <a:pt x="925" y="433"/>
                    <a:pt x="1036" y="392"/>
                    <a:pt x="1145" y="392"/>
                  </a:cubicBezTo>
                  <a:close/>
                  <a:moveTo>
                    <a:pt x="1142" y="0"/>
                  </a:moveTo>
                  <a:cubicBezTo>
                    <a:pt x="402" y="0"/>
                    <a:pt x="0" y="895"/>
                    <a:pt x="556" y="1420"/>
                  </a:cubicBezTo>
                  <a:cubicBezTo>
                    <a:pt x="726" y="1590"/>
                    <a:pt x="935" y="1666"/>
                    <a:pt x="1139" y="1666"/>
                  </a:cubicBezTo>
                  <a:cubicBezTo>
                    <a:pt x="1566" y="1666"/>
                    <a:pt x="1976" y="1334"/>
                    <a:pt x="1976" y="833"/>
                  </a:cubicBezTo>
                  <a:cubicBezTo>
                    <a:pt x="1976" y="370"/>
                    <a:pt x="1605" y="0"/>
                    <a:pt x="11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98"/>
            <p:cNvSpPr/>
            <p:nvPr/>
          </p:nvSpPr>
          <p:spPr>
            <a:xfrm>
              <a:off x="2762663" y="4419431"/>
              <a:ext cx="48650" cy="41650"/>
            </a:xfrm>
            <a:custGeom>
              <a:avLst/>
              <a:gdLst/>
              <a:ahLst/>
              <a:cxnLst/>
              <a:rect l="l" t="t" r="r" b="b"/>
              <a:pathLst>
                <a:path w="1946" h="1666" extrusionOk="0">
                  <a:moveTo>
                    <a:pt x="834" y="401"/>
                  </a:moveTo>
                  <a:cubicBezTo>
                    <a:pt x="1081" y="401"/>
                    <a:pt x="1266" y="586"/>
                    <a:pt x="1266" y="833"/>
                  </a:cubicBezTo>
                  <a:cubicBezTo>
                    <a:pt x="1266" y="1103"/>
                    <a:pt x="1058" y="1275"/>
                    <a:pt x="837" y="1275"/>
                  </a:cubicBezTo>
                  <a:cubicBezTo>
                    <a:pt x="728" y="1275"/>
                    <a:pt x="617" y="1233"/>
                    <a:pt x="526" y="1142"/>
                  </a:cubicBezTo>
                  <a:cubicBezTo>
                    <a:pt x="248" y="864"/>
                    <a:pt x="433" y="401"/>
                    <a:pt x="834" y="401"/>
                  </a:cubicBezTo>
                  <a:close/>
                  <a:moveTo>
                    <a:pt x="834" y="0"/>
                  </a:moveTo>
                  <a:cubicBezTo>
                    <a:pt x="371" y="0"/>
                    <a:pt x="1" y="370"/>
                    <a:pt x="1" y="833"/>
                  </a:cubicBezTo>
                  <a:cubicBezTo>
                    <a:pt x="1" y="1334"/>
                    <a:pt x="410" y="1666"/>
                    <a:pt x="837" y="1666"/>
                  </a:cubicBezTo>
                  <a:cubicBezTo>
                    <a:pt x="1042" y="1666"/>
                    <a:pt x="1251" y="1590"/>
                    <a:pt x="1421" y="1420"/>
                  </a:cubicBezTo>
                  <a:cubicBezTo>
                    <a:pt x="1945" y="895"/>
                    <a:pt x="1575"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98"/>
            <p:cNvSpPr/>
            <p:nvPr/>
          </p:nvSpPr>
          <p:spPr>
            <a:xfrm>
              <a:off x="2679338" y="4419431"/>
              <a:ext cx="49425" cy="41650"/>
            </a:xfrm>
            <a:custGeom>
              <a:avLst/>
              <a:gdLst/>
              <a:ahLst/>
              <a:cxnLst/>
              <a:rect l="l" t="t" r="r" b="b"/>
              <a:pathLst>
                <a:path w="1977" h="1666" extrusionOk="0">
                  <a:moveTo>
                    <a:pt x="1145" y="392"/>
                  </a:moveTo>
                  <a:cubicBezTo>
                    <a:pt x="1366" y="392"/>
                    <a:pt x="1575" y="564"/>
                    <a:pt x="1575" y="833"/>
                  </a:cubicBezTo>
                  <a:cubicBezTo>
                    <a:pt x="1575" y="1080"/>
                    <a:pt x="1390" y="1265"/>
                    <a:pt x="1143" y="1265"/>
                  </a:cubicBezTo>
                  <a:cubicBezTo>
                    <a:pt x="742" y="1265"/>
                    <a:pt x="556" y="802"/>
                    <a:pt x="834" y="525"/>
                  </a:cubicBezTo>
                  <a:cubicBezTo>
                    <a:pt x="926" y="433"/>
                    <a:pt x="1037" y="392"/>
                    <a:pt x="1145" y="392"/>
                  </a:cubicBezTo>
                  <a:close/>
                  <a:moveTo>
                    <a:pt x="1143" y="0"/>
                  </a:moveTo>
                  <a:cubicBezTo>
                    <a:pt x="402" y="0"/>
                    <a:pt x="1" y="895"/>
                    <a:pt x="556" y="1420"/>
                  </a:cubicBezTo>
                  <a:cubicBezTo>
                    <a:pt x="726" y="1590"/>
                    <a:pt x="935" y="1666"/>
                    <a:pt x="1140" y="1666"/>
                  </a:cubicBezTo>
                  <a:cubicBezTo>
                    <a:pt x="1567" y="1666"/>
                    <a:pt x="1976" y="1334"/>
                    <a:pt x="1976" y="833"/>
                  </a:cubicBezTo>
                  <a:cubicBezTo>
                    <a:pt x="1976" y="370"/>
                    <a:pt x="1606"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98"/>
            <p:cNvSpPr/>
            <p:nvPr/>
          </p:nvSpPr>
          <p:spPr>
            <a:xfrm>
              <a:off x="2561313" y="4141656"/>
              <a:ext cx="293200" cy="345675"/>
            </a:xfrm>
            <a:custGeom>
              <a:avLst/>
              <a:gdLst/>
              <a:ahLst/>
              <a:cxnLst/>
              <a:rect l="l" t="t" r="r" b="b"/>
              <a:pathLst>
                <a:path w="11728" h="13827" extrusionOk="0">
                  <a:moveTo>
                    <a:pt x="6944" y="402"/>
                  </a:moveTo>
                  <a:cubicBezTo>
                    <a:pt x="7222" y="402"/>
                    <a:pt x="7438" y="618"/>
                    <a:pt x="7438" y="896"/>
                  </a:cubicBezTo>
                  <a:lnTo>
                    <a:pt x="7438" y="1421"/>
                  </a:lnTo>
                  <a:lnTo>
                    <a:pt x="4290" y="1421"/>
                  </a:lnTo>
                  <a:lnTo>
                    <a:pt x="4290" y="896"/>
                  </a:lnTo>
                  <a:cubicBezTo>
                    <a:pt x="4290" y="618"/>
                    <a:pt x="4506" y="402"/>
                    <a:pt x="4784" y="402"/>
                  </a:cubicBezTo>
                  <a:close/>
                  <a:moveTo>
                    <a:pt x="8333" y="1853"/>
                  </a:moveTo>
                  <a:cubicBezTo>
                    <a:pt x="8857" y="1853"/>
                    <a:pt x="9289" y="2254"/>
                    <a:pt x="9289" y="2778"/>
                  </a:cubicBezTo>
                  <a:lnTo>
                    <a:pt x="9259" y="2778"/>
                  </a:lnTo>
                  <a:lnTo>
                    <a:pt x="9259" y="4352"/>
                  </a:lnTo>
                  <a:lnTo>
                    <a:pt x="4413" y="4352"/>
                  </a:lnTo>
                  <a:cubicBezTo>
                    <a:pt x="4290" y="4352"/>
                    <a:pt x="4197" y="4445"/>
                    <a:pt x="4197" y="4538"/>
                  </a:cubicBezTo>
                  <a:cubicBezTo>
                    <a:pt x="4197" y="4661"/>
                    <a:pt x="4290" y="4754"/>
                    <a:pt x="4413" y="4754"/>
                  </a:cubicBezTo>
                  <a:lnTo>
                    <a:pt x="9382" y="4754"/>
                  </a:lnTo>
                  <a:lnTo>
                    <a:pt x="11110" y="7006"/>
                  </a:lnTo>
                  <a:lnTo>
                    <a:pt x="9691" y="7006"/>
                  </a:lnTo>
                  <a:cubicBezTo>
                    <a:pt x="9598" y="7006"/>
                    <a:pt x="9505" y="7099"/>
                    <a:pt x="9505" y="7222"/>
                  </a:cubicBezTo>
                  <a:cubicBezTo>
                    <a:pt x="9505" y="7315"/>
                    <a:pt x="9598" y="7408"/>
                    <a:pt x="9691" y="7408"/>
                  </a:cubicBezTo>
                  <a:lnTo>
                    <a:pt x="11326" y="7408"/>
                  </a:lnTo>
                  <a:lnTo>
                    <a:pt x="11326" y="12592"/>
                  </a:lnTo>
                  <a:cubicBezTo>
                    <a:pt x="11326" y="13055"/>
                    <a:pt x="10956" y="13426"/>
                    <a:pt x="10493" y="13426"/>
                  </a:cubicBezTo>
                  <a:lnTo>
                    <a:pt x="1235" y="13426"/>
                  </a:lnTo>
                  <a:cubicBezTo>
                    <a:pt x="772" y="13426"/>
                    <a:pt x="401" y="13055"/>
                    <a:pt x="401" y="12592"/>
                  </a:cubicBezTo>
                  <a:lnTo>
                    <a:pt x="401" y="7408"/>
                  </a:lnTo>
                  <a:lnTo>
                    <a:pt x="8888" y="7408"/>
                  </a:lnTo>
                  <a:cubicBezTo>
                    <a:pt x="9012" y="7408"/>
                    <a:pt x="9104" y="7315"/>
                    <a:pt x="9104" y="7222"/>
                  </a:cubicBezTo>
                  <a:cubicBezTo>
                    <a:pt x="9104" y="7099"/>
                    <a:pt x="9012" y="7006"/>
                    <a:pt x="8888" y="7006"/>
                  </a:cubicBezTo>
                  <a:lnTo>
                    <a:pt x="617" y="7006"/>
                  </a:lnTo>
                  <a:lnTo>
                    <a:pt x="2346" y="4754"/>
                  </a:lnTo>
                  <a:lnTo>
                    <a:pt x="3580" y="4754"/>
                  </a:lnTo>
                  <a:cubicBezTo>
                    <a:pt x="3703" y="4754"/>
                    <a:pt x="3796" y="4661"/>
                    <a:pt x="3796" y="4538"/>
                  </a:cubicBezTo>
                  <a:cubicBezTo>
                    <a:pt x="3796" y="4414"/>
                    <a:pt x="3703" y="4352"/>
                    <a:pt x="3611" y="4352"/>
                  </a:cubicBezTo>
                  <a:lnTo>
                    <a:pt x="2469" y="4352"/>
                  </a:lnTo>
                  <a:lnTo>
                    <a:pt x="2469" y="2778"/>
                  </a:lnTo>
                  <a:cubicBezTo>
                    <a:pt x="2469" y="2254"/>
                    <a:pt x="2870" y="1853"/>
                    <a:pt x="3395" y="1853"/>
                  </a:cubicBezTo>
                  <a:close/>
                  <a:moveTo>
                    <a:pt x="4784" y="1"/>
                  </a:moveTo>
                  <a:cubicBezTo>
                    <a:pt x="4290" y="1"/>
                    <a:pt x="3889" y="402"/>
                    <a:pt x="3889" y="896"/>
                  </a:cubicBezTo>
                  <a:lnTo>
                    <a:pt x="3889" y="1421"/>
                  </a:lnTo>
                  <a:lnTo>
                    <a:pt x="3395" y="1421"/>
                  </a:lnTo>
                  <a:cubicBezTo>
                    <a:pt x="2654" y="1421"/>
                    <a:pt x="2068" y="2038"/>
                    <a:pt x="2068" y="2778"/>
                  </a:cubicBezTo>
                  <a:lnTo>
                    <a:pt x="2068" y="4476"/>
                  </a:lnTo>
                  <a:lnTo>
                    <a:pt x="62" y="7099"/>
                  </a:lnTo>
                  <a:cubicBezTo>
                    <a:pt x="31" y="7130"/>
                    <a:pt x="0" y="7161"/>
                    <a:pt x="0" y="7222"/>
                  </a:cubicBezTo>
                  <a:lnTo>
                    <a:pt x="0" y="12623"/>
                  </a:lnTo>
                  <a:cubicBezTo>
                    <a:pt x="0" y="13271"/>
                    <a:pt x="556" y="13827"/>
                    <a:pt x="1235" y="13827"/>
                  </a:cubicBezTo>
                  <a:lnTo>
                    <a:pt x="10493" y="13827"/>
                  </a:lnTo>
                  <a:cubicBezTo>
                    <a:pt x="11172" y="13827"/>
                    <a:pt x="11728" y="13271"/>
                    <a:pt x="11728" y="12623"/>
                  </a:cubicBezTo>
                  <a:lnTo>
                    <a:pt x="11728" y="7222"/>
                  </a:lnTo>
                  <a:cubicBezTo>
                    <a:pt x="11728" y="7161"/>
                    <a:pt x="11728" y="7130"/>
                    <a:pt x="11697" y="7099"/>
                  </a:cubicBezTo>
                  <a:lnTo>
                    <a:pt x="9691" y="4476"/>
                  </a:lnTo>
                  <a:lnTo>
                    <a:pt x="9691" y="2778"/>
                  </a:lnTo>
                  <a:cubicBezTo>
                    <a:pt x="9691" y="2038"/>
                    <a:pt x="9073" y="1421"/>
                    <a:pt x="8333" y="1421"/>
                  </a:cubicBezTo>
                  <a:lnTo>
                    <a:pt x="7839" y="1421"/>
                  </a:lnTo>
                  <a:lnTo>
                    <a:pt x="7839" y="896"/>
                  </a:lnTo>
                  <a:cubicBezTo>
                    <a:pt x="7839" y="402"/>
                    <a:pt x="7438" y="1"/>
                    <a:pt x="69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4" name="Google Shape;15224;p98"/>
          <p:cNvGrpSpPr/>
          <p:nvPr/>
        </p:nvGrpSpPr>
        <p:grpSpPr>
          <a:xfrm>
            <a:off x="1787018" y="2850824"/>
            <a:ext cx="348775" cy="345475"/>
            <a:chOff x="7790063" y="1921756"/>
            <a:chExt cx="348775" cy="345475"/>
          </a:xfrm>
        </p:grpSpPr>
        <p:sp>
          <p:nvSpPr>
            <p:cNvPr id="15225" name="Google Shape;15225;p98"/>
            <p:cNvSpPr/>
            <p:nvPr/>
          </p:nvSpPr>
          <p:spPr>
            <a:xfrm>
              <a:off x="7790063" y="1992606"/>
              <a:ext cx="267750" cy="274625"/>
            </a:xfrm>
            <a:custGeom>
              <a:avLst/>
              <a:gdLst/>
              <a:ahLst/>
              <a:cxnLst/>
              <a:rect l="l" t="t" r="r" b="b"/>
              <a:pathLst>
                <a:path w="10710" h="10985" extrusionOk="0">
                  <a:moveTo>
                    <a:pt x="9815" y="970"/>
                  </a:moveTo>
                  <a:cubicBezTo>
                    <a:pt x="9877" y="970"/>
                    <a:pt x="9938" y="1001"/>
                    <a:pt x="10000" y="1032"/>
                  </a:cubicBezTo>
                  <a:cubicBezTo>
                    <a:pt x="10124" y="1155"/>
                    <a:pt x="10124" y="1371"/>
                    <a:pt x="10000" y="1495"/>
                  </a:cubicBezTo>
                  <a:lnTo>
                    <a:pt x="9815" y="1649"/>
                  </a:lnTo>
                  <a:lnTo>
                    <a:pt x="9815" y="970"/>
                  </a:lnTo>
                  <a:close/>
                  <a:moveTo>
                    <a:pt x="9105" y="414"/>
                  </a:moveTo>
                  <a:cubicBezTo>
                    <a:pt x="9290" y="414"/>
                    <a:pt x="9414" y="538"/>
                    <a:pt x="9414" y="723"/>
                  </a:cubicBezTo>
                  <a:lnTo>
                    <a:pt x="9414" y="3130"/>
                  </a:lnTo>
                  <a:cubicBezTo>
                    <a:pt x="9414" y="3346"/>
                    <a:pt x="9259" y="3454"/>
                    <a:pt x="9105" y="3454"/>
                  </a:cubicBezTo>
                  <a:cubicBezTo>
                    <a:pt x="8951" y="3454"/>
                    <a:pt x="8797" y="3346"/>
                    <a:pt x="8797" y="3130"/>
                  </a:cubicBezTo>
                  <a:lnTo>
                    <a:pt x="8797" y="723"/>
                  </a:lnTo>
                  <a:cubicBezTo>
                    <a:pt x="8797" y="538"/>
                    <a:pt x="8951" y="414"/>
                    <a:pt x="9105" y="414"/>
                  </a:cubicBezTo>
                  <a:close/>
                  <a:moveTo>
                    <a:pt x="8395" y="2204"/>
                  </a:moveTo>
                  <a:lnTo>
                    <a:pt x="8395" y="3069"/>
                  </a:lnTo>
                  <a:lnTo>
                    <a:pt x="8025" y="3470"/>
                  </a:lnTo>
                  <a:lnTo>
                    <a:pt x="8025" y="2575"/>
                  </a:lnTo>
                  <a:lnTo>
                    <a:pt x="8395" y="2204"/>
                  </a:lnTo>
                  <a:close/>
                  <a:moveTo>
                    <a:pt x="7355" y="2200"/>
                  </a:moveTo>
                  <a:cubicBezTo>
                    <a:pt x="7495" y="2200"/>
                    <a:pt x="7624" y="2341"/>
                    <a:pt x="7624" y="2482"/>
                  </a:cubicBezTo>
                  <a:lnTo>
                    <a:pt x="7624" y="4920"/>
                  </a:lnTo>
                  <a:cubicBezTo>
                    <a:pt x="7608" y="5113"/>
                    <a:pt x="7449" y="5214"/>
                    <a:pt x="7297" y="5214"/>
                  </a:cubicBezTo>
                  <a:cubicBezTo>
                    <a:pt x="7157" y="5214"/>
                    <a:pt x="7021" y="5129"/>
                    <a:pt x="7007" y="4951"/>
                  </a:cubicBezTo>
                  <a:lnTo>
                    <a:pt x="7007" y="2513"/>
                  </a:lnTo>
                  <a:cubicBezTo>
                    <a:pt x="7007" y="2328"/>
                    <a:pt x="7130" y="2204"/>
                    <a:pt x="7315" y="2204"/>
                  </a:cubicBezTo>
                  <a:cubicBezTo>
                    <a:pt x="7329" y="2202"/>
                    <a:pt x="7342" y="2200"/>
                    <a:pt x="7355" y="2200"/>
                  </a:cubicBezTo>
                  <a:close/>
                  <a:moveTo>
                    <a:pt x="6605" y="3994"/>
                  </a:moveTo>
                  <a:lnTo>
                    <a:pt x="6605" y="4889"/>
                  </a:lnTo>
                  <a:lnTo>
                    <a:pt x="6204" y="5291"/>
                  </a:lnTo>
                  <a:lnTo>
                    <a:pt x="6204" y="4365"/>
                  </a:lnTo>
                  <a:lnTo>
                    <a:pt x="6605" y="3994"/>
                  </a:lnTo>
                  <a:close/>
                  <a:moveTo>
                    <a:pt x="5483" y="4025"/>
                  </a:moveTo>
                  <a:cubicBezTo>
                    <a:pt x="5625" y="4025"/>
                    <a:pt x="5772" y="4118"/>
                    <a:pt x="5803" y="4303"/>
                  </a:cubicBezTo>
                  <a:lnTo>
                    <a:pt x="5803" y="6741"/>
                  </a:lnTo>
                  <a:cubicBezTo>
                    <a:pt x="5803" y="6926"/>
                    <a:pt x="5679" y="7050"/>
                    <a:pt x="5494" y="7050"/>
                  </a:cubicBezTo>
                  <a:cubicBezTo>
                    <a:pt x="5340" y="7050"/>
                    <a:pt x="5186" y="6895"/>
                    <a:pt x="5186" y="6741"/>
                  </a:cubicBezTo>
                  <a:lnTo>
                    <a:pt x="5186" y="4303"/>
                  </a:lnTo>
                  <a:cubicBezTo>
                    <a:pt x="5201" y="4118"/>
                    <a:pt x="5340" y="4025"/>
                    <a:pt x="5483" y="4025"/>
                  </a:cubicBezTo>
                  <a:close/>
                  <a:moveTo>
                    <a:pt x="4815" y="5784"/>
                  </a:moveTo>
                  <a:lnTo>
                    <a:pt x="4815" y="6679"/>
                  </a:lnTo>
                  <a:lnTo>
                    <a:pt x="4414" y="7081"/>
                  </a:lnTo>
                  <a:lnTo>
                    <a:pt x="4414" y="6186"/>
                  </a:lnTo>
                  <a:lnTo>
                    <a:pt x="4815" y="5784"/>
                  </a:lnTo>
                  <a:close/>
                  <a:moveTo>
                    <a:pt x="2995" y="7605"/>
                  </a:moveTo>
                  <a:lnTo>
                    <a:pt x="2995" y="8469"/>
                  </a:lnTo>
                  <a:lnTo>
                    <a:pt x="2748" y="8747"/>
                  </a:lnTo>
                  <a:lnTo>
                    <a:pt x="2316" y="8315"/>
                  </a:lnTo>
                  <a:lnTo>
                    <a:pt x="2995" y="7605"/>
                  </a:lnTo>
                  <a:close/>
                  <a:moveTo>
                    <a:pt x="3720" y="5816"/>
                  </a:moveTo>
                  <a:cubicBezTo>
                    <a:pt x="3896" y="5822"/>
                    <a:pt x="4013" y="5943"/>
                    <a:pt x="4013" y="6093"/>
                  </a:cubicBezTo>
                  <a:lnTo>
                    <a:pt x="4013" y="8531"/>
                  </a:lnTo>
                  <a:cubicBezTo>
                    <a:pt x="4013" y="8747"/>
                    <a:pt x="3859" y="8855"/>
                    <a:pt x="3704" y="8855"/>
                  </a:cubicBezTo>
                  <a:cubicBezTo>
                    <a:pt x="3550" y="8855"/>
                    <a:pt x="3396" y="8747"/>
                    <a:pt x="3396" y="8531"/>
                  </a:cubicBezTo>
                  <a:lnTo>
                    <a:pt x="3396" y="6124"/>
                  </a:lnTo>
                  <a:cubicBezTo>
                    <a:pt x="3396" y="5944"/>
                    <a:pt x="3542" y="5822"/>
                    <a:pt x="3720" y="5816"/>
                  </a:cubicBezTo>
                  <a:close/>
                  <a:moveTo>
                    <a:pt x="1482" y="8037"/>
                  </a:moveTo>
                  <a:lnTo>
                    <a:pt x="3025" y="9580"/>
                  </a:lnTo>
                  <a:cubicBezTo>
                    <a:pt x="2776" y="9746"/>
                    <a:pt x="2502" y="9863"/>
                    <a:pt x="2204" y="9863"/>
                  </a:cubicBezTo>
                  <a:cubicBezTo>
                    <a:pt x="2169" y="9863"/>
                    <a:pt x="2135" y="9861"/>
                    <a:pt x="2100" y="9858"/>
                  </a:cubicBezTo>
                  <a:cubicBezTo>
                    <a:pt x="1883" y="9858"/>
                    <a:pt x="1637" y="9920"/>
                    <a:pt x="1482" y="10105"/>
                  </a:cubicBezTo>
                  <a:lnTo>
                    <a:pt x="1019" y="10568"/>
                  </a:lnTo>
                  <a:cubicBezTo>
                    <a:pt x="1004" y="10583"/>
                    <a:pt x="981" y="10591"/>
                    <a:pt x="958" y="10591"/>
                  </a:cubicBezTo>
                  <a:cubicBezTo>
                    <a:pt x="934" y="10591"/>
                    <a:pt x="911" y="10583"/>
                    <a:pt x="896" y="10568"/>
                  </a:cubicBezTo>
                  <a:lnTo>
                    <a:pt x="495" y="10198"/>
                  </a:lnTo>
                  <a:cubicBezTo>
                    <a:pt x="464" y="10167"/>
                    <a:pt x="464" y="10105"/>
                    <a:pt x="495" y="10074"/>
                  </a:cubicBezTo>
                  <a:lnTo>
                    <a:pt x="495" y="10043"/>
                  </a:lnTo>
                  <a:lnTo>
                    <a:pt x="958" y="9580"/>
                  </a:lnTo>
                  <a:cubicBezTo>
                    <a:pt x="1112" y="9395"/>
                    <a:pt x="1205" y="9179"/>
                    <a:pt x="1205" y="8963"/>
                  </a:cubicBezTo>
                  <a:cubicBezTo>
                    <a:pt x="1174" y="8624"/>
                    <a:pt x="1266" y="8315"/>
                    <a:pt x="1482" y="8037"/>
                  </a:cubicBezTo>
                  <a:close/>
                  <a:moveTo>
                    <a:pt x="9128" y="0"/>
                  </a:moveTo>
                  <a:cubicBezTo>
                    <a:pt x="8763" y="0"/>
                    <a:pt x="8395" y="251"/>
                    <a:pt x="8395" y="723"/>
                  </a:cubicBezTo>
                  <a:lnTo>
                    <a:pt x="8395" y="1618"/>
                  </a:lnTo>
                  <a:lnTo>
                    <a:pt x="7932" y="2112"/>
                  </a:lnTo>
                  <a:cubicBezTo>
                    <a:pt x="7782" y="1892"/>
                    <a:pt x="7559" y="1794"/>
                    <a:pt x="7337" y="1794"/>
                  </a:cubicBezTo>
                  <a:cubicBezTo>
                    <a:pt x="6968" y="1794"/>
                    <a:pt x="6605" y="2069"/>
                    <a:pt x="6605" y="2513"/>
                  </a:cubicBezTo>
                  <a:lnTo>
                    <a:pt x="6605" y="3439"/>
                  </a:lnTo>
                  <a:lnTo>
                    <a:pt x="6112" y="3902"/>
                  </a:lnTo>
                  <a:cubicBezTo>
                    <a:pt x="5973" y="3682"/>
                    <a:pt x="5756" y="3584"/>
                    <a:pt x="5540" y="3584"/>
                  </a:cubicBezTo>
                  <a:cubicBezTo>
                    <a:pt x="5178" y="3584"/>
                    <a:pt x="4815" y="3859"/>
                    <a:pt x="4815" y="4303"/>
                  </a:cubicBezTo>
                  <a:lnTo>
                    <a:pt x="4815" y="5229"/>
                  </a:lnTo>
                  <a:lnTo>
                    <a:pt x="4322" y="5692"/>
                  </a:lnTo>
                  <a:cubicBezTo>
                    <a:pt x="4171" y="5483"/>
                    <a:pt x="3950" y="5387"/>
                    <a:pt x="3732" y="5387"/>
                  </a:cubicBezTo>
                  <a:cubicBezTo>
                    <a:pt x="3369" y="5387"/>
                    <a:pt x="3014" y="5650"/>
                    <a:pt x="2995" y="6093"/>
                  </a:cubicBezTo>
                  <a:lnTo>
                    <a:pt x="2995" y="7019"/>
                  </a:lnTo>
                  <a:lnTo>
                    <a:pt x="2038" y="7976"/>
                  </a:lnTo>
                  <a:lnTo>
                    <a:pt x="1328" y="7327"/>
                  </a:lnTo>
                  <a:cubicBezTo>
                    <a:pt x="958" y="6957"/>
                    <a:pt x="958" y="6371"/>
                    <a:pt x="1328" y="6000"/>
                  </a:cubicBezTo>
                  <a:lnTo>
                    <a:pt x="1482" y="5846"/>
                  </a:lnTo>
                  <a:cubicBezTo>
                    <a:pt x="1822" y="5507"/>
                    <a:pt x="1945" y="5013"/>
                    <a:pt x="1791" y="4550"/>
                  </a:cubicBezTo>
                  <a:cubicBezTo>
                    <a:pt x="1667" y="4180"/>
                    <a:pt x="1482" y="3871"/>
                    <a:pt x="1235" y="3562"/>
                  </a:cubicBezTo>
                  <a:cubicBezTo>
                    <a:pt x="1174" y="3531"/>
                    <a:pt x="1174" y="3470"/>
                    <a:pt x="1235" y="3439"/>
                  </a:cubicBezTo>
                  <a:lnTo>
                    <a:pt x="1482" y="3192"/>
                  </a:lnTo>
                  <a:cubicBezTo>
                    <a:pt x="1498" y="3161"/>
                    <a:pt x="1521" y="3146"/>
                    <a:pt x="1548" y="3146"/>
                  </a:cubicBezTo>
                  <a:cubicBezTo>
                    <a:pt x="1575" y="3146"/>
                    <a:pt x="1606" y="3161"/>
                    <a:pt x="1637" y="3192"/>
                  </a:cubicBezTo>
                  <a:cubicBezTo>
                    <a:pt x="1914" y="3408"/>
                    <a:pt x="2254" y="3624"/>
                    <a:pt x="2593" y="3748"/>
                  </a:cubicBezTo>
                  <a:cubicBezTo>
                    <a:pt x="2723" y="3782"/>
                    <a:pt x="2855" y="3800"/>
                    <a:pt x="2986" y="3800"/>
                  </a:cubicBezTo>
                  <a:cubicBezTo>
                    <a:pt x="3321" y="3800"/>
                    <a:pt x="3645" y="3683"/>
                    <a:pt x="3890" y="3439"/>
                  </a:cubicBezTo>
                  <a:lnTo>
                    <a:pt x="6451" y="877"/>
                  </a:lnTo>
                  <a:cubicBezTo>
                    <a:pt x="6544" y="785"/>
                    <a:pt x="6544" y="661"/>
                    <a:pt x="6451" y="600"/>
                  </a:cubicBezTo>
                  <a:cubicBezTo>
                    <a:pt x="6405" y="553"/>
                    <a:pt x="6351" y="530"/>
                    <a:pt x="6301" y="530"/>
                  </a:cubicBezTo>
                  <a:cubicBezTo>
                    <a:pt x="6250" y="530"/>
                    <a:pt x="6204" y="553"/>
                    <a:pt x="6173" y="600"/>
                  </a:cubicBezTo>
                  <a:lnTo>
                    <a:pt x="3612" y="3130"/>
                  </a:lnTo>
                  <a:cubicBezTo>
                    <a:pt x="3437" y="3305"/>
                    <a:pt x="3215" y="3387"/>
                    <a:pt x="3002" y="3387"/>
                  </a:cubicBezTo>
                  <a:cubicBezTo>
                    <a:pt x="2915" y="3387"/>
                    <a:pt x="2829" y="3373"/>
                    <a:pt x="2748" y="3346"/>
                  </a:cubicBezTo>
                  <a:cubicBezTo>
                    <a:pt x="2439" y="3254"/>
                    <a:pt x="2130" y="3069"/>
                    <a:pt x="1883" y="2853"/>
                  </a:cubicBezTo>
                  <a:cubicBezTo>
                    <a:pt x="1795" y="2779"/>
                    <a:pt x="1679" y="2740"/>
                    <a:pt x="1561" y="2740"/>
                  </a:cubicBezTo>
                  <a:cubicBezTo>
                    <a:pt x="1432" y="2740"/>
                    <a:pt x="1301" y="2787"/>
                    <a:pt x="1205" y="2883"/>
                  </a:cubicBezTo>
                  <a:lnTo>
                    <a:pt x="958" y="3161"/>
                  </a:lnTo>
                  <a:cubicBezTo>
                    <a:pt x="772" y="3346"/>
                    <a:pt x="742" y="3624"/>
                    <a:pt x="927" y="3840"/>
                  </a:cubicBezTo>
                  <a:cubicBezTo>
                    <a:pt x="1143" y="4087"/>
                    <a:pt x="1297" y="4365"/>
                    <a:pt x="1421" y="4673"/>
                  </a:cubicBezTo>
                  <a:cubicBezTo>
                    <a:pt x="1513" y="4982"/>
                    <a:pt x="1421" y="5321"/>
                    <a:pt x="1205" y="5538"/>
                  </a:cubicBezTo>
                  <a:lnTo>
                    <a:pt x="1050" y="5692"/>
                  </a:lnTo>
                  <a:cubicBezTo>
                    <a:pt x="526" y="6216"/>
                    <a:pt x="526" y="7081"/>
                    <a:pt x="1050" y="7605"/>
                  </a:cubicBezTo>
                  <a:lnTo>
                    <a:pt x="1174" y="7760"/>
                  </a:lnTo>
                  <a:cubicBezTo>
                    <a:pt x="896" y="8099"/>
                    <a:pt x="772" y="8531"/>
                    <a:pt x="803" y="8963"/>
                  </a:cubicBezTo>
                  <a:cubicBezTo>
                    <a:pt x="803" y="9087"/>
                    <a:pt x="742" y="9210"/>
                    <a:pt x="680" y="9272"/>
                  </a:cubicBezTo>
                  <a:lnTo>
                    <a:pt x="186" y="9766"/>
                  </a:lnTo>
                  <a:cubicBezTo>
                    <a:pt x="1" y="9951"/>
                    <a:pt x="1" y="10259"/>
                    <a:pt x="186" y="10444"/>
                  </a:cubicBezTo>
                  <a:lnTo>
                    <a:pt x="587" y="10846"/>
                  </a:lnTo>
                  <a:cubicBezTo>
                    <a:pt x="680" y="10938"/>
                    <a:pt x="803" y="10985"/>
                    <a:pt x="927" y="10985"/>
                  </a:cubicBezTo>
                  <a:cubicBezTo>
                    <a:pt x="1050" y="10985"/>
                    <a:pt x="1174" y="10938"/>
                    <a:pt x="1266" y="10846"/>
                  </a:cubicBezTo>
                  <a:lnTo>
                    <a:pt x="1760" y="10352"/>
                  </a:lnTo>
                  <a:cubicBezTo>
                    <a:pt x="1829" y="10282"/>
                    <a:pt x="1934" y="10248"/>
                    <a:pt x="2033" y="10248"/>
                  </a:cubicBezTo>
                  <a:cubicBezTo>
                    <a:pt x="2067" y="10248"/>
                    <a:pt x="2100" y="10252"/>
                    <a:pt x="2130" y="10259"/>
                  </a:cubicBezTo>
                  <a:cubicBezTo>
                    <a:pt x="2562" y="10259"/>
                    <a:pt x="2964" y="10105"/>
                    <a:pt x="3272" y="9858"/>
                  </a:cubicBezTo>
                  <a:lnTo>
                    <a:pt x="3396" y="10012"/>
                  </a:lnTo>
                  <a:cubicBezTo>
                    <a:pt x="3658" y="10275"/>
                    <a:pt x="4013" y="10406"/>
                    <a:pt x="4368" y="10406"/>
                  </a:cubicBezTo>
                  <a:cubicBezTo>
                    <a:pt x="4723" y="10406"/>
                    <a:pt x="5078" y="10275"/>
                    <a:pt x="5340" y="10012"/>
                  </a:cubicBezTo>
                  <a:lnTo>
                    <a:pt x="6698" y="8624"/>
                  </a:lnTo>
                  <a:cubicBezTo>
                    <a:pt x="6840" y="8482"/>
                    <a:pt x="6709" y="8285"/>
                    <a:pt x="6557" y="8285"/>
                  </a:cubicBezTo>
                  <a:cubicBezTo>
                    <a:pt x="6511" y="8285"/>
                    <a:pt x="6463" y="8303"/>
                    <a:pt x="6420" y="8346"/>
                  </a:cubicBezTo>
                  <a:lnTo>
                    <a:pt x="5062" y="9704"/>
                  </a:lnTo>
                  <a:cubicBezTo>
                    <a:pt x="4877" y="9889"/>
                    <a:pt x="4630" y="9982"/>
                    <a:pt x="4383" y="9982"/>
                  </a:cubicBezTo>
                  <a:cubicBezTo>
                    <a:pt x="4136" y="9982"/>
                    <a:pt x="3890" y="9889"/>
                    <a:pt x="3704" y="9704"/>
                  </a:cubicBezTo>
                  <a:lnTo>
                    <a:pt x="3025" y="9025"/>
                  </a:lnTo>
                  <a:lnTo>
                    <a:pt x="3118" y="8932"/>
                  </a:lnTo>
                  <a:cubicBezTo>
                    <a:pt x="3149" y="8994"/>
                    <a:pt x="3180" y="9025"/>
                    <a:pt x="3211" y="9056"/>
                  </a:cubicBezTo>
                  <a:cubicBezTo>
                    <a:pt x="3334" y="9179"/>
                    <a:pt x="3519" y="9272"/>
                    <a:pt x="3704" y="9272"/>
                  </a:cubicBezTo>
                  <a:cubicBezTo>
                    <a:pt x="4106" y="9241"/>
                    <a:pt x="4414" y="8932"/>
                    <a:pt x="4414" y="8531"/>
                  </a:cubicBezTo>
                  <a:lnTo>
                    <a:pt x="4414" y="7636"/>
                  </a:lnTo>
                  <a:lnTo>
                    <a:pt x="4908" y="7142"/>
                  </a:lnTo>
                  <a:cubicBezTo>
                    <a:pt x="4939" y="7173"/>
                    <a:pt x="4970" y="7204"/>
                    <a:pt x="5001" y="7235"/>
                  </a:cubicBezTo>
                  <a:cubicBezTo>
                    <a:pt x="5124" y="7389"/>
                    <a:pt x="5309" y="7451"/>
                    <a:pt x="5494" y="7451"/>
                  </a:cubicBezTo>
                  <a:cubicBezTo>
                    <a:pt x="5896" y="7451"/>
                    <a:pt x="6204" y="7142"/>
                    <a:pt x="6204" y="6741"/>
                  </a:cubicBezTo>
                  <a:lnTo>
                    <a:pt x="6204" y="5815"/>
                  </a:lnTo>
                  <a:lnTo>
                    <a:pt x="6729" y="5321"/>
                  </a:lnTo>
                  <a:cubicBezTo>
                    <a:pt x="6760" y="5383"/>
                    <a:pt x="6791" y="5414"/>
                    <a:pt x="6821" y="5445"/>
                  </a:cubicBezTo>
                  <a:cubicBezTo>
                    <a:pt x="6971" y="5594"/>
                    <a:pt x="7149" y="5660"/>
                    <a:pt x="7323" y="5660"/>
                  </a:cubicBezTo>
                  <a:cubicBezTo>
                    <a:pt x="7688" y="5660"/>
                    <a:pt x="8035" y="5369"/>
                    <a:pt x="8056" y="4951"/>
                  </a:cubicBezTo>
                  <a:lnTo>
                    <a:pt x="8056" y="4025"/>
                  </a:lnTo>
                  <a:lnTo>
                    <a:pt x="8519" y="3531"/>
                  </a:lnTo>
                  <a:cubicBezTo>
                    <a:pt x="8550" y="3562"/>
                    <a:pt x="8581" y="3624"/>
                    <a:pt x="8611" y="3655"/>
                  </a:cubicBezTo>
                  <a:cubicBezTo>
                    <a:pt x="8755" y="3779"/>
                    <a:pt x="8922" y="3835"/>
                    <a:pt x="9085" y="3835"/>
                  </a:cubicBezTo>
                  <a:cubicBezTo>
                    <a:pt x="9449" y="3835"/>
                    <a:pt x="9794" y="3556"/>
                    <a:pt x="9815" y="3130"/>
                  </a:cubicBezTo>
                  <a:lnTo>
                    <a:pt x="9815" y="2235"/>
                  </a:lnTo>
                  <a:lnTo>
                    <a:pt x="10278" y="1772"/>
                  </a:lnTo>
                  <a:cubicBezTo>
                    <a:pt x="10710" y="1340"/>
                    <a:pt x="10432" y="569"/>
                    <a:pt x="9815" y="538"/>
                  </a:cubicBezTo>
                  <a:cubicBezTo>
                    <a:pt x="9731" y="174"/>
                    <a:pt x="9431" y="0"/>
                    <a:pt x="91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98"/>
            <p:cNvSpPr/>
            <p:nvPr/>
          </p:nvSpPr>
          <p:spPr>
            <a:xfrm>
              <a:off x="7955963" y="1921756"/>
              <a:ext cx="182875" cy="273650"/>
            </a:xfrm>
            <a:custGeom>
              <a:avLst/>
              <a:gdLst/>
              <a:ahLst/>
              <a:cxnLst/>
              <a:rect l="l" t="t" r="r" b="b"/>
              <a:pathLst>
                <a:path w="7315" h="10946" extrusionOk="0">
                  <a:moveTo>
                    <a:pt x="4927" y="417"/>
                  </a:moveTo>
                  <a:cubicBezTo>
                    <a:pt x="5038" y="417"/>
                    <a:pt x="5154" y="455"/>
                    <a:pt x="5247" y="533"/>
                  </a:cubicBezTo>
                  <a:lnTo>
                    <a:pt x="6697" y="1983"/>
                  </a:lnTo>
                  <a:cubicBezTo>
                    <a:pt x="6882" y="2168"/>
                    <a:pt x="6882" y="2446"/>
                    <a:pt x="6697" y="2600"/>
                  </a:cubicBezTo>
                  <a:cubicBezTo>
                    <a:pt x="6620" y="2693"/>
                    <a:pt x="6512" y="2739"/>
                    <a:pt x="6400" y="2739"/>
                  </a:cubicBezTo>
                  <a:cubicBezTo>
                    <a:pt x="6288" y="2739"/>
                    <a:pt x="6173" y="2693"/>
                    <a:pt x="6080" y="2600"/>
                  </a:cubicBezTo>
                  <a:lnTo>
                    <a:pt x="4629" y="1181"/>
                  </a:lnTo>
                  <a:cubicBezTo>
                    <a:pt x="4444" y="996"/>
                    <a:pt x="4444" y="718"/>
                    <a:pt x="4629" y="564"/>
                  </a:cubicBezTo>
                  <a:lnTo>
                    <a:pt x="4629" y="533"/>
                  </a:lnTo>
                  <a:cubicBezTo>
                    <a:pt x="4707" y="455"/>
                    <a:pt x="4815" y="417"/>
                    <a:pt x="4927" y="417"/>
                  </a:cubicBezTo>
                  <a:close/>
                  <a:moveTo>
                    <a:pt x="4629" y="1705"/>
                  </a:moveTo>
                  <a:lnTo>
                    <a:pt x="5555" y="2631"/>
                  </a:lnTo>
                  <a:lnTo>
                    <a:pt x="4846" y="3341"/>
                  </a:lnTo>
                  <a:lnTo>
                    <a:pt x="3920" y="2415"/>
                  </a:lnTo>
                  <a:lnTo>
                    <a:pt x="4629" y="1705"/>
                  </a:lnTo>
                  <a:close/>
                  <a:moveTo>
                    <a:pt x="4927" y="0"/>
                  </a:moveTo>
                  <a:cubicBezTo>
                    <a:pt x="4714" y="0"/>
                    <a:pt x="4506" y="85"/>
                    <a:pt x="4352" y="255"/>
                  </a:cubicBezTo>
                  <a:cubicBezTo>
                    <a:pt x="4043" y="564"/>
                    <a:pt x="4043" y="1088"/>
                    <a:pt x="4352" y="1397"/>
                  </a:cubicBezTo>
                  <a:lnTo>
                    <a:pt x="3611" y="2137"/>
                  </a:lnTo>
                  <a:lnTo>
                    <a:pt x="3179" y="1705"/>
                  </a:lnTo>
                  <a:cubicBezTo>
                    <a:pt x="2917" y="1428"/>
                    <a:pt x="2569" y="1289"/>
                    <a:pt x="2222" y="1289"/>
                  </a:cubicBezTo>
                  <a:cubicBezTo>
                    <a:pt x="1875" y="1289"/>
                    <a:pt x="1528" y="1428"/>
                    <a:pt x="1266" y="1705"/>
                  </a:cubicBezTo>
                  <a:lnTo>
                    <a:pt x="93" y="2878"/>
                  </a:lnTo>
                  <a:cubicBezTo>
                    <a:pt x="0" y="2940"/>
                    <a:pt x="0" y="3063"/>
                    <a:pt x="93" y="3156"/>
                  </a:cubicBezTo>
                  <a:cubicBezTo>
                    <a:pt x="139" y="3202"/>
                    <a:pt x="193" y="3225"/>
                    <a:pt x="243" y="3225"/>
                  </a:cubicBezTo>
                  <a:cubicBezTo>
                    <a:pt x="293" y="3225"/>
                    <a:pt x="340" y="3202"/>
                    <a:pt x="371" y="3156"/>
                  </a:cubicBezTo>
                  <a:lnTo>
                    <a:pt x="1574" y="1983"/>
                  </a:lnTo>
                  <a:cubicBezTo>
                    <a:pt x="1759" y="1798"/>
                    <a:pt x="1999" y="1705"/>
                    <a:pt x="2238" y="1705"/>
                  </a:cubicBezTo>
                  <a:cubicBezTo>
                    <a:pt x="2477" y="1705"/>
                    <a:pt x="2716" y="1798"/>
                    <a:pt x="2901" y="1983"/>
                  </a:cubicBezTo>
                  <a:lnTo>
                    <a:pt x="5278" y="4359"/>
                  </a:lnTo>
                  <a:cubicBezTo>
                    <a:pt x="5648" y="4730"/>
                    <a:pt x="5648" y="5316"/>
                    <a:pt x="5278" y="5687"/>
                  </a:cubicBezTo>
                  <a:lnTo>
                    <a:pt x="5123" y="5841"/>
                  </a:lnTo>
                  <a:cubicBezTo>
                    <a:pt x="4784" y="6180"/>
                    <a:pt x="4660" y="6674"/>
                    <a:pt x="4815" y="7137"/>
                  </a:cubicBezTo>
                  <a:cubicBezTo>
                    <a:pt x="4938" y="7507"/>
                    <a:pt x="5123" y="7816"/>
                    <a:pt x="5370" y="8125"/>
                  </a:cubicBezTo>
                  <a:cubicBezTo>
                    <a:pt x="5401" y="8155"/>
                    <a:pt x="5401" y="8217"/>
                    <a:pt x="5370" y="8248"/>
                  </a:cubicBezTo>
                  <a:lnTo>
                    <a:pt x="5123" y="8495"/>
                  </a:lnTo>
                  <a:cubicBezTo>
                    <a:pt x="5092" y="8510"/>
                    <a:pt x="5062" y="8518"/>
                    <a:pt x="5035" y="8518"/>
                  </a:cubicBezTo>
                  <a:cubicBezTo>
                    <a:pt x="5008" y="8518"/>
                    <a:pt x="4984" y="8510"/>
                    <a:pt x="4969" y="8495"/>
                  </a:cubicBezTo>
                  <a:cubicBezTo>
                    <a:pt x="4691" y="8248"/>
                    <a:pt x="4352" y="8063"/>
                    <a:pt x="4012" y="7939"/>
                  </a:cubicBezTo>
                  <a:cubicBezTo>
                    <a:pt x="3879" y="7895"/>
                    <a:pt x="3744" y="7874"/>
                    <a:pt x="3611" y="7874"/>
                  </a:cubicBezTo>
                  <a:cubicBezTo>
                    <a:pt x="3279" y="7874"/>
                    <a:pt x="2958" y="8006"/>
                    <a:pt x="2716" y="8248"/>
                  </a:cubicBezTo>
                  <a:lnTo>
                    <a:pt x="340" y="10594"/>
                  </a:lnTo>
                  <a:cubicBezTo>
                    <a:pt x="278" y="10686"/>
                    <a:pt x="278" y="10810"/>
                    <a:pt x="340" y="10902"/>
                  </a:cubicBezTo>
                  <a:cubicBezTo>
                    <a:pt x="362" y="10924"/>
                    <a:pt x="399" y="10946"/>
                    <a:pt x="441" y="10946"/>
                  </a:cubicBezTo>
                  <a:cubicBezTo>
                    <a:pt x="458" y="10946"/>
                    <a:pt x="476" y="10942"/>
                    <a:pt x="494" y="10933"/>
                  </a:cubicBezTo>
                  <a:cubicBezTo>
                    <a:pt x="512" y="10942"/>
                    <a:pt x="528" y="10946"/>
                    <a:pt x="542" y="10946"/>
                  </a:cubicBezTo>
                  <a:cubicBezTo>
                    <a:pt x="576" y="10946"/>
                    <a:pt x="605" y="10924"/>
                    <a:pt x="648" y="10902"/>
                  </a:cubicBezTo>
                  <a:lnTo>
                    <a:pt x="2994" y="8526"/>
                  </a:lnTo>
                  <a:cubicBezTo>
                    <a:pt x="3169" y="8351"/>
                    <a:pt x="3390" y="8269"/>
                    <a:pt x="3614" y="8269"/>
                  </a:cubicBezTo>
                  <a:cubicBezTo>
                    <a:pt x="3706" y="8269"/>
                    <a:pt x="3799" y="8283"/>
                    <a:pt x="3889" y="8310"/>
                  </a:cubicBezTo>
                  <a:cubicBezTo>
                    <a:pt x="4167" y="8433"/>
                    <a:pt x="4475" y="8588"/>
                    <a:pt x="4722" y="8804"/>
                  </a:cubicBezTo>
                  <a:cubicBezTo>
                    <a:pt x="4810" y="8877"/>
                    <a:pt x="4927" y="8916"/>
                    <a:pt x="5045" y="8916"/>
                  </a:cubicBezTo>
                  <a:cubicBezTo>
                    <a:pt x="5174" y="8916"/>
                    <a:pt x="5304" y="8870"/>
                    <a:pt x="5401" y="8773"/>
                  </a:cubicBezTo>
                  <a:lnTo>
                    <a:pt x="5648" y="8495"/>
                  </a:lnTo>
                  <a:cubicBezTo>
                    <a:pt x="5833" y="8310"/>
                    <a:pt x="5864" y="8032"/>
                    <a:pt x="5679" y="7816"/>
                  </a:cubicBezTo>
                  <a:cubicBezTo>
                    <a:pt x="5463" y="7569"/>
                    <a:pt x="5308" y="7291"/>
                    <a:pt x="5216" y="6983"/>
                  </a:cubicBezTo>
                  <a:cubicBezTo>
                    <a:pt x="5092" y="6674"/>
                    <a:pt x="5185" y="6335"/>
                    <a:pt x="5401" y="6119"/>
                  </a:cubicBezTo>
                  <a:lnTo>
                    <a:pt x="5555" y="5964"/>
                  </a:lnTo>
                  <a:cubicBezTo>
                    <a:pt x="6111" y="5440"/>
                    <a:pt x="6111" y="4576"/>
                    <a:pt x="5555" y="4020"/>
                  </a:cubicBezTo>
                  <a:lnTo>
                    <a:pt x="5123" y="3619"/>
                  </a:lnTo>
                  <a:lnTo>
                    <a:pt x="5833" y="2909"/>
                  </a:lnTo>
                  <a:cubicBezTo>
                    <a:pt x="5987" y="3063"/>
                    <a:pt x="6196" y="3140"/>
                    <a:pt x="6404" y="3140"/>
                  </a:cubicBezTo>
                  <a:cubicBezTo>
                    <a:pt x="6612" y="3140"/>
                    <a:pt x="6821" y="3063"/>
                    <a:pt x="6975" y="2909"/>
                  </a:cubicBezTo>
                  <a:cubicBezTo>
                    <a:pt x="7314" y="2570"/>
                    <a:pt x="7314" y="2045"/>
                    <a:pt x="6975" y="1736"/>
                  </a:cubicBezTo>
                  <a:lnTo>
                    <a:pt x="5524" y="255"/>
                  </a:lnTo>
                  <a:cubicBezTo>
                    <a:pt x="5355" y="85"/>
                    <a:pt x="5139" y="0"/>
                    <a:pt x="49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7" name="Google Shape;15227;p98"/>
          <p:cNvGrpSpPr/>
          <p:nvPr/>
        </p:nvGrpSpPr>
        <p:grpSpPr>
          <a:xfrm>
            <a:off x="2550636" y="2850724"/>
            <a:ext cx="314050" cy="345675"/>
            <a:chOff x="6329538" y="3581531"/>
            <a:chExt cx="314050" cy="345675"/>
          </a:xfrm>
        </p:grpSpPr>
        <p:sp>
          <p:nvSpPr>
            <p:cNvPr id="15228" name="Google Shape;15228;p98"/>
            <p:cNvSpPr/>
            <p:nvPr/>
          </p:nvSpPr>
          <p:spPr>
            <a:xfrm>
              <a:off x="6409013" y="3621656"/>
              <a:ext cx="193675" cy="233025"/>
            </a:xfrm>
            <a:custGeom>
              <a:avLst/>
              <a:gdLst/>
              <a:ahLst/>
              <a:cxnLst/>
              <a:rect l="l" t="t" r="r" b="b"/>
              <a:pathLst>
                <a:path w="7747" h="9321" extrusionOk="0">
                  <a:moveTo>
                    <a:pt x="7345" y="2716"/>
                  </a:moveTo>
                  <a:lnTo>
                    <a:pt x="7345" y="3395"/>
                  </a:lnTo>
                  <a:lnTo>
                    <a:pt x="401" y="3395"/>
                  </a:lnTo>
                  <a:lnTo>
                    <a:pt x="401" y="2716"/>
                  </a:lnTo>
                  <a:close/>
                  <a:moveTo>
                    <a:pt x="7345" y="3765"/>
                  </a:moveTo>
                  <a:lnTo>
                    <a:pt x="7345" y="5555"/>
                  </a:lnTo>
                  <a:lnTo>
                    <a:pt x="401" y="5555"/>
                  </a:lnTo>
                  <a:lnTo>
                    <a:pt x="401" y="3765"/>
                  </a:lnTo>
                  <a:close/>
                  <a:moveTo>
                    <a:pt x="7376" y="5956"/>
                  </a:moveTo>
                  <a:lnTo>
                    <a:pt x="7376" y="6635"/>
                  </a:lnTo>
                  <a:lnTo>
                    <a:pt x="6265" y="6635"/>
                  </a:lnTo>
                  <a:cubicBezTo>
                    <a:pt x="6018" y="6666"/>
                    <a:pt x="6018" y="7006"/>
                    <a:pt x="6265" y="7037"/>
                  </a:cubicBezTo>
                  <a:lnTo>
                    <a:pt x="7345" y="7037"/>
                  </a:lnTo>
                  <a:lnTo>
                    <a:pt x="7345" y="8919"/>
                  </a:lnTo>
                  <a:lnTo>
                    <a:pt x="401" y="8919"/>
                  </a:lnTo>
                  <a:lnTo>
                    <a:pt x="401" y="7037"/>
                  </a:lnTo>
                  <a:lnTo>
                    <a:pt x="5463" y="7037"/>
                  </a:lnTo>
                  <a:cubicBezTo>
                    <a:pt x="5679" y="7006"/>
                    <a:pt x="5679" y="6666"/>
                    <a:pt x="5463" y="6635"/>
                  </a:cubicBezTo>
                  <a:lnTo>
                    <a:pt x="432" y="6635"/>
                  </a:lnTo>
                  <a:lnTo>
                    <a:pt x="432" y="5956"/>
                  </a:lnTo>
                  <a:close/>
                  <a:moveTo>
                    <a:pt x="216" y="0"/>
                  </a:moveTo>
                  <a:cubicBezTo>
                    <a:pt x="93" y="0"/>
                    <a:pt x="0" y="93"/>
                    <a:pt x="0" y="216"/>
                  </a:cubicBezTo>
                  <a:lnTo>
                    <a:pt x="31" y="9135"/>
                  </a:lnTo>
                  <a:cubicBezTo>
                    <a:pt x="31" y="9228"/>
                    <a:pt x="124" y="9320"/>
                    <a:pt x="216" y="9320"/>
                  </a:cubicBezTo>
                  <a:lnTo>
                    <a:pt x="7561" y="9320"/>
                  </a:lnTo>
                  <a:cubicBezTo>
                    <a:pt x="7654" y="9320"/>
                    <a:pt x="7746" y="9259"/>
                    <a:pt x="7746" y="9135"/>
                  </a:cubicBezTo>
                  <a:lnTo>
                    <a:pt x="7746" y="216"/>
                  </a:lnTo>
                  <a:cubicBezTo>
                    <a:pt x="7746" y="93"/>
                    <a:pt x="7654" y="0"/>
                    <a:pt x="7561" y="0"/>
                  </a:cubicBezTo>
                  <a:lnTo>
                    <a:pt x="2747" y="0"/>
                  </a:lnTo>
                  <a:cubicBezTo>
                    <a:pt x="2623" y="0"/>
                    <a:pt x="2531" y="93"/>
                    <a:pt x="2531" y="216"/>
                  </a:cubicBezTo>
                  <a:cubicBezTo>
                    <a:pt x="2531" y="309"/>
                    <a:pt x="2623" y="401"/>
                    <a:pt x="2747" y="401"/>
                  </a:cubicBezTo>
                  <a:lnTo>
                    <a:pt x="7345" y="401"/>
                  </a:lnTo>
                  <a:lnTo>
                    <a:pt x="7345" y="2315"/>
                  </a:lnTo>
                  <a:lnTo>
                    <a:pt x="401" y="2315"/>
                  </a:lnTo>
                  <a:lnTo>
                    <a:pt x="401" y="401"/>
                  </a:lnTo>
                  <a:lnTo>
                    <a:pt x="1914" y="401"/>
                  </a:lnTo>
                  <a:cubicBezTo>
                    <a:pt x="2037" y="401"/>
                    <a:pt x="2130" y="309"/>
                    <a:pt x="2130" y="216"/>
                  </a:cubicBezTo>
                  <a:cubicBezTo>
                    <a:pt x="2130" y="93"/>
                    <a:pt x="2037" y="0"/>
                    <a:pt x="1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98"/>
            <p:cNvSpPr/>
            <p:nvPr/>
          </p:nvSpPr>
          <p:spPr>
            <a:xfrm>
              <a:off x="6354988" y="3655981"/>
              <a:ext cx="38600" cy="164350"/>
            </a:xfrm>
            <a:custGeom>
              <a:avLst/>
              <a:gdLst/>
              <a:ahLst/>
              <a:cxnLst/>
              <a:rect l="l" t="t" r="r" b="b"/>
              <a:pathLst>
                <a:path w="1544" h="6574" extrusionOk="0">
                  <a:moveTo>
                    <a:pt x="784" y="440"/>
                  </a:moveTo>
                  <a:cubicBezTo>
                    <a:pt x="1004" y="440"/>
                    <a:pt x="1220" y="556"/>
                    <a:pt x="1143" y="787"/>
                  </a:cubicBezTo>
                  <a:lnTo>
                    <a:pt x="1143" y="5787"/>
                  </a:lnTo>
                  <a:cubicBezTo>
                    <a:pt x="1096" y="5972"/>
                    <a:pt x="942" y="6065"/>
                    <a:pt x="784" y="6065"/>
                  </a:cubicBezTo>
                  <a:cubicBezTo>
                    <a:pt x="626" y="6065"/>
                    <a:pt x="464" y="5972"/>
                    <a:pt x="402" y="5787"/>
                  </a:cubicBezTo>
                  <a:lnTo>
                    <a:pt x="402" y="787"/>
                  </a:lnTo>
                  <a:cubicBezTo>
                    <a:pt x="340" y="556"/>
                    <a:pt x="564" y="440"/>
                    <a:pt x="784" y="440"/>
                  </a:cubicBezTo>
                  <a:close/>
                  <a:moveTo>
                    <a:pt x="772" y="0"/>
                  </a:moveTo>
                  <a:cubicBezTo>
                    <a:pt x="387" y="0"/>
                    <a:pt x="1" y="263"/>
                    <a:pt x="1" y="787"/>
                  </a:cubicBezTo>
                  <a:lnTo>
                    <a:pt x="1" y="5787"/>
                  </a:lnTo>
                  <a:cubicBezTo>
                    <a:pt x="1" y="6312"/>
                    <a:pt x="387" y="6574"/>
                    <a:pt x="772" y="6574"/>
                  </a:cubicBezTo>
                  <a:cubicBezTo>
                    <a:pt x="1158" y="6574"/>
                    <a:pt x="1544" y="6312"/>
                    <a:pt x="1544" y="5787"/>
                  </a:cubicBezTo>
                  <a:lnTo>
                    <a:pt x="1544" y="787"/>
                  </a:lnTo>
                  <a:cubicBezTo>
                    <a:pt x="1544" y="263"/>
                    <a:pt x="1158" y="0"/>
                    <a:pt x="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98"/>
            <p:cNvSpPr/>
            <p:nvPr/>
          </p:nvSpPr>
          <p:spPr>
            <a:xfrm>
              <a:off x="6329538" y="3581531"/>
              <a:ext cx="314050" cy="345675"/>
            </a:xfrm>
            <a:custGeom>
              <a:avLst/>
              <a:gdLst/>
              <a:ahLst/>
              <a:cxnLst/>
              <a:rect l="l" t="t" r="r" b="b"/>
              <a:pathLst>
                <a:path w="12562" h="13827" extrusionOk="0">
                  <a:moveTo>
                    <a:pt x="11172" y="402"/>
                  </a:moveTo>
                  <a:cubicBezTo>
                    <a:pt x="11697" y="402"/>
                    <a:pt x="12129" y="834"/>
                    <a:pt x="12129" y="1358"/>
                  </a:cubicBezTo>
                  <a:lnTo>
                    <a:pt x="12129" y="11203"/>
                  </a:lnTo>
                  <a:cubicBezTo>
                    <a:pt x="12129" y="11728"/>
                    <a:pt x="11697" y="12129"/>
                    <a:pt x="11172" y="12129"/>
                  </a:cubicBezTo>
                  <a:lnTo>
                    <a:pt x="1327" y="12129"/>
                  </a:lnTo>
                  <a:cubicBezTo>
                    <a:pt x="834" y="12129"/>
                    <a:pt x="402" y="11728"/>
                    <a:pt x="402" y="11203"/>
                  </a:cubicBezTo>
                  <a:lnTo>
                    <a:pt x="402" y="1358"/>
                  </a:lnTo>
                  <a:cubicBezTo>
                    <a:pt x="402" y="834"/>
                    <a:pt x="834" y="402"/>
                    <a:pt x="1327" y="402"/>
                  </a:cubicBezTo>
                  <a:close/>
                  <a:moveTo>
                    <a:pt x="3210" y="12530"/>
                  </a:moveTo>
                  <a:lnTo>
                    <a:pt x="3210" y="13117"/>
                  </a:lnTo>
                  <a:cubicBezTo>
                    <a:pt x="3210" y="13257"/>
                    <a:pt x="3081" y="13398"/>
                    <a:pt x="2942" y="13398"/>
                  </a:cubicBezTo>
                  <a:cubicBezTo>
                    <a:pt x="2928" y="13398"/>
                    <a:pt x="2915" y="13397"/>
                    <a:pt x="2901" y="13394"/>
                  </a:cubicBezTo>
                  <a:lnTo>
                    <a:pt x="1852" y="13394"/>
                  </a:lnTo>
                  <a:cubicBezTo>
                    <a:pt x="1836" y="13397"/>
                    <a:pt x="1820" y="13398"/>
                    <a:pt x="1805" y="13398"/>
                  </a:cubicBezTo>
                  <a:cubicBezTo>
                    <a:pt x="1646" y="13398"/>
                    <a:pt x="1543" y="13257"/>
                    <a:pt x="1543" y="13117"/>
                  </a:cubicBezTo>
                  <a:lnTo>
                    <a:pt x="1543" y="12530"/>
                  </a:lnTo>
                  <a:close/>
                  <a:moveTo>
                    <a:pt x="10987" y="12530"/>
                  </a:moveTo>
                  <a:lnTo>
                    <a:pt x="10987" y="13117"/>
                  </a:lnTo>
                  <a:cubicBezTo>
                    <a:pt x="10987" y="13257"/>
                    <a:pt x="10884" y="13398"/>
                    <a:pt x="10726" y="13398"/>
                  </a:cubicBezTo>
                  <a:cubicBezTo>
                    <a:pt x="10710" y="13398"/>
                    <a:pt x="10695" y="13397"/>
                    <a:pt x="10679" y="13394"/>
                  </a:cubicBezTo>
                  <a:lnTo>
                    <a:pt x="9629" y="13394"/>
                  </a:lnTo>
                  <a:cubicBezTo>
                    <a:pt x="9475" y="13394"/>
                    <a:pt x="9321" y="13271"/>
                    <a:pt x="9321" y="13117"/>
                  </a:cubicBezTo>
                  <a:lnTo>
                    <a:pt x="9321" y="12530"/>
                  </a:lnTo>
                  <a:close/>
                  <a:moveTo>
                    <a:pt x="1327" y="0"/>
                  </a:moveTo>
                  <a:cubicBezTo>
                    <a:pt x="587" y="0"/>
                    <a:pt x="0" y="618"/>
                    <a:pt x="0" y="1358"/>
                  </a:cubicBezTo>
                  <a:lnTo>
                    <a:pt x="0" y="11203"/>
                  </a:lnTo>
                  <a:cubicBezTo>
                    <a:pt x="0" y="11851"/>
                    <a:pt x="494" y="12438"/>
                    <a:pt x="1142" y="12530"/>
                  </a:cubicBezTo>
                  <a:lnTo>
                    <a:pt x="1142" y="13117"/>
                  </a:lnTo>
                  <a:cubicBezTo>
                    <a:pt x="1142" y="13487"/>
                    <a:pt x="1482" y="13826"/>
                    <a:pt x="1852" y="13826"/>
                  </a:cubicBezTo>
                  <a:lnTo>
                    <a:pt x="2901" y="13826"/>
                  </a:lnTo>
                  <a:cubicBezTo>
                    <a:pt x="3303" y="13826"/>
                    <a:pt x="3611" y="13487"/>
                    <a:pt x="3611" y="13117"/>
                  </a:cubicBezTo>
                  <a:lnTo>
                    <a:pt x="3611" y="12530"/>
                  </a:lnTo>
                  <a:lnTo>
                    <a:pt x="8950" y="12530"/>
                  </a:lnTo>
                  <a:lnTo>
                    <a:pt x="8950" y="13117"/>
                  </a:lnTo>
                  <a:cubicBezTo>
                    <a:pt x="8950" y="13487"/>
                    <a:pt x="9259" y="13826"/>
                    <a:pt x="9629" y="13826"/>
                  </a:cubicBezTo>
                  <a:lnTo>
                    <a:pt x="10679" y="13826"/>
                  </a:lnTo>
                  <a:cubicBezTo>
                    <a:pt x="11080" y="13826"/>
                    <a:pt x="11388" y="13518"/>
                    <a:pt x="11388" y="13117"/>
                  </a:cubicBezTo>
                  <a:lnTo>
                    <a:pt x="11388" y="12530"/>
                  </a:lnTo>
                  <a:cubicBezTo>
                    <a:pt x="12067" y="12438"/>
                    <a:pt x="12561" y="11851"/>
                    <a:pt x="12561" y="11203"/>
                  </a:cubicBezTo>
                  <a:lnTo>
                    <a:pt x="12561" y="1358"/>
                  </a:lnTo>
                  <a:cubicBezTo>
                    <a:pt x="12561" y="618"/>
                    <a:pt x="11944" y="0"/>
                    <a:pt x="1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1" name="Google Shape;15231;p98"/>
          <p:cNvGrpSpPr/>
          <p:nvPr/>
        </p:nvGrpSpPr>
        <p:grpSpPr>
          <a:xfrm>
            <a:off x="3302511" y="2858799"/>
            <a:ext cx="348000" cy="329525"/>
            <a:chOff x="7054788" y="1930381"/>
            <a:chExt cx="348000" cy="329525"/>
          </a:xfrm>
        </p:grpSpPr>
        <p:sp>
          <p:nvSpPr>
            <p:cNvPr id="15232" name="Google Shape;15232;p98"/>
            <p:cNvSpPr/>
            <p:nvPr/>
          </p:nvSpPr>
          <p:spPr>
            <a:xfrm>
              <a:off x="7054788" y="1930381"/>
              <a:ext cx="348000" cy="329525"/>
            </a:xfrm>
            <a:custGeom>
              <a:avLst/>
              <a:gdLst/>
              <a:ahLst/>
              <a:cxnLst/>
              <a:rect l="l" t="t" r="r" b="b"/>
              <a:pathLst>
                <a:path w="13920" h="13181" extrusionOk="0">
                  <a:moveTo>
                    <a:pt x="8580" y="404"/>
                  </a:moveTo>
                  <a:lnTo>
                    <a:pt x="8241" y="1268"/>
                  </a:lnTo>
                  <a:lnTo>
                    <a:pt x="5679" y="1268"/>
                  </a:lnTo>
                  <a:lnTo>
                    <a:pt x="5309" y="404"/>
                  </a:lnTo>
                  <a:close/>
                  <a:moveTo>
                    <a:pt x="8086" y="1669"/>
                  </a:moveTo>
                  <a:lnTo>
                    <a:pt x="6944" y="4447"/>
                  </a:lnTo>
                  <a:lnTo>
                    <a:pt x="5833" y="1669"/>
                  </a:lnTo>
                  <a:close/>
                  <a:moveTo>
                    <a:pt x="4877" y="406"/>
                  </a:moveTo>
                  <a:lnTo>
                    <a:pt x="6543" y="4539"/>
                  </a:lnTo>
                  <a:lnTo>
                    <a:pt x="4661" y="3521"/>
                  </a:lnTo>
                  <a:lnTo>
                    <a:pt x="5154" y="2996"/>
                  </a:lnTo>
                  <a:cubicBezTo>
                    <a:pt x="5247" y="2903"/>
                    <a:pt x="5247" y="2780"/>
                    <a:pt x="5154" y="2687"/>
                  </a:cubicBezTo>
                  <a:lnTo>
                    <a:pt x="3395" y="990"/>
                  </a:lnTo>
                  <a:cubicBezTo>
                    <a:pt x="3789" y="626"/>
                    <a:pt x="4332" y="441"/>
                    <a:pt x="4877" y="406"/>
                  </a:cubicBezTo>
                  <a:close/>
                  <a:moveTo>
                    <a:pt x="9012" y="404"/>
                  </a:moveTo>
                  <a:cubicBezTo>
                    <a:pt x="9568" y="404"/>
                    <a:pt x="10092" y="620"/>
                    <a:pt x="10524" y="990"/>
                  </a:cubicBezTo>
                  <a:lnTo>
                    <a:pt x="8765" y="2718"/>
                  </a:lnTo>
                  <a:cubicBezTo>
                    <a:pt x="8673" y="2780"/>
                    <a:pt x="8673" y="2903"/>
                    <a:pt x="8765" y="2996"/>
                  </a:cubicBezTo>
                  <a:lnTo>
                    <a:pt x="9259" y="3521"/>
                  </a:lnTo>
                  <a:lnTo>
                    <a:pt x="7346" y="4539"/>
                  </a:lnTo>
                  <a:lnTo>
                    <a:pt x="9012" y="404"/>
                  </a:lnTo>
                  <a:close/>
                  <a:moveTo>
                    <a:pt x="13148" y="7502"/>
                  </a:moveTo>
                  <a:lnTo>
                    <a:pt x="13425" y="8273"/>
                  </a:lnTo>
                  <a:cubicBezTo>
                    <a:pt x="13456" y="8366"/>
                    <a:pt x="13425" y="8489"/>
                    <a:pt x="13333" y="8520"/>
                  </a:cubicBezTo>
                  <a:lnTo>
                    <a:pt x="13333" y="8551"/>
                  </a:lnTo>
                  <a:lnTo>
                    <a:pt x="12160" y="8983"/>
                  </a:lnTo>
                  <a:cubicBezTo>
                    <a:pt x="12144" y="8989"/>
                    <a:pt x="12126" y="8991"/>
                    <a:pt x="12109" y="8991"/>
                  </a:cubicBezTo>
                  <a:cubicBezTo>
                    <a:pt x="12027" y="8991"/>
                    <a:pt x="11939" y="8936"/>
                    <a:pt x="11913" y="8860"/>
                  </a:cubicBezTo>
                  <a:lnTo>
                    <a:pt x="11635" y="8088"/>
                  </a:lnTo>
                  <a:lnTo>
                    <a:pt x="13148" y="7502"/>
                  </a:lnTo>
                  <a:close/>
                  <a:moveTo>
                    <a:pt x="741" y="7533"/>
                  </a:moveTo>
                  <a:lnTo>
                    <a:pt x="2284" y="8119"/>
                  </a:lnTo>
                  <a:lnTo>
                    <a:pt x="2007" y="8891"/>
                  </a:lnTo>
                  <a:lnTo>
                    <a:pt x="2007" y="8860"/>
                  </a:lnTo>
                  <a:cubicBezTo>
                    <a:pt x="1983" y="8954"/>
                    <a:pt x="1905" y="8994"/>
                    <a:pt x="1829" y="8994"/>
                  </a:cubicBezTo>
                  <a:cubicBezTo>
                    <a:pt x="1805" y="8994"/>
                    <a:pt x="1782" y="8990"/>
                    <a:pt x="1760" y="8983"/>
                  </a:cubicBezTo>
                  <a:lnTo>
                    <a:pt x="587" y="8551"/>
                  </a:lnTo>
                  <a:cubicBezTo>
                    <a:pt x="494" y="8520"/>
                    <a:pt x="463" y="8397"/>
                    <a:pt x="494" y="8304"/>
                  </a:cubicBezTo>
                  <a:lnTo>
                    <a:pt x="741" y="7533"/>
                  </a:lnTo>
                  <a:close/>
                  <a:moveTo>
                    <a:pt x="8994" y="0"/>
                  </a:moveTo>
                  <a:cubicBezTo>
                    <a:pt x="8959" y="0"/>
                    <a:pt x="8924" y="1"/>
                    <a:pt x="8889" y="2"/>
                  </a:cubicBezTo>
                  <a:lnTo>
                    <a:pt x="5031" y="2"/>
                  </a:lnTo>
                  <a:cubicBezTo>
                    <a:pt x="3797" y="2"/>
                    <a:pt x="2686" y="774"/>
                    <a:pt x="2253" y="1947"/>
                  </a:cubicBezTo>
                  <a:lnTo>
                    <a:pt x="124" y="8181"/>
                  </a:lnTo>
                  <a:cubicBezTo>
                    <a:pt x="1" y="8489"/>
                    <a:pt x="155" y="8829"/>
                    <a:pt x="463" y="8952"/>
                  </a:cubicBezTo>
                  <a:lnTo>
                    <a:pt x="1605" y="9384"/>
                  </a:lnTo>
                  <a:cubicBezTo>
                    <a:pt x="1671" y="9402"/>
                    <a:pt x="1737" y="9411"/>
                    <a:pt x="1802" y="9411"/>
                  </a:cubicBezTo>
                  <a:cubicBezTo>
                    <a:pt x="2068" y="9411"/>
                    <a:pt x="2302" y="9263"/>
                    <a:pt x="2377" y="9014"/>
                  </a:cubicBezTo>
                  <a:lnTo>
                    <a:pt x="3395" y="6144"/>
                  </a:lnTo>
                  <a:lnTo>
                    <a:pt x="3179" y="9631"/>
                  </a:lnTo>
                  <a:cubicBezTo>
                    <a:pt x="3130" y="9747"/>
                    <a:pt x="3257" y="9810"/>
                    <a:pt x="3377" y="9810"/>
                  </a:cubicBezTo>
                  <a:cubicBezTo>
                    <a:pt x="3480" y="9810"/>
                    <a:pt x="3578" y="9763"/>
                    <a:pt x="3550" y="9662"/>
                  </a:cubicBezTo>
                  <a:lnTo>
                    <a:pt x="3889" y="4693"/>
                  </a:lnTo>
                  <a:cubicBezTo>
                    <a:pt x="3889" y="4570"/>
                    <a:pt x="3797" y="4477"/>
                    <a:pt x="3704" y="4477"/>
                  </a:cubicBezTo>
                  <a:cubicBezTo>
                    <a:pt x="3688" y="4472"/>
                    <a:pt x="3671" y="4469"/>
                    <a:pt x="3655" y="4469"/>
                  </a:cubicBezTo>
                  <a:cubicBezTo>
                    <a:pt x="3581" y="4469"/>
                    <a:pt x="3513" y="4525"/>
                    <a:pt x="3488" y="4601"/>
                  </a:cubicBezTo>
                  <a:lnTo>
                    <a:pt x="2408" y="7687"/>
                  </a:lnTo>
                  <a:lnTo>
                    <a:pt x="896" y="7101"/>
                  </a:lnTo>
                  <a:lnTo>
                    <a:pt x="2624" y="2070"/>
                  </a:lnTo>
                  <a:cubicBezTo>
                    <a:pt x="2747" y="1762"/>
                    <a:pt x="2902" y="1484"/>
                    <a:pt x="3087" y="1268"/>
                  </a:cubicBezTo>
                  <a:lnTo>
                    <a:pt x="4722" y="2842"/>
                  </a:lnTo>
                  <a:lnTo>
                    <a:pt x="4198" y="3459"/>
                  </a:lnTo>
                  <a:cubicBezTo>
                    <a:pt x="4105" y="3552"/>
                    <a:pt x="4136" y="3706"/>
                    <a:pt x="4229" y="3768"/>
                  </a:cubicBezTo>
                  <a:lnTo>
                    <a:pt x="6759" y="5126"/>
                  </a:lnTo>
                  <a:lnTo>
                    <a:pt x="6759" y="12779"/>
                  </a:lnTo>
                  <a:lnTo>
                    <a:pt x="3797" y="12779"/>
                  </a:lnTo>
                  <a:cubicBezTo>
                    <a:pt x="3550" y="12779"/>
                    <a:pt x="3395" y="12594"/>
                    <a:pt x="3395" y="12378"/>
                  </a:cubicBezTo>
                  <a:lnTo>
                    <a:pt x="3519" y="10434"/>
                  </a:lnTo>
                  <a:cubicBezTo>
                    <a:pt x="3570" y="10315"/>
                    <a:pt x="3434" y="10243"/>
                    <a:pt x="3307" y="10243"/>
                  </a:cubicBezTo>
                  <a:cubicBezTo>
                    <a:pt x="3203" y="10243"/>
                    <a:pt x="3104" y="10292"/>
                    <a:pt x="3118" y="10403"/>
                  </a:cubicBezTo>
                  <a:lnTo>
                    <a:pt x="3025" y="12347"/>
                  </a:lnTo>
                  <a:cubicBezTo>
                    <a:pt x="2994" y="12779"/>
                    <a:pt x="3334" y="13150"/>
                    <a:pt x="3797" y="13180"/>
                  </a:cubicBezTo>
                  <a:lnTo>
                    <a:pt x="10123" y="13180"/>
                  </a:lnTo>
                  <a:cubicBezTo>
                    <a:pt x="10555" y="13180"/>
                    <a:pt x="10926" y="12779"/>
                    <a:pt x="10895" y="12347"/>
                  </a:cubicBezTo>
                  <a:lnTo>
                    <a:pt x="10524" y="6144"/>
                  </a:lnTo>
                  <a:lnTo>
                    <a:pt x="11512" y="9014"/>
                  </a:lnTo>
                  <a:cubicBezTo>
                    <a:pt x="11611" y="9263"/>
                    <a:pt x="11851" y="9411"/>
                    <a:pt x="12102" y="9411"/>
                  </a:cubicBezTo>
                  <a:cubicBezTo>
                    <a:pt x="12162" y="9411"/>
                    <a:pt x="12224" y="9402"/>
                    <a:pt x="12284" y="9384"/>
                  </a:cubicBezTo>
                  <a:lnTo>
                    <a:pt x="13456" y="8921"/>
                  </a:lnTo>
                  <a:cubicBezTo>
                    <a:pt x="13765" y="8829"/>
                    <a:pt x="13919" y="8459"/>
                    <a:pt x="13796" y="8150"/>
                  </a:cubicBezTo>
                  <a:lnTo>
                    <a:pt x="13796" y="8150"/>
                  </a:lnTo>
                  <a:lnTo>
                    <a:pt x="13827" y="8181"/>
                  </a:lnTo>
                  <a:lnTo>
                    <a:pt x="12376" y="4014"/>
                  </a:lnTo>
                  <a:cubicBezTo>
                    <a:pt x="12351" y="3938"/>
                    <a:pt x="12263" y="3883"/>
                    <a:pt x="12181" y="3883"/>
                  </a:cubicBezTo>
                  <a:cubicBezTo>
                    <a:pt x="12163" y="3883"/>
                    <a:pt x="12146" y="3886"/>
                    <a:pt x="12129" y="3891"/>
                  </a:cubicBezTo>
                  <a:cubicBezTo>
                    <a:pt x="12006" y="3922"/>
                    <a:pt x="11944" y="4045"/>
                    <a:pt x="12006" y="4138"/>
                  </a:cubicBezTo>
                  <a:lnTo>
                    <a:pt x="13024" y="7132"/>
                  </a:lnTo>
                  <a:lnTo>
                    <a:pt x="11512" y="7718"/>
                  </a:lnTo>
                  <a:lnTo>
                    <a:pt x="10432" y="4632"/>
                  </a:lnTo>
                  <a:cubicBezTo>
                    <a:pt x="10393" y="4541"/>
                    <a:pt x="10317" y="4500"/>
                    <a:pt x="10241" y="4500"/>
                  </a:cubicBezTo>
                  <a:cubicBezTo>
                    <a:pt x="10135" y="4500"/>
                    <a:pt x="10031" y="4581"/>
                    <a:pt x="10031" y="4724"/>
                  </a:cubicBezTo>
                  <a:cubicBezTo>
                    <a:pt x="10031" y="4724"/>
                    <a:pt x="10524" y="12378"/>
                    <a:pt x="10524" y="12378"/>
                  </a:cubicBezTo>
                  <a:cubicBezTo>
                    <a:pt x="10524" y="12594"/>
                    <a:pt x="10339" y="12779"/>
                    <a:pt x="10123" y="12779"/>
                  </a:cubicBezTo>
                  <a:lnTo>
                    <a:pt x="7160" y="12779"/>
                  </a:lnTo>
                  <a:lnTo>
                    <a:pt x="7160" y="5126"/>
                  </a:lnTo>
                  <a:lnTo>
                    <a:pt x="9691" y="3768"/>
                  </a:lnTo>
                  <a:cubicBezTo>
                    <a:pt x="9784" y="3706"/>
                    <a:pt x="9815" y="3552"/>
                    <a:pt x="9722" y="3428"/>
                  </a:cubicBezTo>
                  <a:lnTo>
                    <a:pt x="9197" y="2842"/>
                  </a:lnTo>
                  <a:lnTo>
                    <a:pt x="10833" y="1268"/>
                  </a:lnTo>
                  <a:cubicBezTo>
                    <a:pt x="11018" y="1515"/>
                    <a:pt x="11173" y="1792"/>
                    <a:pt x="11296" y="2070"/>
                  </a:cubicBezTo>
                  <a:lnTo>
                    <a:pt x="11728" y="3397"/>
                  </a:lnTo>
                  <a:cubicBezTo>
                    <a:pt x="11753" y="3473"/>
                    <a:pt x="11842" y="3529"/>
                    <a:pt x="11941" y="3529"/>
                  </a:cubicBezTo>
                  <a:cubicBezTo>
                    <a:pt x="11962" y="3529"/>
                    <a:pt x="11984" y="3526"/>
                    <a:pt x="12006" y="3521"/>
                  </a:cubicBezTo>
                  <a:cubicBezTo>
                    <a:pt x="12098" y="3490"/>
                    <a:pt x="12160" y="3366"/>
                    <a:pt x="12129" y="3274"/>
                  </a:cubicBezTo>
                  <a:lnTo>
                    <a:pt x="11666" y="1947"/>
                  </a:lnTo>
                  <a:cubicBezTo>
                    <a:pt x="11512" y="1546"/>
                    <a:pt x="11296" y="1175"/>
                    <a:pt x="10987" y="867"/>
                  </a:cubicBezTo>
                  <a:cubicBezTo>
                    <a:pt x="10457" y="307"/>
                    <a:pt x="9730" y="0"/>
                    <a:pt x="89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98"/>
            <p:cNvSpPr/>
            <p:nvPr/>
          </p:nvSpPr>
          <p:spPr>
            <a:xfrm>
              <a:off x="7244588" y="2131031"/>
              <a:ext cx="55575" cy="70225"/>
            </a:xfrm>
            <a:custGeom>
              <a:avLst/>
              <a:gdLst/>
              <a:ahLst/>
              <a:cxnLst/>
              <a:rect l="l" t="t" r="r" b="b"/>
              <a:pathLst>
                <a:path w="2223" h="2809" extrusionOk="0">
                  <a:moveTo>
                    <a:pt x="1791" y="402"/>
                  </a:moveTo>
                  <a:cubicBezTo>
                    <a:pt x="1821" y="402"/>
                    <a:pt x="1821" y="433"/>
                    <a:pt x="1821" y="433"/>
                  </a:cubicBezTo>
                  <a:lnTo>
                    <a:pt x="1821" y="895"/>
                  </a:lnTo>
                  <a:lnTo>
                    <a:pt x="433" y="895"/>
                  </a:lnTo>
                  <a:lnTo>
                    <a:pt x="433" y="433"/>
                  </a:lnTo>
                  <a:cubicBezTo>
                    <a:pt x="402" y="433"/>
                    <a:pt x="433" y="402"/>
                    <a:pt x="463" y="402"/>
                  </a:cubicBezTo>
                  <a:close/>
                  <a:moveTo>
                    <a:pt x="1821" y="1297"/>
                  </a:moveTo>
                  <a:lnTo>
                    <a:pt x="1821" y="1698"/>
                  </a:lnTo>
                  <a:cubicBezTo>
                    <a:pt x="1821" y="2068"/>
                    <a:pt x="1513" y="2408"/>
                    <a:pt x="1112" y="2408"/>
                  </a:cubicBezTo>
                  <a:cubicBezTo>
                    <a:pt x="741" y="2408"/>
                    <a:pt x="402" y="2099"/>
                    <a:pt x="402" y="1698"/>
                  </a:cubicBezTo>
                  <a:lnTo>
                    <a:pt x="402" y="1297"/>
                  </a:lnTo>
                  <a:close/>
                  <a:moveTo>
                    <a:pt x="463" y="1"/>
                  </a:moveTo>
                  <a:cubicBezTo>
                    <a:pt x="217" y="1"/>
                    <a:pt x="1" y="186"/>
                    <a:pt x="1" y="433"/>
                  </a:cubicBezTo>
                  <a:lnTo>
                    <a:pt x="1" y="1698"/>
                  </a:lnTo>
                  <a:cubicBezTo>
                    <a:pt x="1" y="2439"/>
                    <a:pt x="556" y="2809"/>
                    <a:pt x="1112" y="2809"/>
                  </a:cubicBezTo>
                  <a:cubicBezTo>
                    <a:pt x="1667" y="2809"/>
                    <a:pt x="2223" y="2439"/>
                    <a:pt x="2223" y="1698"/>
                  </a:cubicBezTo>
                  <a:lnTo>
                    <a:pt x="2223" y="433"/>
                  </a:lnTo>
                  <a:cubicBezTo>
                    <a:pt x="2223" y="186"/>
                    <a:pt x="2037" y="1"/>
                    <a:pt x="1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98"/>
            <p:cNvSpPr/>
            <p:nvPr/>
          </p:nvSpPr>
          <p:spPr>
            <a:xfrm>
              <a:off x="7155488" y="2131031"/>
              <a:ext cx="57875" cy="71975"/>
            </a:xfrm>
            <a:custGeom>
              <a:avLst/>
              <a:gdLst/>
              <a:ahLst/>
              <a:cxnLst/>
              <a:rect l="l" t="t" r="r" b="b"/>
              <a:pathLst>
                <a:path w="2315" h="2879" extrusionOk="0">
                  <a:moveTo>
                    <a:pt x="1867" y="402"/>
                  </a:moveTo>
                  <a:cubicBezTo>
                    <a:pt x="1867" y="402"/>
                    <a:pt x="1898" y="433"/>
                    <a:pt x="1898" y="433"/>
                  </a:cubicBezTo>
                  <a:lnTo>
                    <a:pt x="1898" y="895"/>
                  </a:lnTo>
                  <a:lnTo>
                    <a:pt x="478" y="895"/>
                  </a:lnTo>
                  <a:lnTo>
                    <a:pt x="478" y="433"/>
                  </a:lnTo>
                  <a:cubicBezTo>
                    <a:pt x="478" y="433"/>
                    <a:pt x="509" y="402"/>
                    <a:pt x="509" y="402"/>
                  </a:cubicBezTo>
                  <a:close/>
                  <a:moveTo>
                    <a:pt x="1898" y="1297"/>
                  </a:moveTo>
                  <a:lnTo>
                    <a:pt x="1898" y="1698"/>
                  </a:lnTo>
                  <a:cubicBezTo>
                    <a:pt x="1898" y="2099"/>
                    <a:pt x="1589" y="2408"/>
                    <a:pt x="1188" y="2408"/>
                  </a:cubicBezTo>
                  <a:cubicBezTo>
                    <a:pt x="787" y="2408"/>
                    <a:pt x="478" y="2068"/>
                    <a:pt x="478" y="1698"/>
                  </a:cubicBezTo>
                  <a:lnTo>
                    <a:pt x="478" y="1297"/>
                  </a:lnTo>
                  <a:close/>
                  <a:moveTo>
                    <a:pt x="509" y="1"/>
                  </a:moveTo>
                  <a:cubicBezTo>
                    <a:pt x="262" y="1"/>
                    <a:pt x="46" y="186"/>
                    <a:pt x="46" y="433"/>
                  </a:cubicBezTo>
                  <a:lnTo>
                    <a:pt x="46" y="1698"/>
                  </a:lnTo>
                  <a:cubicBezTo>
                    <a:pt x="0" y="2485"/>
                    <a:pt x="579" y="2878"/>
                    <a:pt x="1157" y="2878"/>
                  </a:cubicBezTo>
                  <a:cubicBezTo>
                    <a:pt x="1736" y="2878"/>
                    <a:pt x="2315" y="2485"/>
                    <a:pt x="2268" y="1698"/>
                  </a:cubicBezTo>
                  <a:lnTo>
                    <a:pt x="2268" y="433"/>
                  </a:lnTo>
                  <a:cubicBezTo>
                    <a:pt x="2268" y="186"/>
                    <a:pt x="2083" y="1"/>
                    <a:pt x="1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5" name="Google Shape;15235;p98"/>
          <p:cNvGrpSpPr/>
          <p:nvPr/>
        </p:nvGrpSpPr>
        <p:grpSpPr>
          <a:xfrm>
            <a:off x="4070323" y="2850724"/>
            <a:ext cx="301700" cy="345675"/>
            <a:chOff x="5584988" y="4141656"/>
            <a:chExt cx="301700" cy="345675"/>
          </a:xfrm>
        </p:grpSpPr>
        <p:sp>
          <p:nvSpPr>
            <p:cNvPr id="15236" name="Google Shape;15236;p98"/>
            <p:cNvSpPr/>
            <p:nvPr/>
          </p:nvSpPr>
          <p:spPr>
            <a:xfrm>
              <a:off x="5682988" y="4403206"/>
              <a:ext cx="10825" cy="18550"/>
            </a:xfrm>
            <a:custGeom>
              <a:avLst/>
              <a:gdLst/>
              <a:ahLst/>
              <a:cxnLst/>
              <a:rect l="l" t="t" r="r" b="b"/>
              <a:pathLst>
                <a:path w="433" h="742" extrusionOk="0">
                  <a:moveTo>
                    <a:pt x="216" y="1"/>
                  </a:moveTo>
                  <a:cubicBezTo>
                    <a:pt x="93" y="1"/>
                    <a:pt x="0" y="63"/>
                    <a:pt x="31" y="186"/>
                  </a:cubicBezTo>
                  <a:lnTo>
                    <a:pt x="31" y="526"/>
                  </a:lnTo>
                  <a:cubicBezTo>
                    <a:pt x="31" y="649"/>
                    <a:pt x="93" y="742"/>
                    <a:pt x="216" y="742"/>
                  </a:cubicBezTo>
                  <a:cubicBezTo>
                    <a:pt x="340" y="742"/>
                    <a:pt x="432" y="649"/>
                    <a:pt x="432" y="526"/>
                  </a:cubicBezTo>
                  <a:lnTo>
                    <a:pt x="432" y="186"/>
                  </a:lnTo>
                  <a:cubicBezTo>
                    <a:pt x="432" y="94"/>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98"/>
            <p:cNvSpPr/>
            <p:nvPr/>
          </p:nvSpPr>
          <p:spPr>
            <a:xfrm>
              <a:off x="5777113" y="4403206"/>
              <a:ext cx="10050" cy="18550"/>
            </a:xfrm>
            <a:custGeom>
              <a:avLst/>
              <a:gdLst/>
              <a:ahLst/>
              <a:cxnLst/>
              <a:rect l="l" t="t" r="r" b="b"/>
              <a:pathLst>
                <a:path w="402" h="742" extrusionOk="0">
                  <a:moveTo>
                    <a:pt x="216" y="1"/>
                  </a:moveTo>
                  <a:cubicBezTo>
                    <a:pt x="93" y="1"/>
                    <a:pt x="0" y="63"/>
                    <a:pt x="0" y="186"/>
                  </a:cubicBezTo>
                  <a:lnTo>
                    <a:pt x="0" y="526"/>
                  </a:lnTo>
                  <a:cubicBezTo>
                    <a:pt x="0" y="649"/>
                    <a:pt x="93" y="742"/>
                    <a:pt x="216" y="742"/>
                  </a:cubicBezTo>
                  <a:cubicBezTo>
                    <a:pt x="340" y="742"/>
                    <a:pt x="401" y="649"/>
                    <a:pt x="401" y="526"/>
                  </a:cubicBezTo>
                  <a:lnTo>
                    <a:pt x="401" y="186"/>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98"/>
            <p:cNvSpPr/>
            <p:nvPr/>
          </p:nvSpPr>
          <p:spPr>
            <a:xfrm>
              <a:off x="5716538" y="4410856"/>
              <a:ext cx="37850" cy="15525"/>
            </a:xfrm>
            <a:custGeom>
              <a:avLst/>
              <a:gdLst/>
              <a:ahLst/>
              <a:cxnLst/>
              <a:rect l="l" t="t" r="r" b="b"/>
              <a:pathLst>
                <a:path w="1514" h="621" extrusionOk="0">
                  <a:moveTo>
                    <a:pt x="298" y="0"/>
                  </a:moveTo>
                  <a:cubicBezTo>
                    <a:pt x="141" y="0"/>
                    <a:pt x="0" y="180"/>
                    <a:pt x="140" y="343"/>
                  </a:cubicBezTo>
                  <a:cubicBezTo>
                    <a:pt x="294" y="497"/>
                    <a:pt x="510" y="621"/>
                    <a:pt x="757" y="621"/>
                  </a:cubicBezTo>
                  <a:cubicBezTo>
                    <a:pt x="1004" y="621"/>
                    <a:pt x="1220" y="497"/>
                    <a:pt x="1374" y="343"/>
                  </a:cubicBezTo>
                  <a:cubicBezTo>
                    <a:pt x="1513" y="180"/>
                    <a:pt x="1373" y="0"/>
                    <a:pt x="1216" y="0"/>
                  </a:cubicBezTo>
                  <a:cubicBezTo>
                    <a:pt x="1164" y="0"/>
                    <a:pt x="1111" y="20"/>
                    <a:pt x="1065" y="65"/>
                  </a:cubicBezTo>
                  <a:cubicBezTo>
                    <a:pt x="973" y="158"/>
                    <a:pt x="880" y="220"/>
                    <a:pt x="757" y="220"/>
                  </a:cubicBezTo>
                  <a:cubicBezTo>
                    <a:pt x="633" y="220"/>
                    <a:pt x="510" y="158"/>
                    <a:pt x="448" y="65"/>
                  </a:cubicBezTo>
                  <a:cubicBezTo>
                    <a:pt x="402" y="20"/>
                    <a:pt x="349"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98"/>
            <p:cNvSpPr/>
            <p:nvPr/>
          </p:nvSpPr>
          <p:spPr>
            <a:xfrm>
              <a:off x="5618938" y="4355856"/>
              <a:ext cx="233025" cy="104475"/>
            </a:xfrm>
            <a:custGeom>
              <a:avLst/>
              <a:gdLst/>
              <a:ahLst/>
              <a:cxnLst/>
              <a:rect l="l" t="t" r="r" b="b"/>
              <a:pathLst>
                <a:path w="9321" h="4179" extrusionOk="0">
                  <a:moveTo>
                    <a:pt x="3156" y="1"/>
                  </a:moveTo>
                  <a:cubicBezTo>
                    <a:pt x="2736" y="1"/>
                    <a:pt x="2335" y="131"/>
                    <a:pt x="2068" y="475"/>
                  </a:cubicBezTo>
                  <a:lnTo>
                    <a:pt x="1359" y="1401"/>
                  </a:lnTo>
                  <a:cubicBezTo>
                    <a:pt x="1297" y="1494"/>
                    <a:pt x="1297" y="1617"/>
                    <a:pt x="1389" y="1679"/>
                  </a:cubicBezTo>
                  <a:cubicBezTo>
                    <a:pt x="1431" y="1707"/>
                    <a:pt x="1479" y="1722"/>
                    <a:pt x="1525" y="1722"/>
                  </a:cubicBezTo>
                  <a:cubicBezTo>
                    <a:pt x="1580" y="1722"/>
                    <a:pt x="1633" y="1699"/>
                    <a:pt x="1667" y="1648"/>
                  </a:cubicBezTo>
                  <a:lnTo>
                    <a:pt x="2377" y="722"/>
                  </a:lnTo>
                  <a:cubicBezTo>
                    <a:pt x="2544" y="485"/>
                    <a:pt x="2819" y="399"/>
                    <a:pt x="3115" y="399"/>
                  </a:cubicBezTo>
                  <a:cubicBezTo>
                    <a:pt x="3475" y="399"/>
                    <a:pt x="3866" y="525"/>
                    <a:pt x="4136" y="661"/>
                  </a:cubicBezTo>
                  <a:cubicBezTo>
                    <a:pt x="4407" y="796"/>
                    <a:pt x="4677" y="922"/>
                    <a:pt x="5120" y="922"/>
                  </a:cubicBezTo>
                  <a:cubicBezTo>
                    <a:pt x="5486" y="922"/>
                    <a:pt x="5969" y="836"/>
                    <a:pt x="6667" y="599"/>
                  </a:cubicBezTo>
                  <a:cubicBezTo>
                    <a:pt x="6692" y="591"/>
                    <a:pt x="6716" y="587"/>
                    <a:pt x="6741" y="587"/>
                  </a:cubicBezTo>
                  <a:cubicBezTo>
                    <a:pt x="6807" y="587"/>
                    <a:pt x="6868" y="615"/>
                    <a:pt x="6914" y="661"/>
                  </a:cubicBezTo>
                  <a:lnTo>
                    <a:pt x="8518" y="2821"/>
                  </a:lnTo>
                  <a:cubicBezTo>
                    <a:pt x="8796" y="3191"/>
                    <a:pt x="8518" y="3747"/>
                    <a:pt x="8056" y="3747"/>
                  </a:cubicBezTo>
                  <a:lnTo>
                    <a:pt x="1266" y="3747"/>
                  </a:lnTo>
                  <a:cubicBezTo>
                    <a:pt x="803" y="3747"/>
                    <a:pt x="525" y="3191"/>
                    <a:pt x="803" y="2821"/>
                  </a:cubicBezTo>
                  <a:lnTo>
                    <a:pt x="1204" y="2296"/>
                  </a:lnTo>
                  <a:cubicBezTo>
                    <a:pt x="1316" y="2139"/>
                    <a:pt x="1168" y="1966"/>
                    <a:pt x="1019" y="1966"/>
                  </a:cubicBezTo>
                  <a:cubicBezTo>
                    <a:pt x="963" y="1966"/>
                    <a:pt x="907" y="1990"/>
                    <a:pt x="865" y="2049"/>
                  </a:cubicBezTo>
                  <a:lnTo>
                    <a:pt x="494" y="2574"/>
                  </a:lnTo>
                  <a:cubicBezTo>
                    <a:pt x="1" y="3253"/>
                    <a:pt x="464" y="4179"/>
                    <a:pt x="1297" y="4179"/>
                  </a:cubicBezTo>
                  <a:lnTo>
                    <a:pt x="8056" y="4179"/>
                  </a:lnTo>
                  <a:cubicBezTo>
                    <a:pt x="8858" y="4148"/>
                    <a:pt x="9321" y="3253"/>
                    <a:pt x="8858" y="2574"/>
                  </a:cubicBezTo>
                  <a:lnTo>
                    <a:pt x="7253" y="444"/>
                  </a:lnTo>
                  <a:cubicBezTo>
                    <a:pt x="7116" y="285"/>
                    <a:pt x="6929" y="193"/>
                    <a:pt x="6729" y="193"/>
                  </a:cubicBezTo>
                  <a:cubicBezTo>
                    <a:pt x="6658" y="193"/>
                    <a:pt x="6585" y="204"/>
                    <a:pt x="6512" y="228"/>
                  </a:cubicBezTo>
                  <a:cubicBezTo>
                    <a:pt x="5893" y="440"/>
                    <a:pt x="5479" y="516"/>
                    <a:pt x="5168" y="516"/>
                  </a:cubicBezTo>
                  <a:cubicBezTo>
                    <a:pt x="4797" y="516"/>
                    <a:pt x="4573" y="408"/>
                    <a:pt x="4321" y="290"/>
                  </a:cubicBezTo>
                  <a:cubicBezTo>
                    <a:pt x="3987" y="123"/>
                    <a:pt x="3563" y="1"/>
                    <a:pt x="3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98"/>
            <p:cNvSpPr/>
            <p:nvPr/>
          </p:nvSpPr>
          <p:spPr>
            <a:xfrm>
              <a:off x="5724638" y="4309856"/>
              <a:ext cx="50950" cy="44300"/>
            </a:xfrm>
            <a:custGeom>
              <a:avLst/>
              <a:gdLst/>
              <a:ahLst/>
              <a:cxnLst/>
              <a:rect l="l" t="t" r="r" b="b"/>
              <a:pathLst>
                <a:path w="2038" h="1772" extrusionOk="0">
                  <a:moveTo>
                    <a:pt x="896" y="402"/>
                  </a:moveTo>
                  <a:cubicBezTo>
                    <a:pt x="1297" y="433"/>
                    <a:pt x="1513" y="927"/>
                    <a:pt x="1204" y="1204"/>
                  </a:cubicBezTo>
                  <a:cubicBezTo>
                    <a:pt x="1103" y="1306"/>
                    <a:pt x="981" y="1351"/>
                    <a:pt x="864" y="1351"/>
                  </a:cubicBezTo>
                  <a:cubicBezTo>
                    <a:pt x="624" y="1351"/>
                    <a:pt x="402" y="1165"/>
                    <a:pt x="402" y="896"/>
                  </a:cubicBezTo>
                  <a:cubicBezTo>
                    <a:pt x="402" y="618"/>
                    <a:pt x="618" y="402"/>
                    <a:pt x="896" y="402"/>
                  </a:cubicBezTo>
                  <a:close/>
                  <a:moveTo>
                    <a:pt x="896" y="1"/>
                  </a:moveTo>
                  <a:cubicBezTo>
                    <a:pt x="402" y="1"/>
                    <a:pt x="1" y="402"/>
                    <a:pt x="1" y="896"/>
                  </a:cubicBezTo>
                  <a:cubicBezTo>
                    <a:pt x="1" y="1419"/>
                    <a:pt x="440" y="1772"/>
                    <a:pt x="897" y="1772"/>
                  </a:cubicBezTo>
                  <a:cubicBezTo>
                    <a:pt x="1113" y="1772"/>
                    <a:pt x="1334" y="1692"/>
                    <a:pt x="1513" y="1513"/>
                  </a:cubicBezTo>
                  <a:cubicBezTo>
                    <a:pt x="2038" y="957"/>
                    <a:pt x="1667" y="1"/>
                    <a:pt x="8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98"/>
            <p:cNvSpPr/>
            <p:nvPr/>
          </p:nvSpPr>
          <p:spPr>
            <a:xfrm>
              <a:off x="5708438" y="4259706"/>
              <a:ext cx="40925" cy="35125"/>
            </a:xfrm>
            <a:custGeom>
              <a:avLst/>
              <a:gdLst/>
              <a:ahLst/>
              <a:cxnLst/>
              <a:rect l="l" t="t" r="r" b="b"/>
              <a:pathLst>
                <a:path w="1637" h="1405" extrusionOk="0">
                  <a:moveTo>
                    <a:pt x="952" y="405"/>
                  </a:moveTo>
                  <a:cubicBezTo>
                    <a:pt x="1098" y="405"/>
                    <a:pt x="1235" y="515"/>
                    <a:pt x="1235" y="680"/>
                  </a:cubicBezTo>
                  <a:cubicBezTo>
                    <a:pt x="1235" y="865"/>
                    <a:pt x="1112" y="988"/>
                    <a:pt x="957" y="988"/>
                  </a:cubicBezTo>
                  <a:cubicBezTo>
                    <a:pt x="680" y="988"/>
                    <a:pt x="556" y="680"/>
                    <a:pt x="741" y="494"/>
                  </a:cubicBezTo>
                  <a:cubicBezTo>
                    <a:pt x="803" y="433"/>
                    <a:pt x="878" y="405"/>
                    <a:pt x="952" y="405"/>
                  </a:cubicBezTo>
                  <a:close/>
                  <a:moveTo>
                    <a:pt x="957" y="1"/>
                  </a:moveTo>
                  <a:cubicBezTo>
                    <a:pt x="309" y="1"/>
                    <a:pt x="1" y="741"/>
                    <a:pt x="464" y="1204"/>
                  </a:cubicBezTo>
                  <a:cubicBezTo>
                    <a:pt x="601" y="1342"/>
                    <a:pt x="771" y="1405"/>
                    <a:pt x="938" y="1405"/>
                  </a:cubicBezTo>
                  <a:cubicBezTo>
                    <a:pt x="1293" y="1405"/>
                    <a:pt x="1636" y="1121"/>
                    <a:pt x="1636" y="680"/>
                  </a:cubicBezTo>
                  <a:cubicBezTo>
                    <a:pt x="1636" y="309"/>
                    <a:pt x="1328"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98"/>
            <p:cNvSpPr/>
            <p:nvPr/>
          </p:nvSpPr>
          <p:spPr>
            <a:xfrm>
              <a:off x="5584988" y="4141656"/>
              <a:ext cx="301700" cy="345675"/>
            </a:xfrm>
            <a:custGeom>
              <a:avLst/>
              <a:gdLst/>
              <a:ahLst/>
              <a:cxnLst/>
              <a:rect l="l" t="t" r="r" b="b"/>
              <a:pathLst>
                <a:path w="12068" h="13827" extrusionOk="0">
                  <a:moveTo>
                    <a:pt x="7586" y="430"/>
                  </a:moveTo>
                  <a:cubicBezTo>
                    <a:pt x="8706" y="430"/>
                    <a:pt x="8706" y="2164"/>
                    <a:pt x="7586" y="2164"/>
                  </a:cubicBezTo>
                  <a:cubicBezTo>
                    <a:pt x="7558" y="2164"/>
                    <a:pt x="7529" y="2163"/>
                    <a:pt x="7500" y="2161"/>
                  </a:cubicBezTo>
                  <a:lnTo>
                    <a:pt x="4507" y="2161"/>
                  </a:lnTo>
                  <a:cubicBezTo>
                    <a:pt x="4044" y="2161"/>
                    <a:pt x="3642" y="1760"/>
                    <a:pt x="3642" y="1297"/>
                  </a:cubicBezTo>
                  <a:cubicBezTo>
                    <a:pt x="3642" y="803"/>
                    <a:pt x="4044" y="433"/>
                    <a:pt x="4507" y="433"/>
                  </a:cubicBezTo>
                  <a:lnTo>
                    <a:pt x="7500" y="433"/>
                  </a:lnTo>
                  <a:cubicBezTo>
                    <a:pt x="7529" y="431"/>
                    <a:pt x="7558" y="430"/>
                    <a:pt x="7586" y="430"/>
                  </a:cubicBezTo>
                  <a:close/>
                  <a:moveTo>
                    <a:pt x="4537" y="1"/>
                  </a:moveTo>
                  <a:cubicBezTo>
                    <a:pt x="2994" y="32"/>
                    <a:pt x="2809" y="2285"/>
                    <a:pt x="4352" y="2532"/>
                  </a:cubicBezTo>
                  <a:lnTo>
                    <a:pt x="4352" y="4908"/>
                  </a:lnTo>
                  <a:cubicBezTo>
                    <a:pt x="4321" y="5556"/>
                    <a:pt x="4105" y="6204"/>
                    <a:pt x="3642" y="6698"/>
                  </a:cubicBezTo>
                  <a:lnTo>
                    <a:pt x="988" y="10494"/>
                  </a:lnTo>
                  <a:cubicBezTo>
                    <a:pt x="1" y="11883"/>
                    <a:pt x="957" y="13796"/>
                    <a:pt x="2624" y="13827"/>
                  </a:cubicBezTo>
                  <a:lnTo>
                    <a:pt x="9414" y="13827"/>
                  </a:lnTo>
                  <a:cubicBezTo>
                    <a:pt x="11080" y="13796"/>
                    <a:pt x="12068" y="11883"/>
                    <a:pt x="11080" y="10494"/>
                  </a:cubicBezTo>
                  <a:lnTo>
                    <a:pt x="9444" y="8148"/>
                  </a:lnTo>
                  <a:cubicBezTo>
                    <a:pt x="9393" y="8097"/>
                    <a:pt x="9333" y="8074"/>
                    <a:pt x="9274" y="8074"/>
                  </a:cubicBezTo>
                  <a:cubicBezTo>
                    <a:pt x="9225" y="8074"/>
                    <a:pt x="9177" y="8090"/>
                    <a:pt x="9136" y="8117"/>
                  </a:cubicBezTo>
                  <a:cubicBezTo>
                    <a:pt x="9043" y="8179"/>
                    <a:pt x="9043" y="8303"/>
                    <a:pt x="9105" y="8395"/>
                  </a:cubicBezTo>
                  <a:lnTo>
                    <a:pt x="10741" y="10741"/>
                  </a:lnTo>
                  <a:cubicBezTo>
                    <a:pt x="11543" y="11852"/>
                    <a:pt x="10771" y="13395"/>
                    <a:pt x="9414" y="13395"/>
                  </a:cubicBezTo>
                  <a:lnTo>
                    <a:pt x="2624" y="13395"/>
                  </a:lnTo>
                  <a:cubicBezTo>
                    <a:pt x="1266" y="13364"/>
                    <a:pt x="494" y="11852"/>
                    <a:pt x="1297" y="10741"/>
                  </a:cubicBezTo>
                  <a:lnTo>
                    <a:pt x="3951" y="6914"/>
                  </a:lnTo>
                  <a:cubicBezTo>
                    <a:pt x="4445" y="6358"/>
                    <a:pt x="4723" y="5649"/>
                    <a:pt x="4723" y="4908"/>
                  </a:cubicBezTo>
                  <a:lnTo>
                    <a:pt x="4723" y="2562"/>
                  </a:lnTo>
                  <a:lnTo>
                    <a:pt x="7315" y="2562"/>
                  </a:lnTo>
                  <a:lnTo>
                    <a:pt x="7315" y="4908"/>
                  </a:lnTo>
                  <a:cubicBezTo>
                    <a:pt x="7315" y="5649"/>
                    <a:pt x="7593" y="6358"/>
                    <a:pt x="8086" y="6914"/>
                  </a:cubicBezTo>
                  <a:lnTo>
                    <a:pt x="8642" y="7747"/>
                  </a:lnTo>
                  <a:cubicBezTo>
                    <a:pt x="8676" y="7798"/>
                    <a:pt x="8729" y="7821"/>
                    <a:pt x="8785" y="7821"/>
                  </a:cubicBezTo>
                  <a:cubicBezTo>
                    <a:pt x="8830" y="7821"/>
                    <a:pt x="8878" y="7806"/>
                    <a:pt x="8920" y="7778"/>
                  </a:cubicBezTo>
                  <a:cubicBezTo>
                    <a:pt x="9012" y="7716"/>
                    <a:pt x="9043" y="7593"/>
                    <a:pt x="8981" y="7500"/>
                  </a:cubicBezTo>
                  <a:lnTo>
                    <a:pt x="8395" y="6698"/>
                  </a:lnTo>
                  <a:cubicBezTo>
                    <a:pt x="7963" y="6204"/>
                    <a:pt x="7716" y="5556"/>
                    <a:pt x="7716" y="4908"/>
                  </a:cubicBezTo>
                  <a:lnTo>
                    <a:pt x="7716" y="2532"/>
                  </a:lnTo>
                  <a:cubicBezTo>
                    <a:pt x="9259" y="2285"/>
                    <a:pt x="9074" y="32"/>
                    <a:pt x="7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3" name="Google Shape;15243;p98"/>
          <p:cNvGrpSpPr/>
          <p:nvPr/>
        </p:nvGrpSpPr>
        <p:grpSpPr>
          <a:xfrm>
            <a:off x="4057973" y="3418117"/>
            <a:ext cx="326400" cy="344725"/>
            <a:chOff x="7065588" y="3581531"/>
            <a:chExt cx="326400" cy="344725"/>
          </a:xfrm>
        </p:grpSpPr>
        <p:sp>
          <p:nvSpPr>
            <p:cNvPr id="15244" name="Google Shape;15244;p98"/>
            <p:cNvSpPr/>
            <p:nvPr/>
          </p:nvSpPr>
          <p:spPr>
            <a:xfrm>
              <a:off x="7170513" y="3671031"/>
              <a:ext cx="10075" cy="18725"/>
            </a:xfrm>
            <a:custGeom>
              <a:avLst/>
              <a:gdLst/>
              <a:ahLst/>
              <a:cxnLst/>
              <a:rect l="l" t="t" r="r" b="b"/>
              <a:pathLst>
                <a:path w="403" h="749" extrusionOk="0">
                  <a:moveTo>
                    <a:pt x="201" y="0"/>
                  </a:moveTo>
                  <a:cubicBezTo>
                    <a:pt x="109" y="0"/>
                    <a:pt x="16" y="62"/>
                    <a:pt x="1" y="185"/>
                  </a:cubicBezTo>
                  <a:lnTo>
                    <a:pt x="1" y="587"/>
                  </a:lnTo>
                  <a:cubicBezTo>
                    <a:pt x="16" y="695"/>
                    <a:pt x="109" y="749"/>
                    <a:pt x="201" y="749"/>
                  </a:cubicBezTo>
                  <a:cubicBezTo>
                    <a:pt x="294" y="749"/>
                    <a:pt x="387" y="695"/>
                    <a:pt x="402" y="587"/>
                  </a:cubicBezTo>
                  <a:lnTo>
                    <a:pt x="402" y="185"/>
                  </a:lnTo>
                  <a:cubicBezTo>
                    <a:pt x="387" y="62"/>
                    <a:pt x="294"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98"/>
            <p:cNvSpPr/>
            <p:nvPr/>
          </p:nvSpPr>
          <p:spPr>
            <a:xfrm>
              <a:off x="7276988" y="3671031"/>
              <a:ext cx="10825" cy="19300"/>
            </a:xfrm>
            <a:custGeom>
              <a:avLst/>
              <a:gdLst/>
              <a:ahLst/>
              <a:cxnLst/>
              <a:rect l="l" t="t" r="r" b="b"/>
              <a:pathLst>
                <a:path w="433" h="772" extrusionOk="0">
                  <a:moveTo>
                    <a:pt x="217" y="0"/>
                  </a:moveTo>
                  <a:cubicBezTo>
                    <a:pt x="93" y="0"/>
                    <a:pt x="1" y="62"/>
                    <a:pt x="32" y="185"/>
                  </a:cubicBezTo>
                  <a:lnTo>
                    <a:pt x="32" y="587"/>
                  </a:lnTo>
                  <a:cubicBezTo>
                    <a:pt x="1" y="679"/>
                    <a:pt x="93" y="772"/>
                    <a:pt x="217" y="772"/>
                  </a:cubicBezTo>
                  <a:cubicBezTo>
                    <a:pt x="340" y="772"/>
                    <a:pt x="433" y="679"/>
                    <a:pt x="433" y="587"/>
                  </a:cubicBezTo>
                  <a:lnTo>
                    <a:pt x="433" y="185"/>
                  </a:lnTo>
                  <a:cubicBezTo>
                    <a:pt x="433"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98"/>
            <p:cNvSpPr/>
            <p:nvPr/>
          </p:nvSpPr>
          <p:spPr>
            <a:xfrm>
              <a:off x="7207938" y="3679431"/>
              <a:ext cx="41125" cy="16125"/>
            </a:xfrm>
            <a:custGeom>
              <a:avLst/>
              <a:gdLst/>
              <a:ahLst/>
              <a:cxnLst/>
              <a:rect l="l" t="t" r="r" b="b"/>
              <a:pathLst>
                <a:path w="1645" h="645" extrusionOk="0">
                  <a:moveTo>
                    <a:pt x="298" y="0"/>
                  </a:moveTo>
                  <a:cubicBezTo>
                    <a:pt x="141" y="0"/>
                    <a:pt x="0" y="181"/>
                    <a:pt x="140" y="343"/>
                  </a:cubicBezTo>
                  <a:cubicBezTo>
                    <a:pt x="325" y="544"/>
                    <a:pt x="572" y="644"/>
                    <a:pt x="818" y="644"/>
                  </a:cubicBezTo>
                  <a:cubicBezTo>
                    <a:pt x="1065" y="644"/>
                    <a:pt x="1312" y="544"/>
                    <a:pt x="1497" y="343"/>
                  </a:cubicBezTo>
                  <a:lnTo>
                    <a:pt x="1528" y="343"/>
                  </a:lnTo>
                  <a:cubicBezTo>
                    <a:pt x="1644" y="181"/>
                    <a:pt x="1498" y="0"/>
                    <a:pt x="1353" y="0"/>
                  </a:cubicBezTo>
                  <a:cubicBezTo>
                    <a:pt x="1305" y="0"/>
                    <a:pt x="1258" y="20"/>
                    <a:pt x="1220" y="65"/>
                  </a:cubicBezTo>
                  <a:cubicBezTo>
                    <a:pt x="1127" y="189"/>
                    <a:pt x="973" y="251"/>
                    <a:pt x="818" y="251"/>
                  </a:cubicBezTo>
                  <a:cubicBezTo>
                    <a:pt x="664" y="251"/>
                    <a:pt x="541" y="189"/>
                    <a:pt x="448" y="65"/>
                  </a:cubicBezTo>
                  <a:cubicBezTo>
                    <a:pt x="402" y="20"/>
                    <a:pt x="349"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98"/>
            <p:cNvSpPr/>
            <p:nvPr/>
          </p:nvSpPr>
          <p:spPr>
            <a:xfrm>
              <a:off x="7065588" y="3581531"/>
              <a:ext cx="326400" cy="344725"/>
            </a:xfrm>
            <a:custGeom>
              <a:avLst/>
              <a:gdLst/>
              <a:ahLst/>
              <a:cxnLst/>
              <a:rect l="l" t="t" r="r" b="b"/>
              <a:pathLst>
                <a:path w="13056" h="13789" extrusionOk="0">
                  <a:moveTo>
                    <a:pt x="1389" y="0"/>
                  </a:moveTo>
                  <a:cubicBezTo>
                    <a:pt x="155" y="31"/>
                    <a:pt x="1" y="1790"/>
                    <a:pt x="1204" y="2037"/>
                  </a:cubicBezTo>
                  <a:cubicBezTo>
                    <a:pt x="1328" y="2747"/>
                    <a:pt x="1575" y="3426"/>
                    <a:pt x="1883" y="4074"/>
                  </a:cubicBezTo>
                  <a:cubicBezTo>
                    <a:pt x="2747" y="5710"/>
                    <a:pt x="4044" y="7099"/>
                    <a:pt x="5648" y="8055"/>
                  </a:cubicBezTo>
                  <a:lnTo>
                    <a:pt x="5648" y="13333"/>
                  </a:lnTo>
                  <a:cubicBezTo>
                    <a:pt x="5648" y="13601"/>
                    <a:pt x="5876" y="13789"/>
                    <a:pt x="6131" y="13789"/>
                  </a:cubicBezTo>
                  <a:cubicBezTo>
                    <a:pt x="6227" y="13789"/>
                    <a:pt x="6327" y="13762"/>
                    <a:pt x="6420" y="13703"/>
                  </a:cubicBezTo>
                  <a:lnTo>
                    <a:pt x="6945" y="13271"/>
                  </a:lnTo>
                  <a:cubicBezTo>
                    <a:pt x="7222" y="13055"/>
                    <a:pt x="7377" y="12715"/>
                    <a:pt x="7377" y="12376"/>
                  </a:cubicBezTo>
                  <a:lnTo>
                    <a:pt x="7377" y="11388"/>
                  </a:lnTo>
                  <a:cubicBezTo>
                    <a:pt x="7377" y="11265"/>
                    <a:pt x="7284" y="11172"/>
                    <a:pt x="7161" y="11172"/>
                  </a:cubicBezTo>
                  <a:cubicBezTo>
                    <a:pt x="7068" y="11172"/>
                    <a:pt x="6975" y="11265"/>
                    <a:pt x="6975" y="11388"/>
                  </a:cubicBezTo>
                  <a:lnTo>
                    <a:pt x="6975" y="12376"/>
                  </a:lnTo>
                  <a:cubicBezTo>
                    <a:pt x="6975" y="12592"/>
                    <a:pt x="6852" y="12808"/>
                    <a:pt x="6698" y="12962"/>
                  </a:cubicBezTo>
                  <a:lnTo>
                    <a:pt x="6173" y="13394"/>
                  </a:lnTo>
                  <a:cubicBezTo>
                    <a:pt x="6156" y="13403"/>
                    <a:pt x="6138" y="13406"/>
                    <a:pt x="6119" y="13406"/>
                  </a:cubicBezTo>
                  <a:cubicBezTo>
                    <a:pt x="6068" y="13406"/>
                    <a:pt x="6019" y="13378"/>
                    <a:pt x="6019" y="13333"/>
                  </a:cubicBezTo>
                  <a:lnTo>
                    <a:pt x="6019" y="7932"/>
                  </a:lnTo>
                  <a:cubicBezTo>
                    <a:pt x="6019" y="7839"/>
                    <a:pt x="5988" y="7777"/>
                    <a:pt x="5926" y="7747"/>
                  </a:cubicBezTo>
                  <a:cubicBezTo>
                    <a:pt x="4352" y="6852"/>
                    <a:pt x="3056" y="5494"/>
                    <a:pt x="2254" y="3889"/>
                  </a:cubicBezTo>
                  <a:cubicBezTo>
                    <a:pt x="1945" y="3303"/>
                    <a:pt x="1729" y="2685"/>
                    <a:pt x="1605" y="2037"/>
                  </a:cubicBezTo>
                  <a:lnTo>
                    <a:pt x="3426" y="2037"/>
                  </a:lnTo>
                  <a:cubicBezTo>
                    <a:pt x="3550" y="2037"/>
                    <a:pt x="3642" y="1945"/>
                    <a:pt x="3642" y="1821"/>
                  </a:cubicBezTo>
                  <a:cubicBezTo>
                    <a:pt x="3642" y="1729"/>
                    <a:pt x="3550" y="1636"/>
                    <a:pt x="3426" y="1636"/>
                  </a:cubicBezTo>
                  <a:lnTo>
                    <a:pt x="1389" y="1636"/>
                  </a:lnTo>
                  <a:cubicBezTo>
                    <a:pt x="618" y="1574"/>
                    <a:pt x="618" y="463"/>
                    <a:pt x="1389" y="402"/>
                  </a:cubicBezTo>
                  <a:lnTo>
                    <a:pt x="11666" y="402"/>
                  </a:lnTo>
                  <a:cubicBezTo>
                    <a:pt x="11686" y="400"/>
                    <a:pt x="11704" y="399"/>
                    <a:pt x="11723" y="399"/>
                  </a:cubicBezTo>
                  <a:cubicBezTo>
                    <a:pt x="12512" y="399"/>
                    <a:pt x="12512" y="1638"/>
                    <a:pt x="11723" y="1638"/>
                  </a:cubicBezTo>
                  <a:cubicBezTo>
                    <a:pt x="11704" y="1638"/>
                    <a:pt x="11686" y="1637"/>
                    <a:pt x="11666" y="1636"/>
                  </a:cubicBezTo>
                  <a:lnTo>
                    <a:pt x="4260" y="1636"/>
                  </a:lnTo>
                  <a:cubicBezTo>
                    <a:pt x="4167" y="1636"/>
                    <a:pt x="4074" y="1729"/>
                    <a:pt x="4074" y="1821"/>
                  </a:cubicBezTo>
                  <a:cubicBezTo>
                    <a:pt x="4074" y="1945"/>
                    <a:pt x="4167" y="2037"/>
                    <a:pt x="4260" y="2037"/>
                  </a:cubicBezTo>
                  <a:lnTo>
                    <a:pt x="11450" y="2037"/>
                  </a:lnTo>
                  <a:cubicBezTo>
                    <a:pt x="11296" y="2685"/>
                    <a:pt x="11080" y="3303"/>
                    <a:pt x="10771" y="3889"/>
                  </a:cubicBezTo>
                  <a:cubicBezTo>
                    <a:pt x="9969" y="5494"/>
                    <a:pt x="8673" y="6852"/>
                    <a:pt x="7099" y="7747"/>
                  </a:cubicBezTo>
                  <a:cubicBezTo>
                    <a:pt x="7037" y="7777"/>
                    <a:pt x="7006" y="7839"/>
                    <a:pt x="7006" y="7932"/>
                  </a:cubicBezTo>
                  <a:lnTo>
                    <a:pt x="7006" y="10555"/>
                  </a:lnTo>
                  <a:cubicBezTo>
                    <a:pt x="7006" y="10678"/>
                    <a:pt x="7099" y="10771"/>
                    <a:pt x="7191" y="10771"/>
                  </a:cubicBezTo>
                  <a:cubicBezTo>
                    <a:pt x="7315" y="10771"/>
                    <a:pt x="7407" y="10678"/>
                    <a:pt x="7407" y="10555"/>
                  </a:cubicBezTo>
                  <a:lnTo>
                    <a:pt x="7407" y="8055"/>
                  </a:lnTo>
                  <a:cubicBezTo>
                    <a:pt x="9012" y="7099"/>
                    <a:pt x="10308" y="5710"/>
                    <a:pt x="11142" y="4074"/>
                  </a:cubicBezTo>
                  <a:cubicBezTo>
                    <a:pt x="11481" y="3426"/>
                    <a:pt x="11728" y="2747"/>
                    <a:pt x="11852" y="2037"/>
                  </a:cubicBezTo>
                  <a:cubicBezTo>
                    <a:pt x="13055" y="1790"/>
                    <a:pt x="12901" y="31"/>
                    <a:pt x="11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8" name="Google Shape;15248;p98"/>
          <p:cNvGrpSpPr/>
          <p:nvPr/>
        </p:nvGrpSpPr>
        <p:grpSpPr>
          <a:xfrm>
            <a:off x="3303674" y="3418005"/>
            <a:ext cx="345675" cy="344950"/>
            <a:chOff x="3294263" y="3582256"/>
            <a:chExt cx="345675" cy="344950"/>
          </a:xfrm>
        </p:grpSpPr>
        <p:sp>
          <p:nvSpPr>
            <p:cNvPr id="15249" name="Google Shape;15249;p98"/>
            <p:cNvSpPr/>
            <p:nvPr/>
          </p:nvSpPr>
          <p:spPr>
            <a:xfrm>
              <a:off x="3526513" y="3727206"/>
              <a:ext cx="10050" cy="22550"/>
            </a:xfrm>
            <a:custGeom>
              <a:avLst/>
              <a:gdLst/>
              <a:ahLst/>
              <a:cxnLst/>
              <a:rect l="l" t="t" r="r" b="b"/>
              <a:pathLst>
                <a:path w="402" h="902" extrusionOk="0">
                  <a:moveTo>
                    <a:pt x="169" y="0"/>
                  </a:moveTo>
                  <a:cubicBezTo>
                    <a:pt x="70" y="0"/>
                    <a:pt x="0" y="84"/>
                    <a:pt x="0" y="191"/>
                  </a:cubicBezTo>
                  <a:lnTo>
                    <a:pt x="0" y="716"/>
                  </a:lnTo>
                  <a:cubicBezTo>
                    <a:pt x="0" y="809"/>
                    <a:pt x="93" y="901"/>
                    <a:pt x="216" y="901"/>
                  </a:cubicBezTo>
                  <a:cubicBezTo>
                    <a:pt x="309" y="901"/>
                    <a:pt x="401" y="809"/>
                    <a:pt x="401" y="716"/>
                  </a:cubicBezTo>
                  <a:lnTo>
                    <a:pt x="401" y="191"/>
                  </a:lnTo>
                  <a:cubicBezTo>
                    <a:pt x="401" y="99"/>
                    <a:pt x="309" y="6"/>
                    <a:pt x="216" y="6"/>
                  </a:cubicBezTo>
                  <a:cubicBezTo>
                    <a:pt x="200" y="2"/>
                    <a:pt x="184"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98"/>
            <p:cNvSpPr/>
            <p:nvPr/>
          </p:nvSpPr>
          <p:spPr>
            <a:xfrm>
              <a:off x="3397663" y="3727206"/>
              <a:ext cx="10050" cy="22550"/>
            </a:xfrm>
            <a:custGeom>
              <a:avLst/>
              <a:gdLst/>
              <a:ahLst/>
              <a:cxnLst/>
              <a:rect l="l" t="t" r="r" b="b"/>
              <a:pathLst>
                <a:path w="402" h="902" extrusionOk="0">
                  <a:moveTo>
                    <a:pt x="140" y="0"/>
                  </a:moveTo>
                  <a:cubicBezTo>
                    <a:pt x="47" y="0"/>
                    <a:pt x="0" y="84"/>
                    <a:pt x="0" y="191"/>
                  </a:cubicBezTo>
                  <a:lnTo>
                    <a:pt x="0" y="716"/>
                  </a:lnTo>
                  <a:cubicBezTo>
                    <a:pt x="0" y="809"/>
                    <a:pt x="93" y="901"/>
                    <a:pt x="185" y="901"/>
                  </a:cubicBezTo>
                  <a:cubicBezTo>
                    <a:pt x="309" y="901"/>
                    <a:pt x="402" y="809"/>
                    <a:pt x="402" y="716"/>
                  </a:cubicBezTo>
                  <a:lnTo>
                    <a:pt x="402" y="191"/>
                  </a:lnTo>
                  <a:cubicBezTo>
                    <a:pt x="402" y="99"/>
                    <a:pt x="309" y="6"/>
                    <a:pt x="185" y="6"/>
                  </a:cubicBezTo>
                  <a:cubicBezTo>
                    <a:pt x="169" y="2"/>
                    <a:pt x="154" y="0"/>
                    <a:pt x="1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98"/>
            <p:cNvSpPr/>
            <p:nvPr/>
          </p:nvSpPr>
          <p:spPr>
            <a:xfrm>
              <a:off x="3448238" y="3758556"/>
              <a:ext cx="35850" cy="15100"/>
            </a:xfrm>
            <a:custGeom>
              <a:avLst/>
              <a:gdLst/>
              <a:ahLst/>
              <a:cxnLst/>
              <a:rect l="l" t="t" r="r" b="b"/>
              <a:pathLst>
                <a:path w="1434" h="604" extrusionOk="0">
                  <a:moveTo>
                    <a:pt x="289" y="1"/>
                  </a:moveTo>
                  <a:cubicBezTo>
                    <a:pt x="135" y="1"/>
                    <a:pt x="0" y="189"/>
                    <a:pt x="138" y="326"/>
                  </a:cubicBezTo>
                  <a:cubicBezTo>
                    <a:pt x="307" y="511"/>
                    <a:pt x="531" y="604"/>
                    <a:pt x="755" y="604"/>
                  </a:cubicBezTo>
                  <a:cubicBezTo>
                    <a:pt x="979" y="604"/>
                    <a:pt x="1202" y="511"/>
                    <a:pt x="1372" y="326"/>
                  </a:cubicBezTo>
                  <a:cubicBezTo>
                    <a:pt x="1434" y="264"/>
                    <a:pt x="1434" y="141"/>
                    <a:pt x="1372" y="48"/>
                  </a:cubicBezTo>
                  <a:lnTo>
                    <a:pt x="1341" y="79"/>
                  </a:lnTo>
                  <a:cubicBezTo>
                    <a:pt x="1295" y="33"/>
                    <a:pt x="1241" y="10"/>
                    <a:pt x="1191" y="10"/>
                  </a:cubicBezTo>
                  <a:cubicBezTo>
                    <a:pt x="1141" y="10"/>
                    <a:pt x="1094" y="33"/>
                    <a:pt x="1063" y="79"/>
                  </a:cubicBezTo>
                  <a:cubicBezTo>
                    <a:pt x="971" y="172"/>
                    <a:pt x="878" y="203"/>
                    <a:pt x="755" y="203"/>
                  </a:cubicBezTo>
                  <a:cubicBezTo>
                    <a:pt x="631" y="203"/>
                    <a:pt x="508" y="172"/>
                    <a:pt x="446" y="79"/>
                  </a:cubicBezTo>
                  <a:cubicBezTo>
                    <a:pt x="398" y="23"/>
                    <a:pt x="342"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98"/>
            <p:cNvSpPr/>
            <p:nvPr/>
          </p:nvSpPr>
          <p:spPr>
            <a:xfrm>
              <a:off x="3294263" y="3582256"/>
              <a:ext cx="345675" cy="344950"/>
            </a:xfrm>
            <a:custGeom>
              <a:avLst/>
              <a:gdLst/>
              <a:ahLst/>
              <a:cxnLst/>
              <a:rect l="l" t="t" r="r" b="b"/>
              <a:pathLst>
                <a:path w="13827" h="13798" extrusionOk="0">
                  <a:moveTo>
                    <a:pt x="4904" y="2531"/>
                  </a:moveTo>
                  <a:cubicBezTo>
                    <a:pt x="4936" y="2531"/>
                    <a:pt x="4968" y="2532"/>
                    <a:pt x="5000" y="2533"/>
                  </a:cubicBezTo>
                  <a:cubicBezTo>
                    <a:pt x="5556" y="2564"/>
                    <a:pt x="6081" y="2625"/>
                    <a:pt x="6636" y="2780"/>
                  </a:cubicBezTo>
                  <a:cubicBezTo>
                    <a:pt x="7253" y="2903"/>
                    <a:pt x="7871" y="2996"/>
                    <a:pt x="8519" y="3027"/>
                  </a:cubicBezTo>
                  <a:cubicBezTo>
                    <a:pt x="9074" y="3027"/>
                    <a:pt x="9630" y="2903"/>
                    <a:pt x="10124" y="2687"/>
                  </a:cubicBezTo>
                  <a:cubicBezTo>
                    <a:pt x="10167" y="2665"/>
                    <a:pt x="10211" y="2655"/>
                    <a:pt x="10252" y="2655"/>
                  </a:cubicBezTo>
                  <a:cubicBezTo>
                    <a:pt x="10327" y="2655"/>
                    <a:pt x="10392" y="2689"/>
                    <a:pt x="10432" y="2749"/>
                  </a:cubicBezTo>
                  <a:cubicBezTo>
                    <a:pt x="10802" y="3150"/>
                    <a:pt x="11111" y="3613"/>
                    <a:pt x="11327" y="4107"/>
                  </a:cubicBezTo>
                  <a:lnTo>
                    <a:pt x="2562" y="4107"/>
                  </a:lnTo>
                  <a:cubicBezTo>
                    <a:pt x="2686" y="3891"/>
                    <a:pt x="2840" y="3644"/>
                    <a:pt x="2994" y="3459"/>
                  </a:cubicBezTo>
                  <a:cubicBezTo>
                    <a:pt x="3468" y="2867"/>
                    <a:pt x="4167" y="2531"/>
                    <a:pt x="4904" y="2531"/>
                  </a:cubicBezTo>
                  <a:close/>
                  <a:moveTo>
                    <a:pt x="1451" y="5372"/>
                  </a:moveTo>
                  <a:lnTo>
                    <a:pt x="1482" y="5496"/>
                  </a:lnTo>
                  <a:cubicBezTo>
                    <a:pt x="1513" y="5742"/>
                    <a:pt x="1575" y="5958"/>
                    <a:pt x="1667" y="6175"/>
                  </a:cubicBezTo>
                  <a:cubicBezTo>
                    <a:pt x="1667" y="6329"/>
                    <a:pt x="1667" y="6452"/>
                    <a:pt x="1698" y="6607"/>
                  </a:cubicBezTo>
                  <a:cubicBezTo>
                    <a:pt x="1698" y="6823"/>
                    <a:pt x="1760" y="7039"/>
                    <a:pt x="1791" y="7255"/>
                  </a:cubicBezTo>
                  <a:cubicBezTo>
                    <a:pt x="1266" y="7224"/>
                    <a:pt x="865" y="6792"/>
                    <a:pt x="865" y="6267"/>
                  </a:cubicBezTo>
                  <a:cubicBezTo>
                    <a:pt x="865" y="5989"/>
                    <a:pt x="988" y="5712"/>
                    <a:pt x="1204" y="5526"/>
                  </a:cubicBezTo>
                  <a:cubicBezTo>
                    <a:pt x="1297" y="5465"/>
                    <a:pt x="1359" y="5403"/>
                    <a:pt x="1451" y="5372"/>
                  </a:cubicBezTo>
                  <a:close/>
                  <a:moveTo>
                    <a:pt x="12376" y="5403"/>
                  </a:moveTo>
                  <a:cubicBezTo>
                    <a:pt x="13302" y="5835"/>
                    <a:pt x="13025" y="7255"/>
                    <a:pt x="11975" y="7286"/>
                  </a:cubicBezTo>
                  <a:lnTo>
                    <a:pt x="12006" y="7255"/>
                  </a:lnTo>
                  <a:cubicBezTo>
                    <a:pt x="12037" y="7100"/>
                    <a:pt x="12099" y="6915"/>
                    <a:pt x="12099" y="6730"/>
                  </a:cubicBezTo>
                  <a:cubicBezTo>
                    <a:pt x="12130" y="6545"/>
                    <a:pt x="12130" y="6391"/>
                    <a:pt x="12160" y="6205"/>
                  </a:cubicBezTo>
                  <a:cubicBezTo>
                    <a:pt x="12253" y="5928"/>
                    <a:pt x="12315" y="5681"/>
                    <a:pt x="12346" y="5403"/>
                  </a:cubicBezTo>
                  <a:close/>
                  <a:moveTo>
                    <a:pt x="11636" y="4508"/>
                  </a:moveTo>
                  <a:cubicBezTo>
                    <a:pt x="11759" y="4508"/>
                    <a:pt x="11852" y="4539"/>
                    <a:pt x="11944" y="4601"/>
                  </a:cubicBezTo>
                  <a:cubicBezTo>
                    <a:pt x="12006" y="4724"/>
                    <a:pt x="12037" y="4878"/>
                    <a:pt x="12006" y="5033"/>
                  </a:cubicBezTo>
                  <a:lnTo>
                    <a:pt x="12006" y="5064"/>
                  </a:lnTo>
                  <a:lnTo>
                    <a:pt x="10895" y="5064"/>
                  </a:lnTo>
                  <a:cubicBezTo>
                    <a:pt x="10679" y="5125"/>
                    <a:pt x="10679" y="5372"/>
                    <a:pt x="10895" y="5434"/>
                  </a:cubicBezTo>
                  <a:lnTo>
                    <a:pt x="11944" y="5434"/>
                  </a:lnTo>
                  <a:lnTo>
                    <a:pt x="11913" y="5557"/>
                  </a:lnTo>
                  <a:cubicBezTo>
                    <a:pt x="11821" y="6020"/>
                    <a:pt x="11636" y="6452"/>
                    <a:pt x="11327" y="6853"/>
                  </a:cubicBezTo>
                  <a:cubicBezTo>
                    <a:pt x="10957" y="7286"/>
                    <a:pt x="10432" y="7532"/>
                    <a:pt x="9877" y="7532"/>
                  </a:cubicBezTo>
                  <a:cubicBezTo>
                    <a:pt x="9841" y="7535"/>
                    <a:pt x="9805" y="7536"/>
                    <a:pt x="9769" y="7536"/>
                  </a:cubicBezTo>
                  <a:cubicBezTo>
                    <a:pt x="9312" y="7536"/>
                    <a:pt x="8862" y="7356"/>
                    <a:pt x="8519" y="7070"/>
                  </a:cubicBezTo>
                  <a:cubicBezTo>
                    <a:pt x="8025" y="6637"/>
                    <a:pt x="7624" y="6082"/>
                    <a:pt x="6914" y="6082"/>
                  </a:cubicBezTo>
                  <a:cubicBezTo>
                    <a:pt x="6327" y="6082"/>
                    <a:pt x="5895" y="6452"/>
                    <a:pt x="5525" y="6853"/>
                  </a:cubicBezTo>
                  <a:cubicBezTo>
                    <a:pt x="5100" y="7279"/>
                    <a:pt x="4515" y="7521"/>
                    <a:pt x="3907" y="7521"/>
                  </a:cubicBezTo>
                  <a:cubicBezTo>
                    <a:pt x="3809" y="7521"/>
                    <a:pt x="3710" y="7514"/>
                    <a:pt x="3612" y="7502"/>
                  </a:cubicBezTo>
                  <a:cubicBezTo>
                    <a:pt x="2655" y="7316"/>
                    <a:pt x="2099" y="6452"/>
                    <a:pt x="1914" y="5588"/>
                  </a:cubicBezTo>
                  <a:lnTo>
                    <a:pt x="1883" y="5465"/>
                  </a:lnTo>
                  <a:lnTo>
                    <a:pt x="10093" y="5465"/>
                  </a:lnTo>
                  <a:cubicBezTo>
                    <a:pt x="10105" y="5468"/>
                    <a:pt x="10116" y="5470"/>
                    <a:pt x="10127" y="5470"/>
                  </a:cubicBezTo>
                  <a:cubicBezTo>
                    <a:pt x="10297" y="5470"/>
                    <a:pt x="10297" y="5058"/>
                    <a:pt x="10127" y="5058"/>
                  </a:cubicBezTo>
                  <a:cubicBezTo>
                    <a:pt x="10116" y="5058"/>
                    <a:pt x="10105" y="5060"/>
                    <a:pt x="10093" y="5064"/>
                  </a:cubicBezTo>
                  <a:lnTo>
                    <a:pt x="1822" y="5064"/>
                  </a:lnTo>
                  <a:cubicBezTo>
                    <a:pt x="1791" y="4971"/>
                    <a:pt x="1791" y="4878"/>
                    <a:pt x="1822" y="4755"/>
                  </a:cubicBezTo>
                  <a:cubicBezTo>
                    <a:pt x="1853" y="4601"/>
                    <a:pt x="1976" y="4508"/>
                    <a:pt x="2099" y="4508"/>
                  </a:cubicBezTo>
                  <a:close/>
                  <a:moveTo>
                    <a:pt x="6914" y="6514"/>
                  </a:moveTo>
                  <a:cubicBezTo>
                    <a:pt x="7500" y="6514"/>
                    <a:pt x="7871" y="7039"/>
                    <a:pt x="8272" y="7409"/>
                  </a:cubicBezTo>
                  <a:cubicBezTo>
                    <a:pt x="8704" y="7779"/>
                    <a:pt x="9259" y="7995"/>
                    <a:pt x="9846" y="7995"/>
                  </a:cubicBezTo>
                  <a:cubicBezTo>
                    <a:pt x="10494" y="7965"/>
                    <a:pt x="11111" y="7687"/>
                    <a:pt x="11574" y="7224"/>
                  </a:cubicBezTo>
                  <a:lnTo>
                    <a:pt x="11636" y="7131"/>
                  </a:lnTo>
                  <a:lnTo>
                    <a:pt x="11574" y="7409"/>
                  </a:lnTo>
                  <a:cubicBezTo>
                    <a:pt x="11327" y="8181"/>
                    <a:pt x="10895" y="8921"/>
                    <a:pt x="10309" y="9508"/>
                  </a:cubicBezTo>
                  <a:cubicBezTo>
                    <a:pt x="9383" y="10403"/>
                    <a:pt x="8179" y="10896"/>
                    <a:pt x="6914" y="10896"/>
                  </a:cubicBezTo>
                  <a:cubicBezTo>
                    <a:pt x="6327" y="10896"/>
                    <a:pt x="5741" y="10773"/>
                    <a:pt x="5186" y="10557"/>
                  </a:cubicBezTo>
                  <a:cubicBezTo>
                    <a:pt x="3766" y="10032"/>
                    <a:pt x="2686" y="8859"/>
                    <a:pt x="2285" y="7409"/>
                  </a:cubicBezTo>
                  <a:cubicBezTo>
                    <a:pt x="2285" y="7409"/>
                    <a:pt x="2223" y="7224"/>
                    <a:pt x="2192" y="7131"/>
                  </a:cubicBezTo>
                  <a:lnTo>
                    <a:pt x="2192" y="7131"/>
                  </a:lnTo>
                  <a:lnTo>
                    <a:pt x="2254" y="7224"/>
                  </a:lnTo>
                  <a:cubicBezTo>
                    <a:pt x="2717" y="7687"/>
                    <a:pt x="3334" y="7995"/>
                    <a:pt x="4013" y="7995"/>
                  </a:cubicBezTo>
                  <a:cubicBezTo>
                    <a:pt x="4568" y="7995"/>
                    <a:pt x="5124" y="7779"/>
                    <a:pt x="5556" y="7409"/>
                  </a:cubicBezTo>
                  <a:cubicBezTo>
                    <a:pt x="5957" y="7070"/>
                    <a:pt x="6327" y="6514"/>
                    <a:pt x="6914" y="6514"/>
                  </a:cubicBezTo>
                  <a:close/>
                  <a:moveTo>
                    <a:pt x="7624" y="11236"/>
                  </a:moveTo>
                  <a:cubicBezTo>
                    <a:pt x="7469" y="11544"/>
                    <a:pt x="7222" y="11760"/>
                    <a:pt x="6914" y="11915"/>
                  </a:cubicBezTo>
                  <a:cubicBezTo>
                    <a:pt x="6605" y="11791"/>
                    <a:pt x="6327" y="11544"/>
                    <a:pt x="6173" y="11267"/>
                  </a:cubicBezTo>
                  <a:cubicBezTo>
                    <a:pt x="6266" y="11267"/>
                    <a:pt x="6760" y="11298"/>
                    <a:pt x="6914" y="11298"/>
                  </a:cubicBezTo>
                  <a:cubicBezTo>
                    <a:pt x="7161" y="11298"/>
                    <a:pt x="7377" y="11267"/>
                    <a:pt x="7624" y="11236"/>
                  </a:cubicBezTo>
                  <a:close/>
                  <a:moveTo>
                    <a:pt x="7901" y="11514"/>
                  </a:moveTo>
                  <a:lnTo>
                    <a:pt x="7901" y="13365"/>
                  </a:lnTo>
                  <a:lnTo>
                    <a:pt x="5865" y="13365"/>
                  </a:lnTo>
                  <a:lnTo>
                    <a:pt x="5895" y="11514"/>
                  </a:lnTo>
                  <a:cubicBezTo>
                    <a:pt x="6111" y="11884"/>
                    <a:pt x="6451" y="12162"/>
                    <a:pt x="6883" y="12285"/>
                  </a:cubicBezTo>
                  <a:lnTo>
                    <a:pt x="6945" y="12285"/>
                  </a:lnTo>
                  <a:cubicBezTo>
                    <a:pt x="7346" y="12162"/>
                    <a:pt x="7685" y="11884"/>
                    <a:pt x="7901" y="11514"/>
                  </a:cubicBezTo>
                  <a:close/>
                  <a:moveTo>
                    <a:pt x="5155" y="10989"/>
                  </a:moveTo>
                  <a:cubicBezTo>
                    <a:pt x="5247" y="11020"/>
                    <a:pt x="5371" y="11051"/>
                    <a:pt x="5494" y="11082"/>
                  </a:cubicBezTo>
                  <a:lnTo>
                    <a:pt x="5494" y="13396"/>
                  </a:lnTo>
                  <a:lnTo>
                    <a:pt x="4939" y="13396"/>
                  </a:lnTo>
                  <a:lnTo>
                    <a:pt x="4939" y="12625"/>
                  </a:lnTo>
                  <a:cubicBezTo>
                    <a:pt x="4939" y="12501"/>
                    <a:pt x="4846" y="12409"/>
                    <a:pt x="4754" y="12409"/>
                  </a:cubicBezTo>
                  <a:cubicBezTo>
                    <a:pt x="4630" y="12409"/>
                    <a:pt x="4538" y="12501"/>
                    <a:pt x="4538" y="12625"/>
                  </a:cubicBezTo>
                  <a:lnTo>
                    <a:pt x="4538" y="13396"/>
                  </a:lnTo>
                  <a:lnTo>
                    <a:pt x="4013" y="13396"/>
                  </a:lnTo>
                  <a:cubicBezTo>
                    <a:pt x="4105" y="12470"/>
                    <a:pt x="4507" y="11637"/>
                    <a:pt x="5155" y="10989"/>
                  </a:cubicBezTo>
                  <a:close/>
                  <a:moveTo>
                    <a:pt x="8673" y="10989"/>
                  </a:moveTo>
                  <a:cubicBezTo>
                    <a:pt x="9321" y="11637"/>
                    <a:pt x="9722" y="12470"/>
                    <a:pt x="9784" y="13396"/>
                  </a:cubicBezTo>
                  <a:lnTo>
                    <a:pt x="9259" y="13396"/>
                  </a:lnTo>
                  <a:lnTo>
                    <a:pt x="9259" y="12625"/>
                  </a:lnTo>
                  <a:cubicBezTo>
                    <a:pt x="9259" y="12501"/>
                    <a:pt x="9167" y="12409"/>
                    <a:pt x="9043" y="12409"/>
                  </a:cubicBezTo>
                  <a:cubicBezTo>
                    <a:pt x="8951" y="12409"/>
                    <a:pt x="8858" y="12501"/>
                    <a:pt x="8858" y="12625"/>
                  </a:cubicBezTo>
                  <a:lnTo>
                    <a:pt x="8858" y="13396"/>
                  </a:lnTo>
                  <a:lnTo>
                    <a:pt x="8334" y="13396"/>
                  </a:lnTo>
                  <a:lnTo>
                    <a:pt x="8334" y="11112"/>
                  </a:lnTo>
                  <a:cubicBezTo>
                    <a:pt x="8457" y="11082"/>
                    <a:pt x="8550" y="11020"/>
                    <a:pt x="8673" y="10989"/>
                  </a:cubicBezTo>
                  <a:close/>
                  <a:moveTo>
                    <a:pt x="6793" y="1"/>
                  </a:moveTo>
                  <a:cubicBezTo>
                    <a:pt x="5384" y="1"/>
                    <a:pt x="4013" y="523"/>
                    <a:pt x="2933" y="1453"/>
                  </a:cubicBezTo>
                  <a:cubicBezTo>
                    <a:pt x="2764" y="1598"/>
                    <a:pt x="2897" y="1818"/>
                    <a:pt x="3067" y="1818"/>
                  </a:cubicBezTo>
                  <a:cubicBezTo>
                    <a:pt x="3114" y="1818"/>
                    <a:pt x="3164" y="1801"/>
                    <a:pt x="3210" y="1761"/>
                  </a:cubicBezTo>
                  <a:cubicBezTo>
                    <a:pt x="4229" y="866"/>
                    <a:pt x="5525" y="373"/>
                    <a:pt x="6914" y="373"/>
                  </a:cubicBezTo>
                  <a:cubicBezTo>
                    <a:pt x="7716" y="373"/>
                    <a:pt x="8550" y="465"/>
                    <a:pt x="9352" y="589"/>
                  </a:cubicBezTo>
                  <a:cubicBezTo>
                    <a:pt x="9832" y="674"/>
                    <a:pt x="10236" y="741"/>
                    <a:pt x="10590" y="741"/>
                  </a:cubicBezTo>
                  <a:cubicBezTo>
                    <a:pt x="10873" y="741"/>
                    <a:pt x="11125" y="698"/>
                    <a:pt x="11358" y="589"/>
                  </a:cubicBezTo>
                  <a:cubicBezTo>
                    <a:pt x="11389" y="589"/>
                    <a:pt x="11451" y="589"/>
                    <a:pt x="11451" y="619"/>
                  </a:cubicBezTo>
                  <a:cubicBezTo>
                    <a:pt x="11605" y="866"/>
                    <a:pt x="11728" y="1329"/>
                    <a:pt x="11420" y="2008"/>
                  </a:cubicBezTo>
                  <a:cubicBezTo>
                    <a:pt x="11296" y="2255"/>
                    <a:pt x="11327" y="2502"/>
                    <a:pt x="11481" y="2718"/>
                  </a:cubicBezTo>
                  <a:cubicBezTo>
                    <a:pt x="11975" y="3397"/>
                    <a:pt x="12315" y="4169"/>
                    <a:pt x="12469" y="5002"/>
                  </a:cubicBezTo>
                  <a:lnTo>
                    <a:pt x="12407" y="4971"/>
                  </a:lnTo>
                  <a:lnTo>
                    <a:pt x="12407" y="4878"/>
                  </a:lnTo>
                  <a:cubicBezTo>
                    <a:pt x="12438" y="4693"/>
                    <a:pt x="12346" y="4508"/>
                    <a:pt x="12222" y="4354"/>
                  </a:cubicBezTo>
                  <a:cubicBezTo>
                    <a:pt x="12099" y="4230"/>
                    <a:pt x="11944" y="4138"/>
                    <a:pt x="11759" y="4138"/>
                  </a:cubicBezTo>
                  <a:cubicBezTo>
                    <a:pt x="11543" y="3520"/>
                    <a:pt x="11173" y="2965"/>
                    <a:pt x="10741" y="2471"/>
                  </a:cubicBezTo>
                  <a:cubicBezTo>
                    <a:pt x="10599" y="2329"/>
                    <a:pt x="10417" y="2254"/>
                    <a:pt x="10239" y="2254"/>
                  </a:cubicBezTo>
                  <a:cubicBezTo>
                    <a:pt x="10146" y="2254"/>
                    <a:pt x="10054" y="2274"/>
                    <a:pt x="9969" y="2317"/>
                  </a:cubicBezTo>
                  <a:cubicBezTo>
                    <a:pt x="9506" y="2533"/>
                    <a:pt x="9012" y="2625"/>
                    <a:pt x="8519" y="2625"/>
                  </a:cubicBezTo>
                  <a:cubicBezTo>
                    <a:pt x="7901" y="2595"/>
                    <a:pt x="7315" y="2533"/>
                    <a:pt x="6729" y="2379"/>
                  </a:cubicBezTo>
                  <a:cubicBezTo>
                    <a:pt x="6142" y="2255"/>
                    <a:pt x="5556" y="2163"/>
                    <a:pt x="5000" y="2132"/>
                  </a:cubicBezTo>
                  <a:cubicBezTo>
                    <a:pt x="4968" y="2131"/>
                    <a:pt x="4936" y="2130"/>
                    <a:pt x="4904" y="2130"/>
                  </a:cubicBezTo>
                  <a:cubicBezTo>
                    <a:pt x="4044" y="2130"/>
                    <a:pt x="3221" y="2527"/>
                    <a:pt x="2686" y="3212"/>
                  </a:cubicBezTo>
                  <a:cubicBezTo>
                    <a:pt x="2439" y="3490"/>
                    <a:pt x="2223" y="3798"/>
                    <a:pt x="2069" y="4107"/>
                  </a:cubicBezTo>
                  <a:cubicBezTo>
                    <a:pt x="1883" y="4138"/>
                    <a:pt x="1698" y="4199"/>
                    <a:pt x="1575" y="4354"/>
                  </a:cubicBezTo>
                  <a:cubicBezTo>
                    <a:pt x="1420" y="4508"/>
                    <a:pt x="1359" y="4724"/>
                    <a:pt x="1390" y="4971"/>
                  </a:cubicBezTo>
                  <a:lnTo>
                    <a:pt x="1328" y="4971"/>
                  </a:lnTo>
                  <a:cubicBezTo>
                    <a:pt x="1513" y="3983"/>
                    <a:pt x="1976" y="3058"/>
                    <a:pt x="2655" y="2317"/>
                  </a:cubicBezTo>
                  <a:cubicBezTo>
                    <a:pt x="2770" y="2156"/>
                    <a:pt x="2628" y="1961"/>
                    <a:pt x="2484" y="1961"/>
                  </a:cubicBezTo>
                  <a:cubicBezTo>
                    <a:pt x="2435" y="1961"/>
                    <a:pt x="2386" y="1984"/>
                    <a:pt x="2346" y="2039"/>
                  </a:cubicBezTo>
                  <a:cubicBezTo>
                    <a:pt x="1544" y="2934"/>
                    <a:pt x="1019" y="4076"/>
                    <a:pt x="865" y="5280"/>
                  </a:cubicBezTo>
                  <a:cubicBezTo>
                    <a:pt x="1" y="6175"/>
                    <a:pt x="618" y="7656"/>
                    <a:pt x="1853" y="7656"/>
                  </a:cubicBezTo>
                  <a:lnTo>
                    <a:pt x="1914" y="7656"/>
                  </a:lnTo>
                  <a:cubicBezTo>
                    <a:pt x="2161" y="8458"/>
                    <a:pt x="2624" y="9199"/>
                    <a:pt x="3241" y="9785"/>
                  </a:cubicBezTo>
                  <a:cubicBezTo>
                    <a:pt x="3673" y="10217"/>
                    <a:pt x="4198" y="10557"/>
                    <a:pt x="4754" y="10835"/>
                  </a:cubicBezTo>
                  <a:cubicBezTo>
                    <a:pt x="4044" y="11575"/>
                    <a:pt x="3643" y="12563"/>
                    <a:pt x="3612" y="13581"/>
                  </a:cubicBezTo>
                  <a:cubicBezTo>
                    <a:pt x="3612" y="13705"/>
                    <a:pt x="3704" y="13797"/>
                    <a:pt x="3828" y="13797"/>
                  </a:cubicBezTo>
                  <a:lnTo>
                    <a:pt x="10000" y="13797"/>
                  </a:lnTo>
                  <a:cubicBezTo>
                    <a:pt x="10093" y="13797"/>
                    <a:pt x="10185" y="13705"/>
                    <a:pt x="10185" y="13581"/>
                  </a:cubicBezTo>
                  <a:cubicBezTo>
                    <a:pt x="10185" y="12563"/>
                    <a:pt x="9784" y="11575"/>
                    <a:pt x="9074" y="10835"/>
                  </a:cubicBezTo>
                  <a:cubicBezTo>
                    <a:pt x="10432" y="10217"/>
                    <a:pt x="11451" y="9076"/>
                    <a:pt x="11913" y="7656"/>
                  </a:cubicBezTo>
                  <a:lnTo>
                    <a:pt x="11944" y="7656"/>
                  </a:lnTo>
                  <a:cubicBezTo>
                    <a:pt x="13210" y="7656"/>
                    <a:pt x="13827" y="6175"/>
                    <a:pt x="12932" y="5280"/>
                  </a:cubicBezTo>
                  <a:cubicBezTo>
                    <a:pt x="12808" y="4261"/>
                    <a:pt x="12407" y="3304"/>
                    <a:pt x="11821" y="2471"/>
                  </a:cubicBezTo>
                  <a:cubicBezTo>
                    <a:pt x="11759" y="2379"/>
                    <a:pt x="11759" y="2255"/>
                    <a:pt x="11790" y="2193"/>
                  </a:cubicBezTo>
                  <a:cubicBezTo>
                    <a:pt x="12222" y="1268"/>
                    <a:pt x="11975" y="681"/>
                    <a:pt x="11821" y="403"/>
                  </a:cubicBezTo>
                  <a:cubicBezTo>
                    <a:pt x="11734" y="252"/>
                    <a:pt x="11572" y="177"/>
                    <a:pt x="11409" y="177"/>
                  </a:cubicBezTo>
                  <a:cubicBezTo>
                    <a:pt x="11339" y="177"/>
                    <a:pt x="11268" y="190"/>
                    <a:pt x="11204" y="218"/>
                  </a:cubicBezTo>
                  <a:cubicBezTo>
                    <a:pt x="11021" y="296"/>
                    <a:pt x="10816" y="325"/>
                    <a:pt x="10580" y="325"/>
                  </a:cubicBezTo>
                  <a:cubicBezTo>
                    <a:pt x="10258" y="325"/>
                    <a:pt x="9877" y="272"/>
                    <a:pt x="9414" y="218"/>
                  </a:cubicBezTo>
                  <a:cubicBezTo>
                    <a:pt x="8580" y="64"/>
                    <a:pt x="7747" y="2"/>
                    <a:pt x="6914" y="2"/>
                  </a:cubicBezTo>
                  <a:cubicBezTo>
                    <a:pt x="6873" y="1"/>
                    <a:pt x="6833" y="1"/>
                    <a:pt x="67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3" name="Google Shape;15253;p98"/>
          <p:cNvGrpSpPr/>
          <p:nvPr/>
        </p:nvGrpSpPr>
        <p:grpSpPr>
          <a:xfrm>
            <a:off x="2527499" y="3418230"/>
            <a:ext cx="360325" cy="344500"/>
            <a:chOff x="4038813" y="2463956"/>
            <a:chExt cx="360325" cy="344500"/>
          </a:xfrm>
        </p:grpSpPr>
        <p:grpSp>
          <p:nvGrpSpPr>
            <p:cNvPr id="15254" name="Google Shape;15254;p98"/>
            <p:cNvGrpSpPr/>
            <p:nvPr/>
          </p:nvGrpSpPr>
          <p:grpSpPr>
            <a:xfrm>
              <a:off x="4038813" y="2575656"/>
              <a:ext cx="360325" cy="232800"/>
              <a:chOff x="4038813" y="2575656"/>
              <a:chExt cx="360325" cy="232800"/>
            </a:xfrm>
          </p:grpSpPr>
          <p:sp>
            <p:nvSpPr>
              <p:cNvPr id="15255" name="Google Shape;15255;p98"/>
              <p:cNvSpPr/>
              <p:nvPr/>
            </p:nvSpPr>
            <p:spPr>
              <a:xfrm>
                <a:off x="4087413" y="2682481"/>
                <a:ext cx="17775" cy="16625"/>
              </a:xfrm>
              <a:custGeom>
                <a:avLst/>
                <a:gdLst/>
                <a:ahLst/>
                <a:cxnLst/>
                <a:rect l="l" t="t" r="r" b="b"/>
                <a:pathLst>
                  <a:path w="711" h="665" extrusionOk="0">
                    <a:moveTo>
                      <a:pt x="479" y="1"/>
                    </a:moveTo>
                    <a:cubicBezTo>
                      <a:pt x="425" y="1"/>
                      <a:pt x="371" y="24"/>
                      <a:pt x="340" y="70"/>
                    </a:cubicBezTo>
                    <a:lnTo>
                      <a:pt x="63" y="317"/>
                    </a:lnTo>
                    <a:cubicBezTo>
                      <a:pt x="1" y="410"/>
                      <a:pt x="1" y="533"/>
                      <a:pt x="63" y="595"/>
                    </a:cubicBezTo>
                    <a:cubicBezTo>
                      <a:pt x="109" y="641"/>
                      <a:pt x="163" y="664"/>
                      <a:pt x="213" y="664"/>
                    </a:cubicBezTo>
                    <a:cubicBezTo>
                      <a:pt x="263" y="664"/>
                      <a:pt x="309" y="641"/>
                      <a:pt x="340" y="595"/>
                    </a:cubicBezTo>
                    <a:lnTo>
                      <a:pt x="618" y="348"/>
                    </a:lnTo>
                    <a:cubicBezTo>
                      <a:pt x="711" y="255"/>
                      <a:pt x="711" y="132"/>
                      <a:pt x="618" y="70"/>
                    </a:cubicBezTo>
                    <a:cubicBezTo>
                      <a:pt x="587" y="24"/>
                      <a:pt x="533"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98"/>
              <p:cNvSpPr/>
              <p:nvPr/>
            </p:nvSpPr>
            <p:spPr>
              <a:xfrm>
                <a:off x="4161488" y="2755781"/>
                <a:ext cx="17775" cy="16800"/>
              </a:xfrm>
              <a:custGeom>
                <a:avLst/>
                <a:gdLst/>
                <a:ahLst/>
                <a:cxnLst/>
                <a:rect l="l" t="t" r="r" b="b"/>
                <a:pathLst>
                  <a:path w="711" h="672" extrusionOk="0">
                    <a:moveTo>
                      <a:pt x="479" y="1"/>
                    </a:moveTo>
                    <a:cubicBezTo>
                      <a:pt x="425" y="1"/>
                      <a:pt x="371" y="24"/>
                      <a:pt x="340" y="70"/>
                    </a:cubicBezTo>
                    <a:lnTo>
                      <a:pt x="62" y="348"/>
                    </a:lnTo>
                    <a:cubicBezTo>
                      <a:pt x="1" y="410"/>
                      <a:pt x="1" y="533"/>
                      <a:pt x="62" y="626"/>
                    </a:cubicBezTo>
                    <a:cubicBezTo>
                      <a:pt x="109" y="657"/>
                      <a:pt x="163" y="672"/>
                      <a:pt x="213" y="672"/>
                    </a:cubicBezTo>
                    <a:cubicBezTo>
                      <a:pt x="263" y="672"/>
                      <a:pt x="309" y="657"/>
                      <a:pt x="340" y="626"/>
                    </a:cubicBezTo>
                    <a:lnTo>
                      <a:pt x="618" y="348"/>
                    </a:lnTo>
                    <a:cubicBezTo>
                      <a:pt x="710" y="286"/>
                      <a:pt x="710" y="163"/>
                      <a:pt x="618" y="70"/>
                    </a:cubicBezTo>
                    <a:cubicBezTo>
                      <a:pt x="587" y="24"/>
                      <a:pt x="533"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98"/>
              <p:cNvSpPr/>
              <p:nvPr/>
            </p:nvSpPr>
            <p:spPr>
              <a:xfrm>
                <a:off x="4115213" y="2715856"/>
                <a:ext cx="29625" cy="28700"/>
              </a:xfrm>
              <a:custGeom>
                <a:avLst/>
                <a:gdLst/>
                <a:ahLst/>
                <a:cxnLst/>
                <a:rect l="l" t="t" r="r" b="b"/>
                <a:pathLst>
                  <a:path w="1185" h="1148" extrusionOk="0">
                    <a:moveTo>
                      <a:pt x="247" y="1"/>
                    </a:moveTo>
                    <a:cubicBezTo>
                      <a:pt x="123" y="1"/>
                      <a:pt x="31" y="93"/>
                      <a:pt x="31" y="186"/>
                    </a:cubicBezTo>
                    <a:cubicBezTo>
                      <a:pt x="1" y="723"/>
                      <a:pt x="403" y="1144"/>
                      <a:pt x="932" y="1144"/>
                    </a:cubicBezTo>
                    <a:cubicBezTo>
                      <a:pt x="950" y="1144"/>
                      <a:pt x="969" y="1144"/>
                      <a:pt x="987" y="1142"/>
                    </a:cubicBezTo>
                    <a:cubicBezTo>
                      <a:pt x="999" y="1146"/>
                      <a:pt x="1011" y="1148"/>
                      <a:pt x="1021" y="1148"/>
                    </a:cubicBezTo>
                    <a:cubicBezTo>
                      <a:pt x="1184" y="1148"/>
                      <a:pt x="1166" y="761"/>
                      <a:pt x="1006" y="761"/>
                    </a:cubicBezTo>
                    <a:cubicBezTo>
                      <a:pt x="991" y="761"/>
                      <a:pt x="974" y="765"/>
                      <a:pt x="957" y="772"/>
                    </a:cubicBezTo>
                    <a:cubicBezTo>
                      <a:pt x="648" y="772"/>
                      <a:pt x="432" y="525"/>
                      <a:pt x="432" y="248"/>
                    </a:cubicBezTo>
                    <a:cubicBezTo>
                      <a:pt x="432" y="124"/>
                      <a:pt x="370" y="31"/>
                      <a:pt x="247" y="31"/>
                    </a:cubicBezTo>
                    <a:lnTo>
                      <a:pt x="24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98"/>
              <p:cNvSpPr/>
              <p:nvPr/>
            </p:nvSpPr>
            <p:spPr>
              <a:xfrm>
                <a:off x="4038813" y="2575656"/>
                <a:ext cx="360325" cy="232800"/>
              </a:xfrm>
              <a:custGeom>
                <a:avLst/>
                <a:gdLst/>
                <a:ahLst/>
                <a:cxnLst/>
                <a:rect l="l" t="t" r="r" b="b"/>
                <a:pathLst>
                  <a:path w="14413" h="9312" extrusionOk="0">
                    <a:moveTo>
                      <a:pt x="12253" y="1458"/>
                    </a:moveTo>
                    <a:cubicBezTo>
                      <a:pt x="12353" y="1458"/>
                      <a:pt x="12453" y="1504"/>
                      <a:pt x="12530" y="1597"/>
                    </a:cubicBezTo>
                    <a:lnTo>
                      <a:pt x="13796" y="2862"/>
                    </a:lnTo>
                    <a:cubicBezTo>
                      <a:pt x="13981" y="3016"/>
                      <a:pt x="13981" y="3263"/>
                      <a:pt x="13796" y="3417"/>
                    </a:cubicBezTo>
                    <a:lnTo>
                      <a:pt x="12530" y="4683"/>
                    </a:lnTo>
                    <a:lnTo>
                      <a:pt x="10710" y="2862"/>
                    </a:lnTo>
                    <a:lnTo>
                      <a:pt x="11975" y="1597"/>
                    </a:lnTo>
                    <a:cubicBezTo>
                      <a:pt x="12052" y="1504"/>
                      <a:pt x="12152" y="1458"/>
                      <a:pt x="12253" y="1458"/>
                    </a:cubicBezTo>
                    <a:close/>
                    <a:moveTo>
                      <a:pt x="2021" y="1"/>
                    </a:moveTo>
                    <a:cubicBezTo>
                      <a:pt x="1975" y="1"/>
                      <a:pt x="1927" y="17"/>
                      <a:pt x="1883" y="54"/>
                    </a:cubicBezTo>
                    <a:cubicBezTo>
                      <a:pt x="1" y="2276"/>
                      <a:pt x="155" y="5578"/>
                      <a:pt x="2161" y="7645"/>
                    </a:cubicBezTo>
                    <a:cubicBezTo>
                      <a:pt x="3241" y="8726"/>
                      <a:pt x="4661" y="9312"/>
                      <a:pt x="6142" y="9312"/>
                    </a:cubicBezTo>
                    <a:cubicBezTo>
                      <a:pt x="7623" y="9312"/>
                      <a:pt x="9074" y="8726"/>
                      <a:pt x="10123" y="7645"/>
                    </a:cubicBezTo>
                    <a:lnTo>
                      <a:pt x="14104" y="3664"/>
                    </a:lnTo>
                    <a:cubicBezTo>
                      <a:pt x="14413" y="3356"/>
                      <a:pt x="14413" y="2862"/>
                      <a:pt x="14104" y="2553"/>
                    </a:cubicBezTo>
                    <a:lnTo>
                      <a:pt x="12839" y="1288"/>
                    </a:lnTo>
                    <a:cubicBezTo>
                      <a:pt x="12669" y="1134"/>
                      <a:pt x="12461" y="1057"/>
                      <a:pt x="12257" y="1057"/>
                    </a:cubicBezTo>
                    <a:cubicBezTo>
                      <a:pt x="12052" y="1057"/>
                      <a:pt x="11851" y="1134"/>
                      <a:pt x="11697" y="1288"/>
                    </a:cubicBezTo>
                    <a:lnTo>
                      <a:pt x="8025" y="4930"/>
                    </a:lnTo>
                    <a:cubicBezTo>
                      <a:pt x="7963" y="5022"/>
                      <a:pt x="7963" y="5146"/>
                      <a:pt x="8025" y="5207"/>
                    </a:cubicBezTo>
                    <a:cubicBezTo>
                      <a:pt x="8071" y="5254"/>
                      <a:pt x="8125" y="5277"/>
                      <a:pt x="8179" y="5277"/>
                    </a:cubicBezTo>
                    <a:cubicBezTo>
                      <a:pt x="8233" y="5277"/>
                      <a:pt x="8287" y="5254"/>
                      <a:pt x="8333" y="5207"/>
                    </a:cubicBezTo>
                    <a:lnTo>
                      <a:pt x="10401" y="3140"/>
                    </a:lnTo>
                    <a:lnTo>
                      <a:pt x="12253" y="4961"/>
                    </a:lnTo>
                    <a:lnTo>
                      <a:pt x="9815" y="7368"/>
                    </a:lnTo>
                    <a:cubicBezTo>
                      <a:pt x="8858" y="8355"/>
                      <a:pt x="7531" y="8911"/>
                      <a:pt x="6142" y="8911"/>
                    </a:cubicBezTo>
                    <a:cubicBezTo>
                      <a:pt x="4753" y="8911"/>
                      <a:pt x="3426" y="8355"/>
                      <a:pt x="2469" y="7368"/>
                    </a:cubicBezTo>
                    <a:cubicBezTo>
                      <a:pt x="587" y="5423"/>
                      <a:pt x="463" y="2368"/>
                      <a:pt x="2192" y="300"/>
                    </a:cubicBezTo>
                    <a:cubicBezTo>
                      <a:pt x="2286" y="160"/>
                      <a:pt x="2165" y="1"/>
                      <a:pt x="20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9" name="Google Shape;15259;p98"/>
            <p:cNvSpPr/>
            <p:nvPr/>
          </p:nvSpPr>
          <p:spPr>
            <a:xfrm>
              <a:off x="4098213" y="2463956"/>
              <a:ext cx="162050" cy="269675"/>
            </a:xfrm>
            <a:custGeom>
              <a:avLst/>
              <a:gdLst/>
              <a:ahLst/>
              <a:cxnLst/>
              <a:rect l="l" t="t" r="r" b="b"/>
              <a:pathLst>
                <a:path w="6482" h="10787" extrusionOk="0">
                  <a:moveTo>
                    <a:pt x="4352" y="394"/>
                  </a:moveTo>
                  <a:cubicBezTo>
                    <a:pt x="4453" y="394"/>
                    <a:pt x="4553" y="432"/>
                    <a:pt x="4630" y="510"/>
                  </a:cubicBezTo>
                  <a:lnTo>
                    <a:pt x="5895" y="1775"/>
                  </a:lnTo>
                  <a:cubicBezTo>
                    <a:pt x="6050" y="1929"/>
                    <a:pt x="6050" y="2176"/>
                    <a:pt x="5895" y="2330"/>
                  </a:cubicBezTo>
                  <a:lnTo>
                    <a:pt x="4630" y="3596"/>
                  </a:lnTo>
                  <a:lnTo>
                    <a:pt x="2809" y="1775"/>
                  </a:lnTo>
                  <a:lnTo>
                    <a:pt x="4075" y="510"/>
                  </a:lnTo>
                  <a:cubicBezTo>
                    <a:pt x="4152" y="432"/>
                    <a:pt x="4252" y="394"/>
                    <a:pt x="4352" y="394"/>
                  </a:cubicBezTo>
                  <a:close/>
                  <a:moveTo>
                    <a:pt x="4352" y="0"/>
                  </a:moveTo>
                  <a:cubicBezTo>
                    <a:pt x="4152" y="0"/>
                    <a:pt x="3951" y="77"/>
                    <a:pt x="3797" y="232"/>
                  </a:cubicBezTo>
                  <a:lnTo>
                    <a:pt x="93" y="3935"/>
                  </a:lnTo>
                  <a:cubicBezTo>
                    <a:pt x="1" y="3997"/>
                    <a:pt x="1" y="4120"/>
                    <a:pt x="93" y="4213"/>
                  </a:cubicBezTo>
                  <a:cubicBezTo>
                    <a:pt x="140" y="4244"/>
                    <a:pt x="194" y="4259"/>
                    <a:pt x="244" y="4259"/>
                  </a:cubicBezTo>
                  <a:cubicBezTo>
                    <a:pt x="294" y="4259"/>
                    <a:pt x="340" y="4244"/>
                    <a:pt x="371" y="4213"/>
                  </a:cubicBezTo>
                  <a:lnTo>
                    <a:pt x="2532" y="2053"/>
                  </a:lnTo>
                  <a:lnTo>
                    <a:pt x="4352" y="3904"/>
                  </a:lnTo>
                  <a:lnTo>
                    <a:pt x="1945" y="6281"/>
                  </a:lnTo>
                  <a:cubicBezTo>
                    <a:pt x="279" y="7916"/>
                    <a:pt x="1421" y="10786"/>
                    <a:pt x="3797" y="10786"/>
                  </a:cubicBezTo>
                  <a:cubicBezTo>
                    <a:pt x="4352" y="10786"/>
                    <a:pt x="4908" y="10601"/>
                    <a:pt x="5340" y="10262"/>
                  </a:cubicBezTo>
                  <a:cubicBezTo>
                    <a:pt x="5433" y="10200"/>
                    <a:pt x="5463" y="10077"/>
                    <a:pt x="5402" y="9984"/>
                  </a:cubicBezTo>
                  <a:cubicBezTo>
                    <a:pt x="5351" y="9933"/>
                    <a:pt x="5290" y="9910"/>
                    <a:pt x="5236" y="9910"/>
                  </a:cubicBezTo>
                  <a:cubicBezTo>
                    <a:pt x="5192" y="9910"/>
                    <a:pt x="5152" y="9925"/>
                    <a:pt x="5124" y="9953"/>
                  </a:cubicBezTo>
                  <a:cubicBezTo>
                    <a:pt x="4673" y="10293"/>
                    <a:pt x="4205" y="10439"/>
                    <a:pt x="3763" y="10439"/>
                  </a:cubicBezTo>
                  <a:cubicBezTo>
                    <a:pt x="1996" y="10439"/>
                    <a:pt x="625" y="8119"/>
                    <a:pt x="2254" y="6589"/>
                  </a:cubicBezTo>
                  <a:lnTo>
                    <a:pt x="6173" y="2639"/>
                  </a:lnTo>
                  <a:cubicBezTo>
                    <a:pt x="6482" y="2299"/>
                    <a:pt x="6482" y="1806"/>
                    <a:pt x="6173" y="1497"/>
                  </a:cubicBezTo>
                  <a:lnTo>
                    <a:pt x="4908" y="232"/>
                  </a:lnTo>
                  <a:cubicBezTo>
                    <a:pt x="4754" y="77"/>
                    <a:pt x="4553" y="0"/>
                    <a:pt x="4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0" name="Google Shape;15260;p98"/>
          <p:cNvGrpSpPr/>
          <p:nvPr/>
        </p:nvGrpSpPr>
        <p:grpSpPr>
          <a:xfrm>
            <a:off x="1859555" y="3417642"/>
            <a:ext cx="203700" cy="345675"/>
            <a:chOff x="7861838" y="4141656"/>
            <a:chExt cx="203700" cy="345675"/>
          </a:xfrm>
        </p:grpSpPr>
        <p:sp>
          <p:nvSpPr>
            <p:cNvPr id="15261" name="Google Shape;15261;p98"/>
            <p:cNvSpPr/>
            <p:nvPr/>
          </p:nvSpPr>
          <p:spPr>
            <a:xfrm>
              <a:off x="7915063" y="4445656"/>
              <a:ext cx="10050" cy="17775"/>
            </a:xfrm>
            <a:custGeom>
              <a:avLst/>
              <a:gdLst/>
              <a:ahLst/>
              <a:cxnLst/>
              <a:rect l="l" t="t" r="r" b="b"/>
              <a:pathLst>
                <a:path w="402" h="711" extrusionOk="0">
                  <a:moveTo>
                    <a:pt x="186" y="0"/>
                  </a:moveTo>
                  <a:cubicBezTo>
                    <a:pt x="93" y="0"/>
                    <a:pt x="1" y="93"/>
                    <a:pt x="1" y="186"/>
                  </a:cubicBezTo>
                  <a:lnTo>
                    <a:pt x="1" y="525"/>
                  </a:lnTo>
                  <a:cubicBezTo>
                    <a:pt x="1" y="618"/>
                    <a:pt x="93" y="710"/>
                    <a:pt x="186" y="710"/>
                  </a:cubicBezTo>
                  <a:cubicBezTo>
                    <a:pt x="309" y="710"/>
                    <a:pt x="402" y="618"/>
                    <a:pt x="402" y="525"/>
                  </a:cubicBezTo>
                  <a:lnTo>
                    <a:pt x="402" y="186"/>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98"/>
            <p:cNvSpPr/>
            <p:nvPr/>
          </p:nvSpPr>
          <p:spPr>
            <a:xfrm>
              <a:off x="8002238" y="4445656"/>
              <a:ext cx="10825" cy="17775"/>
            </a:xfrm>
            <a:custGeom>
              <a:avLst/>
              <a:gdLst/>
              <a:ahLst/>
              <a:cxnLst/>
              <a:rect l="l" t="t" r="r" b="b"/>
              <a:pathLst>
                <a:path w="433" h="711" extrusionOk="0">
                  <a:moveTo>
                    <a:pt x="217" y="0"/>
                  </a:moveTo>
                  <a:cubicBezTo>
                    <a:pt x="94" y="0"/>
                    <a:pt x="32" y="93"/>
                    <a:pt x="32" y="186"/>
                  </a:cubicBezTo>
                  <a:lnTo>
                    <a:pt x="32" y="525"/>
                  </a:lnTo>
                  <a:cubicBezTo>
                    <a:pt x="1" y="618"/>
                    <a:pt x="94" y="710"/>
                    <a:pt x="217" y="710"/>
                  </a:cubicBezTo>
                  <a:cubicBezTo>
                    <a:pt x="340" y="710"/>
                    <a:pt x="433" y="618"/>
                    <a:pt x="433" y="525"/>
                  </a:cubicBezTo>
                  <a:lnTo>
                    <a:pt x="433" y="186"/>
                  </a:lnTo>
                  <a:cubicBezTo>
                    <a:pt x="433"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98"/>
            <p:cNvSpPr/>
            <p:nvPr/>
          </p:nvSpPr>
          <p:spPr>
            <a:xfrm>
              <a:off x="7945563" y="4452956"/>
              <a:ext cx="36250" cy="15100"/>
            </a:xfrm>
            <a:custGeom>
              <a:avLst/>
              <a:gdLst/>
              <a:ahLst/>
              <a:cxnLst/>
              <a:rect l="l" t="t" r="r" b="b"/>
              <a:pathLst>
                <a:path w="1450" h="604" extrusionOk="0">
                  <a:moveTo>
                    <a:pt x="291" y="1"/>
                  </a:moveTo>
                  <a:cubicBezTo>
                    <a:pt x="136" y="1"/>
                    <a:pt x="1" y="196"/>
                    <a:pt x="138" y="356"/>
                  </a:cubicBezTo>
                  <a:cubicBezTo>
                    <a:pt x="293" y="511"/>
                    <a:pt x="509" y="603"/>
                    <a:pt x="725" y="603"/>
                  </a:cubicBezTo>
                  <a:cubicBezTo>
                    <a:pt x="941" y="603"/>
                    <a:pt x="1157" y="511"/>
                    <a:pt x="1311" y="356"/>
                  </a:cubicBezTo>
                  <a:cubicBezTo>
                    <a:pt x="1449" y="196"/>
                    <a:pt x="1313" y="1"/>
                    <a:pt x="1158" y="1"/>
                  </a:cubicBezTo>
                  <a:cubicBezTo>
                    <a:pt x="1105" y="1"/>
                    <a:pt x="1050" y="24"/>
                    <a:pt x="1003" y="79"/>
                  </a:cubicBezTo>
                  <a:cubicBezTo>
                    <a:pt x="925" y="156"/>
                    <a:pt x="825" y="194"/>
                    <a:pt x="725" y="194"/>
                  </a:cubicBezTo>
                  <a:cubicBezTo>
                    <a:pt x="625" y="194"/>
                    <a:pt x="524" y="156"/>
                    <a:pt x="447" y="79"/>
                  </a:cubicBezTo>
                  <a:cubicBezTo>
                    <a:pt x="400" y="24"/>
                    <a:pt x="344"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98"/>
            <p:cNvSpPr/>
            <p:nvPr/>
          </p:nvSpPr>
          <p:spPr>
            <a:xfrm>
              <a:off x="7861838" y="4141656"/>
              <a:ext cx="203700" cy="345675"/>
            </a:xfrm>
            <a:custGeom>
              <a:avLst/>
              <a:gdLst/>
              <a:ahLst/>
              <a:cxnLst/>
              <a:rect l="l" t="t" r="r" b="b"/>
              <a:pathLst>
                <a:path w="8148" h="13827" extrusionOk="0">
                  <a:moveTo>
                    <a:pt x="5733" y="430"/>
                  </a:moveTo>
                  <a:cubicBezTo>
                    <a:pt x="6792" y="430"/>
                    <a:pt x="6792" y="2072"/>
                    <a:pt x="5733" y="2072"/>
                  </a:cubicBezTo>
                  <a:cubicBezTo>
                    <a:pt x="5705" y="2072"/>
                    <a:pt x="5677" y="2071"/>
                    <a:pt x="5648" y="2069"/>
                  </a:cubicBezTo>
                  <a:lnTo>
                    <a:pt x="2531" y="2069"/>
                  </a:lnTo>
                  <a:cubicBezTo>
                    <a:pt x="2068" y="2069"/>
                    <a:pt x="1697" y="1698"/>
                    <a:pt x="1697" y="1235"/>
                  </a:cubicBezTo>
                  <a:cubicBezTo>
                    <a:pt x="1697" y="803"/>
                    <a:pt x="2068" y="433"/>
                    <a:pt x="2531" y="433"/>
                  </a:cubicBezTo>
                  <a:lnTo>
                    <a:pt x="5648" y="433"/>
                  </a:lnTo>
                  <a:cubicBezTo>
                    <a:pt x="5677" y="431"/>
                    <a:pt x="5705" y="430"/>
                    <a:pt x="5733" y="430"/>
                  </a:cubicBezTo>
                  <a:close/>
                  <a:moveTo>
                    <a:pt x="2500" y="1"/>
                  </a:moveTo>
                  <a:cubicBezTo>
                    <a:pt x="957" y="1"/>
                    <a:pt x="772" y="2223"/>
                    <a:pt x="2284" y="2470"/>
                  </a:cubicBezTo>
                  <a:lnTo>
                    <a:pt x="2284" y="10988"/>
                  </a:lnTo>
                  <a:cubicBezTo>
                    <a:pt x="1975" y="11142"/>
                    <a:pt x="1667" y="11358"/>
                    <a:pt x="1420" y="11605"/>
                  </a:cubicBezTo>
                  <a:cubicBezTo>
                    <a:pt x="1251" y="11725"/>
                    <a:pt x="1383" y="11940"/>
                    <a:pt x="1538" y="11940"/>
                  </a:cubicBezTo>
                  <a:cubicBezTo>
                    <a:pt x="1581" y="11940"/>
                    <a:pt x="1626" y="11923"/>
                    <a:pt x="1667" y="11883"/>
                  </a:cubicBezTo>
                  <a:cubicBezTo>
                    <a:pt x="1944" y="11667"/>
                    <a:pt x="2222" y="11451"/>
                    <a:pt x="2531" y="11296"/>
                  </a:cubicBezTo>
                  <a:lnTo>
                    <a:pt x="5555" y="11296"/>
                  </a:lnTo>
                  <a:cubicBezTo>
                    <a:pt x="6358" y="11728"/>
                    <a:pt x="7006" y="12376"/>
                    <a:pt x="7499" y="13117"/>
                  </a:cubicBezTo>
                  <a:cubicBezTo>
                    <a:pt x="7592" y="13241"/>
                    <a:pt x="7499" y="13426"/>
                    <a:pt x="7345" y="13426"/>
                  </a:cubicBezTo>
                  <a:lnTo>
                    <a:pt x="772" y="13426"/>
                  </a:lnTo>
                  <a:cubicBezTo>
                    <a:pt x="617" y="13426"/>
                    <a:pt x="525" y="13241"/>
                    <a:pt x="617" y="13117"/>
                  </a:cubicBezTo>
                  <a:cubicBezTo>
                    <a:pt x="772" y="12870"/>
                    <a:pt x="957" y="12654"/>
                    <a:pt x="1173" y="12438"/>
                  </a:cubicBezTo>
                  <a:cubicBezTo>
                    <a:pt x="1289" y="12275"/>
                    <a:pt x="1160" y="12095"/>
                    <a:pt x="1010" y="12095"/>
                  </a:cubicBezTo>
                  <a:cubicBezTo>
                    <a:pt x="961" y="12095"/>
                    <a:pt x="910" y="12115"/>
                    <a:pt x="864" y="12160"/>
                  </a:cubicBezTo>
                  <a:cubicBezTo>
                    <a:pt x="648" y="12407"/>
                    <a:pt x="463" y="12623"/>
                    <a:pt x="278" y="12901"/>
                  </a:cubicBezTo>
                  <a:cubicBezTo>
                    <a:pt x="0" y="13302"/>
                    <a:pt x="309" y="13827"/>
                    <a:pt x="772" y="13827"/>
                  </a:cubicBezTo>
                  <a:lnTo>
                    <a:pt x="7407" y="13827"/>
                  </a:lnTo>
                  <a:cubicBezTo>
                    <a:pt x="7870" y="13827"/>
                    <a:pt x="8148" y="13302"/>
                    <a:pt x="7870" y="12901"/>
                  </a:cubicBezTo>
                  <a:cubicBezTo>
                    <a:pt x="7345" y="12099"/>
                    <a:pt x="6666" y="11451"/>
                    <a:pt x="5833" y="10988"/>
                  </a:cubicBezTo>
                  <a:lnTo>
                    <a:pt x="5833" y="4507"/>
                  </a:lnTo>
                  <a:cubicBezTo>
                    <a:pt x="5833" y="4383"/>
                    <a:pt x="5740" y="4291"/>
                    <a:pt x="5648" y="4291"/>
                  </a:cubicBezTo>
                  <a:cubicBezTo>
                    <a:pt x="5524" y="4291"/>
                    <a:pt x="5432" y="4383"/>
                    <a:pt x="5432" y="4507"/>
                  </a:cubicBezTo>
                  <a:lnTo>
                    <a:pt x="5432" y="10895"/>
                  </a:lnTo>
                  <a:lnTo>
                    <a:pt x="2747" y="10895"/>
                  </a:lnTo>
                  <a:lnTo>
                    <a:pt x="2747" y="10278"/>
                  </a:lnTo>
                  <a:lnTo>
                    <a:pt x="3518" y="10278"/>
                  </a:lnTo>
                  <a:cubicBezTo>
                    <a:pt x="3611" y="10278"/>
                    <a:pt x="3703" y="10185"/>
                    <a:pt x="3703" y="10093"/>
                  </a:cubicBezTo>
                  <a:cubicBezTo>
                    <a:pt x="3703" y="9969"/>
                    <a:pt x="3611" y="9877"/>
                    <a:pt x="3518" y="9877"/>
                  </a:cubicBezTo>
                  <a:lnTo>
                    <a:pt x="2747" y="9877"/>
                  </a:lnTo>
                  <a:lnTo>
                    <a:pt x="2747" y="9506"/>
                  </a:lnTo>
                  <a:lnTo>
                    <a:pt x="3518" y="9506"/>
                  </a:lnTo>
                  <a:cubicBezTo>
                    <a:pt x="3703" y="9475"/>
                    <a:pt x="3703" y="9198"/>
                    <a:pt x="3518" y="9136"/>
                  </a:cubicBezTo>
                  <a:lnTo>
                    <a:pt x="2747" y="9136"/>
                  </a:lnTo>
                  <a:lnTo>
                    <a:pt x="2747" y="8766"/>
                  </a:lnTo>
                  <a:lnTo>
                    <a:pt x="3518" y="8766"/>
                  </a:lnTo>
                  <a:cubicBezTo>
                    <a:pt x="3611" y="8766"/>
                    <a:pt x="3703" y="8673"/>
                    <a:pt x="3703" y="8580"/>
                  </a:cubicBezTo>
                  <a:cubicBezTo>
                    <a:pt x="3703" y="8457"/>
                    <a:pt x="3611" y="8364"/>
                    <a:pt x="3518" y="8364"/>
                  </a:cubicBezTo>
                  <a:lnTo>
                    <a:pt x="2747" y="8364"/>
                  </a:lnTo>
                  <a:lnTo>
                    <a:pt x="2747" y="8025"/>
                  </a:lnTo>
                  <a:lnTo>
                    <a:pt x="3518" y="8025"/>
                  </a:lnTo>
                  <a:cubicBezTo>
                    <a:pt x="3611" y="8025"/>
                    <a:pt x="3703" y="7932"/>
                    <a:pt x="3703" y="7809"/>
                  </a:cubicBezTo>
                  <a:cubicBezTo>
                    <a:pt x="3703" y="7685"/>
                    <a:pt x="3611" y="7624"/>
                    <a:pt x="3518" y="7624"/>
                  </a:cubicBezTo>
                  <a:lnTo>
                    <a:pt x="2747" y="7624"/>
                  </a:lnTo>
                  <a:lnTo>
                    <a:pt x="2747" y="7253"/>
                  </a:lnTo>
                  <a:lnTo>
                    <a:pt x="3827" y="7253"/>
                  </a:lnTo>
                  <a:cubicBezTo>
                    <a:pt x="3950" y="7253"/>
                    <a:pt x="4043" y="7161"/>
                    <a:pt x="4043" y="7037"/>
                  </a:cubicBezTo>
                  <a:cubicBezTo>
                    <a:pt x="4043" y="6945"/>
                    <a:pt x="3950" y="6852"/>
                    <a:pt x="3827" y="6852"/>
                  </a:cubicBezTo>
                  <a:lnTo>
                    <a:pt x="2747" y="6852"/>
                  </a:lnTo>
                  <a:lnTo>
                    <a:pt x="2747" y="6482"/>
                  </a:lnTo>
                  <a:lnTo>
                    <a:pt x="3518" y="6482"/>
                  </a:lnTo>
                  <a:cubicBezTo>
                    <a:pt x="3611" y="6482"/>
                    <a:pt x="3703" y="6389"/>
                    <a:pt x="3703" y="6297"/>
                  </a:cubicBezTo>
                  <a:cubicBezTo>
                    <a:pt x="3703" y="6173"/>
                    <a:pt x="3611" y="6081"/>
                    <a:pt x="3518" y="6081"/>
                  </a:cubicBezTo>
                  <a:lnTo>
                    <a:pt x="2747" y="6081"/>
                  </a:lnTo>
                  <a:lnTo>
                    <a:pt x="2747" y="5741"/>
                  </a:lnTo>
                  <a:lnTo>
                    <a:pt x="3518" y="5741"/>
                  </a:lnTo>
                  <a:cubicBezTo>
                    <a:pt x="3611" y="5741"/>
                    <a:pt x="3703" y="5649"/>
                    <a:pt x="3703" y="5525"/>
                  </a:cubicBezTo>
                  <a:cubicBezTo>
                    <a:pt x="3703" y="5402"/>
                    <a:pt x="3611" y="5309"/>
                    <a:pt x="3518" y="5309"/>
                  </a:cubicBezTo>
                  <a:lnTo>
                    <a:pt x="2747" y="5309"/>
                  </a:lnTo>
                  <a:lnTo>
                    <a:pt x="2747" y="4970"/>
                  </a:lnTo>
                  <a:lnTo>
                    <a:pt x="3518" y="4970"/>
                  </a:lnTo>
                  <a:cubicBezTo>
                    <a:pt x="3611" y="4970"/>
                    <a:pt x="3703" y="4877"/>
                    <a:pt x="3703" y="4754"/>
                  </a:cubicBezTo>
                  <a:cubicBezTo>
                    <a:pt x="3703" y="4646"/>
                    <a:pt x="3610" y="4562"/>
                    <a:pt x="3525" y="4562"/>
                  </a:cubicBezTo>
                  <a:cubicBezTo>
                    <a:pt x="3512" y="4562"/>
                    <a:pt x="3500" y="4564"/>
                    <a:pt x="3487" y="4568"/>
                  </a:cubicBezTo>
                  <a:lnTo>
                    <a:pt x="2716" y="4568"/>
                  </a:lnTo>
                  <a:lnTo>
                    <a:pt x="2716" y="4198"/>
                  </a:lnTo>
                  <a:lnTo>
                    <a:pt x="3487" y="4198"/>
                  </a:lnTo>
                  <a:cubicBezTo>
                    <a:pt x="3673" y="4136"/>
                    <a:pt x="3673" y="3859"/>
                    <a:pt x="3487" y="3797"/>
                  </a:cubicBezTo>
                  <a:lnTo>
                    <a:pt x="2716" y="3797"/>
                  </a:lnTo>
                  <a:lnTo>
                    <a:pt x="2716" y="3427"/>
                  </a:lnTo>
                  <a:lnTo>
                    <a:pt x="3796" y="3427"/>
                  </a:lnTo>
                  <a:cubicBezTo>
                    <a:pt x="3920" y="3427"/>
                    <a:pt x="4012" y="3365"/>
                    <a:pt x="4012" y="3241"/>
                  </a:cubicBezTo>
                  <a:cubicBezTo>
                    <a:pt x="4012" y="3118"/>
                    <a:pt x="3920" y="3025"/>
                    <a:pt x="3796" y="3025"/>
                  </a:cubicBezTo>
                  <a:lnTo>
                    <a:pt x="2716" y="3025"/>
                  </a:lnTo>
                  <a:lnTo>
                    <a:pt x="2716" y="2470"/>
                  </a:lnTo>
                  <a:lnTo>
                    <a:pt x="5401" y="2470"/>
                  </a:lnTo>
                  <a:lnTo>
                    <a:pt x="5401" y="3704"/>
                  </a:lnTo>
                  <a:cubicBezTo>
                    <a:pt x="5401" y="3828"/>
                    <a:pt x="5493" y="3920"/>
                    <a:pt x="5617" y="3920"/>
                  </a:cubicBezTo>
                  <a:cubicBezTo>
                    <a:pt x="5710" y="3920"/>
                    <a:pt x="5802" y="3828"/>
                    <a:pt x="5802" y="3704"/>
                  </a:cubicBezTo>
                  <a:lnTo>
                    <a:pt x="5802" y="2470"/>
                  </a:lnTo>
                  <a:cubicBezTo>
                    <a:pt x="7314" y="2223"/>
                    <a:pt x="7129" y="1"/>
                    <a:pt x="56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5" name="Google Shape;15265;p98"/>
          <p:cNvGrpSpPr/>
          <p:nvPr/>
        </p:nvGrpSpPr>
        <p:grpSpPr>
          <a:xfrm>
            <a:off x="1067709" y="3417542"/>
            <a:ext cx="297850" cy="345875"/>
            <a:chOff x="3318963" y="4141656"/>
            <a:chExt cx="297850" cy="345875"/>
          </a:xfrm>
        </p:grpSpPr>
        <p:sp>
          <p:nvSpPr>
            <p:cNvPr id="15266" name="Google Shape;15266;p98"/>
            <p:cNvSpPr/>
            <p:nvPr/>
          </p:nvSpPr>
          <p:spPr>
            <a:xfrm>
              <a:off x="3511063" y="4180831"/>
              <a:ext cx="14700" cy="14300"/>
            </a:xfrm>
            <a:custGeom>
              <a:avLst/>
              <a:gdLst/>
              <a:ahLst/>
              <a:cxnLst/>
              <a:rect l="l" t="t" r="r" b="b"/>
              <a:pathLst>
                <a:path w="588" h="572" extrusionOk="0">
                  <a:moveTo>
                    <a:pt x="375" y="0"/>
                  </a:moveTo>
                  <a:cubicBezTo>
                    <a:pt x="325" y="0"/>
                    <a:pt x="279" y="23"/>
                    <a:pt x="248" y="70"/>
                  </a:cubicBezTo>
                  <a:lnTo>
                    <a:pt x="63" y="224"/>
                  </a:lnTo>
                  <a:cubicBezTo>
                    <a:pt x="1" y="286"/>
                    <a:pt x="1" y="440"/>
                    <a:pt x="63" y="502"/>
                  </a:cubicBezTo>
                  <a:cubicBezTo>
                    <a:pt x="109" y="548"/>
                    <a:pt x="163" y="571"/>
                    <a:pt x="217" y="571"/>
                  </a:cubicBezTo>
                  <a:cubicBezTo>
                    <a:pt x="271" y="571"/>
                    <a:pt x="325" y="548"/>
                    <a:pt x="371" y="502"/>
                  </a:cubicBezTo>
                  <a:lnTo>
                    <a:pt x="526" y="347"/>
                  </a:lnTo>
                  <a:cubicBezTo>
                    <a:pt x="587" y="255"/>
                    <a:pt x="587" y="131"/>
                    <a:pt x="526" y="70"/>
                  </a:cubicBezTo>
                  <a:cubicBezTo>
                    <a:pt x="479" y="23"/>
                    <a:pt x="425" y="0"/>
                    <a:pt x="3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98"/>
            <p:cNvSpPr/>
            <p:nvPr/>
          </p:nvSpPr>
          <p:spPr>
            <a:xfrm>
              <a:off x="3556588" y="4226331"/>
              <a:ext cx="15475" cy="14500"/>
            </a:xfrm>
            <a:custGeom>
              <a:avLst/>
              <a:gdLst/>
              <a:ahLst/>
              <a:cxnLst/>
              <a:rect l="l" t="t" r="r" b="b"/>
              <a:pathLst>
                <a:path w="619" h="580" extrusionOk="0">
                  <a:moveTo>
                    <a:pt x="398" y="1"/>
                  </a:moveTo>
                  <a:cubicBezTo>
                    <a:pt x="348" y="1"/>
                    <a:pt x="294" y="24"/>
                    <a:pt x="248" y="70"/>
                  </a:cubicBezTo>
                  <a:lnTo>
                    <a:pt x="93" y="225"/>
                  </a:lnTo>
                  <a:cubicBezTo>
                    <a:pt x="1" y="317"/>
                    <a:pt x="1" y="441"/>
                    <a:pt x="93" y="533"/>
                  </a:cubicBezTo>
                  <a:cubicBezTo>
                    <a:pt x="124" y="564"/>
                    <a:pt x="171" y="580"/>
                    <a:pt x="221" y="580"/>
                  </a:cubicBezTo>
                  <a:cubicBezTo>
                    <a:pt x="271" y="580"/>
                    <a:pt x="325" y="564"/>
                    <a:pt x="371" y="533"/>
                  </a:cubicBezTo>
                  <a:lnTo>
                    <a:pt x="525" y="348"/>
                  </a:lnTo>
                  <a:cubicBezTo>
                    <a:pt x="618" y="286"/>
                    <a:pt x="618" y="163"/>
                    <a:pt x="525" y="70"/>
                  </a:cubicBezTo>
                  <a:cubicBezTo>
                    <a:pt x="495" y="24"/>
                    <a:pt x="448" y="1"/>
                    <a:pt x="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98"/>
            <p:cNvSpPr/>
            <p:nvPr/>
          </p:nvSpPr>
          <p:spPr>
            <a:xfrm>
              <a:off x="3528813" y="4201856"/>
              <a:ext cx="22075" cy="21625"/>
            </a:xfrm>
            <a:custGeom>
              <a:avLst/>
              <a:gdLst/>
              <a:ahLst/>
              <a:cxnLst/>
              <a:rect l="l" t="t" r="r" b="b"/>
              <a:pathLst>
                <a:path w="883" h="865" extrusionOk="0">
                  <a:moveTo>
                    <a:pt x="217" y="0"/>
                  </a:moveTo>
                  <a:cubicBezTo>
                    <a:pt x="93" y="0"/>
                    <a:pt x="1" y="62"/>
                    <a:pt x="1" y="185"/>
                  </a:cubicBezTo>
                  <a:cubicBezTo>
                    <a:pt x="1" y="370"/>
                    <a:pt x="63" y="556"/>
                    <a:pt x="186" y="679"/>
                  </a:cubicBezTo>
                  <a:cubicBezTo>
                    <a:pt x="309" y="802"/>
                    <a:pt x="495" y="864"/>
                    <a:pt x="680" y="864"/>
                  </a:cubicBezTo>
                  <a:cubicBezTo>
                    <a:pt x="882" y="864"/>
                    <a:pt x="868" y="457"/>
                    <a:pt x="687" y="457"/>
                  </a:cubicBezTo>
                  <a:cubicBezTo>
                    <a:pt x="675" y="457"/>
                    <a:pt x="662" y="459"/>
                    <a:pt x="649" y="463"/>
                  </a:cubicBezTo>
                  <a:cubicBezTo>
                    <a:pt x="587" y="463"/>
                    <a:pt x="525" y="432"/>
                    <a:pt x="464" y="401"/>
                  </a:cubicBezTo>
                  <a:cubicBezTo>
                    <a:pt x="433" y="340"/>
                    <a:pt x="402" y="278"/>
                    <a:pt x="402" y="216"/>
                  </a:cubicBezTo>
                  <a:cubicBezTo>
                    <a:pt x="402"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98"/>
            <p:cNvSpPr/>
            <p:nvPr/>
          </p:nvSpPr>
          <p:spPr>
            <a:xfrm>
              <a:off x="3318963" y="4404556"/>
              <a:ext cx="75625" cy="82975"/>
            </a:xfrm>
            <a:custGeom>
              <a:avLst/>
              <a:gdLst/>
              <a:ahLst/>
              <a:cxnLst/>
              <a:rect l="l" t="t" r="r" b="b"/>
              <a:pathLst>
                <a:path w="3025" h="3319" extrusionOk="0">
                  <a:moveTo>
                    <a:pt x="1513" y="410"/>
                  </a:moveTo>
                  <a:cubicBezTo>
                    <a:pt x="1543" y="410"/>
                    <a:pt x="1543" y="410"/>
                    <a:pt x="1574" y="441"/>
                  </a:cubicBezTo>
                  <a:cubicBezTo>
                    <a:pt x="2099" y="996"/>
                    <a:pt x="2593" y="1830"/>
                    <a:pt x="2346" y="2416"/>
                  </a:cubicBezTo>
                  <a:cubicBezTo>
                    <a:pt x="2145" y="2740"/>
                    <a:pt x="1821" y="2902"/>
                    <a:pt x="1497" y="2902"/>
                  </a:cubicBezTo>
                  <a:cubicBezTo>
                    <a:pt x="1173" y="2902"/>
                    <a:pt x="849" y="2740"/>
                    <a:pt x="648" y="2416"/>
                  </a:cubicBezTo>
                  <a:cubicBezTo>
                    <a:pt x="402" y="1830"/>
                    <a:pt x="895" y="996"/>
                    <a:pt x="1420" y="441"/>
                  </a:cubicBezTo>
                  <a:cubicBezTo>
                    <a:pt x="1451" y="410"/>
                    <a:pt x="1451" y="410"/>
                    <a:pt x="1482" y="410"/>
                  </a:cubicBezTo>
                  <a:close/>
                  <a:moveTo>
                    <a:pt x="1509" y="1"/>
                  </a:moveTo>
                  <a:cubicBezTo>
                    <a:pt x="1381" y="1"/>
                    <a:pt x="1250" y="55"/>
                    <a:pt x="1142" y="163"/>
                  </a:cubicBezTo>
                  <a:cubicBezTo>
                    <a:pt x="340" y="996"/>
                    <a:pt x="0" y="1922"/>
                    <a:pt x="278" y="2601"/>
                  </a:cubicBezTo>
                  <a:cubicBezTo>
                    <a:pt x="540" y="3079"/>
                    <a:pt x="1019" y="3319"/>
                    <a:pt x="1497" y="3319"/>
                  </a:cubicBezTo>
                  <a:cubicBezTo>
                    <a:pt x="1976" y="3319"/>
                    <a:pt x="2454" y="3079"/>
                    <a:pt x="2716" y="2601"/>
                  </a:cubicBezTo>
                  <a:cubicBezTo>
                    <a:pt x="3025" y="1922"/>
                    <a:pt x="2685" y="996"/>
                    <a:pt x="1852" y="163"/>
                  </a:cubicBezTo>
                  <a:cubicBezTo>
                    <a:pt x="1760" y="55"/>
                    <a:pt x="1636" y="1"/>
                    <a:pt x="1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98"/>
            <p:cNvSpPr/>
            <p:nvPr/>
          </p:nvSpPr>
          <p:spPr>
            <a:xfrm>
              <a:off x="3352913" y="4141656"/>
              <a:ext cx="263900" cy="256175"/>
            </a:xfrm>
            <a:custGeom>
              <a:avLst/>
              <a:gdLst/>
              <a:ahLst/>
              <a:cxnLst/>
              <a:rect l="l" t="t" r="r" b="b"/>
              <a:pathLst>
                <a:path w="10556" h="10247" extrusionOk="0">
                  <a:moveTo>
                    <a:pt x="3920" y="4329"/>
                  </a:moveTo>
                  <a:cubicBezTo>
                    <a:pt x="4020" y="4329"/>
                    <a:pt x="4120" y="4368"/>
                    <a:pt x="4198" y="4445"/>
                  </a:cubicBezTo>
                  <a:lnTo>
                    <a:pt x="5864" y="6111"/>
                  </a:lnTo>
                  <a:cubicBezTo>
                    <a:pt x="6018" y="6266"/>
                    <a:pt x="6018" y="6482"/>
                    <a:pt x="5864" y="6636"/>
                  </a:cubicBezTo>
                  <a:lnTo>
                    <a:pt x="5617" y="6914"/>
                  </a:lnTo>
                  <a:cubicBezTo>
                    <a:pt x="5540" y="6991"/>
                    <a:pt x="5440" y="7030"/>
                    <a:pt x="5339" y="7030"/>
                  </a:cubicBezTo>
                  <a:cubicBezTo>
                    <a:pt x="5239" y="7030"/>
                    <a:pt x="5139" y="6991"/>
                    <a:pt x="5062" y="6914"/>
                  </a:cubicBezTo>
                  <a:lnTo>
                    <a:pt x="3395" y="5216"/>
                  </a:lnTo>
                  <a:cubicBezTo>
                    <a:pt x="3241" y="5093"/>
                    <a:pt x="3241" y="4846"/>
                    <a:pt x="3395" y="4692"/>
                  </a:cubicBezTo>
                  <a:lnTo>
                    <a:pt x="3642" y="4445"/>
                  </a:lnTo>
                  <a:cubicBezTo>
                    <a:pt x="3719" y="4368"/>
                    <a:pt x="3819" y="4329"/>
                    <a:pt x="3920" y="4329"/>
                  </a:cubicBezTo>
                  <a:close/>
                  <a:moveTo>
                    <a:pt x="7469" y="1"/>
                  </a:moveTo>
                  <a:cubicBezTo>
                    <a:pt x="6821" y="63"/>
                    <a:pt x="6234" y="340"/>
                    <a:pt x="5802" y="772"/>
                  </a:cubicBezTo>
                  <a:cubicBezTo>
                    <a:pt x="5370" y="1297"/>
                    <a:pt x="5062" y="1914"/>
                    <a:pt x="4969" y="2562"/>
                  </a:cubicBezTo>
                  <a:cubicBezTo>
                    <a:pt x="4907" y="3118"/>
                    <a:pt x="4660" y="3643"/>
                    <a:pt x="4290" y="4044"/>
                  </a:cubicBezTo>
                  <a:cubicBezTo>
                    <a:pt x="4167" y="3951"/>
                    <a:pt x="4043" y="3920"/>
                    <a:pt x="3920" y="3920"/>
                  </a:cubicBezTo>
                  <a:cubicBezTo>
                    <a:pt x="3704" y="3920"/>
                    <a:pt x="3519" y="4013"/>
                    <a:pt x="3364" y="4167"/>
                  </a:cubicBezTo>
                  <a:lnTo>
                    <a:pt x="3087" y="4445"/>
                  </a:lnTo>
                  <a:cubicBezTo>
                    <a:pt x="2840" y="4692"/>
                    <a:pt x="2778" y="5062"/>
                    <a:pt x="2963" y="5371"/>
                  </a:cubicBezTo>
                  <a:lnTo>
                    <a:pt x="1297" y="7068"/>
                  </a:lnTo>
                  <a:cubicBezTo>
                    <a:pt x="834" y="7500"/>
                    <a:pt x="525" y="8056"/>
                    <a:pt x="371" y="8642"/>
                  </a:cubicBezTo>
                  <a:cubicBezTo>
                    <a:pt x="309" y="8858"/>
                    <a:pt x="247" y="9043"/>
                    <a:pt x="124" y="9229"/>
                  </a:cubicBezTo>
                  <a:cubicBezTo>
                    <a:pt x="0" y="9445"/>
                    <a:pt x="31" y="9722"/>
                    <a:pt x="216" y="9907"/>
                  </a:cubicBezTo>
                  <a:lnTo>
                    <a:pt x="402" y="10093"/>
                  </a:lnTo>
                  <a:cubicBezTo>
                    <a:pt x="494" y="10185"/>
                    <a:pt x="618" y="10247"/>
                    <a:pt x="772" y="10247"/>
                  </a:cubicBezTo>
                  <a:cubicBezTo>
                    <a:pt x="864" y="10247"/>
                    <a:pt x="988" y="10216"/>
                    <a:pt x="1080" y="10185"/>
                  </a:cubicBezTo>
                  <a:cubicBezTo>
                    <a:pt x="1266" y="10062"/>
                    <a:pt x="1451" y="9969"/>
                    <a:pt x="1667" y="9938"/>
                  </a:cubicBezTo>
                  <a:cubicBezTo>
                    <a:pt x="2130" y="9815"/>
                    <a:pt x="2562" y="9599"/>
                    <a:pt x="2932" y="9290"/>
                  </a:cubicBezTo>
                  <a:cubicBezTo>
                    <a:pt x="3107" y="9165"/>
                    <a:pt x="2979" y="8940"/>
                    <a:pt x="2809" y="8940"/>
                  </a:cubicBezTo>
                  <a:cubicBezTo>
                    <a:pt x="2769" y="8940"/>
                    <a:pt x="2727" y="8952"/>
                    <a:pt x="2685" y="8982"/>
                  </a:cubicBezTo>
                  <a:cubicBezTo>
                    <a:pt x="2346" y="9229"/>
                    <a:pt x="1945" y="9414"/>
                    <a:pt x="1543" y="9537"/>
                  </a:cubicBezTo>
                  <a:cubicBezTo>
                    <a:pt x="1297" y="9599"/>
                    <a:pt x="1080" y="9691"/>
                    <a:pt x="864" y="9846"/>
                  </a:cubicBezTo>
                  <a:cubicBezTo>
                    <a:pt x="846" y="9855"/>
                    <a:pt x="826" y="9859"/>
                    <a:pt x="805" y="9859"/>
                  </a:cubicBezTo>
                  <a:cubicBezTo>
                    <a:pt x="754" y="9859"/>
                    <a:pt x="701" y="9837"/>
                    <a:pt x="679" y="9815"/>
                  </a:cubicBezTo>
                  <a:lnTo>
                    <a:pt x="494" y="9630"/>
                  </a:lnTo>
                  <a:cubicBezTo>
                    <a:pt x="432" y="9568"/>
                    <a:pt x="432" y="9506"/>
                    <a:pt x="463" y="9445"/>
                  </a:cubicBezTo>
                  <a:cubicBezTo>
                    <a:pt x="587" y="9229"/>
                    <a:pt x="679" y="8982"/>
                    <a:pt x="741" y="8735"/>
                  </a:cubicBezTo>
                  <a:cubicBezTo>
                    <a:pt x="895" y="8210"/>
                    <a:pt x="1173" y="7716"/>
                    <a:pt x="1574" y="7346"/>
                  </a:cubicBezTo>
                  <a:lnTo>
                    <a:pt x="3241" y="5679"/>
                  </a:lnTo>
                  <a:lnTo>
                    <a:pt x="4630" y="7068"/>
                  </a:lnTo>
                  <a:lnTo>
                    <a:pt x="3241" y="8457"/>
                  </a:lnTo>
                  <a:cubicBezTo>
                    <a:pt x="3148" y="8519"/>
                    <a:pt x="3148" y="8642"/>
                    <a:pt x="3241" y="8735"/>
                  </a:cubicBezTo>
                  <a:cubicBezTo>
                    <a:pt x="3287" y="8781"/>
                    <a:pt x="3341" y="8804"/>
                    <a:pt x="3391" y="8804"/>
                  </a:cubicBezTo>
                  <a:cubicBezTo>
                    <a:pt x="3441" y="8804"/>
                    <a:pt x="3488" y="8781"/>
                    <a:pt x="3519" y="8735"/>
                  </a:cubicBezTo>
                  <a:lnTo>
                    <a:pt x="4938" y="7315"/>
                  </a:lnTo>
                  <a:cubicBezTo>
                    <a:pt x="5067" y="7392"/>
                    <a:pt x="5206" y="7432"/>
                    <a:pt x="5342" y="7432"/>
                  </a:cubicBezTo>
                  <a:cubicBezTo>
                    <a:pt x="5534" y="7432"/>
                    <a:pt x="5720" y="7354"/>
                    <a:pt x="5864" y="7192"/>
                  </a:cubicBezTo>
                  <a:lnTo>
                    <a:pt x="6142" y="6945"/>
                  </a:lnTo>
                  <a:cubicBezTo>
                    <a:pt x="6389" y="6698"/>
                    <a:pt x="6450" y="6297"/>
                    <a:pt x="6265" y="5988"/>
                  </a:cubicBezTo>
                  <a:cubicBezTo>
                    <a:pt x="6666" y="5618"/>
                    <a:pt x="7191" y="5371"/>
                    <a:pt x="7716" y="5309"/>
                  </a:cubicBezTo>
                  <a:cubicBezTo>
                    <a:pt x="8395" y="5216"/>
                    <a:pt x="9012" y="4939"/>
                    <a:pt x="9506" y="4476"/>
                  </a:cubicBezTo>
                  <a:cubicBezTo>
                    <a:pt x="10555" y="3457"/>
                    <a:pt x="10555" y="1791"/>
                    <a:pt x="9506" y="772"/>
                  </a:cubicBezTo>
                  <a:cubicBezTo>
                    <a:pt x="9197" y="433"/>
                    <a:pt x="8765" y="186"/>
                    <a:pt x="8333" y="93"/>
                  </a:cubicBezTo>
                  <a:cubicBezTo>
                    <a:pt x="8311" y="88"/>
                    <a:pt x="8290" y="85"/>
                    <a:pt x="8270" y="85"/>
                  </a:cubicBezTo>
                  <a:cubicBezTo>
                    <a:pt x="8179" y="85"/>
                    <a:pt x="8112" y="141"/>
                    <a:pt x="8086" y="217"/>
                  </a:cubicBezTo>
                  <a:cubicBezTo>
                    <a:pt x="8055" y="340"/>
                    <a:pt x="8117" y="433"/>
                    <a:pt x="8210" y="464"/>
                  </a:cubicBezTo>
                  <a:cubicBezTo>
                    <a:pt x="9876" y="896"/>
                    <a:pt x="10462" y="2994"/>
                    <a:pt x="9228" y="4198"/>
                  </a:cubicBezTo>
                  <a:cubicBezTo>
                    <a:pt x="8796" y="4599"/>
                    <a:pt x="8240" y="4846"/>
                    <a:pt x="7654" y="4908"/>
                  </a:cubicBezTo>
                  <a:cubicBezTo>
                    <a:pt x="7037" y="5000"/>
                    <a:pt x="6450" y="5278"/>
                    <a:pt x="6018" y="5679"/>
                  </a:cubicBezTo>
                  <a:lnTo>
                    <a:pt x="4599" y="4291"/>
                  </a:lnTo>
                  <a:cubicBezTo>
                    <a:pt x="5031" y="3828"/>
                    <a:pt x="5309" y="3272"/>
                    <a:pt x="5370" y="2655"/>
                  </a:cubicBezTo>
                  <a:cubicBezTo>
                    <a:pt x="5463" y="2069"/>
                    <a:pt x="5710" y="1513"/>
                    <a:pt x="6080" y="1050"/>
                  </a:cubicBezTo>
                  <a:cubicBezTo>
                    <a:pt x="6450" y="680"/>
                    <a:pt x="6975" y="464"/>
                    <a:pt x="7500" y="402"/>
                  </a:cubicBezTo>
                  <a:cubicBezTo>
                    <a:pt x="7592" y="402"/>
                    <a:pt x="7685" y="309"/>
                    <a:pt x="7685" y="186"/>
                  </a:cubicBezTo>
                  <a:cubicBezTo>
                    <a:pt x="7654" y="93"/>
                    <a:pt x="7561" y="1"/>
                    <a:pt x="7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1" name="Google Shape;15271;p98"/>
          <p:cNvGrpSpPr/>
          <p:nvPr/>
        </p:nvGrpSpPr>
        <p:grpSpPr>
          <a:xfrm>
            <a:off x="1048809" y="3983830"/>
            <a:ext cx="335650" cy="345675"/>
            <a:chOff x="6318738" y="2463556"/>
            <a:chExt cx="335650" cy="345675"/>
          </a:xfrm>
        </p:grpSpPr>
        <p:sp>
          <p:nvSpPr>
            <p:cNvPr id="15272" name="Google Shape;15272;p98"/>
            <p:cNvSpPr/>
            <p:nvPr/>
          </p:nvSpPr>
          <p:spPr>
            <a:xfrm>
              <a:off x="6429063" y="2508306"/>
              <a:ext cx="10825" cy="20100"/>
            </a:xfrm>
            <a:custGeom>
              <a:avLst/>
              <a:gdLst/>
              <a:ahLst/>
              <a:cxnLst/>
              <a:rect l="l" t="t" r="r" b="b"/>
              <a:pathLst>
                <a:path w="433" h="804" extrusionOk="0">
                  <a:moveTo>
                    <a:pt x="217" y="1"/>
                  </a:moveTo>
                  <a:cubicBezTo>
                    <a:pt x="93" y="1"/>
                    <a:pt x="1" y="93"/>
                    <a:pt x="1" y="217"/>
                  </a:cubicBezTo>
                  <a:lnTo>
                    <a:pt x="1" y="587"/>
                  </a:lnTo>
                  <a:cubicBezTo>
                    <a:pt x="1" y="711"/>
                    <a:pt x="93" y="803"/>
                    <a:pt x="217" y="803"/>
                  </a:cubicBezTo>
                  <a:cubicBezTo>
                    <a:pt x="340" y="803"/>
                    <a:pt x="433" y="711"/>
                    <a:pt x="433" y="587"/>
                  </a:cubicBezTo>
                  <a:lnTo>
                    <a:pt x="433" y="217"/>
                  </a:lnTo>
                  <a:cubicBezTo>
                    <a:pt x="433" y="93"/>
                    <a:pt x="340"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98"/>
            <p:cNvSpPr/>
            <p:nvPr/>
          </p:nvSpPr>
          <p:spPr>
            <a:xfrm>
              <a:off x="6533213" y="2508306"/>
              <a:ext cx="10075" cy="20100"/>
            </a:xfrm>
            <a:custGeom>
              <a:avLst/>
              <a:gdLst/>
              <a:ahLst/>
              <a:cxnLst/>
              <a:rect l="l" t="t" r="r" b="b"/>
              <a:pathLst>
                <a:path w="403" h="804" extrusionOk="0">
                  <a:moveTo>
                    <a:pt x="217" y="1"/>
                  </a:moveTo>
                  <a:cubicBezTo>
                    <a:pt x="94" y="1"/>
                    <a:pt x="1" y="93"/>
                    <a:pt x="1" y="217"/>
                  </a:cubicBezTo>
                  <a:lnTo>
                    <a:pt x="1" y="587"/>
                  </a:lnTo>
                  <a:cubicBezTo>
                    <a:pt x="1" y="711"/>
                    <a:pt x="94" y="803"/>
                    <a:pt x="217" y="803"/>
                  </a:cubicBezTo>
                  <a:cubicBezTo>
                    <a:pt x="310" y="803"/>
                    <a:pt x="402" y="711"/>
                    <a:pt x="402" y="587"/>
                  </a:cubicBezTo>
                  <a:lnTo>
                    <a:pt x="402" y="217"/>
                  </a:lnTo>
                  <a:cubicBezTo>
                    <a:pt x="402" y="93"/>
                    <a:pt x="340"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98"/>
            <p:cNvSpPr/>
            <p:nvPr/>
          </p:nvSpPr>
          <p:spPr>
            <a:xfrm>
              <a:off x="6467638" y="2517481"/>
              <a:ext cx="38425" cy="16325"/>
            </a:xfrm>
            <a:custGeom>
              <a:avLst/>
              <a:gdLst/>
              <a:ahLst/>
              <a:cxnLst/>
              <a:rect l="l" t="t" r="r" b="b"/>
              <a:pathLst>
                <a:path w="1537" h="653" extrusionOk="0">
                  <a:moveTo>
                    <a:pt x="1258" y="1"/>
                  </a:moveTo>
                  <a:cubicBezTo>
                    <a:pt x="1209" y="1"/>
                    <a:pt x="1157" y="20"/>
                    <a:pt x="1112" y="66"/>
                  </a:cubicBezTo>
                  <a:cubicBezTo>
                    <a:pt x="1019" y="158"/>
                    <a:pt x="896" y="220"/>
                    <a:pt x="741" y="220"/>
                  </a:cubicBezTo>
                  <a:cubicBezTo>
                    <a:pt x="587" y="220"/>
                    <a:pt x="464" y="189"/>
                    <a:pt x="371" y="66"/>
                  </a:cubicBezTo>
                  <a:cubicBezTo>
                    <a:pt x="325" y="35"/>
                    <a:pt x="271" y="20"/>
                    <a:pt x="217" y="20"/>
                  </a:cubicBezTo>
                  <a:cubicBezTo>
                    <a:pt x="163" y="20"/>
                    <a:pt x="109" y="35"/>
                    <a:pt x="62" y="66"/>
                  </a:cubicBezTo>
                  <a:cubicBezTo>
                    <a:pt x="1" y="158"/>
                    <a:pt x="1" y="282"/>
                    <a:pt x="62" y="344"/>
                  </a:cubicBezTo>
                  <a:cubicBezTo>
                    <a:pt x="248" y="560"/>
                    <a:pt x="494" y="652"/>
                    <a:pt x="741" y="652"/>
                  </a:cubicBezTo>
                  <a:lnTo>
                    <a:pt x="741" y="621"/>
                  </a:lnTo>
                  <a:cubicBezTo>
                    <a:pt x="988" y="621"/>
                    <a:pt x="1235" y="529"/>
                    <a:pt x="1420" y="344"/>
                  </a:cubicBezTo>
                  <a:cubicBezTo>
                    <a:pt x="1537" y="181"/>
                    <a:pt x="1408" y="1"/>
                    <a:pt x="1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98"/>
            <p:cNvSpPr/>
            <p:nvPr/>
          </p:nvSpPr>
          <p:spPr>
            <a:xfrm>
              <a:off x="6415938" y="2603206"/>
              <a:ext cx="202175" cy="137375"/>
            </a:xfrm>
            <a:custGeom>
              <a:avLst/>
              <a:gdLst/>
              <a:ahLst/>
              <a:cxnLst/>
              <a:rect l="l" t="t" r="r" b="b"/>
              <a:pathLst>
                <a:path w="8087" h="5495" extrusionOk="0">
                  <a:moveTo>
                    <a:pt x="217" y="1"/>
                  </a:moveTo>
                  <a:cubicBezTo>
                    <a:pt x="94" y="1"/>
                    <a:pt x="1" y="93"/>
                    <a:pt x="1" y="217"/>
                  </a:cubicBezTo>
                  <a:lnTo>
                    <a:pt x="1" y="5309"/>
                  </a:lnTo>
                  <a:cubicBezTo>
                    <a:pt x="1" y="5402"/>
                    <a:pt x="94" y="5494"/>
                    <a:pt x="217" y="5494"/>
                  </a:cubicBezTo>
                  <a:lnTo>
                    <a:pt x="1421" y="5494"/>
                  </a:lnTo>
                  <a:cubicBezTo>
                    <a:pt x="1513" y="5494"/>
                    <a:pt x="1606" y="5402"/>
                    <a:pt x="1606" y="5309"/>
                  </a:cubicBezTo>
                  <a:cubicBezTo>
                    <a:pt x="1606" y="5186"/>
                    <a:pt x="1513" y="5093"/>
                    <a:pt x="1421" y="5093"/>
                  </a:cubicBezTo>
                  <a:lnTo>
                    <a:pt x="402" y="5093"/>
                  </a:lnTo>
                  <a:lnTo>
                    <a:pt x="402" y="402"/>
                  </a:lnTo>
                  <a:lnTo>
                    <a:pt x="7686" y="402"/>
                  </a:lnTo>
                  <a:lnTo>
                    <a:pt x="7686" y="5093"/>
                  </a:lnTo>
                  <a:lnTo>
                    <a:pt x="2223" y="5093"/>
                  </a:lnTo>
                  <a:cubicBezTo>
                    <a:pt x="2100" y="5093"/>
                    <a:pt x="2007" y="5186"/>
                    <a:pt x="2007" y="5309"/>
                  </a:cubicBezTo>
                  <a:cubicBezTo>
                    <a:pt x="2007" y="5402"/>
                    <a:pt x="2100" y="5494"/>
                    <a:pt x="2223" y="5494"/>
                  </a:cubicBezTo>
                  <a:lnTo>
                    <a:pt x="7871" y="5494"/>
                  </a:lnTo>
                  <a:cubicBezTo>
                    <a:pt x="7994" y="5494"/>
                    <a:pt x="8087" y="5402"/>
                    <a:pt x="8087" y="5278"/>
                  </a:cubicBezTo>
                  <a:lnTo>
                    <a:pt x="8087" y="217"/>
                  </a:lnTo>
                  <a:cubicBezTo>
                    <a:pt x="8087" y="93"/>
                    <a:pt x="7994" y="1"/>
                    <a:pt x="79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98"/>
            <p:cNvSpPr/>
            <p:nvPr/>
          </p:nvSpPr>
          <p:spPr>
            <a:xfrm>
              <a:off x="6318738" y="2463556"/>
              <a:ext cx="335650" cy="345675"/>
            </a:xfrm>
            <a:custGeom>
              <a:avLst/>
              <a:gdLst/>
              <a:ahLst/>
              <a:cxnLst/>
              <a:rect l="l" t="t" r="r" b="b"/>
              <a:pathLst>
                <a:path w="13426" h="13827" extrusionOk="0">
                  <a:moveTo>
                    <a:pt x="11790" y="402"/>
                  </a:moveTo>
                  <a:cubicBezTo>
                    <a:pt x="12438" y="433"/>
                    <a:pt x="12993" y="958"/>
                    <a:pt x="12993" y="1637"/>
                  </a:cubicBezTo>
                  <a:lnTo>
                    <a:pt x="12993" y="4198"/>
                  </a:lnTo>
                  <a:lnTo>
                    <a:pt x="11357" y="4198"/>
                  </a:lnTo>
                  <a:cubicBezTo>
                    <a:pt x="11265" y="4198"/>
                    <a:pt x="11172" y="4260"/>
                    <a:pt x="11172" y="4383"/>
                  </a:cubicBezTo>
                  <a:cubicBezTo>
                    <a:pt x="11172" y="4507"/>
                    <a:pt x="11265" y="4599"/>
                    <a:pt x="11357" y="4599"/>
                  </a:cubicBezTo>
                  <a:lnTo>
                    <a:pt x="12993" y="4599"/>
                  </a:lnTo>
                  <a:lnTo>
                    <a:pt x="12993" y="10864"/>
                  </a:lnTo>
                  <a:cubicBezTo>
                    <a:pt x="12993" y="11543"/>
                    <a:pt x="12438" y="12099"/>
                    <a:pt x="11790" y="12099"/>
                  </a:cubicBezTo>
                  <a:lnTo>
                    <a:pt x="1636" y="12099"/>
                  </a:lnTo>
                  <a:cubicBezTo>
                    <a:pt x="926" y="12099"/>
                    <a:pt x="371" y="11543"/>
                    <a:pt x="402" y="10864"/>
                  </a:cubicBezTo>
                  <a:lnTo>
                    <a:pt x="402" y="4568"/>
                  </a:lnTo>
                  <a:lnTo>
                    <a:pt x="10555" y="4568"/>
                  </a:lnTo>
                  <a:cubicBezTo>
                    <a:pt x="10648" y="4568"/>
                    <a:pt x="10740" y="4476"/>
                    <a:pt x="10740" y="4352"/>
                  </a:cubicBezTo>
                  <a:cubicBezTo>
                    <a:pt x="10740" y="4260"/>
                    <a:pt x="10648" y="4167"/>
                    <a:pt x="10555" y="4167"/>
                  </a:cubicBezTo>
                  <a:lnTo>
                    <a:pt x="402" y="4167"/>
                  </a:lnTo>
                  <a:lnTo>
                    <a:pt x="402" y="1637"/>
                  </a:lnTo>
                  <a:cubicBezTo>
                    <a:pt x="402" y="958"/>
                    <a:pt x="926" y="433"/>
                    <a:pt x="1605" y="402"/>
                  </a:cubicBezTo>
                  <a:close/>
                  <a:moveTo>
                    <a:pt x="3889" y="12500"/>
                  </a:moveTo>
                  <a:lnTo>
                    <a:pt x="3889" y="13055"/>
                  </a:lnTo>
                  <a:cubicBezTo>
                    <a:pt x="3889" y="13240"/>
                    <a:pt x="3735" y="13426"/>
                    <a:pt x="3549" y="13426"/>
                  </a:cubicBezTo>
                  <a:lnTo>
                    <a:pt x="2192" y="13426"/>
                  </a:lnTo>
                  <a:cubicBezTo>
                    <a:pt x="1975" y="13426"/>
                    <a:pt x="1821" y="13240"/>
                    <a:pt x="1821" y="13055"/>
                  </a:cubicBezTo>
                  <a:lnTo>
                    <a:pt x="1821" y="12500"/>
                  </a:lnTo>
                  <a:close/>
                  <a:moveTo>
                    <a:pt x="11574" y="12500"/>
                  </a:moveTo>
                  <a:lnTo>
                    <a:pt x="11574" y="13055"/>
                  </a:lnTo>
                  <a:cubicBezTo>
                    <a:pt x="11574" y="13240"/>
                    <a:pt x="11419" y="13426"/>
                    <a:pt x="11203" y="13426"/>
                  </a:cubicBezTo>
                  <a:lnTo>
                    <a:pt x="9876" y="13426"/>
                  </a:lnTo>
                  <a:cubicBezTo>
                    <a:pt x="9660" y="13426"/>
                    <a:pt x="9506" y="13240"/>
                    <a:pt x="9506" y="13055"/>
                  </a:cubicBezTo>
                  <a:lnTo>
                    <a:pt x="9506" y="12500"/>
                  </a:lnTo>
                  <a:close/>
                  <a:moveTo>
                    <a:pt x="1636" y="1"/>
                  </a:moveTo>
                  <a:cubicBezTo>
                    <a:pt x="741" y="32"/>
                    <a:pt x="0" y="742"/>
                    <a:pt x="0" y="1637"/>
                  </a:cubicBezTo>
                  <a:lnTo>
                    <a:pt x="0" y="10864"/>
                  </a:lnTo>
                  <a:cubicBezTo>
                    <a:pt x="0" y="11697"/>
                    <a:pt x="618" y="12376"/>
                    <a:pt x="1420" y="12500"/>
                  </a:cubicBezTo>
                  <a:lnTo>
                    <a:pt x="1420" y="13055"/>
                  </a:lnTo>
                  <a:cubicBezTo>
                    <a:pt x="1420" y="13487"/>
                    <a:pt x="1759" y="13827"/>
                    <a:pt x="2192" y="13827"/>
                  </a:cubicBezTo>
                  <a:lnTo>
                    <a:pt x="3549" y="13827"/>
                  </a:lnTo>
                  <a:cubicBezTo>
                    <a:pt x="3982" y="13827"/>
                    <a:pt x="4321" y="13487"/>
                    <a:pt x="4321" y="13055"/>
                  </a:cubicBezTo>
                  <a:lnTo>
                    <a:pt x="4321" y="12500"/>
                  </a:lnTo>
                  <a:lnTo>
                    <a:pt x="9105" y="12500"/>
                  </a:lnTo>
                  <a:lnTo>
                    <a:pt x="9105" y="13055"/>
                  </a:lnTo>
                  <a:cubicBezTo>
                    <a:pt x="9105" y="13487"/>
                    <a:pt x="9444" y="13827"/>
                    <a:pt x="9876" y="13827"/>
                  </a:cubicBezTo>
                  <a:lnTo>
                    <a:pt x="11234" y="13827"/>
                  </a:lnTo>
                  <a:cubicBezTo>
                    <a:pt x="11666" y="13827"/>
                    <a:pt x="12006" y="13487"/>
                    <a:pt x="12006" y="13055"/>
                  </a:cubicBezTo>
                  <a:lnTo>
                    <a:pt x="12006" y="12500"/>
                  </a:lnTo>
                  <a:cubicBezTo>
                    <a:pt x="12808" y="12376"/>
                    <a:pt x="13425" y="11697"/>
                    <a:pt x="13425" y="10864"/>
                  </a:cubicBezTo>
                  <a:lnTo>
                    <a:pt x="13425" y="1637"/>
                  </a:lnTo>
                  <a:cubicBezTo>
                    <a:pt x="13425" y="742"/>
                    <a:pt x="12685" y="1"/>
                    <a:pt x="11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98"/>
            <p:cNvSpPr/>
            <p:nvPr/>
          </p:nvSpPr>
          <p:spPr>
            <a:xfrm>
              <a:off x="6385088" y="2491331"/>
              <a:ext cx="202175" cy="60225"/>
            </a:xfrm>
            <a:custGeom>
              <a:avLst/>
              <a:gdLst/>
              <a:ahLst/>
              <a:cxnLst/>
              <a:rect l="l" t="t" r="r" b="b"/>
              <a:pathLst>
                <a:path w="8087" h="2409" extrusionOk="0">
                  <a:moveTo>
                    <a:pt x="7438" y="371"/>
                  </a:moveTo>
                  <a:cubicBezTo>
                    <a:pt x="7562" y="371"/>
                    <a:pt x="7685" y="495"/>
                    <a:pt x="7685" y="618"/>
                  </a:cubicBezTo>
                  <a:lnTo>
                    <a:pt x="7685" y="1760"/>
                  </a:lnTo>
                  <a:cubicBezTo>
                    <a:pt x="7685" y="1914"/>
                    <a:pt x="7562" y="2007"/>
                    <a:pt x="7438" y="2007"/>
                  </a:cubicBezTo>
                  <a:lnTo>
                    <a:pt x="649" y="2007"/>
                  </a:lnTo>
                  <a:cubicBezTo>
                    <a:pt x="525" y="2007"/>
                    <a:pt x="402" y="1914"/>
                    <a:pt x="402" y="1760"/>
                  </a:cubicBezTo>
                  <a:lnTo>
                    <a:pt x="402" y="618"/>
                  </a:lnTo>
                  <a:cubicBezTo>
                    <a:pt x="402" y="495"/>
                    <a:pt x="525" y="371"/>
                    <a:pt x="649" y="371"/>
                  </a:cubicBezTo>
                  <a:close/>
                  <a:moveTo>
                    <a:pt x="649" y="1"/>
                  </a:moveTo>
                  <a:cubicBezTo>
                    <a:pt x="309" y="1"/>
                    <a:pt x="0" y="279"/>
                    <a:pt x="0" y="618"/>
                  </a:cubicBezTo>
                  <a:lnTo>
                    <a:pt x="0" y="1791"/>
                  </a:lnTo>
                  <a:cubicBezTo>
                    <a:pt x="0" y="2130"/>
                    <a:pt x="309" y="2408"/>
                    <a:pt x="649" y="2408"/>
                  </a:cubicBezTo>
                  <a:lnTo>
                    <a:pt x="7438" y="2408"/>
                  </a:lnTo>
                  <a:cubicBezTo>
                    <a:pt x="7808" y="2408"/>
                    <a:pt x="8086" y="2099"/>
                    <a:pt x="8086" y="1760"/>
                  </a:cubicBezTo>
                  <a:lnTo>
                    <a:pt x="8086" y="587"/>
                  </a:lnTo>
                  <a:cubicBezTo>
                    <a:pt x="8055" y="248"/>
                    <a:pt x="7778" y="1"/>
                    <a:pt x="74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98"/>
            <p:cNvSpPr/>
            <p:nvPr/>
          </p:nvSpPr>
          <p:spPr>
            <a:xfrm>
              <a:off x="6359638" y="2603206"/>
              <a:ext cx="40125" cy="137550"/>
            </a:xfrm>
            <a:custGeom>
              <a:avLst/>
              <a:gdLst/>
              <a:ahLst/>
              <a:cxnLst/>
              <a:rect l="l" t="t" r="r" b="b"/>
              <a:pathLst>
                <a:path w="1605" h="5502" extrusionOk="0">
                  <a:moveTo>
                    <a:pt x="787" y="410"/>
                  </a:moveTo>
                  <a:cubicBezTo>
                    <a:pt x="980" y="410"/>
                    <a:pt x="1173" y="541"/>
                    <a:pt x="1173" y="803"/>
                  </a:cubicBezTo>
                  <a:lnTo>
                    <a:pt x="1173" y="4692"/>
                  </a:lnTo>
                  <a:cubicBezTo>
                    <a:pt x="1173" y="4954"/>
                    <a:pt x="980" y="5085"/>
                    <a:pt x="787" y="5085"/>
                  </a:cubicBezTo>
                  <a:cubicBezTo>
                    <a:pt x="594" y="5085"/>
                    <a:pt x="401" y="4954"/>
                    <a:pt x="401" y="4692"/>
                  </a:cubicBezTo>
                  <a:lnTo>
                    <a:pt x="401" y="803"/>
                  </a:lnTo>
                  <a:cubicBezTo>
                    <a:pt x="401" y="541"/>
                    <a:pt x="594" y="410"/>
                    <a:pt x="787" y="410"/>
                  </a:cubicBezTo>
                  <a:close/>
                  <a:moveTo>
                    <a:pt x="802" y="1"/>
                  </a:moveTo>
                  <a:cubicBezTo>
                    <a:pt x="370" y="1"/>
                    <a:pt x="0" y="371"/>
                    <a:pt x="0" y="803"/>
                  </a:cubicBezTo>
                  <a:lnTo>
                    <a:pt x="0" y="4692"/>
                  </a:lnTo>
                  <a:cubicBezTo>
                    <a:pt x="0" y="5232"/>
                    <a:pt x="401" y="5502"/>
                    <a:pt x="802" y="5502"/>
                  </a:cubicBezTo>
                  <a:cubicBezTo>
                    <a:pt x="1204" y="5502"/>
                    <a:pt x="1605" y="5232"/>
                    <a:pt x="1605" y="4692"/>
                  </a:cubicBezTo>
                  <a:lnTo>
                    <a:pt x="1605" y="803"/>
                  </a:lnTo>
                  <a:cubicBezTo>
                    <a:pt x="1605" y="371"/>
                    <a:pt x="1234" y="1"/>
                    <a:pt x="8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9" name="Google Shape;15279;p98"/>
          <p:cNvGrpSpPr/>
          <p:nvPr/>
        </p:nvGrpSpPr>
        <p:grpSpPr>
          <a:xfrm>
            <a:off x="1788180" y="3999592"/>
            <a:ext cx="346450" cy="314150"/>
            <a:chOff x="4051938" y="1937256"/>
            <a:chExt cx="346450" cy="314150"/>
          </a:xfrm>
        </p:grpSpPr>
        <p:sp>
          <p:nvSpPr>
            <p:cNvPr id="15280" name="Google Shape;15280;p98"/>
            <p:cNvSpPr/>
            <p:nvPr/>
          </p:nvSpPr>
          <p:spPr>
            <a:xfrm>
              <a:off x="4165338" y="2050031"/>
              <a:ext cx="104200" cy="88750"/>
            </a:xfrm>
            <a:custGeom>
              <a:avLst/>
              <a:gdLst/>
              <a:ahLst/>
              <a:cxnLst/>
              <a:rect l="l" t="t" r="r" b="b"/>
              <a:pathLst>
                <a:path w="4168" h="3550" extrusionOk="0">
                  <a:moveTo>
                    <a:pt x="2373" y="399"/>
                  </a:moveTo>
                  <a:cubicBezTo>
                    <a:pt x="3071" y="399"/>
                    <a:pt x="3735" y="945"/>
                    <a:pt x="3735" y="1759"/>
                  </a:cubicBezTo>
                  <a:cubicBezTo>
                    <a:pt x="3735" y="2531"/>
                    <a:pt x="3149" y="3148"/>
                    <a:pt x="2377" y="3148"/>
                  </a:cubicBezTo>
                  <a:cubicBezTo>
                    <a:pt x="1174" y="3148"/>
                    <a:pt x="556" y="1667"/>
                    <a:pt x="1421" y="802"/>
                  </a:cubicBezTo>
                  <a:cubicBezTo>
                    <a:pt x="1700" y="523"/>
                    <a:pt x="2040" y="399"/>
                    <a:pt x="2373" y="399"/>
                  </a:cubicBezTo>
                  <a:close/>
                  <a:moveTo>
                    <a:pt x="2382" y="1"/>
                  </a:moveTo>
                  <a:cubicBezTo>
                    <a:pt x="1948" y="1"/>
                    <a:pt x="1504" y="163"/>
                    <a:pt x="1143" y="525"/>
                  </a:cubicBezTo>
                  <a:cubicBezTo>
                    <a:pt x="1" y="1636"/>
                    <a:pt x="803" y="3549"/>
                    <a:pt x="2377" y="3549"/>
                  </a:cubicBezTo>
                  <a:cubicBezTo>
                    <a:pt x="3365" y="3549"/>
                    <a:pt x="4167" y="2747"/>
                    <a:pt x="4167" y="1759"/>
                  </a:cubicBezTo>
                  <a:cubicBezTo>
                    <a:pt x="4146" y="697"/>
                    <a:pt x="3283" y="1"/>
                    <a:pt x="2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98"/>
            <p:cNvSpPr/>
            <p:nvPr/>
          </p:nvSpPr>
          <p:spPr>
            <a:xfrm>
              <a:off x="4051938" y="1937256"/>
              <a:ext cx="346450" cy="314150"/>
            </a:xfrm>
            <a:custGeom>
              <a:avLst/>
              <a:gdLst/>
              <a:ahLst/>
              <a:cxnLst/>
              <a:rect l="l" t="t" r="r" b="b"/>
              <a:pathLst>
                <a:path w="13858" h="12566" extrusionOk="0">
                  <a:moveTo>
                    <a:pt x="6913" y="2258"/>
                  </a:moveTo>
                  <a:cubicBezTo>
                    <a:pt x="7037" y="2382"/>
                    <a:pt x="7129" y="2474"/>
                    <a:pt x="7253" y="2567"/>
                  </a:cubicBezTo>
                  <a:lnTo>
                    <a:pt x="6574" y="2567"/>
                  </a:lnTo>
                  <a:cubicBezTo>
                    <a:pt x="6697" y="2474"/>
                    <a:pt x="6790" y="2382"/>
                    <a:pt x="6913" y="2258"/>
                  </a:cubicBezTo>
                  <a:close/>
                  <a:moveTo>
                    <a:pt x="6296" y="1826"/>
                  </a:moveTo>
                  <a:lnTo>
                    <a:pt x="6450" y="1919"/>
                  </a:lnTo>
                  <a:lnTo>
                    <a:pt x="6574" y="2042"/>
                  </a:lnTo>
                  <a:cubicBezTo>
                    <a:pt x="6358" y="2227"/>
                    <a:pt x="6173" y="2412"/>
                    <a:pt x="5957" y="2628"/>
                  </a:cubicBezTo>
                  <a:lnTo>
                    <a:pt x="5740" y="2659"/>
                  </a:lnTo>
                  <a:lnTo>
                    <a:pt x="5432" y="2690"/>
                  </a:lnTo>
                  <a:cubicBezTo>
                    <a:pt x="5710" y="2382"/>
                    <a:pt x="5987" y="2073"/>
                    <a:pt x="6296" y="1826"/>
                  </a:cubicBezTo>
                  <a:close/>
                  <a:moveTo>
                    <a:pt x="4660" y="1178"/>
                  </a:moveTo>
                  <a:cubicBezTo>
                    <a:pt x="5123" y="1178"/>
                    <a:pt x="5555" y="1332"/>
                    <a:pt x="5957" y="1579"/>
                  </a:cubicBezTo>
                  <a:cubicBezTo>
                    <a:pt x="5555" y="1919"/>
                    <a:pt x="5216" y="2320"/>
                    <a:pt x="4876" y="2721"/>
                  </a:cubicBezTo>
                  <a:cubicBezTo>
                    <a:pt x="4352" y="2814"/>
                    <a:pt x="3858" y="2937"/>
                    <a:pt x="3364" y="3091"/>
                  </a:cubicBezTo>
                  <a:lnTo>
                    <a:pt x="3364" y="3091"/>
                  </a:lnTo>
                  <a:cubicBezTo>
                    <a:pt x="3370" y="2212"/>
                    <a:pt x="3616" y="1576"/>
                    <a:pt x="4074" y="1332"/>
                  </a:cubicBezTo>
                  <a:cubicBezTo>
                    <a:pt x="4228" y="1209"/>
                    <a:pt x="4444" y="1178"/>
                    <a:pt x="4660" y="1178"/>
                  </a:cubicBezTo>
                  <a:close/>
                  <a:moveTo>
                    <a:pt x="4660" y="406"/>
                  </a:moveTo>
                  <a:cubicBezTo>
                    <a:pt x="5617" y="406"/>
                    <a:pt x="6543" y="962"/>
                    <a:pt x="7253" y="1548"/>
                  </a:cubicBezTo>
                  <a:cubicBezTo>
                    <a:pt x="7685" y="1888"/>
                    <a:pt x="8055" y="2258"/>
                    <a:pt x="8395" y="2659"/>
                  </a:cubicBezTo>
                  <a:lnTo>
                    <a:pt x="7870" y="2598"/>
                  </a:lnTo>
                  <a:cubicBezTo>
                    <a:pt x="7623" y="2320"/>
                    <a:pt x="7345" y="2073"/>
                    <a:pt x="7068" y="1857"/>
                  </a:cubicBezTo>
                  <a:cubicBezTo>
                    <a:pt x="6440" y="1345"/>
                    <a:pt x="5549" y="746"/>
                    <a:pt x="4699" y="746"/>
                  </a:cubicBezTo>
                  <a:cubicBezTo>
                    <a:pt x="4421" y="746"/>
                    <a:pt x="4147" y="810"/>
                    <a:pt x="3889" y="962"/>
                  </a:cubicBezTo>
                  <a:cubicBezTo>
                    <a:pt x="3302" y="1271"/>
                    <a:pt x="2963" y="2042"/>
                    <a:pt x="2963" y="3061"/>
                  </a:cubicBezTo>
                  <a:lnTo>
                    <a:pt x="2839" y="3061"/>
                  </a:lnTo>
                  <a:cubicBezTo>
                    <a:pt x="2747" y="3061"/>
                    <a:pt x="2685" y="3061"/>
                    <a:pt x="2593" y="3091"/>
                  </a:cubicBezTo>
                  <a:cubicBezTo>
                    <a:pt x="2593" y="1919"/>
                    <a:pt x="2994" y="1055"/>
                    <a:pt x="3704" y="653"/>
                  </a:cubicBezTo>
                  <a:lnTo>
                    <a:pt x="3673" y="653"/>
                  </a:lnTo>
                  <a:cubicBezTo>
                    <a:pt x="3981" y="499"/>
                    <a:pt x="4321" y="406"/>
                    <a:pt x="4660" y="406"/>
                  </a:cubicBezTo>
                  <a:close/>
                  <a:moveTo>
                    <a:pt x="9298" y="1170"/>
                  </a:moveTo>
                  <a:cubicBezTo>
                    <a:pt x="9457" y="1170"/>
                    <a:pt x="9626" y="1225"/>
                    <a:pt x="9753" y="1301"/>
                  </a:cubicBezTo>
                  <a:cubicBezTo>
                    <a:pt x="10215" y="1579"/>
                    <a:pt x="10462" y="2196"/>
                    <a:pt x="10493" y="3091"/>
                  </a:cubicBezTo>
                  <a:cubicBezTo>
                    <a:pt x="9999" y="2937"/>
                    <a:pt x="9475" y="2814"/>
                    <a:pt x="8981" y="2721"/>
                  </a:cubicBezTo>
                  <a:cubicBezTo>
                    <a:pt x="8641" y="2320"/>
                    <a:pt x="8271" y="1950"/>
                    <a:pt x="7901" y="1579"/>
                  </a:cubicBezTo>
                  <a:cubicBezTo>
                    <a:pt x="8271" y="1332"/>
                    <a:pt x="8734" y="1178"/>
                    <a:pt x="9197" y="1178"/>
                  </a:cubicBezTo>
                  <a:cubicBezTo>
                    <a:pt x="9230" y="1173"/>
                    <a:pt x="9264" y="1170"/>
                    <a:pt x="9298" y="1170"/>
                  </a:cubicBezTo>
                  <a:close/>
                  <a:moveTo>
                    <a:pt x="9197" y="406"/>
                  </a:moveTo>
                  <a:cubicBezTo>
                    <a:pt x="9536" y="406"/>
                    <a:pt x="9845" y="499"/>
                    <a:pt x="10154" y="653"/>
                  </a:cubicBezTo>
                  <a:cubicBezTo>
                    <a:pt x="10864" y="1055"/>
                    <a:pt x="11234" y="1950"/>
                    <a:pt x="11234" y="3184"/>
                  </a:cubicBezTo>
                  <a:lnTo>
                    <a:pt x="11234" y="3400"/>
                  </a:lnTo>
                  <a:lnTo>
                    <a:pt x="10894" y="3246"/>
                  </a:lnTo>
                  <a:lnTo>
                    <a:pt x="10894" y="3153"/>
                  </a:lnTo>
                  <a:cubicBezTo>
                    <a:pt x="10894" y="2073"/>
                    <a:pt x="10555" y="1301"/>
                    <a:pt x="9969" y="962"/>
                  </a:cubicBezTo>
                  <a:cubicBezTo>
                    <a:pt x="9722" y="808"/>
                    <a:pt x="9475" y="746"/>
                    <a:pt x="9197" y="746"/>
                  </a:cubicBezTo>
                  <a:cubicBezTo>
                    <a:pt x="8611" y="808"/>
                    <a:pt x="8055" y="962"/>
                    <a:pt x="7561" y="1301"/>
                  </a:cubicBezTo>
                  <a:lnTo>
                    <a:pt x="7253" y="1055"/>
                  </a:lnTo>
                  <a:cubicBezTo>
                    <a:pt x="7839" y="653"/>
                    <a:pt x="8518" y="437"/>
                    <a:pt x="9197" y="406"/>
                  </a:cubicBezTo>
                  <a:close/>
                  <a:moveTo>
                    <a:pt x="2809" y="3462"/>
                  </a:moveTo>
                  <a:cubicBezTo>
                    <a:pt x="3025" y="3462"/>
                    <a:pt x="3210" y="3647"/>
                    <a:pt x="3241" y="3863"/>
                  </a:cubicBezTo>
                  <a:cubicBezTo>
                    <a:pt x="3257" y="4167"/>
                    <a:pt x="3031" y="4330"/>
                    <a:pt x="2807" y="4330"/>
                  </a:cubicBezTo>
                  <a:cubicBezTo>
                    <a:pt x="2599" y="4330"/>
                    <a:pt x="2391" y="4191"/>
                    <a:pt x="2377" y="3894"/>
                  </a:cubicBezTo>
                  <a:cubicBezTo>
                    <a:pt x="2377" y="3770"/>
                    <a:pt x="2438" y="3647"/>
                    <a:pt x="2531" y="3554"/>
                  </a:cubicBezTo>
                  <a:cubicBezTo>
                    <a:pt x="2623" y="3493"/>
                    <a:pt x="2716" y="3462"/>
                    <a:pt x="2809" y="3462"/>
                  </a:cubicBezTo>
                  <a:close/>
                  <a:moveTo>
                    <a:pt x="3858" y="4172"/>
                  </a:moveTo>
                  <a:lnTo>
                    <a:pt x="3704" y="4449"/>
                  </a:lnTo>
                  <a:lnTo>
                    <a:pt x="3549" y="4727"/>
                  </a:lnTo>
                  <a:cubicBezTo>
                    <a:pt x="3518" y="4634"/>
                    <a:pt x="3518" y="4542"/>
                    <a:pt x="3488" y="4449"/>
                  </a:cubicBezTo>
                  <a:cubicBezTo>
                    <a:pt x="3518" y="4388"/>
                    <a:pt x="3580" y="4326"/>
                    <a:pt x="3580" y="4264"/>
                  </a:cubicBezTo>
                  <a:lnTo>
                    <a:pt x="3858" y="4172"/>
                  </a:lnTo>
                  <a:close/>
                  <a:moveTo>
                    <a:pt x="9969" y="4172"/>
                  </a:moveTo>
                  <a:lnTo>
                    <a:pt x="9969" y="4172"/>
                  </a:lnTo>
                  <a:cubicBezTo>
                    <a:pt x="10092" y="4202"/>
                    <a:pt x="10246" y="4264"/>
                    <a:pt x="10370" y="4295"/>
                  </a:cubicBezTo>
                  <a:cubicBezTo>
                    <a:pt x="10339" y="4449"/>
                    <a:pt x="10308" y="4573"/>
                    <a:pt x="10277" y="4727"/>
                  </a:cubicBezTo>
                  <a:lnTo>
                    <a:pt x="10154" y="4449"/>
                  </a:lnTo>
                  <a:cubicBezTo>
                    <a:pt x="10092" y="4357"/>
                    <a:pt x="10030" y="4264"/>
                    <a:pt x="9969" y="4172"/>
                  </a:cubicBezTo>
                  <a:close/>
                  <a:moveTo>
                    <a:pt x="3117" y="4727"/>
                  </a:moveTo>
                  <a:cubicBezTo>
                    <a:pt x="3179" y="4881"/>
                    <a:pt x="3210" y="5067"/>
                    <a:pt x="3272" y="5252"/>
                  </a:cubicBezTo>
                  <a:cubicBezTo>
                    <a:pt x="3210" y="5406"/>
                    <a:pt x="3117" y="5591"/>
                    <a:pt x="3055" y="5745"/>
                  </a:cubicBezTo>
                  <a:cubicBezTo>
                    <a:pt x="2932" y="5406"/>
                    <a:pt x="2839" y="5097"/>
                    <a:pt x="2778" y="4789"/>
                  </a:cubicBezTo>
                  <a:lnTo>
                    <a:pt x="2901" y="4789"/>
                  </a:lnTo>
                  <a:lnTo>
                    <a:pt x="2901" y="4758"/>
                  </a:lnTo>
                  <a:cubicBezTo>
                    <a:pt x="2994" y="4758"/>
                    <a:pt x="3055" y="4758"/>
                    <a:pt x="3117" y="4727"/>
                  </a:cubicBezTo>
                  <a:close/>
                  <a:moveTo>
                    <a:pt x="10771" y="4449"/>
                  </a:moveTo>
                  <a:lnTo>
                    <a:pt x="11080" y="4604"/>
                  </a:lnTo>
                  <a:cubicBezTo>
                    <a:pt x="11018" y="4974"/>
                    <a:pt x="10894" y="5375"/>
                    <a:pt x="10771" y="5745"/>
                  </a:cubicBezTo>
                  <a:cubicBezTo>
                    <a:pt x="10709" y="5591"/>
                    <a:pt x="10648" y="5437"/>
                    <a:pt x="10555" y="5283"/>
                  </a:cubicBezTo>
                  <a:cubicBezTo>
                    <a:pt x="10648" y="5005"/>
                    <a:pt x="10709" y="4727"/>
                    <a:pt x="10771" y="4449"/>
                  </a:cubicBezTo>
                  <a:close/>
                  <a:moveTo>
                    <a:pt x="2377" y="4789"/>
                  </a:moveTo>
                  <a:cubicBezTo>
                    <a:pt x="2469" y="5283"/>
                    <a:pt x="2623" y="5776"/>
                    <a:pt x="2809" y="6270"/>
                  </a:cubicBezTo>
                  <a:cubicBezTo>
                    <a:pt x="2623" y="6764"/>
                    <a:pt x="2469" y="7289"/>
                    <a:pt x="2377" y="7782"/>
                  </a:cubicBezTo>
                  <a:cubicBezTo>
                    <a:pt x="1605" y="7350"/>
                    <a:pt x="1173" y="6795"/>
                    <a:pt x="1173" y="6270"/>
                  </a:cubicBezTo>
                  <a:cubicBezTo>
                    <a:pt x="1173" y="5776"/>
                    <a:pt x="1605" y="5221"/>
                    <a:pt x="2377" y="4789"/>
                  </a:cubicBezTo>
                  <a:close/>
                  <a:moveTo>
                    <a:pt x="11481" y="4789"/>
                  </a:moveTo>
                  <a:cubicBezTo>
                    <a:pt x="12252" y="5252"/>
                    <a:pt x="12654" y="5776"/>
                    <a:pt x="12654" y="6301"/>
                  </a:cubicBezTo>
                  <a:cubicBezTo>
                    <a:pt x="12654" y="6826"/>
                    <a:pt x="12221" y="7350"/>
                    <a:pt x="11450" y="7813"/>
                  </a:cubicBezTo>
                  <a:cubicBezTo>
                    <a:pt x="11357" y="7289"/>
                    <a:pt x="11203" y="6795"/>
                    <a:pt x="11018" y="6301"/>
                  </a:cubicBezTo>
                  <a:cubicBezTo>
                    <a:pt x="11203" y="5807"/>
                    <a:pt x="11357" y="5313"/>
                    <a:pt x="11481" y="4789"/>
                  </a:cubicBezTo>
                  <a:close/>
                  <a:moveTo>
                    <a:pt x="8919" y="3925"/>
                  </a:moveTo>
                  <a:lnTo>
                    <a:pt x="9413" y="4017"/>
                  </a:lnTo>
                  <a:lnTo>
                    <a:pt x="9382" y="4017"/>
                  </a:lnTo>
                  <a:cubicBezTo>
                    <a:pt x="9536" y="4233"/>
                    <a:pt x="9660" y="4449"/>
                    <a:pt x="9783" y="4665"/>
                  </a:cubicBezTo>
                  <a:cubicBezTo>
                    <a:pt x="10370" y="5653"/>
                    <a:pt x="10771" y="6702"/>
                    <a:pt x="11049" y="7844"/>
                  </a:cubicBezTo>
                  <a:cubicBezTo>
                    <a:pt x="11018" y="7834"/>
                    <a:pt x="10990" y="7830"/>
                    <a:pt x="10965" y="7830"/>
                  </a:cubicBezTo>
                  <a:cubicBezTo>
                    <a:pt x="10915" y="7830"/>
                    <a:pt x="10874" y="7844"/>
                    <a:pt x="10833" y="7844"/>
                  </a:cubicBezTo>
                  <a:lnTo>
                    <a:pt x="10709" y="7906"/>
                  </a:lnTo>
                  <a:cubicBezTo>
                    <a:pt x="10462" y="6826"/>
                    <a:pt x="10030" y="5776"/>
                    <a:pt x="9475" y="4820"/>
                  </a:cubicBezTo>
                  <a:cubicBezTo>
                    <a:pt x="9290" y="4511"/>
                    <a:pt x="9104" y="4202"/>
                    <a:pt x="8919" y="3925"/>
                  </a:cubicBezTo>
                  <a:close/>
                  <a:moveTo>
                    <a:pt x="4938" y="3925"/>
                  </a:moveTo>
                  <a:cubicBezTo>
                    <a:pt x="4722" y="4202"/>
                    <a:pt x="4568" y="4511"/>
                    <a:pt x="4352" y="4851"/>
                  </a:cubicBezTo>
                  <a:cubicBezTo>
                    <a:pt x="3920" y="5591"/>
                    <a:pt x="3549" y="6424"/>
                    <a:pt x="3302" y="7289"/>
                  </a:cubicBezTo>
                  <a:cubicBezTo>
                    <a:pt x="3210" y="7566"/>
                    <a:pt x="3148" y="7875"/>
                    <a:pt x="3086" y="8153"/>
                  </a:cubicBezTo>
                  <a:cubicBezTo>
                    <a:pt x="2994" y="8122"/>
                    <a:pt x="2901" y="8091"/>
                    <a:pt x="2809" y="8029"/>
                  </a:cubicBezTo>
                  <a:lnTo>
                    <a:pt x="2747" y="7998"/>
                  </a:lnTo>
                  <a:cubicBezTo>
                    <a:pt x="2870" y="7443"/>
                    <a:pt x="3025" y="6918"/>
                    <a:pt x="3241" y="6394"/>
                  </a:cubicBezTo>
                  <a:cubicBezTo>
                    <a:pt x="3457" y="5776"/>
                    <a:pt x="3734" y="5221"/>
                    <a:pt x="4043" y="4665"/>
                  </a:cubicBezTo>
                  <a:cubicBezTo>
                    <a:pt x="4167" y="4449"/>
                    <a:pt x="4321" y="4233"/>
                    <a:pt x="4444" y="4017"/>
                  </a:cubicBezTo>
                  <a:lnTo>
                    <a:pt x="4938" y="3925"/>
                  </a:lnTo>
                  <a:close/>
                  <a:moveTo>
                    <a:pt x="3549" y="7875"/>
                  </a:moveTo>
                  <a:lnTo>
                    <a:pt x="3704" y="8153"/>
                  </a:lnTo>
                  <a:lnTo>
                    <a:pt x="3858" y="8430"/>
                  </a:lnTo>
                  <a:cubicBezTo>
                    <a:pt x="3734" y="8400"/>
                    <a:pt x="3580" y="8338"/>
                    <a:pt x="3457" y="8307"/>
                  </a:cubicBezTo>
                  <a:cubicBezTo>
                    <a:pt x="3488" y="8153"/>
                    <a:pt x="3518" y="8029"/>
                    <a:pt x="3549" y="7875"/>
                  </a:cubicBezTo>
                  <a:close/>
                  <a:moveTo>
                    <a:pt x="10277" y="7875"/>
                  </a:moveTo>
                  <a:cubicBezTo>
                    <a:pt x="10308" y="7968"/>
                    <a:pt x="10339" y="8091"/>
                    <a:pt x="10339" y="8184"/>
                  </a:cubicBezTo>
                  <a:cubicBezTo>
                    <a:pt x="10308" y="8214"/>
                    <a:pt x="10277" y="8276"/>
                    <a:pt x="10246" y="8369"/>
                  </a:cubicBezTo>
                  <a:lnTo>
                    <a:pt x="9969" y="8430"/>
                  </a:lnTo>
                  <a:cubicBezTo>
                    <a:pt x="10030" y="8338"/>
                    <a:pt x="10092" y="8245"/>
                    <a:pt x="10154" y="8153"/>
                  </a:cubicBezTo>
                  <a:cubicBezTo>
                    <a:pt x="10185" y="8060"/>
                    <a:pt x="10246" y="7968"/>
                    <a:pt x="10277" y="7875"/>
                  </a:cubicBezTo>
                  <a:close/>
                  <a:moveTo>
                    <a:pt x="3889" y="6826"/>
                  </a:moveTo>
                  <a:cubicBezTo>
                    <a:pt x="4043" y="7165"/>
                    <a:pt x="4197" y="7474"/>
                    <a:pt x="4383" y="7782"/>
                  </a:cubicBezTo>
                  <a:cubicBezTo>
                    <a:pt x="4537" y="8091"/>
                    <a:pt x="4753" y="8400"/>
                    <a:pt x="4938" y="8677"/>
                  </a:cubicBezTo>
                  <a:cubicBezTo>
                    <a:pt x="4784" y="8646"/>
                    <a:pt x="4599" y="8616"/>
                    <a:pt x="4444" y="8585"/>
                  </a:cubicBezTo>
                  <a:cubicBezTo>
                    <a:pt x="4321" y="8369"/>
                    <a:pt x="4167" y="8153"/>
                    <a:pt x="4074" y="7937"/>
                  </a:cubicBezTo>
                  <a:cubicBezTo>
                    <a:pt x="3950" y="7721"/>
                    <a:pt x="3827" y="7535"/>
                    <a:pt x="3734" y="7319"/>
                  </a:cubicBezTo>
                  <a:cubicBezTo>
                    <a:pt x="3765" y="7165"/>
                    <a:pt x="3827" y="6980"/>
                    <a:pt x="3889" y="6826"/>
                  </a:cubicBezTo>
                  <a:close/>
                  <a:moveTo>
                    <a:pt x="9969" y="6826"/>
                  </a:moveTo>
                  <a:cubicBezTo>
                    <a:pt x="10030" y="6980"/>
                    <a:pt x="10092" y="7165"/>
                    <a:pt x="10123" y="7319"/>
                  </a:cubicBezTo>
                  <a:cubicBezTo>
                    <a:pt x="10030" y="7535"/>
                    <a:pt x="9907" y="7752"/>
                    <a:pt x="9783" y="7937"/>
                  </a:cubicBezTo>
                  <a:cubicBezTo>
                    <a:pt x="9660" y="8153"/>
                    <a:pt x="9536" y="8369"/>
                    <a:pt x="9413" y="8585"/>
                  </a:cubicBezTo>
                  <a:lnTo>
                    <a:pt x="8919" y="8677"/>
                  </a:lnTo>
                  <a:lnTo>
                    <a:pt x="8888" y="8677"/>
                  </a:lnTo>
                  <a:cubicBezTo>
                    <a:pt x="9104" y="8400"/>
                    <a:pt x="9290" y="8091"/>
                    <a:pt x="9475" y="7782"/>
                  </a:cubicBezTo>
                  <a:cubicBezTo>
                    <a:pt x="9660" y="7474"/>
                    <a:pt x="9814" y="7134"/>
                    <a:pt x="9969" y="6826"/>
                  </a:cubicBezTo>
                  <a:close/>
                  <a:moveTo>
                    <a:pt x="6902" y="3739"/>
                  </a:moveTo>
                  <a:cubicBezTo>
                    <a:pt x="7376" y="3739"/>
                    <a:pt x="7855" y="3770"/>
                    <a:pt x="8333" y="3832"/>
                  </a:cubicBezTo>
                  <a:cubicBezTo>
                    <a:pt x="8611" y="4202"/>
                    <a:pt x="8888" y="4604"/>
                    <a:pt x="9104" y="5005"/>
                  </a:cubicBezTo>
                  <a:cubicBezTo>
                    <a:pt x="9351" y="5437"/>
                    <a:pt x="9567" y="5838"/>
                    <a:pt x="9753" y="6270"/>
                  </a:cubicBezTo>
                  <a:cubicBezTo>
                    <a:pt x="9567" y="6702"/>
                    <a:pt x="9351" y="7134"/>
                    <a:pt x="9104" y="7566"/>
                  </a:cubicBezTo>
                  <a:cubicBezTo>
                    <a:pt x="8888" y="7968"/>
                    <a:pt x="8611" y="8369"/>
                    <a:pt x="8333" y="8739"/>
                  </a:cubicBezTo>
                  <a:cubicBezTo>
                    <a:pt x="7870" y="8801"/>
                    <a:pt x="7376" y="8832"/>
                    <a:pt x="6913" y="8832"/>
                  </a:cubicBezTo>
                  <a:cubicBezTo>
                    <a:pt x="6450" y="8832"/>
                    <a:pt x="5957" y="8801"/>
                    <a:pt x="5494" y="8739"/>
                  </a:cubicBezTo>
                  <a:cubicBezTo>
                    <a:pt x="5216" y="8369"/>
                    <a:pt x="4938" y="7968"/>
                    <a:pt x="4722" y="7566"/>
                  </a:cubicBezTo>
                  <a:cubicBezTo>
                    <a:pt x="4475" y="7134"/>
                    <a:pt x="4259" y="6733"/>
                    <a:pt x="4074" y="6301"/>
                  </a:cubicBezTo>
                  <a:cubicBezTo>
                    <a:pt x="4259" y="5838"/>
                    <a:pt x="4475" y="5437"/>
                    <a:pt x="4722" y="5005"/>
                  </a:cubicBezTo>
                  <a:cubicBezTo>
                    <a:pt x="4938" y="4604"/>
                    <a:pt x="5216" y="4202"/>
                    <a:pt x="5494" y="3832"/>
                  </a:cubicBezTo>
                  <a:cubicBezTo>
                    <a:pt x="5957" y="3770"/>
                    <a:pt x="6427" y="3739"/>
                    <a:pt x="6902" y="3739"/>
                  </a:cubicBezTo>
                  <a:close/>
                  <a:moveTo>
                    <a:pt x="11022" y="8264"/>
                  </a:moveTo>
                  <a:cubicBezTo>
                    <a:pt x="11234" y="8264"/>
                    <a:pt x="11427" y="8432"/>
                    <a:pt x="11481" y="8646"/>
                  </a:cubicBezTo>
                  <a:cubicBezTo>
                    <a:pt x="11481" y="8801"/>
                    <a:pt x="11419" y="8924"/>
                    <a:pt x="11296" y="9017"/>
                  </a:cubicBezTo>
                  <a:lnTo>
                    <a:pt x="11296" y="9048"/>
                  </a:lnTo>
                  <a:cubicBezTo>
                    <a:pt x="11240" y="9095"/>
                    <a:pt x="11183" y="9115"/>
                    <a:pt x="11126" y="9115"/>
                  </a:cubicBezTo>
                  <a:cubicBezTo>
                    <a:pt x="10777" y="9115"/>
                    <a:pt x="10473" y="8329"/>
                    <a:pt x="10925" y="8276"/>
                  </a:cubicBezTo>
                  <a:cubicBezTo>
                    <a:pt x="10958" y="8268"/>
                    <a:pt x="10990" y="8264"/>
                    <a:pt x="11022" y="8264"/>
                  </a:cubicBezTo>
                  <a:close/>
                  <a:moveTo>
                    <a:pt x="7253" y="10004"/>
                  </a:moveTo>
                  <a:cubicBezTo>
                    <a:pt x="7160" y="10097"/>
                    <a:pt x="7037" y="10190"/>
                    <a:pt x="6944" y="10313"/>
                  </a:cubicBezTo>
                  <a:cubicBezTo>
                    <a:pt x="6821" y="10190"/>
                    <a:pt x="6697" y="10097"/>
                    <a:pt x="6605" y="10004"/>
                  </a:cubicBezTo>
                  <a:close/>
                  <a:moveTo>
                    <a:pt x="8395" y="9912"/>
                  </a:moveTo>
                  <a:lnTo>
                    <a:pt x="8395" y="9912"/>
                  </a:lnTo>
                  <a:cubicBezTo>
                    <a:pt x="8117" y="10220"/>
                    <a:pt x="7839" y="10498"/>
                    <a:pt x="7561" y="10776"/>
                  </a:cubicBezTo>
                  <a:cubicBezTo>
                    <a:pt x="7500" y="10745"/>
                    <a:pt x="7438" y="10714"/>
                    <a:pt x="7407" y="10652"/>
                  </a:cubicBezTo>
                  <a:cubicBezTo>
                    <a:pt x="7345" y="10622"/>
                    <a:pt x="7284" y="10591"/>
                    <a:pt x="7253" y="10560"/>
                  </a:cubicBezTo>
                  <a:cubicBezTo>
                    <a:pt x="7469" y="10375"/>
                    <a:pt x="7654" y="10159"/>
                    <a:pt x="7870" y="9974"/>
                  </a:cubicBezTo>
                  <a:lnTo>
                    <a:pt x="7901" y="9974"/>
                  </a:lnTo>
                  <a:lnTo>
                    <a:pt x="8395" y="9912"/>
                  </a:lnTo>
                  <a:close/>
                  <a:moveTo>
                    <a:pt x="3364" y="9480"/>
                  </a:moveTo>
                  <a:lnTo>
                    <a:pt x="3364" y="9480"/>
                  </a:lnTo>
                  <a:cubicBezTo>
                    <a:pt x="3858" y="9634"/>
                    <a:pt x="4352" y="9758"/>
                    <a:pt x="4876" y="9850"/>
                  </a:cubicBezTo>
                  <a:cubicBezTo>
                    <a:pt x="5216" y="10251"/>
                    <a:pt x="5555" y="10622"/>
                    <a:pt x="5957" y="10992"/>
                  </a:cubicBezTo>
                  <a:cubicBezTo>
                    <a:pt x="5555" y="11239"/>
                    <a:pt x="5123" y="11362"/>
                    <a:pt x="4660" y="11393"/>
                  </a:cubicBezTo>
                  <a:cubicBezTo>
                    <a:pt x="4444" y="11393"/>
                    <a:pt x="4259" y="11362"/>
                    <a:pt x="4074" y="11270"/>
                  </a:cubicBezTo>
                  <a:cubicBezTo>
                    <a:pt x="3611" y="10992"/>
                    <a:pt x="3364" y="10375"/>
                    <a:pt x="3364" y="9480"/>
                  </a:cubicBezTo>
                  <a:close/>
                  <a:moveTo>
                    <a:pt x="10493" y="9480"/>
                  </a:moveTo>
                  <a:cubicBezTo>
                    <a:pt x="10493" y="10375"/>
                    <a:pt x="10215" y="10992"/>
                    <a:pt x="9753" y="11270"/>
                  </a:cubicBezTo>
                  <a:cubicBezTo>
                    <a:pt x="9598" y="11362"/>
                    <a:pt x="9382" y="11393"/>
                    <a:pt x="9197" y="11393"/>
                  </a:cubicBezTo>
                  <a:cubicBezTo>
                    <a:pt x="8734" y="11362"/>
                    <a:pt x="8271" y="11239"/>
                    <a:pt x="7901" y="10992"/>
                  </a:cubicBezTo>
                  <a:cubicBezTo>
                    <a:pt x="8271" y="10622"/>
                    <a:pt x="8641" y="10251"/>
                    <a:pt x="8981" y="9850"/>
                  </a:cubicBezTo>
                  <a:cubicBezTo>
                    <a:pt x="9475" y="9758"/>
                    <a:pt x="9999" y="9634"/>
                    <a:pt x="10493" y="9480"/>
                  </a:cubicBezTo>
                  <a:close/>
                  <a:moveTo>
                    <a:pt x="2623" y="9202"/>
                  </a:moveTo>
                  <a:lnTo>
                    <a:pt x="2963" y="9325"/>
                  </a:lnTo>
                  <a:lnTo>
                    <a:pt x="2963" y="9418"/>
                  </a:lnTo>
                  <a:cubicBezTo>
                    <a:pt x="2963" y="10498"/>
                    <a:pt x="3272" y="11270"/>
                    <a:pt x="3889" y="11609"/>
                  </a:cubicBezTo>
                  <a:cubicBezTo>
                    <a:pt x="4105" y="11733"/>
                    <a:pt x="4383" y="11794"/>
                    <a:pt x="4660" y="11794"/>
                  </a:cubicBezTo>
                  <a:cubicBezTo>
                    <a:pt x="5216" y="11764"/>
                    <a:pt x="5771" y="11578"/>
                    <a:pt x="6265" y="11270"/>
                  </a:cubicBezTo>
                  <a:lnTo>
                    <a:pt x="6327" y="11301"/>
                  </a:lnTo>
                  <a:cubicBezTo>
                    <a:pt x="6389" y="11362"/>
                    <a:pt x="6481" y="11424"/>
                    <a:pt x="6574" y="11486"/>
                  </a:cubicBezTo>
                  <a:cubicBezTo>
                    <a:pt x="6018" y="11887"/>
                    <a:pt x="5339" y="12134"/>
                    <a:pt x="4660" y="12165"/>
                  </a:cubicBezTo>
                  <a:cubicBezTo>
                    <a:pt x="4321" y="12165"/>
                    <a:pt x="3981" y="12103"/>
                    <a:pt x="3704" y="11918"/>
                  </a:cubicBezTo>
                  <a:cubicBezTo>
                    <a:pt x="2994" y="11517"/>
                    <a:pt x="2593" y="10622"/>
                    <a:pt x="2593" y="9418"/>
                  </a:cubicBezTo>
                  <a:lnTo>
                    <a:pt x="2593" y="9202"/>
                  </a:lnTo>
                  <a:close/>
                  <a:moveTo>
                    <a:pt x="11265" y="9480"/>
                  </a:moveTo>
                  <a:cubicBezTo>
                    <a:pt x="11265" y="10652"/>
                    <a:pt x="10864" y="11517"/>
                    <a:pt x="10154" y="11918"/>
                  </a:cubicBezTo>
                  <a:cubicBezTo>
                    <a:pt x="9876" y="12103"/>
                    <a:pt x="9536" y="12165"/>
                    <a:pt x="9197" y="12165"/>
                  </a:cubicBezTo>
                  <a:cubicBezTo>
                    <a:pt x="8240" y="12165"/>
                    <a:pt x="7314" y="11609"/>
                    <a:pt x="6605" y="11023"/>
                  </a:cubicBezTo>
                  <a:cubicBezTo>
                    <a:pt x="6173" y="10683"/>
                    <a:pt x="5802" y="10313"/>
                    <a:pt x="5463" y="9912"/>
                  </a:cubicBezTo>
                  <a:lnTo>
                    <a:pt x="5463" y="9912"/>
                  </a:lnTo>
                  <a:lnTo>
                    <a:pt x="5710" y="9943"/>
                  </a:lnTo>
                  <a:lnTo>
                    <a:pt x="5987" y="9974"/>
                  </a:lnTo>
                  <a:cubicBezTo>
                    <a:pt x="6234" y="10220"/>
                    <a:pt x="6512" y="10498"/>
                    <a:pt x="6790" y="10714"/>
                  </a:cubicBezTo>
                  <a:cubicBezTo>
                    <a:pt x="7469" y="11270"/>
                    <a:pt x="8302" y="11825"/>
                    <a:pt x="9197" y="11825"/>
                  </a:cubicBezTo>
                  <a:cubicBezTo>
                    <a:pt x="9475" y="11825"/>
                    <a:pt x="9753" y="11764"/>
                    <a:pt x="9969" y="11609"/>
                  </a:cubicBezTo>
                  <a:cubicBezTo>
                    <a:pt x="10555" y="11301"/>
                    <a:pt x="10894" y="10529"/>
                    <a:pt x="10894" y="9511"/>
                  </a:cubicBezTo>
                  <a:lnTo>
                    <a:pt x="11018" y="9511"/>
                  </a:lnTo>
                  <a:cubicBezTo>
                    <a:pt x="11110" y="9511"/>
                    <a:pt x="11172" y="9511"/>
                    <a:pt x="11265" y="9480"/>
                  </a:cubicBezTo>
                  <a:close/>
                  <a:moveTo>
                    <a:pt x="4528" y="1"/>
                  </a:moveTo>
                  <a:cubicBezTo>
                    <a:pt x="4146" y="1"/>
                    <a:pt x="3792" y="117"/>
                    <a:pt x="3488" y="283"/>
                  </a:cubicBezTo>
                  <a:cubicBezTo>
                    <a:pt x="2654" y="777"/>
                    <a:pt x="2191" y="1795"/>
                    <a:pt x="2191" y="3153"/>
                  </a:cubicBezTo>
                  <a:lnTo>
                    <a:pt x="2191" y="3338"/>
                  </a:lnTo>
                  <a:cubicBezTo>
                    <a:pt x="2099" y="3431"/>
                    <a:pt x="2037" y="3523"/>
                    <a:pt x="2006" y="3647"/>
                  </a:cubicBezTo>
                  <a:cubicBezTo>
                    <a:pt x="710" y="4326"/>
                    <a:pt x="0" y="5252"/>
                    <a:pt x="0" y="6270"/>
                  </a:cubicBezTo>
                  <a:cubicBezTo>
                    <a:pt x="31" y="6918"/>
                    <a:pt x="309" y="7535"/>
                    <a:pt x="772" y="7998"/>
                  </a:cubicBezTo>
                  <a:cubicBezTo>
                    <a:pt x="803" y="8045"/>
                    <a:pt x="849" y="8068"/>
                    <a:pt x="899" y="8068"/>
                  </a:cubicBezTo>
                  <a:cubicBezTo>
                    <a:pt x="949" y="8068"/>
                    <a:pt x="1003" y="8045"/>
                    <a:pt x="1049" y="7998"/>
                  </a:cubicBezTo>
                  <a:cubicBezTo>
                    <a:pt x="1142" y="7937"/>
                    <a:pt x="1142" y="7782"/>
                    <a:pt x="1049" y="7721"/>
                  </a:cubicBezTo>
                  <a:cubicBezTo>
                    <a:pt x="648" y="7350"/>
                    <a:pt x="432" y="6826"/>
                    <a:pt x="401" y="6270"/>
                  </a:cubicBezTo>
                  <a:cubicBezTo>
                    <a:pt x="401" y="5468"/>
                    <a:pt x="957" y="4727"/>
                    <a:pt x="1975" y="4110"/>
                  </a:cubicBezTo>
                  <a:cubicBezTo>
                    <a:pt x="2006" y="4233"/>
                    <a:pt x="2068" y="4357"/>
                    <a:pt x="2130" y="4449"/>
                  </a:cubicBezTo>
                  <a:cubicBezTo>
                    <a:pt x="1266" y="4974"/>
                    <a:pt x="772" y="5622"/>
                    <a:pt x="772" y="6270"/>
                  </a:cubicBezTo>
                  <a:cubicBezTo>
                    <a:pt x="772" y="7042"/>
                    <a:pt x="1389" y="7782"/>
                    <a:pt x="2500" y="8338"/>
                  </a:cubicBezTo>
                  <a:cubicBezTo>
                    <a:pt x="3826" y="8927"/>
                    <a:pt x="5263" y="9235"/>
                    <a:pt x="6707" y="9235"/>
                  </a:cubicBezTo>
                  <a:cubicBezTo>
                    <a:pt x="6775" y="9235"/>
                    <a:pt x="6844" y="9234"/>
                    <a:pt x="6913" y="9233"/>
                  </a:cubicBezTo>
                  <a:cubicBezTo>
                    <a:pt x="7592" y="9233"/>
                    <a:pt x="8271" y="9171"/>
                    <a:pt x="8950" y="9079"/>
                  </a:cubicBezTo>
                  <a:cubicBezTo>
                    <a:pt x="9382" y="8986"/>
                    <a:pt x="9783" y="8893"/>
                    <a:pt x="10185" y="8770"/>
                  </a:cubicBezTo>
                  <a:cubicBezTo>
                    <a:pt x="10185" y="8893"/>
                    <a:pt x="10215" y="9017"/>
                    <a:pt x="10308" y="9109"/>
                  </a:cubicBezTo>
                  <a:cubicBezTo>
                    <a:pt x="9814" y="9264"/>
                    <a:pt x="9320" y="9387"/>
                    <a:pt x="8827" y="9449"/>
                  </a:cubicBezTo>
                  <a:cubicBezTo>
                    <a:pt x="8179" y="9541"/>
                    <a:pt x="7530" y="9603"/>
                    <a:pt x="6913" y="9603"/>
                  </a:cubicBezTo>
                  <a:cubicBezTo>
                    <a:pt x="6847" y="9604"/>
                    <a:pt x="6782" y="9605"/>
                    <a:pt x="6716" y="9605"/>
                  </a:cubicBezTo>
                  <a:cubicBezTo>
                    <a:pt x="5210" y="9605"/>
                    <a:pt x="3737" y="9267"/>
                    <a:pt x="2377" y="8646"/>
                  </a:cubicBezTo>
                  <a:cubicBezTo>
                    <a:pt x="2099" y="8523"/>
                    <a:pt x="1852" y="8369"/>
                    <a:pt x="1605" y="8184"/>
                  </a:cubicBezTo>
                  <a:cubicBezTo>
                    <a:pt x="1572" y="8162"/>
                    <a:pt x="1536" y="8151"/>
                    <a:pt x="1498" y="8151"/>
                  </a:cubicBezTo>
                  <a:cubicBezTo>
                    <a:pt x="1429" y="8151"/>
                    <a:pt x="1356" y="8186"/>
                    <a:pt x="1296" y="8245"/>
                  </a:cubicBezTo>
                  <a:cubicBezTo>
                    <a:pt x="1235" y="8338"/>
                    <a:pt x="1266" y="8461"/>
                    <a:pt x="1358" y="8523"/>
                  </a:cubicBezTo>
                  <a:cubicBezTo>
                    <a:pt x="1605" y="8708"/>
                    <a:pt x="1883" y="8893"/>
                    <a:pt x="2191" y="9048"/>
                  </a:cubicBezTo>
                  <a:lnTo>
                    <a:pt x="2191" y="9418"/>
                  </a:lnTo>
                  <a:cubicBezTo>
                    <a:pt x="2191" y="10776"/>
                    <a:pt x="2654" y="11794"/>
                    <a:pt x="3488" y="12288"/>
                  </a:cubicBezTo>
                  <a:cubicBezTo>
                    <a:pt x="3858" y="12473"/>
                    <a:pt x="4228" y="12566"/>
                    <a:pt x="4660" y="12566"/>
                  </a:cubicBezTo>
                  <a:cubicBezTo>
                    <a:pt x="5463" y="12535"/>
                    <a:pt x="6265" y="12257"/>
                    <a:pt x="6944" y="11764"/>
                  </a:cubicBezTo>
                  <a:cubicBezTo>
                    <a:pt x="7592" y="12257"/>
                    <a:pt x="8395" y="12535"/>
                    <a:pt x="9228" y="12566"/>
                  </a:cubicBezTo>
                  <a:cubicBezTo>
                    <a:pt x="9629" y="12566"/>
                    <a:pt x="10030" y="12473"/>
                    <a:pt x="10370" y="12288"/>
                  </a:cubicBezTo>
                  <a:cubicBezTo>
                    <a:pt x="11203" y="11794"/>
                    <a:pt x="11666" y="10776"/>
                    <a:pt x="11666" y="9418"/>
                  </a:cubicBezTo>
                  <a:lnTo>
                    <a:pt x="11666" y="9233"/>
                  </a:lnTo>
                  <a:cubicBezTo>
                    <a:pt x="11759" y="9140"/>
                    <a:pt x="11820" y="9048"/>
                    <a:pt x="11851" y="8924"/>
                  </a:cubicBezTo>
                  <a:cubicBezTo>
                    <a:pt x="13147" y="8245"/>
                    <a:pt x="13857" y="7289"/>
                    <a:pt x="13857" y="6270"/>
                  </a:cubicBezTo>
                  <a:cubicBezTo>
                    <a:pt x="13826" y="5838"/>
                    <a:pt x="13703" y="5406"/>
                    <a:pt x="13456" y="5036"/>
                  </a:cubicBezTo>
                  <a:cubicBezTo>
                    <a:pt x="13416" y="4976"/>
                    <a:pt x="13350" y="4942"/>
                    <a:pt x="13284" y="4942"/>
                  </a:cubicBezTo>
                  <a:cubicBezTo>
                    <a:pt x="13248" y="4942"/>
                    <a:pt x="13211" y="4952"/>
                    <a:pt x="13178" y="4974"/>
                  </a:cubicBezTo>
                  <a:cubicBezTo>
                    <a:pt x="13086" y="5036"/>
                    <a:pt x="13055" y="5159"/>
                    <a:pt x="13116" y="5252"/>
                  </a:cubicBezTo>
                  <a:cubicBezTo>
                    <a:pt x="13302" y="5560"/>
                    <a:pt x="13425" y="5931"/>
                    <a:pt x="13425" y="6270"/>
                  </a:cubicBezTo>
                  <a:cubicBezTo>
                    <a:pt x="13425" y="7103"/>
                    <a:pt x="12870" y="7844"/>
                    <a:pt x="11851" y="8461"/>
                  </a:cubicBezTo>
                  <a:cubicBezTo>
                    <a:pt x="11820" y="8338"/>
                    <a:pt x="11759" y="8214"/>
                    <a:pt x="11666" y="8122"/>
                  </a:cubicBezTo>
                  <a:cubicBezTo>
                    <a:pt x="12561" y="7597"/>
                    <a:pt x="13055" y="6949"/>
                    <a:pt x="13055" y="6270"/>
                  </a:cubicBezTo>
                  <a:cubicBezTo>
                    <a:pt x="13055" y="5499"/>
                    <a:pt x="12437" y="4789"/>
                    <a:pt x="11296" y="4233"/>
                  </a:cubicBezTo>
                  <a:cubicBezTo>
                    <a:pt x="10000" y="3644"/>
                    <a:pt x="8563" y="3336"/>
                    <a:pt x="7120" y="3336"/>
                  </a:cubicBezTo>
                  <a:cubicBezTo>
                    <a:pt x="7051" y="3336"/>
                    <a:pt x="6982" y="3337"/>
                    <a:pt x="6913" y="3338"/>
                  </a:cubicBezTo>
                  <a:cubicBezTo>
                    <a:pt x="5802" y="3338"/>
                    <a:pt x="4722" y="3462"/>
                    <a:pt x="3642" y="3801"/>
                  </a:cubicBezTo>
                  <a:cubicBezTo>
                    <a:pt x="3642" y="3678"/>
                    <a:pt x="3580" y="3554"/>
                    <a:pt x="3518" y="3462"/>
                  </a:cubicBezTo>
                  <a:cubicBezTo>
                    <a:pt x="4012" y="3307"/>
                    <a:pt x="4506" y="3184"/>
                    <a:pt x="5000" y="3122"/>
                  </a:cubicBezTo>
                  <a:cubicBezTo>
                    <a:pt x="5648" y="3030"/>
                    <a:pt x="6296" y="2968"/>
                    <a:pt x="6944" y="2968"/>
                  </a:cubicBezTo>
                  <a:cubicBezTo>
                    <a:pt x="8179" y="2968"/>
                    <a:pt x="9444" y="3153"/>
                    <a:pt x="10617" y="3554"/>
                  </a:cubicBezTo>
                  <a:cubicBezTo>
                    <a:pt x="11357" y="3801"/>
                    <a:pt x="12036" y="4172"/>
                    <a:pt x="12623" y="4696"/>
                  </a:cubicBezTo>
                  <a:cubicBezTo>
                    <a:pt x="12669" y="4727"/>
                    <a:pt x="12723" y="4742"/>
                    <a:pt x="12777" y="4742"/>
                  </a:cubicBezTo>
                  <a:cubicBezTo>
                    <a:pt x="12831" y="4742"/>
                    <a:pt x="12885" y="4727"/>
                    <a:pt x="12931" y="4696"/>
                  </a:cubicBezTo>
                  <a:cubicBezTo>
                    <a:pt x="12993" y="4604"/>
                    <a:pt x="12993" y="4480"/>
                    <a:pt x="12931" y="4388"/>
                  </a:cubicBezTo>
                  <a:cubicBezTo>
                    <a:pt x="12561" y="4048"/>
                    <a:pt x="12129" y="3770"/>
                    <a:pt x="11666" y="3554"/>
                  </a:cubicBezTo>
                  <a:lnTo>
                    <a:pt x="11666" y="3184"/>
                  </a:lnTo>
                  <a:cubicBezTo>
                    <a:pt x="11666" y="1826"/>
                    <a:pt x="11203" y="808"/>
                    <a:pt x="10370" y="314"/>
                  </a:cubicBezTo>
                  <a:cubicBezTo>
                    <a:pt x="10030" y="129"/>
                    <a:pt x="9629" y="5"/>
                    <a:pt x="9197" y="5"/>
                  </a:cubicBezTo>
                  <a:cubicBezTo>
                    <a:pt x="8395" y="67"/>
                    <a:pt x="7592" y="345"/>
                    <a:pt x="6944" y="838"/>
                  </a:cubicBezTo>
                  <a:cubicBezTo>
                    <a:pt x="6265" y="345"/>
                    <a:pt x="5463" y="36"/>
                    <a:pt x="4660" y="5"/>
                  </a:cubicBezTo>
                  <a:cubicBezTo>
                    <a:pt x="4616" y="2"/>
                    <a:pt x="4571" y="1"/>
                    <a:pt x="4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82" name="Google Shape;15282;p98"/>
          <p:cNvSpPr/>
          <p:nvPr/>
        </p:nvSpPr>
        <p:spPr>
          <a:xfrm>
            <a:off x="2532899" y="3983530"/>
            <a:ext cx="349525" cy="346275"/>
          </a:xfrm>
          <a:custGeom>
            <a:avLst/>
            <a:gdLst/>
            <a:ahLst/>
            <a:cxnLst/>
            <a:rect l="l" t="t" r="r" b="b"/>
            <a:pathLst>
              <a:path w="13981" h="13851" extrusionOk="0">
                <a:moveTo>
                  <a:pt x="11018" y="2011"/>
                </a:moveTo>
                <a:lnTo>
                  <a:pt x="11913" y="2906"/>
                </a:lnTo>
                <a:cubicBezTo>
                  <a:pt x="11758" y="3029"/>
                  <a:pt x="11604" y="3122"/>
                  <a:pt x="11419" y="3214"/>
                </a:cubicBezTo>
                <a:lnTo>
                  <a:pt x="10709" y="2505"/>
                </a:lnTo>
                <a:cubicBezTo>
                  <a:pt x="10802" y="2319"/>
                  <a:pt x="10894" y="2165"/>
                  <a:pt x="11018" y="2011"/>
                </a:cubicBezTo>
                <a:close/>
                <a:moveTo>
                  <a:pt x="10524" y="2906"/>
                </a:moveTo>
                <a:lnTo>
                  <a:pt x="11018" y="3430"/>
                </a:lnTo>
                <a:cubicBezTo>
                  <a:pt x="10802" y="3492"/>
                  <a:pt x="10586" y="3554"/>
                  <a:pt x="10370" y="3554"/>
                </a:cubicBezTo>
                <a:cubicBezTo>
                  <a:pt x="10370" y="3338"/>
                  <a:pt x="10431" y="3091"/>
                  <a:pt x="10524" y="2906"/>
                </a:cubicBezTo>
                <a:close/>
                <a:moveTo>
                  <a:pt x="10482" y="437"/>
                </a:moveTo>
                <a:cubicBezTo>
                  <a:pt x="10563" y="437"/>
                  <a:pt x="10647" y="468"/>
                  <a:pt x="10709" y="530"/>
                </a:cubicBezTo>
                <a:lnTo>
                  <a:pt x="11079" y="900"/>
                </a:lnTo>
                <a:cubicBezTo>
                  <a:pt x="11172" y="1023"/>
                  <a:pt x="11172" y="1208"/>
                  <a:pt x="11079" y="1301"/>
                </a:cubicBezTo>
                <a:cubicBezTo>
                  <a:pt x="10462" y="1918"/>
                  <a:pt x="10061" y="2721"/>
                  <a:pt x="9968" y="3585"/>
                </a:cubicBezTo>
                <a:cubicBezTo>
                  <a:pt x="9567" y="3554"/>
                  <a:pt x="9197" y="3492"/>
                  <a:pt x="8827" y="3430"/>
                </a:cubicBezTo>
                <a:cubicBezTo>
                  <a:pt x="8981" y="2319"/>
                  <a:pt x="9475" y="1301"/>
                  <a:pt x="10246" y="530"/>
                </a:cubicBezTo>
                <a:lnTo>
                  <a:pt x="10277" y="530"/>
                </a:lnTo>
                <a:cubicBezTo>
                  <a:pt x="10323" y="468"/>
                  <a:pt x="10401" y="437"/>
                  <a:pt x="10482" y="437"/>
                </a:cubicBezTo>
                <a:close/>
                <a:moveTo>
                  <a:pt x="7890" y="5239"/>
                </a:moveTo>
                <a:cubicBezTo>
                  <a:pt x="8130" y="5239"/>
                  <a:pt x="8362" y="5268"/>
                  <a:pt x="8611" y="5313"/>
                </a:cubicBezTo>
                <a:lnTo>
                  <a:pt x="8580" y="5313"/>
                </a:lnTo>
                <a:cubicBezTo>
                  <a:pt x="8672" y="5653"/>
                  <a:pt x="8672" y="5961"/>
                  <a:pt x="8672" y="6301"/>
                </a:cubicBezTo>
                <a:lnTo>
                  <a:pt x="7623" y="5251"/>
                </a:lnTo>
                <a:cubicBezTo>
                  <a:pt x="7714" y="5243"/>
                  <a:pt x="7803" y="5239"/>
                  <a:pt x="7890" y="5239"/>
                </a:cubicBezTo>
                <a:close/>
                <a:moveTo>
                  <a:pt x="7160" y="5344"/>
                </a:moveTo>
                <a:lnTo>
                  <a:pt x="8580" y="6764"/>
                </a:lnTo>
                <a:cubicBezTo>
                  <a:pt x="8518" y="6949"/>
                  <a:pt x="8395" y="7134"/>
                  <a:pt x="8302" y="7288"/>
                </a:cubicBezTo>
                <a:lnTo>
                  <a:pt x="6635" y="5622"/>
                </a:lnTo>
                <a:lnTo>
                  <a:pt x="6728" y="5560"/>
                </a:lnTo>
                <a:cubicBezTo>
                  <a:pt x="6851" y="5467"/>
                  <a:pt x="7006" y="5406"/>
                  <a:pt x="7160" y="5344"/>
                </a:cubicBezTo>
                <a:close/>
                <a:moveTo>
                  <a:pt x="6327" y="5869"/>
                </a:moveTo>
                <a:lnTo>
                  <a:pt x="8024" y="7597"/>
                </a:lnTo>
                <a:lnTo>
                  <a:pt x="7870" y="7782"/>
                </a:lnTo>
                <a:lnTo>
                  <a:pt x="7777" y="7875"/>
                </a:lnTo>
                <a:lnTo>
                  <a:pt x="6049" y="6146"/>
                </a:lnTo>
                <a:cubicBezTo>
                  <a:pt x="6049" y="6146"/>
                  <a:pt x="6327" y="5869"/>
                  <a:pt x="6327" y="5869"/>
                </a:cubicBezTo>
                <a:close/>
                <a:moveTo>
                  <a:pt x="5771" y="6455"/>
                </a:moveTo>
                <a:lnTo>
                  <a:pt x="7469" y="8152"/>
                </a:lnTo>
                <a:cubicBezTo>
                  <a:pt x="7314" y="8276"/>
                  <a:pt x="7160" y="8368"/>
                  <a:pt x="6975" y="8430"/>
                </a:cubicBezTo>
                <a:lnTo>
                  <a:pt x="5494" y="6949"/>
                </a:lnTo>
                <a:cubicBezTo>
                  <a:pt x="5524" y="6825"/>
                  <a:pt x="5586" y="6702"/>
                  <a:pt x="5679" y="6609"/>
                </a:cubicBezTo>
                <a:lnTo>
                  <a:pt x="5648" y="6609"/>
                </a:lnTo>
                <a:lnTo>
                  <a:pt x="5771" y="6455"/>
                </a:lnTo>
                <a:close/>
                <a:moveTo>
                  <a:pt x="5339" y="7381"/>
                </a:moveTo>
                <a:lnTo>
                  <a:pt x="6543" y="8584"/>
                </a:lnTo>
                <a:cubicBezTo>
                  <a:pt x="6419" y="8615"/>
                  <a:pt x="6327" y="8615"/>
                  <a:pt x="6203" y="8615"/>
                </a:cubicBezTo>
                <a:cubicBezTo>
                  <a:pt x="5926" y="8615"/>
                  <a:pt x="5648" y="8584"/>
                  <a:pt x="5401" y="8523"/>
                </a:cubicBezTo>
                <a:cubicBezTo>
                  <a:pt x="5308" y="8152"/>
                  <a:pt x="5277" y="7751"/>
                  <a:pt x="5339" y="7381"/>
                </a:cubicBezTo>
                <a:close/>
                <a:moveTo>
                  <a:pt x="9012" y="5406"/>
                </a:moveTo>
                <a:lnTo>
                  <a:pt x="9320" y="5437"/>
                </a:lnTo>
                <a:cubicBezTo>
                  <a:pt x="9598" y="5467"/>
                  <a:pt x="9876" y="5498"/>
                  <a:pt x="10154" y="5498"/>
                </a:cubicBezTo>
                <a:cubicBezTo>
                  <a:pt x="10215" y="5930"/>
                  <a:pt x="10215" y="6331"/>
                  <a:pt x="10154" y="6764"/>
                </a:cubicBezTo>
                <a:cubicBezTo>
                  <a:pt x="9722" y="8368"/>
                  <a:pt x="8456" y="9665"/>
                  <a:pt x="6821" y="10097"/>
                </a:cubicBezTo>
                <a:cubicBezTo>
                  <a:pt x="6635" y="10127"/>
                  <a:pt x="6419" y="10127"/>
                  <a:pt x="6203" y="10127"/>
                </a:cubicBezTo>
                <a:cubicBezTo>
                  <a:pt x="5987" y="10127"/>
                  <a:pt x="5771" y="10127"/>
                  <a:pt x="5586" y="10097"/>
                </a:cubicBezTo>
                <a:cubicBezTo>
                  <a:pt x="5555" y="9695"/>
                  <a:pt x="5524" y="9325"/>
                  <a:pt x="5463" y="8924"/>
                </a:cubicBezTo>
                <a:lnTo>
                  <a:pt x="5463" y="8924"/>
                </a:lnTo>
                <a:cubicBezTo>
                  <a:pt x="5710" y="8986"/>
                  <a:pt x="5956" y="8986"/>
                  <a:pt x="6203" y="9016"/>
                </a:cubicBezTo>
                <a:cubicBezTo>
                  <a:pt x="7129" y="9016"/>
                  <a:pt x="7932" y="8368"/>
                  <a:pt x="8518" y="7659"/>
                </a:cubicBezTo>
                <a:cubicBezTo>
                  <a:pt x="9166" y="6856"/>
                  <a:pt x="9135" y="6208"/>
                  <a:pt x="9012" y="5406"/>
                </a:cubicBezTo>
                <a:close/>
                <a:moveTo>
                  <a:pt x="3611" y="10282"/>
                </a:moveTo>
                <a:lnTo>
                  <a:pt x="3611" y="10282"/>
                </a:lnTo>
                <a:cubicBezTo>
                  <a:pt x="3580" y="10529"/>
                  <a:pt x="3549" y="10745"/>
                  <a:pt x="3457" y="10961"/>
                </a:cubicBezTo>
                <a:lnTo>
                  <a:pt x="2963" y="10436"/>
                </a:lnTo>
                <a:cubicBezTo>
                  <a:pt x="3179" y="10374"/>
                  <a:pt x="3395" y="10313"/>
                  <a:pt x="3611" y="10282"/>
                </a:cubicBezTo>
                <a:close/>
                <a:moveTo>
                  <a:pt x="2562" y="10621"/>
                </a:moveTo>
                <a:lnTo>
                  <a:pt x="3302" y="11362"/>
                </a:lnTo>
                <a:cubicBezTo>
                  <a:pt x="3210" y="11516"/>
                  <a:pt x="3086" y="11671"/>
                  <a:pt x="2963" y="11825"/>
                </a:cubicBezTo>
                <a:lnTo>
                  <a:pt x="2099" y="10930"/>
                </a:lnTo>
                <a:cubicBezTo>
                  <a:pt x="2253" y="10837"/>
                  <a:pt x="2407" y="10714"/>
                  <a:pt x="2562" y="10621"/>
                </a:cubicBezTo>
                <a:close/>
                <a:moveTo>
                  <a:pt x="10461" y="1"/>
                </a:moveTo>
                <a:cubicBezTo>
                  <a:pt x="10271" y="1"/>
                  <a:pt x="10080" y="78"/>
                  <a:pt x="9938" y="221"/>
                </a:cubicBezTo>
                <a:cubicBezTo>
                  <a:pt x="9104" y="1085"/>
                  <a:pt x="8580" y="2165"/>
                  <a:pt x="8425" y="3307"/>
                </a:cubicBezTo>
                <a:cubicBezTo>
                  <a:pt x="8194" y="3276"/>
                  <a:pt x="7970" y="3261"/>
                  <a:pt x="7746" y="3261"/>
                </a:cubicBezTo>
                <a:cubicBezTo>
                  <a:pt x="7523" y="3261"/>
                  <a:pt x="7299" y="3276"/>
                  <a:pt x="7067" y="3307"/>
                </a:cubicBezTo>
                <a:cubicBezTo>
                  <a:pt x="5277" y="3770"/>
                  <a:pt x="3889" y="5190"/>
                  <a:pt x="3426" y="6980"/>
                </a:cubicBezTo>
                <a:cubicBezTo>
                  <a:pt x="3333" y="7412"/>
                  <a:pt x="3333" y="7875"/>
                  <a:pt x="3426" y="8337"/>
                </a:cubicBezTo>
                <a:cubicBezTo>
                  <a:pt x="2932" y="8368"/>
                  <a:pt x="2438" y="8492"/>
                  <a:pt x="1975" y="8708"/>
                </a:cubicBezTo>
                <a:cubicBezTo>
                  <a:pt x="1883" y="8770"/>
                  <a:pt x="1821" y="8862"/>
                  <a:pt x="1883" y="8986"/>
                </a:cubicBezTo>
                <a:cubicBezTo>
                  <a:pt x="1906" y="9055"/>
                  <a:pt x="1981" y="9090"/>
                  <a:pt x="2056" y="9090"/>
                </a:cubicBezTo>
                <a:cubicBezTo>
                  <a:pt x="2081" y="9090"/>
                  <a:pt x="2106" y="9086"/>
                  <a:pt x="2130" y="9078"/>
                </a:cubicBezTo>
                <a:cubicBezTo>
                  <a:pt x="2562" y="8893"/>
                  <a:pt x="3025" y="8770"/>
                  <a:pt x="3487" y="8708"/>
                </a:cubicBezTo>
                <a:cubicBezTo>
                  <a:pt x="3487" y="8831"/>
                  <a:pt x="3642" y="9819"/>
                  <a:pt x="3611" y="9819"/>
                </a:cubicBezTo>
                <a:cubicBezTo>
                  <a:pt x="2778" y="9942"/>
                  <a:pt x="1975" y="10344"/>
                  <a:pt x="1358" y="10961"/>
                </a:cubicBezTo>
                <a:cubicBezTo>
                  <a:pt x="1312" y="11007"/>
                  <a:pt x="1242" y="11030"/>
                  <a:pt x="1169" y="11030"/>
                </a:cubicBezTo>
                <a:cubicBezTo>
                  <a:pt x="1096" y="11030"/>
                  <a:pt x="1019" y="11007"/>
                  <a:pt x="957" y="10961"/>
                </a:cubicBezTo>
                <a:lnTo>
                  <a:pt x="586" y="10560"/>
                </a:lnTo>
                <a:cubicBezTo>
                  <a:pt x="463" y="10436"/>
                  <a:pt x="463" y="10251"/>
                  <a:pt x="586" y="10127"/>
                </a:cubicBezTo>
                <a:cubicBezTo>
                  <a:pt x="864" y="9881"/>
                  <a:pt x="1142" y="9634"/>
                  <a:pt x="1451" y="9449"/>
                </a:cubicBezTo>
                <a:cubicBezTo>
                  <a:pt x="1654" y="9322"/>
                  <a:pt x="1544" y="9070"/>
                  <a:pt x="1361" y="9070"/>
                </a:cubicBezTo>
                <a:cubicBezTo>
                  <a:pt x="1322" y="9070"/>
                  <a:pt x="1279" y="9082"/>
                  <a:pt x="1235" y="9109"/>
                </a:cubicBezTo>
                <a:cubicBezTo>
                  <a:pt x="926" y="9325"/>
                  <a:pt x="617" y="9541"/>
                  <a:pt x="309" y="9819"/>
                </a:cubicBezTo>
                <a:cubicBezTo>
                  <a:pt x="31" y="10097"/>
                  <a:pt x="0" y="10560"/>
                  <a:pt x="278" y="10837"/>
                </a:cubicBezTo>
                <a:lnTo>
                  <a:pt x="648" y="11208"/>
                </a:lnTo>
                <a:cubicBezTo>
                  <a:pt x="802" y="11331"/>
                  <a:pt x="957" y="11424"/>
                  <a:pt x="1142" y="11424"/>
                </a:cubicBezTo>
                <a:lnTo>
                  <a:pt x="1173" y="11485"/>
                </a:lnTo>
                <a:cubicBezTo>
                  <a:pt x="1358" y="11485"/>
                  <a:pt x="1512" y="11424"/>
                  <a:pt x="1636" y="11300"/>
                </a:cubicBezTo>
                <a:lnTo>
                  <a:pt x="1759" y="11208"/>
                </a:lnTo>
                <a:lnTo>
                  <a:pt x="2716" y="12164"/>
                </a:lnTo>
                <a:lnTo>
                  <a:pt x="2623" y="12288"/>
                </a:lnTo>
                <a:cubicBezTo>
                  <a:pt x="2346" y="12566"/>
                  <a:pt x="2376" y="12998"/>
                  <a:pt x="2623" y="13275"/>
                </a:cubicBezTo>
                <a:lnTo>
                  <a:pt x="2994" y="13646"/>
                </a:lnTo>
                <a:cubicBezTo>
                  <a:pt x="3144" y="13781"/>
                  <a:pt x="3331" y="13850"/>
                  <a:pt x="3511" y="13850"/>
                </a:cubicBezTo>
                <a:cubicBezTo>
                  <a:pt x="3702" y="13850"/>
                  <a:pt x="3885" y="13773"/>
                  <a:pt x="4012" y="13615"/>
                </a:cubicBezTo>
                <a:cubicBezTo>
                  <a:pt x="5092" y="12442"/>
                  <a:pt x="5463" y="11424"/>
                  <a:pt x="5555" y="10529"/>
                </a:cubicBezTo>
                <a:cubicBezTo>
                  <a:pt x="5771" y="10560"/>
                  <a:pt x="5995" y="10575"/>
                  <a:pt x="6219" y="10575"/>
                </a:cubicBezTo>
                <a:cubicBezTo>
                  <a:pt x="6443" y="10575"/>
                  <a:pt x="6666" y="10560"/>
                  <a:pt x="6882" y="10529"/>
                </a:cubicBezTo>
                <a:cubicBezTo>
                  <a:pt x="8672" y="10066"/>
                  <a:pt x="10092" y="8677"/>
                  <a:pt x="10555" y="6887"/>
                </a:cubicBezTo>
                <a:cubicBezTo>
                  <a:pt x="10617" y="6424"/>
                  <a:pt x="10617" y="5961"/>
                  <a:pt x="10555" y="5529"/>
                </a:cubicBezTo>
                <a:cubicBezTo>
                  <a:pt x="11018" y="5467"/>
                  <a:pt x="11450" y="5375"/>
                  <a:pt x="11882" y="5190"/>
                </a:cubicBezTo>
                <a:cubicBezTo>
                  <a:pt x="12005" y="5128"/>
                  <a:pt x="12036" y="5004"/>
                  <a:pt x="12005" y="4912"/>
                </a:cubicBezTo>
                <a:cubicBezTo>
                  <a:pt x="11961" y="4845"/>
                  <a:pt x="11884" y="4794"/>
                  <a:pt x="11810" y="4794"/>
                </a:cubicBezTo>
                <a:cubicBezTo>
                  <a:pt x="11782" y="4794"/>
                  <a:pt x="11753" y="4802"/>
                  <a:pt x="11728" y="4819"/>
                </a:cubicBezTo>
                <a:cubicBezTo>
                  <a:pt x="11234" y="5035"/>
                  <a:pt x="10678" y="5128"/>
                  <a:pt x="10154" y="5159"/>
                </a:cubicBezTo>
                <a:cubicBezTo>
                  <a:pt x="9722" y="5128"/>
                  <a:pt x="9320" y="5097"/>
                  <a:pt x="8919" y="5035"/>
                </a:cubicBezTo>
                <a:cubicBezTo>
                  <a:pt x="8540" y="4972"/>
                  <a:pt x="8176" y="4919"/>
                  <a:pt x="7823" y="4919"/>
                </a:cubicBezTo>
                <a:cubicBezTo>
                  <a:pt x="7315" y="4919"/>
                  <a:pt x="6831" y="5029"/>
                  <a:pt x="6358" y="5375"/>
                </a:cubicBezTo>
                <a:cubicBezTo>
                  <a:pt x="5987" y="5653"/>
                  <a:pt x="5648" y="5992"/>
                  <a:pt x="5339" y="6362"/>
                </a:cubicBezTo>
                <a:cubicBezTo>
                  <a:pt x="4753" y="7226"/>
                  <a:pt x="4845" y="7905"/>
                  <a:pt x="5000" y="8800"/>
                </a:cubicBezTo>
                <a:cubicBezTo>
                  <a:pt x="5092" y="9263"/>
                  <a:pt x="5154" y="9757"/>
                  <a:pt x="5154" y="10251"/>
                </a:cubicBezTo>
                <a:cubicBezTo>
                  <a:pt x="5031" y="11424"/>
                  <a:pt x="4537" y="12535"/>
                  <a:pt x="3704" y="13368"/>
                </a:cubicBezTo>
                <a:cubicBezTo>
                  <a:pt x="3642" y="13430"/>
                  <a:pt x="3565" y="13461"/>
                  <a:pt x="3487" y="13461"/>
                </a:cubicBezTo>
                <a:cubicBezTo>
                  <a:pt x="3410" y="13461"/>
                  <a:pt x="3333" y="13430"/>
                  <a:pt x="3271" y="13368"/>
                </a:cubicBezTo>
                <a:lnTo>
                  <a:pt x="2901" y="12967"/>
                </a:lnTo>
                <a:cubicBezTo>
                  <a:pt x="2778" y="12874"/>
                  <a:pt x="2778" y="12689"/>
                  <a:pt x="2901" y="12566"/>
                </a:cubicBezTo>
                <a:cubicBezTo>
                  <a:pt x="3549" y="11887"/>
                  <a:pt x="3950" y="11022"/>
                  <a:pt x="4012" y="10097"/>
                </a:cubicBezTo>
                <a:cubicBezTo>
                  <a:pt x="4012" y="9109"/>
                  <a:pt x="3642" y="8121"/>
                  <a:pt x="3796" y="7103"/>
                </a:cubicBezTo>
                <a:cubicBezTo>
                  <a:pt x="4228" y="5498"/>
                  <a:pt x="5494" y="4202"/>
                  <a:pt x="7129" y="3770"/>
                </a:cubicBezTo>
                <a:cubicBezTo>
                  <a:pt x="7294" y="3745"/>
                  <a:pt x="7459" y="3735"/>
                  <a:pt x="7623" y="3735"/>
                </a:cubicBezTo>
                <a:cubicBezTo>
                  <a:pt x="8431" y="3735"/>
                  <a:pt x="9222" y="3988"/>
                  <a:pt x="10012" y="3988"/>
                </a:cubicBezTo>
                <a:cubicBezTo>
                  <a:pt x="10049" y="3988"/>
                  <a:pt x="10086" y="3987"/>
                  <a:pt x="10123" y="3986"/>
                </a:cubicBezTo>
                <a:cubicBezTo>
                  <a:pt x="11049" y="3924"/>
                  <a:pt x="11913" y="3523"/>
                  <a:pt x="12592" y="2875"/>
                </a:cubicBezTo>
                <a:cubicBezTo>
                  <a:pt x="12653" y="2813"/>
                  <a:pt x="12723" y="2782"/>
                  <a:pt x="12792" y="2782"/>
                </a:cubicBezTo>
                <a:cubicBezTo>
                  <a:pt x="12862" y="2782"/>
                  <a:pt x="12931" y="2813"/>
                  <a:pt x="12993" y="2875"/>
                </a:cubicBezTo>
                <a:lnTo>
                  <a:pt x="13394" y="3245"/>
                </a:lnTo>
                <a:cubicBezTo>
                  <a:pt x="13518" y="3338"/>
                  <a:pt x="13518" y="3554"/>
                  <a:pt x="13394" y="3677"/>
                </a:cubicBezTo>
                <a:cubicBezTo>
                  <a:pt x="13086" y="3924"/>
                  <a:pt x="12777" y="4171"/>
                  <a:pt x="12437" y="4387"/>
                </a:cubicBezTo>
                <a:cubicBezTo>
                  <a:pt x="12234" y="4514"/>
                  <a:pt x="12344" y="4766"/>
                  <a:pt x="12527" y="4766"/>
                </a:cubicBezTo>
                <a:cubicBezTo>
                  <a:pt x="12567" y="4766"/>
                  <a:pt x="12609" y="4754"/>
                  <a:pt x="12653" y="4727"/>
                </a:cubicBezTo>
                <a:cubicBezTo>
                  <a:pt x="12993" y="4511"/>
                  <a:pt x="13332" y="4264"/>
                  <a:pt x="13672" y="3955"/>
                </a:cubicBezTo>
                <a:cubicBezTo>
                  <a:pt x="13950" y="3708"/>
                  <a:pt x="13981" y="3245"/>
                  <a:pt x="13672" y="2937"/>
                </a:cubicBezTo>
                <a:lnTo>
                  <a:pt x="13332" y="2566"/>
                </a:lnTo>
                <a:cubicBezTo>
                  <a:pt x="13189" y="2423"/>
                  <a:pt x="13006" y="2354"/>
                  <a:pt x="12823" y="2354"/>
                </a:cubicBezTo>
                <a:cubicBezTo>
                  <a:pt x="12651" y="2354"/>
                  <a:pt x="12480" y="2416"/>
                  <a:pt x="12345" y="2536"/>
                </a:cubicBezTo>
                <a:lnTo>
                  <a:pt x="12221" y="2628"/>
                </a:lnTo>
                <a:lnTo>
                  <a:pt x="11265" y="1702"/>
                </a:lnTo>
                <a:lnTo>
                  <a:pt x="11357" y="1579"/>
                </a:lnTo>
                <a:cubicBezTo>
                  <a:pt x="11635" y="1301"/>
                  <a:pt x="11604" y="869"/>
                  <a:pt x="11357" y="591"/>
                </a:cubicBezTo>
                <a:lnTo>
                  <a:pt x="10956" y="221"/>
                </a:lnTo>
                <a:cubicBezTo>
                  <a:pt x="10821" y="71"/>
                  <a:pt x="10642" y="1"/>
                  <a:pt x="104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83" name="Google Shape;15283;p98"/>
          <p:cNvGrpSpPr/>
          <p:nvPr/>
        </p:nvGrpSpPr>
        <p:grpSpPr>
          <a:xfrm>
            <a:off x="3302124" y="3983780"/>
            <a:ext cx="348775" cy="345775"/>
            <a:chOff x="3293488" y="1921231"/>
            <a:chExt cx="348775" cy="345775"/>
          </a:xfrm>
        </p:grpSpPr>
        <p:sp>
          <p:nvSpPr>
            <p:cNvPr id="15284" name="Google Shape;15284;p98"/>
            <p:cNvSpPr/>
            <p:nvPr/>
          </p:nvSpPr>
          <p:spPr>
            <a:xfrm>
              <a:off x="3423113" y="2086131"/>
              <a:ext cx="10050" cy="16375"/>
            </a:xfrm>
            <a:custGeom>
              <a:avLst/>
              <a:gdLst/>
              <a:ahLst/>
              <a:cxnLst/>
              <a:rect l="l" t="t" r="r" b="b"/>
              <a:pathLst>
                <a:path w="402" h="655" extrusionOk="0">
                  <a:moveTo>
                    <a:pt x="170" y="1"/>
                  </a:moveTo>
                  <a:cubicBezTo>
                    <a:pt x="71" y="1"/>
                    <a:pt x="1" y="84"/>
                    <a:pt x="1" y="192"/>
                  </a:cubicBezTo>
                  <a:lnTo>
                    <a:pt x="1" y="469"/>
                  </a:lnTo>
                  <a:cubicBezTo>
                    <a:pt x="1" y="562"/>
                    <a:pt x="93" y="655"/>
                    <a:pt x="217" y="655"/>
                  </a:cubicBezTo>
                  <a:cubicBezTo>
                    <a:pt x="309" y="655"/>
                    <a:pt x="402" y="562"/>
                    <a:pt x="402" y="469"/>
                  </a:cubicBezTo>
                  <a:lnTo>
                    <a:pt x="402" y="192"/>
                  </a:lnTo>
                  <a:cubicBezTo>
                    <a:pt x="402" y="68"/>
                    <a:pt x="309" y="7"/>
                    <a:pt x="217" y="7"/>
                  </a:cubicBezTo>
                  <a:cubicBezTo>
                    <a:pt x="201" y="2"/>
                    <a:pt x="18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98"/>
            <p:cNvSpPr/>
            <p:nvPr/>
          </p:nvSpPr>
          <p:spPr>
            <a:xfrm>
              <a:off x="3496413" y="2086131"/>
              <a:ext cx="10050" cy="16375"/>
            </a:xfrm>
            <a:custGeom>
              <a:avLst/>
              <a:gdLst/>
              <a:ahLst/>
              <a:cxnLst/>
              <a:rect l="l" t="t" r="r" b="b"/>
              <a:pathLst>
                <a:path w="402" h="655" extrusionOk="0">
                  <a:moveTo>
                    <a:pt x="233" y="1"/>
                  </a:moveTo>
                  <a:cubicBezTo>
                    <a:pt x="218" y="1"/>
                    <a:pt x="202" y="2"/>
                    <a:pt x="186" y="7"/>
                  </a:cubicBezTo>
                  <a:cubicBezTo>
                    <a:pt x="93" y="7"/>
                    <a:pt x="1" y="68"/>
                    <a:pt x="1" y="192"/>
                  </a:cubicBezTo>
                  <a:lnTo>
                    <a:pt x="1" y="469"/>
                  </a:lnTo>
                  <a:cubicBezTo>
                    <a:pt x="1" y="562"/>
                    <a:pt x="93" y="655"/>
                    <a:pt x="186" y="655"/>
                  </a:cubicBezTo>
                  <a:cubicBezTo>
                    <a:pt x="309" y="655"/>
                    <a:pt x="402" y="562"/>
                    <a:pt x="402" y="469"/>
                  </a:cubicBezTo>
                  <a:lnTo>
                    <a:pt x="402" y="192"/>
                  </a:lnTo>
                  <a:cubicBezTo>
                    <a:pt x="402" y="84"/>
                    <a:pt x="332" y="1"/>
                    <a:pt x="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98"/>
            <p:cNvSpPr/>
            <p:nvPr/>
          </p:nvSpPr>
          <p:spPr>
            <a:xfrm>
              <a:off x="3448788" y="2092031"/>
              <a:ext cx="30675" cy="14150"/>
            </a:xfrm>
            <a:custGeom>
              <a:avLst/>
              <a:gdLst/>
              <a:ahLst/>
              <a:cxnLst/>
              <a:rect l="l" t="t" r="r" b="b"/>
              <a:pathLst>
                <a:path w="1227" h="566" extrusionOk="0">
                  <a:moveTo>
                    <a:pt x="273" y="1"/>
                  </a:moveTo>
                  <a:cubicBezTo>
                    <a:pt x="125" y="1"/>
                    <a:pt x="1" y="196"/>
                    <a:pt x="116" y="357"/>
                  </a:cubicBezTo>
                  <a:cubicBezTo>
                    <a:pt x="255" y="496"/>
                    <a:pt x="447" y="565"/>
                    <a:pt x="636" y="565"/>
                  </a:cubicBezTo>
                  <a:cubicBezTo>
                    <a:pt x="825" y="565"/>
                    <a:pt x="1011" y="496"/>
                    <a:pt x="1134" y="357"/>
                  </a:cubicBezTo>
                  <a:cubicBezTo>
                    <a:pt x="1227" y="264"/>
                    <a:pt x="1227" y="141"/>
                    <a:pt x="1134" y="48"/>
                  </a:cubicBezTo>
                  <a:cubicBezTo>
                    <a:pt x="1092" y="21"/>
                    <a:pt x="1045" y="5"/>
                    <a:pt x="999" y="5"/>
                  </a:cubicBezTo>
                  <a:cubicBezTo>
                    <a:pt x="943" y="5"/>
                    <a:pt x="890" y="28"/>
                    <a:pt x="856" y="79"/>
                  </a:cubicBezTo>
                  <a:cubicBezTo>
                    <a:pt x="795" y="141"/>
                    <a:pt x="717" y="172"/>
                    <a:pt x="640" y="172"/>
                  </a:cubicBezTo>
                  <a:cubicBezTo>
                    <a:pt x="563" y="172"/>
                    <a:pt x="486" y="141"/>
                    <a:pt x="424" y="79"/>
                  </a:cubicBezTo>
                  <a:cubicBezTo>
                    <a:pt x="377" y="24"/>
                    <a:pt x="324" y="1"/>
                    <a:pt x="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98"/>
            <p:cNvSpPr/>
            <p:nvPr/>
          </p:nvSpPr>
          <p:spPr>
            <a:xfrm>
              <a:off x="3293488" y="1921231"/>
              <a:ext cx="348775" cy="345775"/>
            </a:xfrm>
            <a:custGeom>
              <a:avLst/>
              <a:gdLst/>
              <a:ahLst/>
              <a:cxnLst/>
              <a:rect l="l" t="t" r="r" b="b"/>
              <a:pathLst>
                <a:path w="13951" h="13831" extrusionOk="0">
                  <a:moveTo>
                    <a:pt x="2069" y="1186"/>
                  </a:moveTo>
                  <a:cubicBezTo>
                    <a:pt x="2616" y="1186"/>
                    <a:pt x="3164" y="1541"/>
                    <a:pt x="3211" y="2251"/>
                  </a:cubicBezTo>
                  <a:cubicBezTo>
                    <a:pt x="3180" y="2868"/>
                    <a:pt x="2686" y="3362"/>
                    <a:pt x="2069" y="3393"/>
                  </a:cubicBezTo>
                  <a:cubicBezTo>
                    <a:pt x="1451" y="3393"/>
                    <a:pt x="927" y="2868"/>
                    <a:pt x="927" y="2251"/>
                  </a:cubicBezTo>
                  <a:cubicBezTo>
                    <a:pt x="973" y="1541"/>
                    <a:pt x="1521" y="1186"/>
                    <a:pt x="2069" y="1186"/>
                  </a:cubicBezTo>
                  <a:close/>
                  <a:moveTo>
                    <a:pt x="3334" y="3115"/>
                  </a:moveTo>
                  <a:lnTo>
                    <a:pt x="5587" y="5368"/>
                  </a:lnTo>
                  <a:cubicBezTo>
                    <a:pt x="5760" y="5566"/>
                    <a:pt x="5577" y="5822"/>
                    <a:pt x="5355" y="5822"/>
                  </a:cubicBezTo>
                  <a:cubicBezTo>
                    <a:pt x="5299" y="5822"/>
                    <a:pt x="5241" y="5806"/>
                    <a:pt x="5186" y="5769"/>
                  </a:cubicBezTo>
                  <a:lnTo>
                    <a:pt x="2933" y="3516"/>
                  </a:lnTo>
                  <a:cubicBezTo>
                    <a:pt x="3087" y="3393"/>
                    <a:pt x="3211" y="3269"/>
                    <a:pt x="3334" y="3115"/>
                  </a:cubicBezTo>
                  <a:close/>
                  <a:moveTo>
                    <a:pt x="9877" y="3609"/>
                  </a:moveTo>
                  <a:cubicBezTo>
                    <a:pt x="10000" y="3763"/>
                    <a:pt x="10124" y="3887"/>
                    <a:pt x="10278" y="4010"/>
                  </a:cubicBezTo>
                  <a:lnTo>
                    <a:pt x="8519" y="5769"/>
                  </a:lnTo>
                  <a:cubicBezTo>
                    <a:pt x="8450" y="5845"/>
                    <a:pt x="8373" y="5876"/>
                    <a:pt x="8299" y="5876"/>
                  </a:cubicBezTo>
                  <a:cubicBezTo>
                    <a:pt x="8073" y="5876"/>
                    <a:pt x="7885" y="5585"/>
                    <a:pt x="8118" y="5399"/>
                  </a:cubicBezTo>
                  <a:lnTo>
                    <a:pt x="9877" y="3609"/>
                  </a:lnTo>
                  <a:close/>
                  <a:moveTo>
                    <a:pt x="6852" y="4519"/>
                  </a:moveTo>
                  <a:cubicBezTo>
                    <a:pt x="7277" y="4519"/>
                    <a:pt x="7701" y="4627"/>
                    <a:pt x="8087" y="4843"/>
                  </a:cubicBezTo>
                  <a:lnTo>
                    <a:pt x="7840" y="5090"/>
                  </a:lnTo>
                  <a:cubicBezTo>
                    <a:pt x="7344" y="5586"/>
                    <a:pt x="7788" y="6263"/>
                    <a:pt x="8314" y="6263"/>
                  </a:cubicBezTo>
                  <a:cubicBezTo>
                    <a:pt x="8475" y="6263"/>
                    <a:pt x="8644" y="6199"/>
                    <a:pt x="8797" y="6047"/>
                  </a:cubicBezTo>
                  <a:lnTo>
                    <a:pt x="9043" y="5831"/>
                  </a:lnTo>
                  <a:cubicBezTo>
                    <a:pt x="9229" y="6170"/>
                    <a:pt x="9321" y="6572"/>
                    <a:pt x="9321" y="7004"/>
                  </a:cubicBezTo>
                  <a:cubicBezTo>
                    <a:pt x="9321" y="8398"/>
                    <a:pt x="8181" y="9489"/>
                    <a:pt x="6849" y="9489"/>
                  </a:cubicBezTo>
                  <a:cubicBezTo>
                    <a:pt x="6648" y="9489"/>
                    <a:pt x="6442" y="9464"/>
                    <a:pt x="6235" y="9411"/>
                  </a:cubicBezTo>
                  <a:cubicBezTo>
                    <a:pt x="4661" y="9010"/>
                    <a:pt x="3890" y="7251"/>
                    <a:pt x="4661" y="5831"/>
                  </a:cubicBezTo>
                  <a:lnTo>
                    <a:pt x="4661" y="5831"/>
                  </a:lnTo>
                  <a:lnTo>
                    <a:pt x="4908" y="6047"/>
                  </a:lnTo>
                  <a:cubicBezTo>
                    <a:pt x="5031" y="6186"/>
                    <a:pt x="5201" y="6255"/>
                    <a:pt x="5375" y="6255"/>
                  </a:cubicBezTo>
                  <a:cubicBezTo>
                    <a:pt x="5548" y="6255"/>
                    <a:pt x="5726" y="6186"/>
                    <a:pt x="5865" y="6047"/>
                  </a:cubicBezTo>
                  <a:cubicBezTo>
                    <a:pt x="6142" y="5800"/>
                    <a:pt x="6142" y="5368"/>
                    <a:pt x="5865" y="5090"/>
                  </a:cubicBezTo>
                  <a:lnTo>
                    <a:pt x="5618" y="4843"/>
                  </a:lnTo>
                  <a:cubicBezTo>
                    <a:pt x="6004" y="4627"/>
                    <a:pt x="6428" y="4519"/>
                    <a:pt x="6852" y="4519"/>
                  </a:cubicBezTo>
                  <a:close/>
                  <a:moveTo>
                    <a:pt x="4630" y="8855"/>
                  </a:moveTo>
                  <a:cubicBezTo>
                    <a:pt x="4754" y="9010"/>
                    <a:pt x="4877" y="9133"/>
                    <a:pt x="5031" y="9257"/>
                  </a:cubicBezTo>
                  <a:lnTo>
                    <a:pt x="3735" y="10553"/>
                  </a:lnTo>
                  <a:cubicBezTo>
                    <a:pt x="3612" y="10399"/>
                    <a:pt x="3488" y="10275"/>
                    <a:pt x="3365" y="10152"/>
                  </a:cubicBezTo>
                  <a:lnTo>
                    <a:pt x="4630" y="8855"/>
                  </a:lnTo>
                  <a:close/>
                  <a:moveTo>
                    <a:pt x="9043" y="8855"/>
                  </a:moveTo>
                  <a:lnTo>
                    <a:pt x="10741" y="10553"/>
                  </a:lnTo>
                  <a:cubicBezTo>
                    <a:pt x="10587" y="10676"/>
                    <a:pt x="10463" y="10800"/>
                    <a:pt x="10371" y="10954"/>
                  </a:cubicBezTo>
                  <a:lnTo>
                    <a:pt x="8673" y="9257"/>
                  </a:lnTo>
                  <a:cubicBezTo>
                    <a:pt x="8797" y="9133"/>
                    <a:pt x="8920" y="9010"/>
                    <a:pt x="9043" y="8855"/>
                  </a:cubicBezTo>
                  <a:close/>
                  <a:moveTo>
                    <a:pt x="11605" y="10707"/>
                  </a:moveTo>
                  <a:cubicBezTo>
                    <a:pt x="12191" y="10707"/>
                    <a:pt x="12685" y="11201"/>
                    <a:pt x="12685" y="11787"/>
                  </a:cubicBezTo>
                  <a:cubicBezTo>
                    <a:pt x="12685" y="12437"/>
                    <a:pt x="12144" y="12874"/>
                    <a:pt x="11584" y="12874"/>
                  </a:cubicBezTo>
                  <a:cubicBezTo>
                    <a:pt x="11320" y="12874"/>
                    <a:pt x="11051" y="12776"/>
                    <a:pt x="10833" y="12559"/>
                  </a:cubicBezTo>
                  <a:cubicBezTo>
                    <a:pt x="10155" y="11880"/>
                    <a:pt x="10648" y="10707"/>
                    <a:pt x="11605" y="10707"/>
                  </a:cubicBezTo>
                  <a:close/>
                  <a:moveTo>
                    <a:pt x="11632" y="0"/>
                  </a:moveTo>
                  <a:cubicBezTo>
                    <a:pt x="10128" y="0"/>
                    <a:pt x="8836" y="1644"/>
                    <a:pt x="9661" y="3269"/>
                  </a:cubicBezTo>
                  <a:lnTo>
                    <a:pt x="8365" y="4566"/>
                  </a:lnTo>
                  <a:cubicBezTo>
                    <a:pt x="7902" y="4272"/>
                    <a:pt x="7369" y="4126"/>
                    <a:pt x="6837" y="4126"/>
                  </a:cubicBezTo>
                  <a:cubicBezTo>
                    <a:pt x="6304" y="4126"/>
                    <a:pt x="5772" y="4272"/>
                    <a:pt x="5309" y="4566"/>
                  </a:cubicBezTo>
                  <a:lnTo>
                    <a:pt x="3519" y="2745"/>
                  </a:lnTo>
                  <a:cubicBezTo>
                    <a:pt x="3581" y="2560"/>
                    <a:pt x="3612" y="2405"/>
                    <a:pt x="3612" y="2251"/>
                  </a:cubicBezTo>
                  <a:cubicBezTo>
                    <a:pt x="3612" y="1309"/>
                    <a:pt x="2845" y="694"/>
                    <a:pt x="2044" y="694"/>
                  </a:cubicBezTo>
                  <a:cubicBezTo>
                    <a:pt x="1663" y="694"/>
                    <a:pt x="1275" y="832"/>
                    <a:pt x="958" y="1140"/>
                  </a:cubicBezTo>
                  <a:cubicBezTo>
                    <a:pt x="1" y="2128"/>
                    <a:pt x="680" y="3763"/>
                    <a:pt x="2069" y="3763"/>
                  </a:cubicBezTo>
                  <a:cubicBezTo>
                    <a:pt x="2223" y="3763"/>
                    <a:pt x="2377" y="3763"/>
                    <a:pt x="2562" y="3702"/>
                  </a:cubicBezTo>
                  <a:lnTo>
                    <a:pt x="4383" y="5522"/>
                  </a:lnTo>
                  <a:cubicBezTo>
                    <a:pt x="4106" y="5954"/>
                    <a:pt x="3951" y="6479"/>
                    <a:pt x="3951" y="7004"/>
                  </a:cubicBezTo>
                  <a:cubicBezTo>
                    <a:pt x="3951" y="7528"/>
                    <a:pt x="4106" y="8084"/>
                    <a:pt x="4383" y="8547"/>
                  </a:cubicBezTo>
                  <a:lnTo>
                    <a:pt x="2995" y="9936"/>
                  </a:lnTo>
                  <a:cubicBezTo>
                    <a:pt x="2717" y="9812"/>
                    <a:pt x="2408" y="9720"/>
                    <a:pt x="2100" y="9720"/>
                  </a:cubicBezTo>
                  <a:cubicBezTo>
                    <a:pt x="958" y="9720"/>
                    <a:pt x="32" y="10645"/>
                    <a:pt x="32" y="11787"/>
                  </a:cubicBezTo>
                  <a:cubicBezTo>
                    <a:pt x="32" y="12250"/>
                    <a:pt x="186" y="12682"/>
                    <a:pt x="464" y="13053"/>
                  </a:cubicBezTo>
                  <a:cubicBezTo>
                    <a:pt x="515" y="13104"/>
                    <a:pt x="575" y="13126"/>
                    <a:pt x="629" y="13126"/>
                  </a:cubicBezTo>
                  <a:cubicBezTo>
                    <a:pt x="674" y="13126"/>
                    <a:pt x="714" y="13111"/>
                    <a:pt x="742" y="13083"/>
                  </a:cubicBezTo>
                  <a:cubicBezTo>
                    <a:pt x="834" y="13022"/>
                    <a:pt x="865" y="12898"/>
                    <a:pt x="803" y="12806"/>
                  </a:cubicBezTo>
                  <a:cubicBezTo>
                    <a:pt x="556" y="12528"/>
                    <a:pt x="433" y="12158"/>
                    <a:pt x="433" y="11787"/>
                  </a:cubicBezTo>
                  <a:cubicBezTo>
                    <a:pt x="433" y="10892"/>
                    <a:pt x="1174" y="10152"/>
                    <a:pt x="2100" y="10152"/>
                  </a:cubicBezTo>
                  <a:cubicBezTo>
                    <a:pt x="2995" y="10152"/>
                    <a:pt x="3735" y="10892"/>
                    <a:pt x="3735" y="11787"/>
                  </a:cubicBezTo>
                  <a:cubicBezTo>
                    <a:pt x="3735" y="12713"/>
                    <a:pt x="2995" y="13454"/>
                    <a:pt x="2100" y="13454"/>
                  </a:cubicBezTo>
                  <a:cubicBezTo>
                    <a:pt x="1822" y="13454"/>
                    <a:pt x="1575" y="13361"/>
                    <a:pt x="1328" y="13269"/>
                  </a:cubicBezTo>
                  <a:cubicBezTo>
                    <a:pt x="1295" y="13247"/>
                    <a:pt x="1259" y="13237"/>
                    <a:pt x="1222" y="13237"/>
                  </a:cubicBezTo>
                  <a:cubicBezTo>
                    <a:pt x="1156" y="13237"/>
                    <a:pt x="1090" y="13271"/>
                    <a:pt x="1050" y="13330"/>
                  </a:cubicBezTo>
                  <a:cubicBezTo>
                    <a:pt x="1019" y="13454"/>
                    <a:pt x="1050" y="13577"/>
                    <a:pt x="1143" y="13608"/>
                  </a:cubicBezTo>
                  <a:cubicBezTo>
                    <a:pt x="1412" y="13742"/>
                    <a:pt x="1680" y="13830"/>
                    <a:pt x="1949" y="13830"/>
                  </a:cubicBezTo>
                  <a:cubicBezTo>
                    <a:pt x="1989" y="13830"/>
                    <a:pt x="2029" y="13828"/>
                    <a:pt x="2069" y="13824"/>
                  </a:cubicBezTo>
                  <a:cubicBezTo>
                    <a:pt x="3211" y="13824"/>
                    <a:pt x="4136" y="12929"/>
                    <a:pt x="4136" y="11787"/>
                  </a:cubicBezTo>
                  <a:cubicBezTo>
                    <a:pt x="4136" y="11479"/>
                    <a:pt x="4075" y="11170"/>
                    <a:pt x="3920" y="10892"/>
                  </a:cubicBezTo>
                  <a:lnTo>
                    <a:pt x="5340" y="9473"/>
                  </a:lnTo>
                  <a:cubicBezTo>
                    <a:pt x="5803" y="9750"/>
                    <a:pt x="6320" y="9889"/>
                    <a:pt x="6833" y="9889"/>
                  </a:cubicBezTo>
                  <a:cubicBezTo>
                    <a:pt x="7346" y="9889"/>
                    <a:pt x="7855" y="9750"/>
                    <a:pt x="8303" y="9473"/>
                  </a:cubicBezTo>
                  <a:lnTo>
                    <a:pt x="10155" y="11324"/>
                  </a:lnTo>
                  <a:cubicBezTo>
                    <a:pt x="9821" y="12414"/>
                    <a:pt x="10690" y="13312"/>
                    <a:pt x="11617" y="13312"/>
                  </a:cubicBezTo>
                  <a:cubicBezTo>
                    <a:pt x="11976" y="13312"/>
                    <a:pt x="12344" y="13178"/>
                    <a:pt x="12654" y="12867"/>
                  </a:cubicBezTo>
                  <a:cubicBezTo>
                    <a:pt x="13639" y="11855"/>
                    <a:pt x="12854" y="10286"/>
                    <a:pt x="11610" y="10286"/>
                  </a:cubicBezTo>
                  <a:cubicBezTo>
                    <a:pt x="11450" y="10286"/>
                    <a:pt x="11283" y="10312"/>
                    <a:pt x="11111" y="10368"/>
                  </a:cubicBezTo>
                  <a:lnTo>
                    <a:pt x="9290" y="8516"/>
                  </a:lnTo>
                  <a:cubicBezTo>
                    <a:pt x="9599" y="8053"/>
                    <a:pt x="9722" y="7528"/>
                    <a:pt x="9722" y="6973"/>
                  </a:cubicBezTo>
                  <a:cubicBezTo>
                    <a:pt x="9722" y="6448"/>
                    <a:pt x="9599" y="5954"/>
                    <a:pt x="9321" y="5492"/>
                  </a:cubicBezTo>
                  <a:lnTo>
                    <a:pt x="10617" y="4195"/>
                  </a:lnTo>
                  <a:cubicBezTo>
                    <a:pt x="10952" y="4369"/>
                    <a:pt x="11300" y="4449"/>
                    <a:pt x="11640" y="4449"/>
                  </a:cubicBezTo>
                  <a:cubicBezTo>
                    <a:pt x="12803" y="4449"/>
                    <a:pt x="13858" y="3510"/>
                    <a:pt x="13858" y="2220"/>
                  </a:cubicBezTo>
                  <a:cubicBezTo>
                    <a:pt x="13858" y="1788"/>
                    <a:pt x="13734" y="1356"/>
                    <a:pt x="13488" y="1017"/>
                  </a:cubicBezTo>
                  <a:cubicBezTo>
                    <a:pt x="13448" y="957"/>
                    <a:pt x="13382" y="923"/>
                    <a:pt x="13316" y="923"/>
                  </a:cubicBezTo>
                  <a:cubicBezTo>
                    <a:pt x="13279" y="923"/>
                    <a:pt x="13243" y="933"/>
                    <a:pt x="13210" y="955"/>
                  </a:cubicBezTo>
                  <a:lnTo>
                    <a:pt x="13210" y="986"/>
                  </a:lnTo>
                  <a:cubicBezTo>
                    <a:pt x="13117" y="1047"/>
                    <a:pt x="13086" y="1171"/>
                    <a:pt x="13148" y="1263"/>
                  </a:cubicBezTo>
                  <a:cubicBezTo>
                    <a:pt x="13951" y="2467"/>
                    <a:pt x="13086" y="4072"/>
                    <a:pt x="11636" y="4072"/>
                  </a:cubicBezTo>
                  <a:cubicBezTo>
                    <a:pt x="10648" y="4072"/>
                    <a:pt x="9815" y="3239"/>
                    <a:pt x="9815" y="2251"/>
                  </a:cubicBezTo>
                  <a:cubicBezTo>
                    <a:pt x="9815" y="1233"/>
                    <a:pt x="10617" y="430"/>
                    <a:pt x="11636" y="430"/>
                  </a:cubicBezTo>
                  <a:cubicBezTo>
                    <a:pt x="12006" y="430"/>
                    <a:pt x="12346" y="554"/>
                    <a:pt x="12654" y="739"/>
                  </a:cubicBezTo>
                  <a:cubicBezTo>
                    <a:pt x="12685" y="765"/>
                    <a:pt x="12718" y="776"/>
                    <a:pt x="12750" y="776"/>
                  </a:cubicBezTo>
                  <a:cubicBezTo>
                    <a:pt x="12909" y="776"/>
                    <a:pt x="13050" y="502"/>
                    <a:pt x="12870" y="399"/>
                  </a:cubicBezTo>
                  <a:cubicBezTo>
                    <a:pt x="12467" y="122"/>
                    <a:pt x="12042" y="0"/>
                    <a:pt x="1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8" name="Google Shape;15288;p98"/>
          <p:cNvGrpSpPr/>
          <p:nvPr/>
        </p:nvGrpSpPr>
        <p:grpSpPr>
          <a:xfrm>
            <a:off x="4095011" y="3984505"/>
            <a:ext cx="252325" cy="344325"/>
            <a:chOff x="6360388" y="4142256"/>
            <a:chExt cx="252325" cy="344325"/>
          </a:xfrm>
        </p:grpSpPr>
        <p:sp>
          <p:nvSpPr>
            <p:cNvPr id="15289" name="Google Shape;15289;p98"/>
            <p:cNvSpPr/>
            <p:nvPr/>
          </p:nvSpPr>
          <p:spPr>
            <a:xfrm>
              <a:off x="6427138" y="4405531"/>
              <a:ext cx="11600" cy="17575"/>
            </a:xfrm>
            <a:custGeom>
              <a:avLst/>
              <a:gdLst/>
              <a:ahLst/>
              <a:cxnLst/>
              <a:rect l="l" t="t" r="r" b="b"/>
              <a:pathLst>
                <a:path w="464" h="703" extrusionOk="0">
                  <a:moveTo>
                    <a:pt x="232" y="1"/>
                  </a:moveTo>
                  <a:cubicBezTo>
                    <a:pt x="116" y="1"/>
                    <a:pt x="0" y="62"/>
                    <a:pt x="47" y="186"/>
                  </a:cubicBezTo>
                  <a:lnTo>
                    <a:pt x="47" y="587"/>
                  </a:lnTo>
                  <a:cubicBezTo>
                    <a:pt x="78" y="664"/>
                    <a:pt x="155" y="703"/>
                    <a:pt x="232" y="703"/>
                  </a:cubicBezTo>
                  <a:cubicBezTo>
                    <a:pt x="309" y="703"/>
                    <a:pt x="386" y="664"/>
                    <a:pt x="417" y="587"/>
                  </a:cubicBezTo>
                  <a:lnTo>
                    <a:pt x="417" y="186"/>
                  </a:lnTo>
                  <a:cubicBezTo>
                    <a:pt x="463" y="62"/>
                    <a:pt x="348"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98"/>
            <p:cNvSpPr/>
            <p:nvPr/>
          </p:nvSpPr>
          <p:spPr>
            <a:xfrm>
              <a:off x="6534388" y="4406106"/>
              <a:ext cx="10825" cy="18150"/>
            </a:xfrm>
            <a:custGeom>
              <a:avLst/>
              <a:gdLst/>
              <a:ahLst/>
              <a:cxnLst/>
              <a:rect l="l" t="t" r="r" b="b"/>
              <a:pathLst>
                <a:path w="433" h="726" extrusionOk="0">
                  <a:moveTo>
                    <a:pt x="216" y="1"/>
                  </a:moveTo>
                  <a:cubicBezTo>
                    <a:pt x="108" y="1"/>
                    <a:pt x="0" y="55"/>
                    <a:pt x="16" y="163"/>
                  </a:cubicBezTo>
                  <a:lnTo>
                    <a:pt x="16" y="564"/>
                  </a:lnTo>
                  <a:cubicBezTo>
                    <a:pt x="31" y="672"/>
                    <a:pt x="124" y="726"/>
                    <a:pt x="216" y="726"/>
                  </a:cubicBezTo>
                  <a:cubicBezTo>
                    <a:pt x="309" y="726"/>
                    <a:pt x="401" y="672"/>
                    <a:pt x="417" y="564"/>
                  </a:cubicBezTo>
                  <a:lnTo>
                    <a:pt x="417" y="163"/>
                  </a:lnTo>
                  <a:cubicBezTo>
                    <a:pt x="432" y="55"/>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98"/>
            <p:cNvSpPr/>
            <p:nvPr/>
          </p:nvSpPr>
          <p:spPr>
            <a:xfrm>
              <a:off x="6466863" y="4413706"/>
              <a:ext cx="37850" cy="15575"/>
            </a:xfrm>
            <a:custGeom>
              <a:avLst/>
              <a:gdLst/>
              <a:ahLst/>
              <a:cxnLst/>
              <a:rect l="l" t="t" r="r" b="b"/>
              <a:pathLst>
                <a:path w="1514" h="623" extrusionOk="0">
                  <a:moveTo>
                    <a:pt x="236" y="1"/>
                  </a:moveTo>
                  <a:cubicBezTo>
                    <a:pt x="192" y="1"/>
                    <a:pt x="152" y="16"/>
                    <a:pt x="124" y="44"/>
                  </a:cubicBezTo>
                  <a:cubicBezTo>
                    <a:pt x="32" y="106"/>
                    <a:pt x="1" y="260"/>
                    <a:pt x="93" y="322"/>
                  </a:cubicBezTo>
                  <a:cubicBezTo>
                    <a:pt x="279" y="522"/>
                    <a:pt x="525" y="623"/>
                    <a:pt x="772" y="623"/>
                  </a:cubicBezTo>
                  <a:cubicBezTo>
                    <a:pt x="1019" y="623"/>
                    <a:pt x="1266" y="522"/>
                    <a:pt x="1451" y="322"/>
                  </a:cubicBezTo>
                  <a:cubicBezTo>
                    <a:pt x="1513" y="260"/>
                    <a:pt x="1513" y="136"/>
                    <a:pt x="1451" y="44"/>
                  </a:cubicBezTo>
                  <a:cubicBezTo>
                    <a:pt x="1410" y="16"/>
                    <a:pt x="1362" y="1"/>
                    <a:pt x="1316" y="1"/>
                  </a:cubicBezTo>
                  <a:cubicBezTo>
                    <a:pt x="1260" y="1"/>
                    <a:pt x="1208" y="24"/>
                    <a:pt x="1174" y="75"/>
                  </a:cubicBezTo>
                  <a:cubicBezTo>
                    <a:pt x="1066" y="183"/>
                    <a:pt x="919" y="237"/>
                    <a:pt x="776" y="237"/>
                  </a:cubicBezTo>
                  <a:cubicBezTo>
                    <a:pt x="633" y="237"/>
                    <a:pt x="495" y="183"/>
                    <a:pt x="402" y="75"/>
                  </a:cubicBezTo>
                  <a:cubicBezTo>
                    <a:pt x="351" y="24"/>
                    <a:pt x="291" y="1"/>
                    <a:pt x="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98"/>
            <p:cNvSpPr/>
            <p:nvPr/>
          </p:nvSpPr>
          <p:spPr>
            <a:xfrm>
              <a:off x="6360388" y="4142256"/>
              <a:ext cx="252325" cy="344325"/>
            </a:xfrm>
            <a:custGeom>
              <a:avLst/>
              <a:gdLst/>
              <a:ahLst/>
              <a:cxnLst/>
              <a:rect l="l" t="t" r="r" b="b"/>
              <a:pathLst>
                <a:path w="10093" h="13773" extrusionOk="0">
                  <a:moveTo>
                    <a:pt x="5031" y="2199"/>
                  </a:moveTo>
                  <a:cubicBezTo>
                    <a:pt x="5525" y="2569"/>
                    <a:pt x="5803" y="3156"/>
                    <a:pt x="5772" y="3773"/>
                  </a:cubicBezTo>
                  <a:cubicBezTo>
                    <a:pt x="5772" y="3896"/>
                    <a:pt x="5772" y="4020"/>
                    <a:pt x="5741" y="4143"/>
                  </a:cubicBezTo>
                  <a:lnTo>
                    <a:pt x="4352" y="4143"/>
                  </a:lnTo>
                  <a:cubicBezTo>
                    <a:pt x="4322" y="4020"/>
                    <a:pt x="4322" y="3896"/>
                    <a:pt x="4322" y="3773"/>
                  </a:cubicBezTo>
                  <a:cubicBezTo>
                    <a:pt x="4291" y="3156"/>
                    <a:pt x="4568" y="2569"/>
                    <a:pt x="5031" y="2199"/>
                  </a:cubicBezTo>
                  <a:close/>
                  <a:moveTo>
                    <a:pt x="6698" y="4544"/>
                  </a:moveTo>
                  <a:cubicBezTo>
                    <a:pt x="7531" y="4544"/>
                    <a:pt x="7531" y="5779"/>
                    <a:pt x="6698" y="5779"/>
                  </a:cubicBezTo>
                  <a:lnTo>
                    <a:pt x="3365" y="5779"/>
                  </a:lnTo>
                  <a:cubicBezTo>
                    <a:pt x="3025" y="5748"/>
                    <a:pt x="2748" y="5501"/>
                    <a:pt x="2748" y="5162"/>
                  </a:cubicBezTo>
                  <a:lnTo>
                    <a:pt x="2778" y="5162"/>
                  </a:lnTo>
                  <a:cubicBezTo>
                    <a:pt x="2778" y="4822"/>
                    <a:pt x="3025" y="4544"/>
                    <a:pt x="3365" y="4544"/>
                  </a:cubicBezTo>
                  <a:close/>
                  <a:moveTo>
                    <a:pt x="3334" y="6179"/>
                  </a:moveTo>
                  <a:cubicBezTo>
                    <a:pt x="3344" y="6179"/>
                    <a:pt x="3355" y="6180"/>
                    <a:pt x="3365" y="6180"/>
                  </a:cubicBezTo>
                  <a:lnTo>
                    <a:pt x="6729" y="6180"/>
                  </a:lnTo>
                  <a:cubicBezTo>
                    <a:pt x="7562" y="6180"/>
                    <a:pt x="7562" y="7384"/>
                    <a:pt x="6729" y="7384"/>
                  </a:cubicBezTo>
                  <a:lnTo>
                    <a:pt x="3365" y="7384"/>
                  </a:lnTo>
                  <a:cubicBezTo>
                    <a:pt x="2542" y="7384"/>
                    <a:pt x="2532" y="6179"/>
                    <a:pt x="3334" y="6179"/>
                  </a:cubicBezTo>
                  <a:close/>
                  <a:moveTo>
                    <a:pt x="5031" y="0"/>
                  </a:moveTo>
                  <a:cubicBezTo>
                    <a:pt x="4954" y="0"/>
                    <a:pt x="4877" y="23"/>
                    <a:pt x="4815" y="69"/>
                  </a:cubicBezTo>
                  <a:cubicBezTo>
                    <a:pt x="4352" y="255"/>
                    <a:pt x="3982" y="532"/>
                    <a:pt x="3704" y="934"/>
                  </a:cubicBezTo>
                  <a:cubicBezTo>
                    <a:pt x="3567" y="1071"/>
                    <a:pt x="3701" y="1259"/>
                    <a:pt x="3855" y="1259"/>
                  </a:cubicBezTo>
                  <a:cubicBezTo>
                    <a:pt x="3909" y="1259"/>
                    <a:pt x="3965" y="1236"/>
                    <a:pt x="4013" y="1180"/>
                  </a:cubicBezTo>
                  <a:cubicBezTo>
                    <a:pt x="4260" y="841"/>
                    <a:pt x="4599" y="594"/>
                    <a:pt x="4970" y="440"/>
                  </a:cubicBezTo>
                  <a:cubicBezTo>
                    <a:pt x="4985" y="424"/>
                    <a:pt x="5008" y="417"/>
                    <a:pt x="5031" y="417"/>
                  </a:cubicBezTo>
                  <a:cubicBezTo>
                    <a:pt x="5054" y="417"/>
                    <a:pt x="5078" y="424"/>
                    <a:pt x="5093" y="440"/>
                  </a:cubicBezTo>
                  <a:cubicBezTo>
                    <a:pt x="5587" y="625"/>
                    <a:pt x="5988" y="995"/>
                    <a:pt x="6266" y="1427"/>
                  </a:cubicBezTo>
                  <a:cubicBezTo>
                    <a:pt x="6544" y="1921"/>
                    <a:pt x="6698" y="2477"/>
                    <a:pt x="6698" y="3032"/>
                  </a:cubicBezTo>
                  <a:cubicBezTo>
                    <a:pt x="6698" y="3433"/>
                    <a:pt x="6636" y="3804"/>
                    <a:pt x="6513" y="4143"/>
                  </a:cubicBezTo>
                  <a:lnTo>
                    <a:pt x="6173" y="4143"/>
                  </a:lnTo>
                  <a:cubicBezTo>
                    <a:pt x="6173" y="4020"/>
                    <a:pt x="6173" y="3896"/>
                    <a:pt x="6173" y="3773"/>
                  </a:cubicBezTo>
                  <a:cubicBezTo>
                    <a:pt x="6204" y="2970"/>
                    <a:pt x="5803" y="2230"/>
                    <a:pt x="5155" y="1798"/>
                  </a:cubicBezTo>
                  <a:cubicBezTo>
                    <a:pt x="5124" y="1767"/>
                    <a:pt x="5085" y="1751"/>
                    <a:pt x="5047" y="1751"/>
                  </a:cubicBezTo>
                  <a:cubicBezTo>
                    <a:pt x="5008" y="1751"/>
                    <a:pt x="4970" y="1767"/>
                    <a:pt x="4939" y="1798"/>
                  </a:cubicBezTo>
                  <a:cubicBezTo>
                    <a:pt x="4167" y="2322"/>
                    <a:pt x="3797" y="3248"/>
                    <a:pt x="3920" y="4143"/>
                  </a:cubicBezTo>
                  <a:lnTo>
                    <a:pt x="3581" y="4143"/>
                  </a:lnTo>
                  <a:cubicBezTo>
                    <a:pt x="3303" y="3403"/>
                    <a:pt x="3303" y="2569"/>
                    <a:pt x="3643" y="1829"/>
                  </a:cubicBezTo>
                  <a:cubicBezTo>
                    <a:pt x="3673" y="1705"/>
                    <a:pt x="3643" y="1582"/>
                    <a:pt x="3519" y="1551"/>
                  </a:cubicBezTo>
                  <a:cubicBezTo>
                    <a:pt x="3493" y="1534"/>
                    <a:pt x="3465" y="1526"/>
                    <a:pt x="3437" y="1526"/>
                  </a:cubicBezTo>
                  <a:cubicBezTo>
                    <a:pt x="3365" y="1526"/>
                    <a:pt x="3294" y="1577"/>
                    <a:pt x="3272" y="1643"/>
                  </a:cubicBezTo>
                  <a:cubicBezTo>
                    <a:pt x="3087" y="2075"/>
                    <a:pt x="2964" y="2538"/>
                    <a:pt x="2964" y="3001"/>
                  </a:cubicBezTo>
                  <a:cubicBezTo>
                    <a:pt x="2964" y="3372"/>
                    <a:pt x="3025" y="3773"/>
                    <a:pt x="3149" y="4143"/>
                  </a:cubicBezTo>
                  <a:cubicBezTo>
                    <a:pt x="2285" y="4328"/>
                    <a:pt x="2069" y="5409"/>
                    <a:pt x="2778" y="5933"/>
                  </a:cubicBezTo>
                  <a:cubicBezTo>
                    <a:pt x="2192" y="6365"/>
                    <a:pt x="2223" y="7198"/>
                    <a:pt x="2809" y="7600"/>
                  </a:cubicBezTo>
                  <a:cubicBezTo>
                    <a:pt x="2408" y="7816"/>
                    <a:pt x="2007" y="8063"/>
                    <a:pt x="1667" y="8371"/>
                  </a:cubicBezTo>
                  <a:cubicBezTo>
                    <a:pt x="649" y="9112"/>
                    <a:pt x="32" y="10285"/>
                    <a:pt x="1" y="11550"/>
                  </a:cubicBezTo>
                  <a:cubicBezTo>
                    <a:pt x="1" y="12754"/>
                    <a:pt x="988" y="13741"/>
                    <a:pt x="2223" y="13741"/>
                  </a:cubicBezTo>
                  <a:lnTo>
                    <a:pt x="2192" y="13772"/>
                  </a:lnTo>
                  <a:lnTo>
                    <a:pt x="7871" y="13772"/>
                  </a:lnTo>
                  <a:cubicBezTo>
                    <a:pt x="9105" y="13772"/>
                    <a:pt x="10093" y="12784"/>
                    <a:pt x="10093" y="11550"/>
                  </a:cubicBezTo>
                  <a:cubicBezTo>
                    <a:pt x="10093" y="11272"/>
                    <a:pt x="10062" y="10964"/>
                    <a:pt x="10000" y="10686"/>
                  </a:cubicBezTo>
                  <a:cubicBezTo>
                    <a:pt x="9969" y="10593"/>
                    <a:pt x="9846" y="10532"/>
                    <a:pt x="9753" y="10532"/>
                  </a:cubicBezTo>
                  <a:cubicBezTo>
                    <a:pt x="9630" y="10562"/>
                    <a:pt x="9568" y="10686"/>
                    <a:pt x="9599" y="10778"/>
                  </a:cubicBezTo>
                  <a:cubicBezTo>
                    <a:pt x="9661" y="11025"/>
                    <a:pt x="9691" y="11303"/>
                    <a:pt x="9691" y="11550"/>
                  </a:cubicBezTo>
                  <a:cubicBezTo>
                    <a:pt x="9691" y="12568"/>
                    <a:pt x="8889" y="13371"/>
                    <a:pt x="7871" y="13371"/>
                  </a:cubicBezTo>
                  <a:lnTo>
                    <a:pt x="2192" y="13371"/>
                  </a:lnTo>
                  <a:cubicBezTo>
                    <a:pt x="1204" y="13371"/>
                    <a:pt x="371" y="12568"/>
                    <a:pt x="371" y="11550"/>
                  </a:cubicBezTo>
                  <a:cubicBezTo>
                    <a:pt x="371" y="10501"/>
                    <a:pt x="896" y="9513"/>
                    <a:pt x="1883" y="8711"/>
                  </a:cubicBezTo>
                  <a:cubicBezTo>
                    <a:pt x="2346" y="8340"/>
                    <a:pt x="2840" y="8032"/>
                    <a:pt x="3365" y="7785"/>
                  </a:cubicBezTo>
                  <a:lnTo>
                    <a:pt x="6698" y="7785"/>
                  </a:lnTo>
                  <a:cubicBezTo>
                    <a:pt x="6945" y="7877"/>
                    <a:pt x="8611" y="8649"/>
                    <a:pt x="9321" y="10099"/>
                  </a:cubicBezTo>
                  <a:cubicBezTo>
                    <a:pt x="9362" y="10182"/>
                    <a:pt x="9431" y="10216"/>
                    <a:pt x="9499" y="10216"/>
                  </a:cubicBezTo>
                  <a:cubicBezTo>
                    <a:pt x="9637" y="10216"/>
                    <a:pt x="9774" y="10079"/>
                    <a:pt x="9691" y="9914"/>
                  </a:cubicBezTo>
                  <a:cubicBezTo>
                    <a:pt x="9136" y="8927"/>
                    <a:pt x="8303" y="8124"/>
                    <a:pt x="7284" y="7631"/>
                  </a:cubicBezTo>
                  <a:cubicBezTo>
                    <a:pt x="7840" y="7229"/>
                    <a:pt x="7871" y="6396"/>
                    <a:pt x="7315" y="5964"/>
                  </a:cubicBezTo>
                  <a:cubicBezTo>
                    <a:pt x="8025" y="5439"/>
                    <a:pt x="7778" y="4328"/>
                    <a:pt x="6914" y="4174"/>
                  </a:cubicBezTo>
                  <a:cubicBezTo>
                    <a:pt x="7253" y="3186"/>
                    <a:pt x="7130" y="2106"/>
                    <a:pt x="6605" y="1211"/>
                  </a:cubicBezTo>
                  <a:cubicBezTo>
                    <a:pt x="6266" y="687"/>
                    <a:pt x="5803" y="285"/>
                    <a:pt x="5247" y="69"/>
                  </a:cubicBezTo>
                  <a:cubicBezTo>
                    <a:pt x="5186" y="23"/>
                    <a:pt x="5109" y="0"/>
                    <a:pt x="5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3" name="Google Shape;15293;p98"/>
          <p:cNvGrpSpPr/>
          <p:nvPr/>
        </p:nvGrpSpPr>
        <p:grpSpPr>
          <a:xfrm>
            <a:off x="1053047" y="1765586"/>
            <a:ext cx="327175" cy="345675"/>
            <a:chOff x="4058863" y="3580756"/>
            <a:chExt cx="327175" cy="345675"/>
          </a:xfrm>
        </p:grpSpPr>
        <p:sp>
          <p:nvSpPr>
            <p:cNvPr id="15294" name="Google Shape;15294;p98"/>
            <p:cNvSpPr/>
            <p:nvPr/>
          </p:nvSpPr>
          <p:spPr>
            <a:xfrm>
              <a:off x="428416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98"/>
            <p:cNvSpPr/>
            <p:nvPr/>
          </p:nvSpPr>
          <p:spPr>
            <a:xfrm>
              <a:off x="415531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98"/>
            <p:cNvSpPr/>
            <p:nvPr/>
          </p:nvSpPr>
          <p:spPr>
            <a:xfrm>
              <a:off x="4206463" y="3757806"/>
              <a:ext cx="35300" cy="15275"/>
            </a:xfrm>
            <a:custGeom>
              <a:avLst/>
              <a:gdLst/>
              <a:ahLst/>
              <a:cxnLst/>
              <a:rect l="l" t="t" r="r" b="b"/>
              <a:pathLst>
                <a:path w="1412" h="611" extrusionOk="0">
                  <a:moveTo>
                    <a:pt x="272" y="0"/>
                  </a:moveTo>
                  <a:cubicBezTo>
                    <a:pt x="125" y="0"/>
                    <a:pt x="0" y="195"/>
                    <a:pt x="115" y="356"/>
                  </a:cubicBezTo>
                  <a:cubicBezTo>
                    <a:pt x="285" y="526"/>
                    <a:pt x="508" y="611"/>
                    <a:pt x="732" y="611"/>
                  </a:cubicBezTo>
                  <a:cubicBezTo>
                    <a:pt x="956" y="611"/>
                    <a:pt x="1180" y="526"/>
                    <a:pt x="1349" y="356"/>
                  </a:cubicBezTo>
                  <a:cubicBezTo>
                    <a:pt x="1411" y="264"/>
                    <a:pt x="1411" y="140"/>
                    <a:pt x="1319" y="48"/>
                  </a:cubicBezTo>
                  <a:lnTo>
                    <a:pt x="1319" y="78"/>
                  </a:lnTo>
                  <a:cubicBezTo>
                    <a:pt x="1288" y="32"/>
                    <a:pt x="1241" y="9"/>
                    <a:pt x="1191" y="9"/>
                  </a:cubicBezTo>
                  <a:cubicBezTo>
                    <a:pt x="1141" y="9"/>
                    <a:pt x="1087" y="32"/>
                    <a:pt x="1041" y="78"/>
                  </a:cubicBezTo>
                  <a:cubicBezTo>
                    <a:pt x="964" y="171"/>
                    <a:pt x="856" y="217"/>
                    <a:pt x="744" y="217"/>
                  </a:cubicBezTo>
                  <a:cubicBezTo>
                    <a:pt x="632" y="217"/>
                    <a:pt x="516" y="171"/>
                    <a:pt x="424" y="78"/>
                  </a:cubicBezTo>
                  <a:cubicBezTo>
                    <a:pt x="376" y="23"/>
                    <a:pt x="323" y="0"/>
                    <a:pt x="2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98"/>
            <p:cNvSpPr/>
            <p:nvPr/>
          </p:nvSpPr>
          <p:spPr>
            <a:xfrm>
              <a:off x="4058863" y="3580756"/>
              <a:ext cx="327175" cy="345675"/>
            </a:xfrm>
            <a:custGeom>
              <a:avLst/>
              <a:gdLst/>
              <a:ahLst/>
              <a:cxnLst/>
              <a:rect l="l" t="t" r="r" b="b"/>
              <a:pathLst>
                <a:path w="13087" h="13827" extrusionOk="0">
                  <a:moveTo>
                    <a:pt x="7635" y="2169"/>
                  </a:moveTo>
                  <a:cubicBezTo>
                    <a:pt x="7725" y="2169"/>
                    <a:pt x="7815" y="2209"/>
                    <a:pt x="7871" y="2284"/>
                  </a:cubicBezTo>
                  <a:cubicBezTo>
                    <a:pt x="8550" y="3056"/>
                    <a:pt x="9383" y="3704"/>
                    <a:pt x="10340" y="4136"/>
                  </a:cubicBezTo>
                  <a:lnTo>
                    <a:pt x="3704" y="4136"/>
                  </a:lnTo>
                  <a:cubicBezTo>
                    <a:pt x="5062" y="3673"/>
                    <a:pt x="6328" y="3056"/>
                    <a:pt x="7469" y="2223"/>
                  </a:cubicBezTo>
                  <a:cubicBezTo>
                    <a:pt x="7518" y="2186"/>
                    <a:pt x="7576" y="2169"/>
                    <a:pt x="7635" y="2169"/>
                  </a:cubicBezTo>
                  <a:close/>
                  <a:moveTo>
                    <a:pt x="6636" y="433"/>
                  </a:moveTo>
                  <a:cubicBezTo>
                    <a:pt x="9213" y="433"/>
                    <a:pt x="11428" y="2155"/>
                    <a:pt x="12097" y="4624"/>
                  </a:cubicBezTo>
                  <a:lnTo>
                    <a:pt x="12097" y="4624"/>
                  </a:lnTo>
                  <a:cubicBezTo>
                    <a:pt x="12032" y="4436"/>
                    <a:pt x="11886" y="4281"/>
                    <a:pt x="11698" y="4198"/>
                  </a:cubicBezTo>
                  <a:cubicBezTo>
                    <a:pt x="11605" y="4167"/>
                    <a:pt x="11512" y="4136"/>
                    <a:pt x="11389" y="4136"/>
                  </a:cubicBezTo>
                  <a:cubicBezTo>
                    <a:pt x="10154" y="3735"/>
                    <a:pt x="9043" y="3025"/>
                    <a:pt x="8179" y="2037"/>
                  </a:cubicBezTo>
                  <a:cubicBezTo>
                    <a:pt x="8033" y="1873"/>
                    <a:pt x="7832" y="1784"/>
                    <a:pt x="7629" y="1784"/>
                  </a:cubicBezTo>
                  <a:cubicBezTo>
                    <a:pt x="7489" y="1784"/>
                    <a:pt x="7348" y="1826"/>
                    <a:pt x="7223" y="1914"/>
                  </a:cubicBezTo>
                  <a:cubicBezTo>
                    <a:pt x="6420" y="2500"/>
                    <a:pt x="4291" y="3858"/>
                    <a:pt x="1914" y="4136"/>
                  </a:cubicBezTo>
                  <a:lnTo>
                    <a:pt x="1853" y="4136"/>
                  </a:lnTo>
                  <a:cubicBezTo>
                    <a:pt x="1544" y="4136"/>
                    <a:pt x="1266" y="4352"/>
                    <a:pt x="1174" y="4661"/>
                  </a:cubicBezTo>
                  <a:cubicBezTo>
                    <a:pt x="1143" y="4753"/>
                    <a:pt x="1143" y="4877"/>
                    <a:pt x="1143" y="5000"/>
                  </a:cubicBezTo>
                  <a:lnTo>
                    <a:pt x="1081" y="5031"/>
                  </a:lnTo>
                  <a:cubicBezTo>
                    <a:pt x="1606" y="2346"/>
                    <a:pt x="3920" y="433"/>
                    <a:pt x="6636" y="433"/>
                  </a:cubicBezTo>
                  <a:close/>
                  <a:moveTo>
                    <a:pt x="12122" y="4722"/>
                  </a:moveTo>
                  <a:lnTo>
                    <a:pt x="12122" y="4722"/>
                  </a:lnTo>
                  <a:cubicBezTo>
                    <a:pt x="12148" y="4824"/>
                    <a:pt x="12171" y="4927"/>
                    <a:pt x="12191" y="5031"/>
                  </a:cubicBezTo>
                  <a:lnTo>
                    <a:pt x="12130" y="5000"/>
                  </a:lnTo>
                  <a:lnTo>
                    <a:pt x="12130" y="4907"/>
                  </a:lnTo>
                  <a:cubicBezTo>
                    <a:pt x="12136" y="4844"/>
                    <a:pt x="12133" y="4782"/>
                    <a:pt x="12122" y="4722"/>
                  </a:cubicBezTo>
                  <a:close/>
                  <a:moveTo>
                    <a:pt x="12099" y="5401"/>
                  </a:moveTo>
                  <a:cubicBezTo>
                    <a:pt x="12839" y="5772"/>
                    <a:pt x="12839" y="6821"/>
                    <a:pt x="12099" y="7160"/>
                  </a:cubicBezTo>
                  <a:lnTo>
                    <a:pt x="12130" y="7191"/>
                  </a:lnTo>
                  <a:cubicBezTo>
                    <a:pt x="12006" y="7253"/>
                    <a:pt x="11852" y="7284"/>
                    <a:pt x="11728" y="7284"/>
                  </a:cubicBezTo>
                  <a:cubicBezTo>
                    <a:pt x="11759" y="7130"/>
                    <a:pt x="11790" y="6975"/>
                    <a:pt x="11821" y="6821"/>
                  </a:cubicBezTo>
                  <a:cubicBezTo>
                    <a:pt x="11852" y="6636"/>
                    <a:pt x="11852" y="6420"/>
                    <a:pt x="11883" y="6235"/>
                  </a:cubicBezTo>
                  <a:cubicBezTo>
                    <a:pt x="11975" y="5957"/>
                    <a:pt x="12037" y="5710"/>
                    <a:pt x="12068" y="5432"/>
                  </a:cubicBezTo>
                  <a:lnTo>
                    <a:pt x="12068" y="5401"/>
                  </a:lnTo>
                  <a:close/>
                  <a:moveTo>
                    <a:pt x="1205" y="5432"/>
                  </a:moveTo>
                  <a:cubicBezTo>
                    <a:pt x="1235" y="5710"/>
                    <a:pt x="1297" y="5957"/>
                    <a:pt x="1390" y="6204"/>
                  </a:cubicBezTo>
                  <a:lnTo>
                    <a:pt x="1421" y="6265"/>
                  </a:lnTo>
                  <a:lnTo>
                    <a:pt x="1421" y="6358"/>
                  </a:lnTo>
                  <a:cubicBezTo>
                    <a:pt x="1421" y="6512"/>
                    <a:pt x="1421" y="6667"/>
                    <a:pt x="1451" y="6790"/>
                  </a:cubicBezTo>
                  <a:cubicBezTo>
                    <a:pt x="1482" y="6975"/>
                    <a:pt x="1513" y="7130"/>
                    <a:pt x="1544" y="7315"/>
                  </a:cubicBezTo>
                  <a:cubicBezTo>
                    <a:pt x="1421" y="7315"/>
                    <a:pt x="1266" y="7284"/>
                    <a:pt x="1174" y="7222"/>
                  </a:cubicBezTo>
                  <a:cubicBezTo>
                    <a:pt x="834" y="7037"/>
                    <a:pt x="618" y="6697"/>
                    <a:pt x="618" y="6327"/>
                  </a:cubicBezTo>
                  <a:lnTo>
                    <a:pt x="618" y="6296"/>
                  </a:lnTo>
                  <a:cubicBezTo>
                    <a:pt x="618" y="6018"/>
                    <a:pt x="742" y="5741"/>
                    <a:pt x="958" y="5556"/>
                  </a:cubicBezTo>
                  <a:cubicBezTo>
                    <a:pt x="1019" y="5494"/>
                    <a:pt x="1112" y="5463"/>
                    <a:pt x="1174" y="5432"/>
                  </a:cubicBezTo>
                  <a:close/>
                  <a:moveTo>
                    <a:pt x="11420" y="4537"/>
                  </a:moveTo>
                  <a:cubicBezTo>
                    <a:pt x="11605" y="4537"/>
                    <a:pt x="11759" y="4722"/>
                    <a:pt x="11728" y="4877"/>
                  </a:cubicBezTo>
                  <a:lnTo>
                    <a:pt x="11728" y="5062"/>
                  </a:lnTo>
                  <a:lnTo>
                    <a:pt x="3396" y="5062"/>
                  </a:lnTo>
                  <a:cubicBezTo>
                    <a:pt x="3272" y="5062"/>
                    <a:pt x="3180" y="5154"/>
                    <a:pt x="3211" y="5278"/>
                  </a:cubicBezTo>
                  <a:cubicBezTo>
                    <a:pt x="3211" y="5401"/>
                    <a:pt x="3272" y="5494"/>
                    <a:pt x="3396" y="5494"/>
                  </a:cubicBezTo>
                  <a:lnTo>
                    <a:pt x="11667" y="5494"/>
                  </a:lnTo>
                  <a:cubicBezTo>
                    <a:pt x="11636" y="5586"/>
                    <a:pt x="11605" y="5710"/>
                    <a:pt x="11574" y="5802"/>
                  </a:cubicBezTo>
                  <a:cubicBezTo>
                    <a:pt x="11543" y="5926"/>
                    <a:pt x="11512" y="6049"/>
                    <a:pt x="11451" y="6173"/>
                  </a:cubicBezTo>
                  <a:cubicBezTo>
                    <a:pt x="11296" y="6667"/>
                    <a:pt x="10957" y="7068"/>
                    <a:pt x="10494" y="7346"/>
                  </a:cubicBezTo>
                  <a:cubicBezTo>
                    <a:pt x="10206" y="7496"/>
                    <a:pt x="9888" y="7570"/>
                    <a:pt x="9568" y="7570"/>
                  </a:cubicBezTo>
                  <a:cubicBezTo>
                    <a:pt x="9099" y="7570"/>
                    <a:pt x="8626" y="7411"/>
                    <a:pt x="8241" y="7099"/>
                  </a:cubicBezTo>
                  <a:cubicBezTo>
                    <a:pt x="7778" y="6667"/>
                    <a:pt x="7346" y="6111"/>
                    <a:pt x="6636" y="6111"/>
                  </a:cubicBezTo>
                  <a:cubicBezTo>
                    <a:pt x="5957" y="6111"/>
                    <a:pt x="5525" y="6667"/>
                    <a:pt x="5031" y="7099"/>
                  </a:cubicBezTo>
                  <a:cubicBezTo>
                    <a:pt x="4667" y="7411"/>
                    <a:pt x="4205" y="7567"/>
                    <a:pt x="3738" y="7567"/>
                  </a:cubicBezTo>
                  <a:cubicBezTo>
                    <a:pt x="3375" y="7567"/>
                    <a:pt x="3010" y="7473"/>
                    <a:pt x="2686" y="7284"/>
                  </a:cubicBezTo>
                  <a:cubicBezTo>
                    <a:pt x="2192" y="6913"/>
                    <a:pt x="1822" y="6389"/>
                    <a:pt x="1698" y="5802"/>
                  </a:cubicBezTo>
                  <a:cubicBezTo>
                    <a:pt x="1667" y="5710"/>
                    <a:pt x="1637" y="5586"/>
                    <a:pt x="1637" y="5463"/>
                  </a:cubicBezTo>
                  <a:lnTo>
                    <a:pt x="2624" y="5463"/>
                  </a:lnTo>
                  <a:cubicBezTo>
                    <a:pt x="2717" y="5463"/>
                    <a:pt x="2809" y="5370"/>
                    <a:pt x="2809" y="5278"/>
                  </a:cubicBezTo>
                  <a:cubicBezTo>
                    <a:pt x="2809" y="5154"/>
                    <a:pt x="2717" y="5062"/>
                    <a:pt x="2624" y="5062"/>
                  </a:cubicBezTo>
                  <a:lnTo>
                    <a:pt x="1575" y="5062"/>
                  </a:lnTo>
                  <a:cubicBezTo>
                    <a:pt x="1575" y="5000"/>
                    <a:pt x="1575" y="4938"/>
                    <a:pt x="1544" y="4877"/>
                  </a:cubicBezTo>
                  <a:cubicBezTo>
                    <a:pt x="1544" y="4691"/>
                    <a:pt x="1667" y="4537"/>
                    <a:pt x="1853" y="4537"/>
                  </a:cubicBezTo>
                  <a:close/>
                  <a:moveTo>
                    <a:pt x="5926" y="11234"/>
                  </a:moveTo>
                  <a:lnTo>
                    <a:pt x="6173" y="11265"/>
                  </a:lnTo>
                  <a:lnTo>
                    <a:pt x="6173" y="11296"/>
                  </a:lnTo>
                  <a:lnTo>
                    <a:pt x="6914" y="11296"/>
                  </a:lnTo>
                  <a:cubicBezTo>
                    <a:pt x="7068" y="11296"/>
                    <a:pt x="7223" y="11265"/>
                    <a:pt x="7377" y="11234"/>
                  </a:cubicBezTo>
                  <a:lnTo>
                    <a:pt x="7377" y="11234"/>
                  </a:lnTo>
                  <a:cubicBezTo>
                    <a:pt x="7331" y="11666"/>
                    <a:pt x="6991" y="11882"/>
                    <a:pt x="6652" y="11882"/>
                  </a:cubicBezTo>
                  <a:cubicBezTo>
                    <a:pt x="6312" y="11882"/>
                    <a:pt x="5973" y="11666"/>
                    <a:pt x="5926" y="11234"/>
                  </a:cubicBezTo>
                  <a:close/>
                  <a:moveTo>
                    <a:pt x="1297" y="7654"/>
                  </a:moveTo>
                  <a:cubicBezTo>
                    <a:pt x="1390" y="7685"/>
                    <a:pt x="1513" y="7685"/>
                    <a:pt x="1606" y="7685"/>
                  </a:cubicBezTo>
                  <a:lnTo>
                    <a:pt x="1667" y="7685"/>
                  </a:lnTo>
                  <a:cubicBezTo>
                    <a:pt x="2130" y="9074"/>
                    <a:pt x="3149" y="10216"/>
                    <a:pt x="4476" y="10833"/>
                  </a:cubicBezTo>
                  <a:cubicBezTo>
                    <a:pt x="3982" y="11388"/>
                    <a:pt x="3612" y="12067"/>
                    <a:pt x="3457" y="12777"/>
                  </a:cubicBezTo>
                  <a:cubicBezTo>
                    <a:pt x="3087" y="12561"/>
                    <a:pt x="2840" y="12160"/>
                    <a:pt x="2840" y="11728"/>
                  </a:cubicBezTo>
                  <a:lnTo>
                    <a:pt x="2840" y="11759"/>
                  </a:lnTo>
                  <a:cubicBezTo>
                    <a:pt x="2840" y="11450"/>
                    <a:pt x="2717" y="11172"/>
                    <a:pt x="2501" y="10956"/>
                  </a:cubicBezTo>
                  <a:cubicBezTo>
                    <a:pt x="2223" y="10709"/>
                    <a:pt x="2007" y="10432"/>
                    <a:pt x="1822" y="10123"/>
                  </a:cubicBezTo>
                  <a:cubicBezTo>
                    <a:pt x="1421" y="9352"/>
                    <a:pt x="1205" y="8518"/>
                    <a:pt x="1235" y="7654"/>
                  </a:cubicBezTo>
                  <a:close/>
                  <a:moveTo>
                    <a:pt x="6636" y="6512"/>
                  </a:moveTo>
                  <a:cubicBezTo>
                    <a:pt x="7037" y="6574"/>
                    <a:pt x="7408" y="6790"/>
                    <a:pt x="7655" y="7099"/>
                  </a:cubicBezTo>
                  <a:cubicBezTo>
                    <a:pt x="8087" y="7562"/>
                    <a:pt x="8642" y="7870"/>
                    <a:pt x="9229" y="7994"/>
                  </a:cubicBezTo>
                  <a:cubicBezTo>
                    <a:pt x="9310" y="8001"/>
                    <a:pt x="9392" y="8005"/>
                    <a:pt x="9473" y="8005"/>
                  </a:cubicBezTo>
                  <a:cubicBezTo>
                    <a:pt x="10038" y="8005"/>
                    <a:pt x="10587" y="7820"/>
                    <a:pt x="11019" y="7469"/>
                  </a:cubicBezTo>
                  <a:cubicBezTo>
                    <a:pt x="11142" y="7376"/>
                    <a:pt x="11266" y="7284"/>
                    <a:pt x="11358" y="7160"/>
                  </a:cubicBezTo>
                  <a:lnTo>
                    <a:pt x="11358" y="7160"/>
                  </a:lnTo>
                  <a:cubicBezTo>
                    <a:pt x="11358" y="7222"/>
                    <a:pt x="11327" y="7284"/>
                    <a:pt x="11296" y="7346"/>
                  </a:cubicBezTo>
                  <a:cubicBezTo>
                    <a:pt x="11111" y="8117"/>
                    <a:pt x="10710" y="8827"/>
                    <a:pt x="10154" y="9413"/>
                  </a:cubicBezTo>
                  <a:cubicBezTo>
                    <a:pt x="10062" y="9475"/>
                    <a:pt x="10062" y="9598"/>
                    <a:pt x="10154" y="9691"/>
                  </a:cubicBezTo>
                  <a:cubicBezTo>
                    <a:pt x="10201" y="9722"/>
                    <a:pt x="10255" y="9737"/>
                    <a:pt x="10305" y="9737"/>
                  </a:cubicBezTo>
                  <a:cubicBezTo>
                    <a:pt x="10355" y="9737"/>
                    <a:pt x="10401" y="9722"/>
                    <a:pt x="10432" y="9691"/>
                  </a:cubicBezTo>
                  <a:cubicBezTo>
                    <a:pt x="10803" y="9290"/>
                    <a:pt x="11111" y="8858"/>
                    <a:pt x="11327" y="8364"/>
                  </a:cubicBezTo>
                  <a:cubicBezTo>
                    <a:pt x="11389" y="8271"/>
                    <a:pt x="11451" y="8148"/>
                    <a:pt x="11482" y="8025"/>
                  </a:cubicBezTo>
                  <a:cubicBezTo>
                    <a:pt x="11543" y="7932"/>
                    <a:pt x="11574" y="7808"/>
                    <a:pt x="11605" y="7716"/>
                  </a:cubicBezTo>
                  <a:lnTo>
                    <a:pt x="11667" y="7716"/>
                  </a:lnTo>
                  <a:cubicBezTo>
                    <a:pt x="11759" y="7716"/>
                    <a:pt x="11883" y="7685"/>
                    <a:pt x="11975" y="7654"/>
                  </a:cubicBezTo>
                  <a:lnTo>
                    <a:pt x="12006" y="7654"/>
                  </a:lnTo>
                  <a:cubicBezTo>
                    <a:pt x="12068" y="8518"/>
                    <a:pt x="11852" y="9382"/>
                    <a:pt x="11451" y="10123"/>
                  </a:cubicBezTo>
                  <a:cubicBezTo>
                    <a:pt x="11266" y="10432"/>
                    <a:pt x="11049" y="10709"/>
                    <a:pt x="10772" y="10956"/>
                  </a:cubicBezTo>
                  <a:cubicBezTo>
                    <a:pt x="10556" y="11172"/>
                    <a:pt x="10432" y="11450"/>
                    <a:pt x="10432" y="11759"/>
                  </a:cubicBezTo>
                  <a:cubicBezTo>
                    <a:pt x="10432" y="12191"/>
                    <a:pt x="10216" y="12592"/>
                    <a:pt x="9815" y="12808"/>
                  </a:cubicBezTo>
                  <a:cubicBezTo>
                    <a:pt x="9630" y="12067"/>
                    <a:pt x="9290" y="11419"/>
                    <a:pt x="8797" y="10864"/>
                  </a:cubicBezTo>
                  <a:cubicBezTo>
                    <a:pt x="9105" y="10709"/>
                    <a:pt x="9414" y="10524"/>
                    <a:pt x="9722" y="10339"/>
                  </a:cubicBezTo>
                  <a:lnTo>
                    <a:pt x="9846" y="10247"/>
                  </a:lnTo>
                  <a:cubicBezTo>
                    <a:pt x="10021" y="10096"/>
                    <a:pt x="9892" y="9865"/>
                    <a:pt x="9722" y="9865"/>
                  </a:cubicBezTo>
                  <a:cubicBezTo>
                    <a:pt x="9682" y="9865"/>
                    <a:pt x="9640" y="9878"/>
                    <a:pt x="9599" y="9907"/>
                  </a:cubicBezTo>
                  <a:cubicBezTo>
                    <a:pt x="9229" y="10216"/>
                    <a:pt x="8797" y="10432"/>
                    <a:pt x="8364" y="10617"/>
                  </a:cubicBezTo>
                  <a:cubicBezTo>
                    <a:pt x="7826" y="10819"/>
                    <a:pt x="7260" y="10920"/>
                    <a:pt x="6691" y="10920"/>
                  </a:cubicBezTo>
                  <a:cubicBezTo>
                    <a:pt x="6217" y="10920"/>
                    <a:pt x="5741" y="10850"/>
                    <a:pt x="5278" y="10709"/>
                  </a:cubicBezTo>
                  <a:cubicBezTo>
                    <a:pt x="3704" y="10247"/>
                    <a:pt x="2470" y="9012"/>
                    <a:pt x="2007" y="7438"/>
                  </a:cubicBezTo>
                  <a:cubicBezTo>
                    <a:pt x="1976" y="7346"/>
                    <a:pt x="1945" y="7253"/>
                    <a:pt x="1945" y="7191"/>
                  </a:cubicBezTo>
                  <a:lnTo>
                    <a:pt x="1945" y="7191"/>
                  </a:lnTo>
                  <a:cubicBezTo>
                    <a:pt x="2254" y="7531"/>
                    <a:pt x="2655" y="7808"/>
                    <a:pt x="3087" y="7932"/>
                  </a:cubicBezTo>
                  <a:cubicBezTo>
                    <a:pt x="3303" y="7978"/>
                    <a:pt x="3519" y="8001"/>
                    <a:pt x="3731" y="8001"/>
                  </a:cubicBezTo>
                  <a:cubicBezTo>
                    <a:pt x="3944" y="8001"/>
                    <a:pt x="4152" y="7978"/>
                    <a:pt x="4352" y="7932"/>
                  </a:cubicBezTo>
                  <a:cubicBezTo>
                    <a:pt x="4846" y="7778"/>
                    <a:pt x="5278" y="7500"/>
                    <a:pt x="5618" y="7099"/>
                  </a:cubicBezTo>
                  <a:cubicBezTo>
                    <a:pt x="5865" y="6790"/>
                    <a:pt x="6235" y="6574"/>
                    <a:pt x="6636" y="6512"/>
                  </a:cubicBezTo>
                  <a:close/>
                  <a:moveTo>
                    <a:pt x="4877" y="11018"/>
                  </a:moveTo>
                  <a:cubicBezTo>
                    <a:pt x="5001" y="11049"/>
                    <a:pt x="5093" y="11080"/>
                    <a:pt x="5217" y="11111"/>
                  </a:cubicBezTo>
                  <a:lnTo>
                    <a:pt x="5217" y="13394"/>
                  </a:lnTo>
                  <a:lnTo>
                    <a:pt x="4692" y="13394"/>
                  </a:lnTo>
                  <a:lnTo>
                    <a:pt x="4692" y="12623"/>
                  </a:lnTo>
                  <a:cubicBezTo>
                    <a:pt x="4661" y="12530"/>
                    <a:pt x="4576" y="12484"/>
                    <a:pt x="4491" y="12484"/>
                  </a:cubicBezTo>
                  <a:cubicBezTo>
                    <a:pt x="4406" y="12484"/>
                    <a:pt x="4322" y="12530"/>
                    <a:pt x="4291" y="12623"/>
                  </a:cubicBezTo>
                  <a:lnTo>
                    <a:pt x="4291" y="13394"/>
                  </a:lnTo>
                  <a:lnTo>
                    <a:pt x="3766" y="13394"/>
                  </a:lnTo>
                  <a:cubicBezTo>
                    <a:pt x="3859" y="12499"/>
                    <a:pt x="4260" y="11666"/>
                    <a:pt x="4877" y="11018"/>
                  </a:cubicBezTo>
                  <a:close/>
                  <a:moveTo>
                    <a:pt x="5618" y="11543"/>
                  </a:moveTo>
                  <a:cubicBezTo>
                    <a:pt x="5834" y="11913"/>
                    <a:pt x="6173" y="12191"/>
                    <a:pt x="6605" y="12314"/>
                  </a:cubicBezTo>
                  <a:lnTo>
                    <a:pt x="6667" y="12314"/>
                  </a:lnTo>
                  <a:cubicBezTo>
                    <a:pt x="7068" y="12191"/>
                    <a:pt x="7439" y="11913"/>
                    <a:pt x="7655" y="11574"/>
                  </a:cubicBezTo>
                  <a:lnTo>
                    <a:pt x="7655" y="13394"/>
                  </a:lnTo>
                  <a:lnTo>
                    <a:pt x="5618" y="13394"/>
                  </a:lnTo>
                  <a:lnTo>
                    <a:pt x="5618" y="11543"/>
                  </a:lnTo>
                  <a:close/>
                  <a:moveTo>
                    <a:pt x="8395" y="11018"/>
                  </a:moveTo>
                  <a:lnTo>
                    <a:pt x="8395" y="11049"/>
                  </a:lnTo>
                  <a:cubicBezTo>
                    <a:pt x="8920" y="11574"/>
                    <a:pt x="9259" y="12222"/>
                    <a:pt x="9445" y="12932"/>
                  </a:cubicBezTo>
                  <a:cubicBezTo>
                    <a:pt x="9445" y="12962"/>
                    <a:pt x="9445" y="12993"/>
                    <a:pt x="9445" y="13024"/>
                  </a:cubicBezTo>
                  <a:cubicBezTo>
                    <a:pt x="9460" y="13040"/>
                    <a:pt x="9460" y="13040"/>
                    <a:pt x="9456" y="13040"/>
                  </a:cubicBezTo>
                  <a:cubicBezTo>
                    <a:pt x="9452" y="13040"/>
                    <a:pt x="9445" y="13040"/>
                    <a:pt x="9445" y="13055"/>
                  </a:cubicBezTo>
                  <a:cubicBezTo>
                    <a:pt x="9445" y="13178"/>
                    <a:pt x="9476" y="13271"/>
                    <a:pt x="9506" y="13394"/>
                  </a:cubicBezTo>
                  <a:lnTo>
                    <a:pt x="8982" y="13394"/>
                  </a:lnTo>
                  <a:lnTo>
                    <a:pt x="8982" y="12623"/>
                  </a:lnTo>
                  <a:cubicBezTo>
                    <a:pt x="8982" y="12530"/>
                    <a:pt x="8889" y="12438"/>
                    <a:pt x="8766" y="12438"/>
                  </a:cubicBezTo>
                  <a:cubicBezTo>
                    <a:pt x="8673" y="12438"/>
                    <a:pt x="8581" y="12530"/>
                    <a:pt x="8581" y="12623"/>
                  </a:cubicBezTo>
                  <a:lnTo>
                    <a:pt x="8581" y="13394"/>
                  </a:lnTo>
                  <a:lnTo>
                    <a:pt x="8056" y="13394"/>
                  </a:lnTo>
                  <a:lnTo>
                    <a:pt x="8056" y="11111"/>
                  </a:lnTo>
                  <a:cubicBezTo>
                    <a:pt x="8148" y="11111"/>
                    <a:pt x="8272" y="11049"/>
                    <a:pt x="8395" y="11018"/>
                  </a:cubicBezTo>
                  <a:close/>
                  <a:moveTo>
                    <a:pt x="6636" y="0"/>
                  </a:moveTo>
                  <a:cubicBezTo>
                    <a:pt x="3581" y="0"/>
                    <a:pt x="989" y="2284"/>
                    <a:pt x="618" y="5340"/>
                  </a:cubicBezTo>
                  <a:cubicBezTo>
                    <a:pt x="1" y="5957"/>
                    <a:pt x="94" y="7006"/>
                    <a:pt x="865" y="7469"/>
                  </a:cubicBezTo>
                  <a:cubicBezTo>
                    <a:pt x="772" y="8457"/>
                    <a:pt x="1019" y="9444"/>
                    <a:pt x="1482" y="10339"/>
                  </a:cubicBezTo>
                  <a:cubicBezTo>
                    <a:pt x="1698" y="10679"/>
                    <a:pt x="1945" y="11018"/>
                    <a:pt x="2254" y="11265"/>
                  </a:cubicBezTo>
                  <a:cubicBezTo>
                    <a:pt x="2377" y="11419"/>
                    <a:pt x="2439" y="11604"/>
                    <a:pt x="2439" y="11790"/>
                  </a:cubicBezTo>
                  <a:cubicBezTo>
                    <a:pt x="2470" y="12253"/>
                    <a:pt x="2562" y="12715"/>
                    <a:pt x="3365" y="13240"/>
                  </a:cubicBezTo>
                  <a:cubicBezTo>
                    <a:pt x="3365" y="13364"/>
                    <a:pt x="3365" y="13487"/>
                    <a:pt x="3365" y="13610"/>
                  </a:cubicBezTo>
                  <a:cubicBezTo>
                    <a:pt x="3365" y="13734"/>
                    <a:pt x="3457" y="13826"/>
                    <a:pt x="3550" y="13826"/>
                  </a:cubicBezTo>
                  <a:lnTo>
                    <a:pt x="9722" y="13826"/>
                  </a:lnTo>
                  <a:cubicBezTo>
                    <a:pt x="9815" y="13826"/>
                    <a:pt x="9908" y="13734"/>
                    <a:pt x="9908" y="13610"/>
                  </a:cubicBezTo>
                  <a:cubicBezTo>
                    <a:pt x="9908" y="13487"/>
                    <a:pt x="9908" y="13364"/>
                    <a:pt x="9908" y="13240"/>
                  </a:cubicBezTo>
                  <a:cubicBezTo>
                    <a:pt x="10710" y="12715"/>
                    <a:pt x="10803" y="12283"/>
                    <a:pt x="10864" y="11790"/>
                  </a:cubicBezTo>
                  <a:cubicBezTo>
                    <a:pt x="10864" y="11604"/>
                    <a:pt x="10926" y="11419"/>
                    <a:pt x="11019" y="11265"/>
                  </a:cubicBezTo>
                  <a:cubicBezTo>
                    <a:pt x="11327" y="11018"/>
                    <a:pt x="11605" y="10709"/>
                    <a:pt x="11790" y="10339"/>
                  </a:cubicBezTo>
                  <a:cubicBezTo>
                    <a:pt x="12284" y="9475"/>
                    <a:pt x="12500" y="8487"/>
                    <a:pt x="12438" y="7500"/>
                  </a:cubicBezTo>
                  <a:cubicBezTo>
                    <a:pt x="12839" y="7222"/>
                    <a:pt x="13055" y="6790"/>
                    <a:pt x="13086" y="6327"/>
                  </a:cubicBezTo>
                  <a:lnTo>
                    <a:pt x="13055" y="6296"/>
                  </a:lnTo>
                  <a:cubicBezTo>
                    <a:pt x="13055" y="5926"/>
                    <a:pt x="12901" y="5586"/>
                    <a:pt x="12654" y="5340"/>
                  </a:cubicBezTo>
                  <a:cubicBezTo>
                    <a:pt x="12284" y="2284"/>
                    <a:pt x="9692" y="0"/>
                    <a:pt x="6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98" name="Google Shape;15298;p98"/>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15302"/>
        <p:cNvGrpSpPr/>
        <p:nvPr/>
      </p:nvGrpSpPr>
      <p:grpSpPr>
        <a:xfrm>
          <a:off x="0" y="0"/>
          <a:ext cx="0" cy="0"/>
          <a:chOff x="0" y="0"/>
          <a:chExt cx="0" cy="0"/>
        </a:xfrm>
      </p:grpSpPr>
      <p:grpSp>
        <p:nvGrpSpPr>
          <p:cNvPr id="15303" name="Google Shape;15303;p99"/>
          <p:cNvGrpSpPr/>
          <p:nvPr/>
        </p:nvGrpSpPr>
        <p:grpSpPr>
          <a:xfrm>
            <a:off x="1053441" y="1765913"/>
            <a:ext cx="363425" cy="363425"/>
            <a:chOff x="6243125" y="3052825"/>
            <a:chExt cx="363425" cy="363425"/>
          </a:xfrm>
        </p:grpSpPr>
        <p:sp>
          <p:nvSpPr>
            <p:cNvPr id="15304" name="Google Shape;15304;p99"/>
            <p:cNvSpPr/>
            <p:nvPr/>
          </p:nvSpPr>
          <p:spPr>
            <a:xfrm>
              <a:off x="6243125" y="3052825"/>
              <a:ext cx="363425" cy="363425"/>
            </a:xfrm>
            <a:custGeom>
              <a:avLst/>
              <a:gdLst/>
              <a:ahLst/>
              <a:cxnLst/>
              <a:rect l="l" t="t" r="r" b="b"/>
              <a:pathLst>
                <a:path w="14537" h="14537" extrusionOk="0">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99"/>
            <p:cNvSpPr/>
            <p:nvPr/>
          </p:nvSpPr>
          <p:spPr>
            <a:xfrm>
              <a:off x="6285575" y="3097575"/>
              <a:ext cx="277775" cy="78725"/>
            </a:xfrm>
            <a:custGeom>
              <a:avLst/>
              <a:gdLst/>
              <a:ahLst/>
              <a:cxnLst/>
              <a:rect l="l" t="t" r="r" b="b"/>
              <a:pathLst>
                <a:path w="11111" h="3149" extrusionOk="0">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99"/>
            <p:cNvSpPr/>
            <p:nvPr/>
          </p:nvSpPr>
          <p:spPr>
            <a:xfrm>
              <a:off x="6285575" y="3204050"/>
              <a:ext cx="125000" cy="77950"/>
            </a:xfrm>
            <a:custGeom>
              <a:avLst/>
              <a:gdLst/>
              <a:ahLst/>
              <a:cxnLst/>
              <a:rect l="l" t="t" r="r" b="b"/>
              <a:pathLst>
                <a:path w="5000" h="3118" extrusionOk="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99"/>
            <p:cNvSpPr/>
            <p:nvPr/>
          </p:nvSpPr>
          <p:spPr>
            <a:xfrm>
              <a:off x="6438350" y="3204050"/>
              <a:ext cx="125000" cy="77950"/>
            </a:xfrm>
            <a:custGeom>
              <a:avLst/>
              <a:gdLst/>
              <a:ahLst/>
              <a:cxnLst/>
              <a:rect l="l" t="t" r="r" b="b"/>
              <a:pathLst>
                <a:path w="5000" h="3118" extrusionOk="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99"/>
            <p:cNvSpPr/>
            <p:nvPr/>
          </p:nvSpPr>
          <p:spPr>
            <a:xfrm>
              <a:off x="6416650" y="3312350"/>
              <a:ext cx="15625" cy="14125"/>
            </a:xfrm>
            <a:custGeom>
              <a:avLst/>
              <a:gdLst/>
              <a:ahLst/>
              <a:cxnLst/>
              <a:rect l="l" t="t" r="r" b="b"/>
              <a:pathLst>
                <a:path w="625" h="565" extrusionOk="0">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9" name="Google Shape;15309;p99"/>
          <p:cNvGrpSpPr/>
          <p:nvPr/>
        </p:nvGrpSpPr>
        <p:grpSpPr>
          <a:xfrm>
            <a:off x="1704228" y="1765913"/>
            <a:ext cx="387325" cy="363425"/>
            <a:chOff x="5481625" y="3052825"/>
            <a:chExt cx="387325" cy="363425"/>
          </a:xfrm>
        </p:grpSpPr>
        <p:sp>
          <p:nvSpPr>
            <p:cNvPr id="15310" name="Google Shape;15310;p99"/>
            <p:cNvSpPr/>
            <p:nvPr/>
          </p:nvSpPr>
          <p:spPr>
            <a:xfrm>
              <a:off x="5650600" y="3095400"/>
              <a:ext cx="66375" cy="57000"/>
            </a:xfrm>
            <a:custGeom>
              <a:avLst/>
              <a:gdLst/>
              <a:ahLst/>
              <a:cxnLst/>
              <a:rect l="l" t="t" r="r" b="b"/>
              <a:pathLst>
                <a:path w="2655" h="2280" extrusionOk="0">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99"/>
            <p:cNvSpPr/>
            <p:nvPr/>
          </p:nvSpPr>
          <p:spPr>
            <a:xfrm>
              <a:off x="5550300" y="3295250"/>
              <a:ext cx="66375" cy="56975"/>
            </a:xfrm>
            <a:custGeom>
              <a:avLst/>
              <a:gdLst/>
              <a:ahLst/>
              <a:cxnLst/>
              <a:rect l="l" t="t" r="r" b="b"/>
              <a:pathLst>
                <a:path w="2655" h="2279" extrusionOk="0">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99"/>
            <p:cNvSpPr/>
            <p:nvPr/>
          </p:nvSpPr>
          <p:spPr>
            <a:xfrm>
              <a:off x="5481625" y="3059950"/>
              <a:ext cx="387325" cy="356300"/>
            </a:xfrm>
            <a:custGeom>
              <a:avLst/>
              <a:gdLst/>
              <a:ahLst/>
              <a:cxnLst/>
              <a:rect l="l" t="t" r="r" b="b"/>
              <a:pathLst>
                <a:path w="15493" h="14252" extrusionOk="0">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99"/>
            <p:cNvSpPr/>
            <p:nvPr/>
          </p:nvSpPr>
          <p:spPr>
            <a:xfrm>
              <a:off x="5750125" y="3295250"/>
              <a:ext cx="66375" cy="56975"/>
            </a:xfrm>
            <a:custGeom>
              <a:avLst/>
              <a:gdLst/>
              <a:ahLst/>
              <a:cxnLst/>
              <a:rect l="l" t="t" r="r" b="b"/>
              <a:pathLst>
                <a:path w="2655" h="2279" extrusionOk="0">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99"/>
            <p:cNvSpPr/>
            <p:nvPr/>
          </p:nvSpPr>
          <p:spPr>
            <a:xfrm>
              <a:off x="5669100" y="3052825"/>
              <a:ext cx="17000" cy="14425"/>
            </a:xfrm>
            <a:custGeom>
              <a:avLst/>
              <a:gdLst/>
              <a:ahLst/>
              <a:cxnLst/>
              <a:rect l="l" t="t" r="r" b="b"/>
              <a:pathLst>
                <a:path w="680" h="577" extrusionOk="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5" name="Google Shape;15315;p99"/>
          <p:cNvGrpSpPr/>
          <p:nvPr/>
        </p:nvGrpSpPr>
        <p:grpSpPr>
          <a:xfrm>
            <a:off x="2483616" y="1765575"/>
            <a:ext cx="312900" cy="364100"/>
            <a:chOff x="2518100" y="3601800"/>
            <a:chExt cx="312900" cy="364100"/>
          </a:xfrm>
        </p:grpSpPr>
        <p:sp>
          <p:nvSpPr>
            <p:cNvPr id="15316" name="Google Shape;15316;p99"/>
            <p:cNvSpPr/>
            <p:nvPr/>
          </p:nvSpPr>
          <p:spPr>
            <a:xfrm>
              <a:off x="2560550" y="3734875"/>
              <a:ext cx="156650" cy="141725"/>
            </a:xfrm>
            <a:custGeom>
              <a:avLst/>
              <a:gdLst/>
              <a:ahLst/>
              <a:cxnLst/>
              <a:rect l="l" t="t" r="r" b="b"/>
              <a:pathLst>
                <a:path w="6266" h="5669" extrusionOk="0">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99"/>
            <p:cNvSpPr/>
            <p:nvPr/>
          </p:nvSpPr>
          <p:spPr>
            <a:xfrm>
              <a:off x="2557900" y="3904525"/>
              <a:ext cx="144625" cy="14100"/>
            </a:xfrm>
            <a:custGeom>
              <a:avLst/>
              <a:gdLst/>
              <a:ahLst/>
              <a:cxnLst/>
              <a:rect l="l" t="t" r="r" b="b"/>
              <a:pathLst>
                <a:path w="5785" h="564" extrusionOk="0">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99"/>
            <p:cNvSpPr/>
            <p:nvPr/>
          </p:nvSpPr>
          <p:spPr>
            <a:xfrm>
              <a:off x="2772325" y="3669300"/>
              <a:ext cx="58675" cy="250000"/>
            </a:xfrm>
            <a:custGeom>
              <a:avLst/>
              <a:gdLst/>
              <a:ahLst/>
              <a:cxnLst/>
              <a:rect l="l" t="t" r="r" b="b"/>
              <a:pathLst>
                <a:path w="2347" h="10000" extrusionOk="0">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99"/>
            <p:cNvSpPr/>
            <p:nvPr/>
          </p:nvSpPr>
          <p:spPr>
            <a:xfrm>
              <a:off x="2621325" y="3951675"/>
              <a:ext cx="18725" cy="14225"/>
            </a:xfrm>
            <a:custGeom>
              <a:avLst/>
              <a:gdLst/>
              <a:ahLst/>
              <a:cxnLst/>
              <a:rect l="l" t="t" r="r" b="b"/>
              <a:pathLst>
                <a:path w="749" h="569" extrusionOk="0">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99"/>
            <p:cNvSpPr/>
            <p:nvPr/>
          </p:nvSpPr>
          <p:spPr>
            <a:xfrm>
              <a:off x="2518100" y="3601800"/>
              <a:ext cx="226875" cy="363800"/>
            </a:xfrm>
            <a:custGeom>
              <a:avLst/>
              <a:gdLst/>
              <a:ahLst/>
              <a:cxnLst/>
              <a:rect l="l" t="t" r="r" b="b"/>
              <a:pathLst>
                <a:path w="9075" h="14552" extrusionOk="0">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1" name="Google Shape;15321;p99"/>
          <p:cNvGrpSpPr/>
          <p:nvPr/>
        </p:nvGrpSpPr>
        <p:grpSpPr>
          <a:xfrm>
            <a:off x="3235216" y="1765913"/>
            <a:ext cx="370375" cy="363425"/>
            <a:chOff x="4747100" y="3052825"/>
            <a:chExt cx="370375" cy="363425"/>
          </a:xfrm>
        </p:grpSpPr>
        <p:sp>
          <p:nvSpPr>
            <p:cNvPr id="15322" name="Google Shape;15322;p99"/>
            <p:cNvSpPr/>
            <p:nvPr/>
          </p:nvSpPr>
          <p:spPr>
            <a:xfrm>
              <a:off x="4983200" y="3354500"/>
              <a:ext cx="16225" cy="14600"/>
            </a:xfrm>
            <a:custGeom>
              <a:avLst/>
              <a:gdLst/>
              <a:ahLst/>
              <a:cxnLst/>
              <a:rect l="l" t="t" r="r" b="b"/>
              <a:pathLst>
                <a:path w="649" h="584" extrusionOk="0">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99"/>
            <p:cNvSpPr/>
            <p:nvPr/>
          </p:nvSpPr>
          <p:spPr>
            <a:xfrm>
              <a:off x="4747100" y="3052825"/>
              <a:ext cx="370375" cy="363425"/>
            </a:xfrm>
            <a:custGeom>
              <a:avLst/>
              <a:gdLst/>
              <a:ahLst/>
              <a:cxnLst/>
              <a:rect l="l" t="t" r="r" b="b"/>
              <a:pathLst>
                <a:path w="14815" h="14537" extrusionOk="0">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99"/>
            <p:cNvSpPr/>
            <p:nvPr/>
          </p:nvSpPr>
          <p:spPr>
            <a:xfrm>
              <a:off x="4961600" y="3095275"/>
              <a:ext cx="59425" cy="14675"/>
            </a:xfrm>
            <a:custGeom>
              <a:avLst/>
              <a:gdLst/>
              <a:ahLst/>
              <a:cxnLst/>
              <a:rect l="l" t="t" r="r" b="b"/>
              <a:pathLst>
                <a:path w="2377" h="587" extrusionOk="0">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99"/>
            <p:cNvSpPr/>
            <p:nvPr/>
          </p:nvSpPr>
          <p:spPr>
            <a:xfrm>
              <a:off x="4983200" y="3402150"/>
              <a:ext cx="19325" cy="14100"/>
            </a:xfrm>
            <a:custGeom>
              <a:avLst/>
              <a:gdLst/>
              <a:ahLst/>
              <a:cxnLst/>
              <a:rect l="l" t="t" r="r" b="b"/>
              <a:pathLst>
                <a:path w="773" h="564" extrusionOk="0">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6" name="Google Shape;15326;p99"/>
          <p:cNvGrpSpPr/>
          <p:nvPr/>
        </p:nvGrpSpPr>
        <p:grpSpPr>
          <a:xfrm>
            <a:off x="4016466" y="1765913"/>
            <a:ext cx="313275" cy="363425"/>
            <a:chOff x="1758900" y="3602950"/>
            <a:chExt cx="313275" cy="363425"/>
          </a:xfrm>
        </p:grpSpPr>
        <p:sp>
          <p:nvSpPr>
            <p:cNvPr id="15327" name="Google Shape;15327;p99"/>
            <p:cNvSpPr/>
            <p:nvPr/>
          </p:nvSpPr>
          <p:spPr>
            <a:xfrm>
              <a:off x="1926575" y="3817400"/>
              <a:ext cx="103950" cy="14750"/>
            </a:xfrm>
            <a:custGeom>
              <a:avLst/>
              <a:gdLst/>
              <a:ahLst/>
              <a:cxnLst/>
              <a:rect l="l" t="t" r="r" b="b"/>
              <a:pathLst>
                <a:path w="4158" h="590" extrusionOk="0">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99"/>
            <p:cNvSpPr/>
            <p:nvPr/>
          </p:nvSpPr>
          <p:spPr>
            <a:xfrm>
              <a:off x="1926775" y="3774900"/>
              <a:ext cx="63175" cy="14125"/>
            </a:xfrm>
            <a:custGeom>
              <a:avLst/>
              <a:gdLst/>
              <a:ahLst/>
              <a:cxnLst/>
              <a:rect l="l" t="t" r="r" b="b"/>
              <a:pathLst>
                <a:path w="2527" h="565" extrusionOk="0">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99"/>
            <p:cNvSpPr/>
            <p:nvPr/>
          </p:nvSpPr>
          <p:spPr>
            <a:xfrm>
              <a:off x="1758900" y="3602950"/>
              <a:ext cx="313275" cy="363425"/>
            </a:xfrm>
            <a:custGeom>
              <a:avLst/>
              <a:gdLst/>
              <a:ahLst/>
              <a:cxnLst/>
              <a:rect l="l" t="t" r="r" b="b"/>
              <a:pathLst>
                <a:path w="12531" h="14537" extrusionOk="0">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99"/>
            <p:cNvSpPr/>
            <p:nvPr/>
          </p:nvSpPr>
          <p:spPr>
            <a:xfrm>
              <a:off x="1907050" y="3708950"/>
              <a:ext cx="16675" cy="14500"/>
            </a:xfrm>
            <a:custGeom>
              <a:avLst/>
              <a:gdLst/>
              <a:ahLst/>
              <a:cxnLst/>
              <a:rect l="l" t="t" r="r" b="b"/>
              <a:pathLst>
                <a:path w="667" h="580" extrusionOk="0">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1" name="Google Shape;15331;p99"/>
          <p:cNvGrpSpPr/>
          <p:nvPr/>
        </p:nvGrpSpPr>
        <p:grpSpPr>
          <a:xfrm>
            <a:off x="4752278" y="1790938"/>
            <a:ext cx="363400" cy="313375"/>
            <a:chOff x="3997175" y="3077525"/>
            <a:chExt cx="363400" cy="313375"/>
          </a:xfrm>
        </p:grpSpPr>
        <p:sp>
          <p:nvSpPr>
            <p:cNvPr id="15332" name="Google Shape;15332;p99"/>
            <p:cNvSpPr/>
            <p:nvPr/>
          </p:nvSpPr>
          <p:spPr>
            <a:xfrm>
              <a:off x="4233250" y="3333675"/>
              <a:ext cx="16225" cy="14575"/>
            </a:xfrm>
            <a:custGeom>
              <a:avLst/>
              <a:gdLst/>
              <a:ahLst/>
              <a:cxnLst/>
              <a:rect l="l" t="t" r="r" b="b"/>
              <a:pathLst>
                <a:path w="649" h="583" extrusionOk="0">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99"/>
            <p:cNvSpPr/>
            <p:nvPr/>
          </p:nvSpPr>
          <p:spPr>
            <a:xfrm>
              <a:off x="4211650" y="3248800"/>
              <a:ext cx="17000" cy="14425"/>
            </a:xfrm>
            <a:custGeom>
              <a:avLst/>
              <a:gdLst/>
              <a:ahLst/>
              <a:cxnLst/>
              <a:rect l="l" t="t" r="r" b="b"/>
              <a:pathLst>
                <a:path w="680" h="577" extrusionOk="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99"/>
            <p:cNvSpPr/>
            <p:nvPr/>
          </p:nvSpPr>
          <p:spPr>
            <a:xfrm>
              <a:off x="4191975" y="3333100"/>
              <a:ext cx="15450" cy="13925"/>
            </a:xfrm>
            <a:custGeom>
              <a:avLst/>
              <a:gdLst/>
              <a:ahLst/>
              <a:cxnLst/>
              <a:rect l="l" t="t" r="r" b="b"/>
              <a:pathLst>
                <a:path w="618" h="557" extrusionOk="0">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99"/>
            <p:cNvSpPr/>
            <p:nvPr/>
          </p:nvSpPr>
          <p:spPr>
            <a:xfrm>
              <a:off x="4147625" y="3333675"/>
              <a:ext cx="17000" cy="14575"/>
            </a:xfrm>
            <a:custGeom>
              <a:avLst/>
              <a:gdLst/>
              <a:ahLst/>
              <a:cxnLst/>
              <a:rect l="l" t="t" r="r" b="b"/>
              <a:pathLst>
                <a:path w="680" h="583" extrusionOk="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99"/>
            <p:cNvSpPr/>
            <p:nvPr/>
          </p:nvSpPr>
          <p:spPr>
            <a:xfrm>
              <a:off x="4037475" y="3163875"/>
              <a:ext cx="16025" cy="13900"/>
            </a:xfrm>
            <a:custGeom>
              <a:avLst/>
              <a:gdLst/>
              <a:ahLst/>
              <a:cxnLst/>
              <a:rect l="l" t="t" r="r" b="b"/>
              <a:pathLst>
                <a:path w="641" h="556" extrusionOk="0">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99"/>
            <p:cNvSpPr/>
            <p:nvPr/>
          </p:nvSpPr>
          <p:spPr>
            <a:xfrm>
              <a:off x="4037275" y="3206375"/>
              <a:ext cx="16225" cy="13825"/>
            </a:xfrm>
            <a:custGeom>
              <a:avLst/>
              <a:gdLst/>
              <a:ahLst/>
              <a:cxnLst/>
              <a:rect l="l" t="t" r="r" b="b"/>
              <a:pathLst>
                <a:path w="649" h="553" extrusionOk="0">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99"/>
            <p:cNvSpPr/>
            <p:nvPr/>
          </p:nvSpPr>
          <p:spPr>
            <a:xfrm>
              <a:off x="4037275" y="3248800"/>
              <a:ext cx="16225" cy="14425"/>
            </a:xfrm>
            <a:custGeom>
              <a:avLst/>
              <a:gdLst/>
              <a:ahLst/>
              <a:cxnLst/>
              <a:rect l="l" t="t" r="r" b="b"/>
              <a:pathLst>
                <a:path w="649" h="577" extrusionOk="0">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99"/>
            <p:cNvSpPr/>
            <p:nvPr/>
          </p:nvSpPr>
          <p:spPr>
            <a:xfrm>
              <a:off x="4037275" y="3291250"/>
              <a:ext cx="16225" cy="14575"/>
            </a:xfrm>
            <a:custGeom>
              <a:avLst/>
              <a:gdLst/>
              <a:ahLst/>
              <a:cxnLst/>
              <a:rect l="l" t="t" r="r" b="b"/>
              <a:pathLst>
                <a:path w="649" h="583" extrusionOk="0">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99"/>
            <p:cNvSpPr/>
            <p:nvPr/>
          </p:nvSpPr>
          <p:spPr>
            <a:xfrm>
              <a:off x="4038825" y="3333100"/>
              <a:ext cx="15450" cy="13925"/>
            </a:xfrm>
            <a:custGeom>
              <a:avLst/>
              <a:gdLst/>
              <a:ahLst/>
              <a:cxnLst/>
              <a:rect l="l" t="t" r="r" b="b"/>
              <a:pathLst>
                <a:path w="618" h="557" extrusionOk="0">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99"/>
            <p:cNvSpPr/>
            <p:nvPr/>
          </p:nvSpPr>
          <p:spPr>
            <a:xfrm>
              <a:off x="4080500" y="3291250"/>
              <a:ext cx="84125" cy="13900"/>
            </a:xfrm>
            <a:custGeom>
              <a:avLst/>
              <a:gdLst/>
              <a:ahLst/>
              <a:cxnLst/>
              <a:rect l="l" t="t" r="r" b="b"/>
              <a:pathLst>
                <a:path w="3365" h="556" extrusionOk="0">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99"/>
            <p:cNvSpPr/>
            <p:nvPr/>
          </p:nvSpPr>
          <p:spPr>
            <a:xfrm>
              <a:off x="4079725" y="3248800"/>
              <a:ext cx="108025" cy="13925"/>
            </a:xfrm>
            <a:custGeom>
              <a:avLst/>
              <a:gdLst/>
              <a:ahLst/>
              <a:cxnLst/>
              <a:rect l="l" t="t" r="r" b="b"/>
              <a:pathLst>
                <a:path w="4321" h="557" extrusionOk="0">
                  <a:moveTo>
                    <a:pt x="371" y="1"/>
                  </a:moveTo>
                  <a:cubicBezTo>
                    <a:pt x="0" y="1"/>
                    <a:pt x="0" y="556"/>
                    <a:pt x="371" y="556"/>
                  </a:cubicBezTo>
                  <a:lnTo>
                    <a:pt x="3951" y="556"/>
                  </a:lnTo>
                  <a:cubicBezTo>
                    <a:pt x="4321" y="556"/>
                    <a:pt x="4321" y="1"/>
                    <a:pt x="3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99"/>
            <p:cNvSpPr/>
            <p:nvPr/>
          </p:nvSpPr>
          <p:spPr>
            <a:xfrm>
              <a:off x="4254100" y="3248800"/>
              <a:ext cx="66375" cy="13925"/>
            </a:xfrm>
            <a:custGeom>
              <a:avLst/>
              <a:gdLst/>
              <a:ahLst/>
              <a:cxnLst/>
              <a:rect l="l" t="t" r="r" b="b"/>
              <a:pathLst>
                <a:path w="2655" h="557" extrusionOk="0">
                  <a:moveTo>
                    <a:pt x="370" y="1"/>
                  </a:moveTo>
                  <a:cubicBezTo>
                    <a:pt x="0" y="1"/>
                    <a:pt x="0" y="556"/>
                    <a:pt x="370" y="556"/>
                  </a:cubicBezTo>
                  <a:lnTo>
                    <a:pt x="2253" y="556"/>
                  </a:lnTo>
                  <a:cubicBezTo>
                    <a:pt x="2654" y="556"/>
                    <a:pt x="2654" y="1"/>
                    <a:pt x="2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99"/>
            <p:cNvSpPr/>
            <p:nvPr/>
          </p:nvSpPr>
          <p:spPr>
            <a:xfrm>
              <a:off x="4147100" y="3163825"/>
              <a:ext cx="63550" cy="14050"/>
            </a:xfrm>
            <a:custGeom>
              <a:avLst/>
              <a:gdLst/>
              <a:ahLst/>
              <a:cxnLst/>
              <a:rect l="l" t="t" r="r" b="b"/>
              <a:pathLst>
                <a:path w="2542" h="562" extrusionOk="0">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99"/>
            <p:cNvSpPr/>
            <p:nvPr/>
          </p:nvSpPr>
          <p:spPr>
            <a:xfrm>
              <a:off x="4189725" y="3291150"/>
              <a:ext cx="127650" cy="14100"/>
            </a:xfrm>
            <a:custGeom>
              <a:avLst/>
              <a:gdLst/>
              <a:ahLst/>
              <a:cxnLst/>
              <a:rect l="l" t="t" r="r" b="b"/>
              <a:pathLst>
                <a:path w="5106" h="564" extrusionOk="0">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99"/>
            <p:cNvSpPr/>
            <p:nvPr/>
          </p:nvSpPr>
          <p:spPr>
            <a:xfrm>
              <a:off x="4080500" y="3206375"/>
              <a:ext cx="239200" cy="13900"/>
            </a:xfrm>
            <a:custGeom>
              <a:avLst/>
              <a:gdLst/>
              <a:ahLst/>
              <a:cxnLst/>
              <a:rect l="l" t="t" r="r" b="b"/>
              <a:pathLst>
                <a:path w="9568" h="556" extrusionOk="0">
                  <a:moveTo>
                    <a:pt x="340" y="0"/>
                  </a:moveTo>
                  <a:cubicBezTo>
                    <a:pt x="0" y="31"/>
                    <a:pt x="0" y="525"/>
                    <a:pt x="340" y="556"/>
                  </a:cubicBezTo>
                  <a:lnTo>
                    <a:pt x="9228" y="556"/>
                  </a:lnTo>
                  <a:cubicBezTo>
                    <a:pt x="9567" y="525"/>
                    <a:pt x="9567" y="31"/>
                    <a:pt x="9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99"/>
            <p:cNvSpPr/>
            <p:nvPr/>
          </p:nvSpPr>
          <p:spPr>
            <a:xfrm>
              <a:off x="4080500" y="3163825"/>
              <a:ext cx="44525" cy="14050"/>
            </a:xfrm>
            <a:custGeom>
              <a:avLst/>
              <a:gdLst/>
              <a:ahLst/>
              <a:cxnLst/>
              <a:rect l="l" t="t" r="r" b="b"/>
              <a:pathLst>
                <a:path w="1781" h="562" extrusionOk="0">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99"/>
            <p:cNvSpPr/>
            <p:nvPr/>
          </p:nvSpPr>
          <p:spPr>
            <a:xfrm>
              <a:off x="4234025" y="3163950"/>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99"/>
            <p:cNvSpPr/>
            <p:nvPr/>
          </p:nvSpPr>
          <p:spPr>
            <a:xfrm>
              <a:off x="4080500" y="3333650"/>
              <a:ext cx="44525" cy="14750"/>
            </a:xfrm>
            <a:custGeom>
              <a:avLst/>
              <a:gdLst/>
              <a:ahLst/>
              <a:cxnLst/>
              <a:rect l="l" t="t" r="r" b="b"/>
              <a:pathLst>
                <a:path w="1781" h="590" extrusionOk="0">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99"/>
            <p:cNvSpPr/>
            <p:nvPr/>
          </p:nvSpPr>
          <p:spPr>
            <a:xfrm>
              <a:off x="4169225" y="3376125"/>
              <a:ext cx="16225" cy="14575"/>
            </a:xfrm>
            <a:custGeom>
              <a:avLst/>
              <a:gdLst/>
              <a:ahLst/>
              <a:cxnLst/>
              <a:rect l="l" t="t" r="r" b="b"/>
              <a:pathLst>
                <a:path w="649" h="583" extrusionOk="0">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99"/>
            <p:cNvSpPr/>
            <p:nvPr/>
          </p:nvSpPr>
          <p:spPr>
            <a:xfrm>
              <a:off x="3997175" y="3077525"/>
              <a:ext cx="363400" cy="313375"/>
            </a:xfrm>
            <a:custGeom>
              <a:avLst/>
              <a:gdLst/>
              <a:ahLst/>
              <a:cxnLst/>
              <a:rect l="l" t="t" r="r" b="b"/>
              <a:pathLst>
                <a:path w="14536" h="12535" extrusionOk="0">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2" name="Google Shape;15352;p99"/>
          <p:cNvGrpSpPr/>
          <p:nvPr/>
        </p:nvGrpSpPr>
        <p:grpSpPr>
          <a:xfrm>
            <a:off x="5465841" y="1765913"/>
            <a:ext cx="363425" cy="363425"/>
            <a:chOff x="3246450" y="3052825"/>
            <a:chExt cx="363425" cy="363425"/>
          </a:xfrm>
        </p:grpSpPr>
        <p:sp>
          <p:nvSpPr>
            <p:cNvPr id="15353" name="Google Shape;15353;p99"/>
            <p:cNvSpPr/>
            <p:nvPr/>
          </p:nvSpPr>
          <p:spPr>
            <a:xfrm>
              <a:off x="3246450" y="3052825"/>
              <a:ext cx="363425" cy="363425"/>
            </a:xfrm>
            <a:custGeom>
              <a:avLst/>
              <a:gdLst/>
              <a:ahLst/>
              <a:cxnLst/>
              <a:rect l="l" t="t" r="r" b="b"/>
              <a:pathLst>
                <a:path w="14537" h="14537" extrusionOk="0">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99"/>
            <p:cNvSpPr/>
            <p:nvPr/>
          </p:nvSpPr>
          <p:spPr>
            <a:xfrm>
              <a:off x="3418725" y="3402300"/>
              <a:ext cx="16775" cy="13875"/>
            </a:xfrm>
            <a:custGeom>
              <a:avLst/>
              <a:gdLst/>
              <a:ahLst/>
              <a:cxnLst/>
              <a:rect l="l" t="t" r="r" b="b"/>
              <a:pathLst>
                <a:path w="671" h="555" extrusionOk="0">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5" name="Google Shape;15355;p99"/>
          <p:cNvGrpSpPr/>
          <p:nvPr/>
        </p:nvGrpSpPr>
        <p:grpSpPr>
          <a:xfrm>
            <a:off x="6230822" y="1766300"/>
            <a:ext cx="362650" cy="362650"/>
            <a:chOff x="2492650" y="3053600"/>
            <a:chExt cx="362650" cy="362650"/>
          </a:xfrm>
        </p:grpSpPr>
        <p:sp>
          <p:nvSpPr>
            <p:cNvPr id="15356" name="Google Shape;15356;p99"/>
            <p:cNvSpPr/>
            <p:nvPr/>
          </p:nvSpPr>
          <p:spPr>
            <a:xfrm>
              <a:off x="2798950" y="3120725"/>
              <a:ext cx="56350" cy="248475"/>
            </a:xfrm>
            <a:custGeom>
              <a:avLst/>
              <a:gdLst/>
              <a:ahLst/>
              <a:cxnLst/>
              <a:rect l="l" t="t" r="r" b="b"/>
              <a:pathLst>
                <a:path w="2254" h="9939" extrusionOk="0">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99"/>
            <p:cNvSpPr/>
            <p:nvPr/>
          </p:nvSpPr>
          <p:spPr>
            <a:xfrm>
              <a:off x="2538950" y="3142325"/>
              <a:ext cx="57100" cy="57125"/>
            </a:xfrm>
            <a:custGeom>
              <a:avLst/>
              <a:gdLst/>
              <a:ahLst/>
              <a:cxnLst/>
              <a:rect l="l" t="t" r="r" b="b"/>
              <a:pathLst>
                <a:path w="2284" h="2285" extrusionOk="0">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99"/>
            <p:cNvSpPr/>
            <p:nvPr/>
          </p:nvSpPr>
          <p:spPr>
            <a:xfrm>
              <a:off x="2621175" y="3142225"/>
              <a:ext cx="108375" cy="14125"/>
            </a:xfrm>
            <a:custGeom>
              <a:avLst/>
              <a:gdLst/>
              <a:ahLst/>
              <a:cxnLst/>
              <a:rect l="l" t="t" r="r" b="b"/>
              <a:pathLst>
                <a:path w="4335" h="565" extrusionOk="0">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99"/>
            <p:cNvSpPr/>
            <p:nvPr/>
          </p:nvSpPr>
          <p:spPr>
            <a:xfrm>
              <a:off x="2624575" y="3184775"/>
              <a:ext cx="82600" cy="13900"/>
            </a:xfrm>
            <a:custGeom>
              <a:avLst/>
              <a:gdLst/>
              <a:ahLst/>
              <a:cxnLst/>
              <a:rect l="l" t="t" r="r" b="b"/>
              <a:pathLst>
                <a:path w="3304" h="556" extrusionOk="0">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99"/>
            <p:cNvSpPr/>
            <p:nvPr/>
          </p:nvSpPr>
          <p:spPr>
            <a:xfrm>
              <a:off x="2538950" y="3227200"/>
              <a:ext cx="57100" cy="57125"/>
            </a:xfrm>
            <a:custGeom>
              <a:avLst/>
              <a:gdLst/>
              <a:ahLst/>
              <a:cxnLst/>
              <a:rect l="l" t="t" r="r" b="b"/>
              <a:pathLst>
                <a:path w="2284" h="2285" extrusionOk="0">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99"/>
            <p:cNvSpPr/>
            <p:nvPr/>
          </p:nvSpPr>
          <p:spPr>
            <a:xfrm>
              <a:off x="2620975" y="3227175"/>
              <a:ext cx="108575" cy="14750"/>
            </a:xfrm>
            <a:custGeom>
              <a:avLst/>
              <a:gdLst/>
              <a:ahLst/>
              <a:cxnLst/>
              <a:rect l="l" t="t" r="r" b="b"/>
              <a:pathLst>
                <a:path w="4343" h="590" extrusionOk="0">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99"/>
            <p:cNvSpPr/>
            <p:nvPr/>
          </p:nvSpPr>
          <p:spPr>
            <a:xfrm>
              <a:off x="2620975" y="3269625"/>
              <a:ext cx="86950" cy="14725"/>
            </a:xfrm>
            <a:custGeom>
              <a:avLst/>
              <a:gdLst/>
              <a:ahLst/>
              <a:cxnLst/>
              <a:rect l="l" t="t" r="r" b="b"/>
              <a:pathLst>
                <a:path w="3478" h="589" extrusionOk="0">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99"/>
            <p:cNvSpPr/>
            <p:nvPr/>
          </p:nvSpPr>
          <p:spPr>
            <a:xfrm>
              <a:off x="2539725" y="3312075"/>
              <a:ext cx="56325" cy="57125"/>
            </a:xfrm>
            <a:custGeom>
              <a:avLst/>
              <a:gdLst/>
              <a:ahLst/>
              <a:cxnLst/>
              <a:rect l="l" t="t" r="r" b="b"/>
              <a:pathLst>
                <a:path w="2253" h="2285" extrusionOk="0">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99"/>
            <p:cNvSpPr/>
            <p:nvPr/>
          </p:nvSpPr>
          <p:spPr>
            <a:xfrm>
              <a:off x="2621175" y="3312750"/>
              <a:ext cx="108375" cy="14100"/>
            </a:xfrm>
            <a:custGeom>
              <a:avLst/>
              <a:gdLst/>
              <a:ahLst/>
              <a:cxnLst/>
              <a:rect l="l" t="t" r="r" b="b"/>
              <a:pathLst>
                <a:path w="4335" h="564" extrusionOk="0">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99"/>
            <p:cNvSpPr/>
            <p:nvPr/>
          </p:nvSpPr>
          <p:spPr>
            <a:xfrm>
              <a:off x="2621175" y="3355175"/>
              <a:ext cx="86750" cy="14125"/>
            </a:xfrm>
            <a:custGeom>
              <a:avLst/>
              <a:gdLst/>
              <a:ahLst/>
              <a:cxnLst/>
              <a:rect l="l" t="t" r="r" b="b"/>
              <a:pathLst>
                <a:path w="3470" h="565" extrusionOk="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99"/>
            <p:cNvSpPr/>
            <p:nvPr/>
          </p:nvSpPr>
          <p:spPr>
            <a:xfrm>
              <a:off x="2623800" y="3402200"/>
              <a:ext cx="15475" cy="14050"/>
            </a:xfrm>
            <a:custGeom>
              <a:avLst/>
              <a:gdLst/>
              <a:ahLst/>
              <a:cxnLst/>
              <a:rect l="l" t="t" r="r" b="b"/>
              <a:pathLst>
                <a:path w="619" h="562" extrusionOk="0">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99"/>
            <p:cNvSpPr/>
            <p:nvPr/>
          </p:nvSpPr>
          <p:spPr>
            <a:xfrm>
              <a:off x="2492650" y="3053600"/>
              <a:ext cx="277775" cy="362650"/>
            </a:xfrm>
            <a:custGeom>
              <a:avLst/>
              <a:gdLst/>
              <a:ahLst/>
              <a:cxnLst/>
              <a:rect l="l" t="t" r="r" b="b"/>
              <a:pathLst>
                <a:path w="11111" h="14506" extrusionOk="0">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8" name="Google Shape;15368;p99"/>
          <p:cNvGrpSpPr/>
          <p:nvPr/>
        </p:nvGrpSpPr>
        <p:grpSpPr>
          <a:xfrm>
            <a:off x="6957878" y="1766288"/>
            <a:ext cx="363425" cy="362675"/>
            <a:chOff x="1734225" y="3053575"/>
            <a:chExt cx="363425" cy="362675"/>
          </a:xfrm>
        </p:grpSpPr>
        <p:sp>
          <p:nvSpPr>
            <p:cNvPr id="15369" name="Google Shape;15369;p99"/>
            <p:cNvSpPr/>
            <p:nvPr/>
          </p:nvSpPr>
          <p:spPr>
            <a:xfrm>
              <a:off x="1734225" y="3053575"/>
              <a:ext cx="363425" cy="362675"/>
            </a:xfrm>
            <a:custGeom>
              <a:avLst/>
              <a:gdLst/>
              <a:ahLst/>
              <a:cxnLst/>
              <a:rect l="l" t="t" r="r" b="b"/>
              <a:pathLst>
                <a:path w="14537" h="14507" extrusionOk="0">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99"/>
            <p:cNvSpPr/>
            <p:nvPr/>
          </p:nvSpPr>
          <p:spPr>
            <a:xfrm>
              <a:off x="1789000" y="3097575"/>
              <a:ext cx="253100" cy="77950"/>
            </a:xfrm>
            <a:custGeom>
              <a:avLst/>
              <a:gdLst/>
              <a:ahLst/>
              <a:cxnLst/>
              <a:rect l="l" t="t" r="r" b="b"/>
              <a:pathLst>
                <a:path w="10124" h="3118" extrusionOk="0">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99"/>
            <p:cNvSpPr/>
            <p:nvPr/>
          </p:nvSpPr>
          <p:spPr>
            <a:xfrm>
              <a:off x="1789000" y="3204050"/>
              <a:ext cx="240750" cy="77950"/>
            </a:xfrm>
            <a:custGeom>
              <a:avLst/>
              <a:gdLst/>
              <a:ahLst/>
              <a:cxnLst/>
              <a:rect l="l" t="t" r="r" b="b"/>
              <a:pathLst>
                <a:path w="9630" h="3118" extrusionOk="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99"/>
            <p:cNvSpPr/>
            <p:nvPr/>
          </p:nvSpPr>
          <p:spPr>
            <a:xfrm>
              <a:off x="1908575" y="3312200"/>
              <a:ext cx="14700" cy="14475"/>
            </a:xfrm>
            <a:custGeom>
              <a:avLst/>
              <a:gdLst/>
              <a:ahLst/>
              <a:cxnLst/>
              <a:rect l="l" t="t" r="r" b="b"/>
              <a:pathLst>
                <a:path w="588" h="579" extrusionOk="0">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3" name="Google Shape;15373;p99"/>
          <p:cNvGrpSpPr/>
          <p:nvPr/>
        </p:nvGrpSpPr>
        <p:grpSpPr>
          <a:xfrm>
            <a:off x="7729834" y="1766013"/>
            <a:ext cx="363400" cy="363225"/>
            <a:chOff x="975800" y="3053025"/>
            <a:chExt cx="363400" cy="363225"/>
          </a:xfrm>
        </p:grpSpPr>
        <p:sp>
          <p:nvSpPr>
            <p:cNvPr id="15374" name="Google Shape;15374;p99"/>
            <p:cNvSpPr/>
            <p:nvPr/>
          </p:nvSpPr>
          <p:spPr>
            <a:xfrm>
              <a:off x="1198775" y="3169350"/>
              <a:ext cx="47150" cy="42975"/>
            </a:xfrm>
            <a:custGeom>
              <a:avLst/>
              <a:gdLst/>
              <a:ahLst/>
              <a:cxnLst/>
              <a:rect l="l" t="t" r="r" b="b"/>
              <a:pathLst>
                <a:path w="1886" h="1719" extrusionOk="0">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99"/>
            <p:cNvSpPr/>
            <p:nvPr/>
          </p:nvSpPr>
          <p:spPr>
            <a:xfrm>
              <a:off x="1072175" y="3253250"/>
              <a:ext cx="44050" cy="42075"/>
            </a:xfrm>
            <a:custGeom>
              <a:avLst/>
              <a:gdLst/>
              <a:ahLst/>
              <a:cxnLst/>
              <a:rect l="l" t="t" r="r" b="b"/>
              <a:pathLst>
                <a:path w="1762" h="1683" extrusionOk="0">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99"/>
            <p:cNvSpPr/>
            <p:nvPr/>
          </p:nvSpPr>
          <p:spPr>
            <a:xfrm>
              <a:off x="1043675" y="3161100"/>
              <a:ext cx="227650" cy="142275"/>
            </a:xfrm>
            <a:custGeom>
              <a:avLst/>
              <a:gdLst/>
              <a:ahLst/>
              <a:cxnLst/>
              <a:rect l="l" t="t" r="r" b="b"/>
              <a:pathLst>
                <a:path w="9106" h="5691" extrusionOk="0">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99"/>
            <p:cNvSpPr/>
            <p:nvPr/>
          </p:nvSpPr>
          <p:spPr>
            <a:xfrm>
              <a:off x="1150150" y="3116375"/>
              <a:ext cx="17000" cy="14400"/>
            </a:xfrm>
            <a:custGeom>
              <a:avLst/>
              <a:gdLst/>
              <a:ahLst/>
              <a:cxnLst/>
              <a:rect l="l" t="t" r="r" b="b"/>
              <a:pathLst>
                <a:path w="680" h="576" extrusionOk="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99"/>
            <p:cNvSpPr/>
            <p:nvPr/>
          </p:nvSpPr>
          <p:spPr>
            <a:xfrm>
              <a:off x="975800" y="3053025"/>
              <a:ext cx="363400" cy="363225"/>
            </a:xfrm>
            <a:custGeom>
              <a:avLst/>
              <a:gdLst/>
              <a:ahLst/>
              <a:cxnLst/>
              <a:rect l="l" t="t" r="r" b="b"/>
              <a:pathLst>
                <a:path w="14536" h="14529" extrusionOk="0">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9" name="Google Shape;15379;p99"/>
          <p:cNvGrpSpPr/>
          <p:nvPr/>
        </p:nvGrpSpPr>
        <p:grpSpPr>
          <a:xfrm>
            <a:off x="7729822" y="2328519"/>
            <a:ext cx="363425" cy="364700"/>
            <a:chOff x="7724500" y="2485750"/>
            <a:chExt cx="363425" cy="364700"/>
          </a:xfrm>
        </p:grpSpPr>
        <p:sp>
          <p:nvSpPr>
            <p:cNvPr id="15380" name="Google Shape;15380;p99"/>
            <p:cNvSpPr/>
            <p:nvPr/>
          </p:nvSpPr>
          <p:spPr>
            <a:xfrm>
              <a:off x="7724500" y="2485750"/>
              <a:ext cx="363425" cy="363425"/>
            </a:xfrm>
            <a:custGeom>
              <a:avLst/>
              <a:gdLst/>
              <a:ahLst/>
              <a:cxnLst/>
              <a:rect l="l" t="t" r="r" b="b"/>
              <a:pathLst>
                <a:path w="14537" h="14537" extrusionOk="0">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99"/>
            <p:cNvSpPr/>
            <p:nvPr/>
          </p:nvSpPr>
          <p:spPr>
            <a:xfrm>
              <a:off x="7834075" y="2656250"/>
              <a:ext cx="145075" cy="13925"/>
            </a:xfrm>
            <a:custGeom>
              <a:avLst/>
              <a:gdLst/>
              <a:ahLst/>
              <a:cxnLst/>
              <a:rect l="l" t="t" r="r" b="b"/>
              <a:pathLst>
                <a:path w="5803" h="557" extrusionOk="0">
                  <a:moveTo>
                    <a:pt x="340" y="1"/>
                  </a:moveTo>
                  <a:cubicBezTo>
                    <a:pt x="0" y="32"/>
                    <a:pt x="0" y="526"/>
                    <a:pt x="340" y="557"/>
                  </a:cubicBezTo>
                  <a:lnTo>
                    <a:pt x="5463" y="557"/>
                  </a:lnTo>
                  <a:cubicBezTo>
                    <a:pt x="5802" y="526"/>
                    <a:pt x="5802" y="32"/>
                    <a:pt x="54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99"/>
            <p:cNvSpPr/>
            <p:nvPr/>
          </p:nvSpPr>
          <p:spPr>
            <a:xfrm>
              <a:off x="7810400" y="2613725"/>
              <a:ext cx="191625" cy="14050"/>
            </a:xfrm>
            <a:custGeom>
              <a:avLst/>
              <a:gdLst/>
              <a:ahLst/>
              <a:cxnLst/>
              <a:rect l="l" t="t" r="r" b="b"/>
              <a:pathLst>
                <a:path w="7665" h="562" extrusionOk="0">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99"/>
            <p:cNvSpPr/>
            <p:nvPr/>
          </p:nvSpPr>
          <p:spPr>
            <a:xfrm>
              <a:off x="7810400" y="2570600"/>
              <a:ext cx="191650" cy="14725"/>
            </a:xfrm>
            <a:custGeom>
              <a:avLst/>
              <a:gdLst/>
              <a:ahLst/>
              <a:cxnLst/>
              <a:rect l="l" t="t" r="r" b="b"/>
              <a:pathLst>
                <a:path w="7666" h="589" extrusionOk="0">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99"/>
            <p:cNvSpPr/>
            <p:nvPr/>
          </p:nvSpPr>
          <p:spPr>
            <a:xfrm>
              <a:off x="7874625" y="2698600"/>
              <a:ext cx="63175" cy="14100"/>
            </a:xfrm>
            <a:custGeom>
              <a:avLst/>
              <a:gdLst/>
              <a:ahLst/>
              <a:cxnLst/>
              <a:rect l="l" t="t" r="r" b="b"/>
              <a:pathLst>
                <a:path w="2527" h="564" extrusionOk="0">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99"/>
            <p:cNvSpPr/>
            <p:nvPr/>
          </p:nvSpPr>
          <p:spPr>
            <a:xfrm>
              <a:off x="7896200" y="2835100"/>
              <a:ext cx="18125" cy="15350"/>
            </a:xfrm>
            <a:custGeom>
              <a:avLst/>
              <a:gdLst/>
              <a:ahLst/>
              <a:cxnLst/>
              <a:rect l="l" t="t" r="r" b="b"/>
              <a:pathLst>
                <a:path w="725" h="614" extrusionOk="0">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6" name="Google Shape;15386;p99"/>
          <p:cNvGrpSpPr/>
          <p:nvPr/>
        </p:nvGrpSpPr>
        <p:grpSpPr>
          <a:xfrm>
            <a:off x="6957878" y="2328869"/>
            <a:ext cx="363425" cy="364000"/>
            <a:chOff x="6979200" y="2485750"/>
            <a:chExt cx="363425" cy="364000"/>
          </a:xfrm>
        </p:grpSpPr>
        <p:sp>
          <p:nvSpPr>
            <p:cNvPr id="15387" name="Google Shape;15387;p99"/>
            <p:cNvSpPr/>
            <p:nvPr/>
          </p:nvSpPr>
          <p:spPr>
            <a:xfrm>
              <a:off x="7221450" y="2835850"/>
              <a:ext cx="15475" cy="13900"/>
            </a:xfrm>
            <a:custGeom>
              <a:avLst/>
              <a:gdLst/>
              <a:ahLst/>
              <a:cxnLst/>
              <a:rect l="l" t="t" r="r" b="b"/>
              <a:pathLst>
                <a:path w="619" h="556" extrusionOk="0">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99"/>
            <p:cNvSpPr/>
            <p:nvPr/>
          </p:nvSpPr>
          <p:spPr>
            <a:xfrm>
              <a:off x="6979200" y="2485750"/>
              <a:ext cx="363425" cy="363425"/>
            </a:xfrm>
            <a:custGeom>
              <a:avLst/>
              <a:gdLst/>
              <a:ahLst/>
              <a:cxnLst/>
              <a:rect l="l" t="t" r="r" b="b"/>
              <a:pathLst>
                <a:path w="14537" h="14537" extrusionOk="0">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9" name="Google Shape;15389;p99"/>
          <p:cNvGrpSpPr/>
          <p:nvPr/>
        </p:nvGrpSpPr>
        <p:grpSpPr>
          <a:xfrm>
            <a:off x="6230434" y="2329156"/>
            <a:ext cx="363425" cy="363425"/>
            <a:chOff x="6243125" y="2485750"/>
            <a:chExt cx="363425" cy="363425"/>
          </a:xfrm>
        </p:grpSpPr>
        <p:sp>
          <p:nvSpPr>
            <p:cNvPr id="15390" name="Google Shape;15390;p99"/>
            <p:cNvSpPr/>
            <p:nvPr/>
          </p:nvSpPr>
          <p:spPr>
            <a:xfrm>
              <a:off x="6243125" y="2681725"/>
              <a:ext cx="363425" cy="167450"/>
            </a:xfrm>
            <a:custGeom>
              <a:avLst/>
              <a:gdLst/>
              <a:ahLst/>
              <a:cxnLst/>
              <a:rect l="l" t="t" r="r" b="b"/>
              <a:pathLst>
                <a:path w="14537" h="6698" extrusionOk="0">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99"/>
            <p:cNvSpPr/>
            <p:nvPr/>
          </p:nvSpPr>
          <p:spPr>
            <a:xfrm>
              <a:off x="6417500" y="2710075"/>
              <a:ext cx="18400" cy="14175"/>
            </a:xfrm>
            <a:custGeom>
              <a:avLst/>
              <a:gdLst/>
              <a:ahLst/>
              <a:cxnLst/>
              <a:rect l="l" t="t" r="r" b="b"/>
              <a:pathLst>
                <a:path w="736" h="567" extrusionOk="0">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99"/>
            <p:cNvSpPr/>
            <p:nvPr/>
          </p:nvSpPr>
          <p:spPr>
            <a:xfrm>
              <a:off x="6353475" y="2485750"/>
              <a:ext cx="141975" cy="207175"/>
            </a:xfrm>
            <a:custGeom>
              <a:avLst/>
              <a:gdLst/>
              <a:ahLst/>
              <a:cxnLst/>
              <a:rect l="l" t="t" r="r" b="b"/>
              <a:pathLst>
                <a:path w="5679" h="8287" extrusionOk="0">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3" name="Google Shape;15393;p99"/>
          <p:cNvGrpSpPr/>
          <p:nvPr/>
        </p:nvGrpSpPr>
        <p:grpSpPr>
          <a:xfrm>
            <a:off x="5464866" y="2329156"/>
            <a:ext cx="365375" cy="363425"/>
            <a:chOff x="5495100" y="2485750"/>
            <a:chExt cx="365375" cy="363425"/>
          </a:xfrm>
        </p:grpSpPr>
        <p:sp>
          <p:nvSpPr>
            <p:cNvPr id="15394" name="Google Shape;15394;p99"/>
            <p:cNvSpPr/>
            <p:nvPr/>
          </p:nvSpPr>
          <p:spPr>
            <a:xfrm>
              <a:off x="5579600" y="2792050"/>
              <a:ext cx="17000" cy="14600"/>
            </a:xfrm>
            <a:custGeom>
              <a:avLst/>
              <a:gdLst/>
              <a:ahLst/>
              <a:cxnLst/>
              <a:rect l="l" t="t" r="r" b="b"/>
              <a:pathLst>
                <a:path w="680" h="584" extrusionOk="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99"/>
            <p:cNvSpPr/>
            <p:nvPr/>
          </p:nvSpPr>
          <p:spPr>
            <a:xfrm>
              <a:off x="5496275" y="2485750"/>
              <a:ext cx="364200" cy="363425"/>
            </a:xfrm>
            <a:custGeom>
              <a:avLst/>
              <a:gdLst/>
              <a:ahLst/>
              <a:cxnLst/>
              <a:rect l="l" t="t" r="r" b="b"/>
              <a:pathLst>
                <a:path w="14568" h="14537" extrusionOk="0">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99"/>
            <p:cNvSpPr/>
            <p:nvPr/>
          </p:nvSpPr>
          <p:spPr>
            <a:xfrm>
              <a:off x="5558775" y="2528175"/>
              <a:ext cx="61750" cy="14700"/>
            </a:xfrm>
            <a:custGeom>
              <a:avLst/>
              <a:gdLst/>
              <a:ahLst/>
              <a:cxnLst/>
              <a:rect l="l" t="t" r="r" b="b"/>
              <a:pathLst>
                <a:path w="2470" h="588" extrusionOk="0">
                  <a:moveTo>
                    <a:pt x="371" y="1"/>
                  </a:moveTo>
                  <a:cubicBezTo>
                    <a:pt x="0" y="1"/>
                    <a:pt x="0" y="587"/>
                    <a:pt x="371" y="587"/>
                  </a:cubicBezTo>
                  <a:lnTo>
                    <a:pt x="2068" y="587"/>
                  </a:lnTo>
                  <a:cubicBezTo>
                    <a:pt x="2469" y="587"/>
                    <a:pt x="2469"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99"/>
            <p:cNvSpPr/>
            <p:nvPr/>
          </p:nvSpPr>
          <p:spPr>
            <a:xfrm>
              <a:off x="5495100" y="2660300"/>
              <a:ext cx="17400" cy="14275"/>
            </a:xfrm>
            <a:custGeom>
              <a:avLst/>
              <a:gdLst/>
              <a:ahLst/>
              <a:cxnLst/>
              <a:rect l="l" t="t" r="r" b="b"/>
              <a:pathLst>
                <a:path w="696" h="571" extrusionOk="0">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8" name="Google Shape;15398;p99"/>
          <p:cNvGrpSpPr/>
          <p:nvPr/>
        </p:nvGrpSpPr>
        <p:grpSpPr>
          <a:xfrm>
            <a:off x="4750178" y="2328656"/>
            <a:ext cx="367600" cy="364425"/>
            <a:chOff x="4744475" y="2485325"/>
            <a:chExt cx="367600" cy="364425"/>
          </a:xfrm>
        </p:grpSpPr>
        <p:sp>
          <p:nvSpPr>
            <p:cNvPr id="15399" name="Google Shape;15399;p99"/>
            <p:cNvSpPr/>
            <p:nvPr/>
          </p:nvSpPr>
          <p:spPr>
            <a:xfrm>
              <a:off x="4744475" y="2813550"/>
              <a:ext cx="367600" cy="36200"/>
            </a:xfrm>
            <a:custGeom>
              <a:avLst/>
              <a:gdLst/>
              <a:ahLst/>
              <a:cxnLst/>
              <a:rect l="l" t="t" r="r" b="b"/>
              <a:pathLst>
                <a:path w="14704" h="1448" extrusionOk="0">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99"/>
            <p:cNvSpPr/>
            <p:nvPr/>
          </p:nvSpPr>
          <p:spPr>
            <a:xfrm>
              <a:off x="4772575" y="2634650"/>
              <a:ext cx="57125" cy="150475"/>
            </a:xfrm>
            <a:custGeom>
              <a:avLst/>
              <a:gdLst/>
              <a:ahLst/>
              <a:cxnLst/>
              <a:rect l="l" t="t" r="r" b="b"/>
              <a:pathLst>
                <a:path w="2285" h="6019" extrusionOk="0">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99"/>
            <p:cNvSpPr/>
            <p:nvPr/>
          </p:nvSpPr>
          <p:spPr>
            <a:xfrm>
              <a:off x="4857450" y="2592225"/>
              <a:ext cx="57100" cy="192900"/>
            </a:xfrm>
            <a:custGeom>
              <a:avLst/>
              <a:gdLst/>
              <a:ahLst/>
              <a:cxnLst/>
              <a:rect l="l" t="t" r="r" b="b"/>
              <a:pathLst>
                <a:path w="2284" h="7716" extrusionOk="0">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99"/>
            <p:cNvSpPr/>
            <p:nvPr/>
          </p:nvSpPr>
          <p:spPr>
            <a:xfrm>
              <a:off x="4943075" y="2613825"/>
              <a:ext cx="56350" cy="171300"/>
            </a:xfrm>
            <a:custGeom>
              <a:avLst/>
              <a:gdLst/>
              <a:ahLst/>
              <a:cxnLst/>
              <a:rect l="l" t="t" r="r" b="b"/>
              <a:pathLst>
                <a:path w="2254" h="6852" extrusionOk="0">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99"/>
            <p:cNvSpPr/>
            <p:nvPr/>
          </p:nvSpPr>
          <p:spPr>
            <a:xfrm>
              <a:off x="4766400" y="2485325"/>
              <a:ext cx="324575" cy="120800"/>
            </a:xfrm>
            <a:custGeom>
              <a:avLst/>
              <a:gdLst/>
              <a:ahLst/>
              <a:cxnLst/>
              <a:rect l="l" t="t" r="r" b="b"/>
              <a:pathLst>
                <a:path w="12983" h="4832" extrusionOk="0">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99"/>
            <p:cNvSpPr/>
            <p:nvPr/>
          </p:nvSpPr>
          <p:spPr>
            <a:xfrm>
              <a:off x="5068075" y="2670925"/>
              <a:ext cx="17000" cy="14575"/>
            </a:xfrm>
            <a:custGeom>
              <a:avLst/>
              <a:gdLst/>
              <a:ahLst/>
              <a:cxnLst/>
              <a:rect l="l" t="t" r="r" b="b"/>
              <a:pathLst>
                <a:path w="680" h="583" extrusionOk="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99"/>
            <p:cNvSpPr/>
            <p:nvPr/>
          </p:nvSpPr>
          <p:spPr>
            <a:xfrm>
              <a:off x="5027950" y="2570625"/>
              <a:ext cx="57500" cy="214500"/>
            </a:xfrm>
            <a:custGeom>
              <a:avLst/>
              <a:gdLst/>
              <a:ahLst/>
              <a:cxnLst/>
              <a:rect l="l" t="t" r="r" b="b"/>
              <a:pathLst>
                <a:path w="2300" h="8580" extrusionOk="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6" name="Google Shape;15406;p99"/>
          <p:cNvGrpSpPr/>
          <p:nvPr/>
        </p:nvGrpSpPr>
        <p:grpSpPr>
          <a:xfrm>
            <a:off x="3991403" y="2329156"/>
            <a:ext cx="363400" cy="363425"/>
            <a:chOff x="3997175" y="2485750"/>
            <a:chExt cx="363400" cy="363425"/>
          </a:xfrm>
        </p:grpSpPr>
        <p:sp>
          <p:nvSpPr>
            <p:cNvPr id="15407" name="Google Shape;15407;p99"/>
            <p:cNvSpPr/>
            <p:nvPr/>
          </p:nvSpPr>
          <p:spPr>
            <a:xfrm>
              <a:off x="4190050" y="2702550"/>
              <a:ext cx="17000" cy="14600"/>
            </a:xfrm>
            <a:custGeom>
              <a:avLst/>
              <a:gdLst/>
              <a:ahLst/>
              <a:cxnLst/>
              <a:rect l="l" t="t" r="r" b="b"/>
              <a:pathLst>
                <a:path w="680" h="584" extrusionOk="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99"/>
            <p:cNvSpPr/>
            <p:nvPr/>
          </p:nvSpPr>
          <p:spPr>
            <a:xfrm>
              <a:off x="4041150" y="2702550"/>
              <a:ext cx="17000" cy="14600"/>
            </a:xfrm>
            <a:custGeom>
              <a:avLst/>
              <a:gdLst/>
              <a:ahLst/>
              <a:cxnLst/>
              <a:rect l="l" t="t" r="r" b="b"/>
              <a:pathLst>
                <a:path w="680" h="584" extrusionOk="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99"/>
            <p:cNvSpPr/>
            <p:nvPr/>
          </p:nvSpPr>
          <p:spPr>
            <a:xfrm>
              <a:off x="3997175" y="2485750"/>
              <a:ext cx="363400" cy="363425"/>
            </a:xfrm>
            <a:custGeom>
              <a:avLst/>
              <a:gdLst/>
              <a:ahLst/>
              <a:cxnLst/>
              <a:rect l="l" t="t" r="r" b="b"/>
              <a:pathLst>
                <a:path w="14536" h="14537" extrusionOk="0">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99"/>
            <p:cNvSpPr/>
            <p:nvPr/>
          </p:nvSpPr>
          <p:spPr>
            <a:xfrm>
              <a:off x="4061450" y="2528175"/>
              <a:ext cx="232025" cy="146650"/>
            </a:xfrm>
            <a:custGeom>
              <a:avLst/>
              <a:gdLst/>
              <a:ahLst/>
              <a:cxnLst/>
              <a:rect l="l" t="t" r="r" b="b"/>
              <a:pathLst>
                <a:path w="9281" h="5866" extrusionOk="0">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99"/>
            <p:cNvSpPr/>
            <p:nvPr/>
          </p:nvSpPr>
          <p:spPr>
            <a:xfrm>
              <a:off x="4085125" y="2702550"/>
              <a:ext cx="81025" cy="14700"/>
            </a:xfrm>
            <a:custGeom>
              <a:avLst/>
              <a:gdLst/>
              <a:ahLst/>
              <a:cxnLst/>
              <a:rect l="l" t="t" r="r" b="b"/>
              <a:pathLst>
                <a:path w="3241" h="588" extrusionOk="0">
                  <a:moveTo>
                    <a:pt x="340" y="1"/>
                  </a:moveTo>
                  <a:cubicBezTo>
                    <a:pt x="0" y="62"/>
                    <a:pt x="0" y="525"/>
                    <a:pt x="340" y="587"/>
                  </a:cubicBezTo>
                  <a:lnTo>
                    <a:pt x="2901" y="587"/>
                  </a:lnTo>
                  <a:cubicBezTo>
                    <a:pt x="3241" y="525"/>
                    <a:pt x="3241" y="62"/>
                    <a:pt x="29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99"/>
            <p:cNvSpPr/>
            <p:nvPr/>
          </p:nvSpPr>
          <p:spPr>
            <a:xfrm>
              <a:off x="4235575" y="2702525"/>
              <a:ext cx="81550" cy="14750"/>
            </a:xfrm>
            <a:custGeom>
              <a:avLst/>
              <a:gdLst/>
              <a:ahLst/>
              <a:cxnLst/>
              <a:rect l="l" t="t" r="r" b="b"/>
              <a:pathLst>
                <a:path w="3262" h="590" extrusionOk="0">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99"/>
            <p:cNvSpPr/>
            <p:nvPr/>
          </p:nvSpPr>
          <p:spPr>
            <a:xfrm>
              <a:off x="4169225" y="2745750"/>
              <a:ext cx="16225" cy="13850"/>
            </a:xfrm>
            <a:custGeom>
              <a:avLst/>
              <a:gdLst/>
              <a:ahLst/>
              <a:cxnLst/>
              <a:rect l="l" t="t" r="r" b="b"/>
              <a:pathLst>
                <a:path w="649" h="554" extrusionOk="0">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4" name="Google Shape;15414;p99"/>
          <p:cNvGrpSpPr/>
          <p:nvPr/>
        </p:nvGrpSpPr>
        <p:grpSpPr>
          <a:xfrm>
            <a:off x="3306578" y="2329144"/>
            <a:ext cx="227650" cy="363450"/>
            <a:chOff x="6311025" y="3602925"/>
            <a:chExt cx="227650" cy="363450"/>
          </a:xfrm>
        </p:grpSpPr>
        <p:sp>
          <p:nvSpPr>
            <p:cNvPr id="15415" name="Google Shape;15415;p99"/>
            <p:cNvSpPr/>
            <p:nvPr/>
          </p:nvSpPr>
          <p:spPr>
            <a:xfrm>
              <a:off x="6415200" y="3906925"/>
              <a:ext cx="16225" cy="14575"/>
            </a:xfrm>
            <a:custGeom>
              <a:avLst/>
              <a:gdLst/>
              <a:ahLst/>
              <a:cxnLst/>
              <a:rect l="l" t="t" r="r" b="b"/>
              <a:pathLst>
                <a:path w="649" h="583" extrusionOk="0">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99"/>
            <p:cNvSpPr/>
            <p:nvPr/>
          </p:nvSpPr>
          <p:spPr>
            <a:xfrm>
              <a:off x="6393600" y="3646925"/>
              <a:ext cx="61725" cy="14675"/>
            </a:xfrm>
            <a:custGeom>
              <a:avLst/>
              <a:gdLst/>
              <a:ahLst/>
              <a:cxnLst/>
              <a:rect l="l" t="t" r="r" b="b"/>
              <a:pathLst>
                <a:path w="2469" h="587" extrusionOk="0">
                  <a:moveTo>
                    <a:pt x="401" y="1"/>
                  </a:moveTo>
                  <a:cubicBezTo>
                    <a:pt x="0" y="1"/>
                    <a:pt x="0" y="587"/>
                    <a:pt x="401" y="587"/>
                  </a:cubicBezTo>
                  <a:lnTo>
                    <a:pt x="2099" y="587"/>
                  </a:lnTo>
                  <a:cubicBezTo>
                    <a:pt x="2469" y="587"/>
                    <a:pt x="2469" y="1"/>
                    <a:pt x="2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99"/>
            <p:cNvSpPr/>
            <p:nvPr/>
          </p:nvSpPr>
          <p:spPr>
            <a:xfrm>
              <a:off x="6311025" y="3602925"/>
              <a:ext cx="227650" cy="362675"/>
            </a:xfrm>
            <a:custGeom>
              <a:avLst/>
              <a:gdLst/>
              <a:ahLst/>
              <a:cxnLst/>
              <a:rect l="l" t="t" r="r" b="b"/>
              <a:pathLst>
                <a:path w="9106" h="14507" extrusionOk="0">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99"/>
            <p:cNvSpPr/>
            <p:nvPr/>
          </p:nvSpPr>
          <p:spPr>
            <a:xfrm>
              <a:off x="6350800" y="3777225"/>
              <a:ext cx="146200" cy="14100"/>
            </a:xfrm>
            <a:custGeom>
              <a:avLst/>
              <a:gdLst/>
              <a:ahLst/>
              <a:cxnLst/>
              <a:rect l="l" t="t" r="r" b="b"/>
              <a:pathLst>
                <a:path w="5848" h="564" extrusionOk="0">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99"/>
            <p:cNvSpPr/>
            <p:nvPr/>
          </p:nvSpPr>
          <p:spPr>
            <a:xfrm>
              <a:off x="6350800" y="3819650"/>
              <a:ext cx="146200" cy="14125"/>
            </a:xfrm>
            <a:custGeom>
              <a:avLst/>
              <a:gdLst/>
              <a:ahLst/>
              <a:cxnLst/>
              <a:rect l="l" t="t" r="r" b="b"/>
              <a:pathLst>
                <a:path w="5848" h="565" extrusionOk="0">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99"/>
            <p:cNvSpPr/>
            <p:nvPr/>
          </p:nvSpPr>
          <p:spPr>
            <a:xfrm>
              <a:off x="6415200" y="3951675"/>
              <a:ext cx="19300" cy="14700"/>
            </a:xfrm>
            <a:custGeom>
              <a:avLst/>
              <a:gdLst/>
              <a:ahLst/>
              <a:cxnLst/>
              <a:rect l="l" t="t" r="r" b="b"/>
              <a:pathLst>
                <a:path w="772" h="588" extrusionOk="0">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1" name="Google Shape;15421;p99"/>
          <p:cNvGrpSpPr/>
          <p:nvPr/>
        </p:nvGrpSpPr>
        <p:grpSpPr>
          <a:xfrm>
            <a:off x="2458741" y="2329156"/>
            <a:ext cx="362650" cy="363425"/>
            <a:chOff x="3247225" y="2485750"/>
            <a:chExt cx="362650" cy="363425"/>
          </a:xfrm>
        </p:grpSpPr>
        <p:sp>
          <p:nvSpPr>
            <p:cNvPr id="15422" name="Google Shape;15422;p99"/>
            <p:cNvSpPr/>
            <p:nvPr/>
          </p:nvSpPr>
          <p:spPr>
            <a:xfrm>
              <a:off x="3247225" y="2485750"/>
              <a:ext cx="98775" cy="99550"/>
            </a:xfrm>
            <a:custGeom>
              <a:avLst/>
              <a:gdLst/>
              <a:ahLst/>
              <a:cxnLst/>
              <a:rect l="l" t="t" r="r" b="b"/>
              <a:pathLst>
                <a:path w="3951" h="3982" extrusionOk="0">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99"/>
            <p:cNvSpPr/>
            <p:nvPr/>
          </p:nvSpPr>
          <p:spPr>
            <a:xfrm>
              <a:off x="3379150" y="2485750"/>
              <a:ext cx="98800" cy="99550"/>
            </a:xfrm>
            <a:custGeom>
              <a:avLst/>
              <a:gdLst/>
              <a:ahLst/>
              <a:cxnLst/>
              <a:rect l="l" t="t" r="r" b="b"/>
              <a:pathLst>
                <a:path w="3952" h="3982" extrusionOk="0">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99"/>
            <p:cNvSpPr/>
            <p:nvPr/>
          </p:nvSpPr>
          <p:spPr>
            <a:xfrm>
              <a:off x="3511100" y="2485750"/>
              <a:ext cx="98775" cy="99550"/>
            </a:xfrm>
            <a:custGeom>
              <a:avLst/>
              <a:gdLst/>
              <a:ahLst/>
              <a:cxnLst/>
              <a:rect l="l" t="t" r="r" b="b"/>
              <a:pathLst>
                <a:path w="3951" h="3982" extrusionOk="0">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99"/>
            <p:cNvSpPr/>
            <p:nvPr/>
          </p:nvSpPr>
          <p:spPr>
            <a:xfrm>
              <a:off x="3511100" y="2617675"/>
              <a:ext cx="98775" cy="99575"/>
            </a:xfrm>
            <a:custGeom>
              <a:avLst/>
              <a:gdLst/>
              <a:ahLst/>
              <a:cxnLst/>
              <a:rect l="l" t="t" r="r" b="b"/>
              <a:pathLst>
                <a:path w="3951" h="3983" extrusionOk="0">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99"/>
            <p:cNvSpPr/>
            <p:nvPr/>
          </p:nvSpPr>
          <p:spPr>
            <a:xfrm>
              <a:off x="3247225" y="2617675"/>
              <a:ext cx="98775" cy="99575"/>
            </a:xfrm>
            <a:custGeom>
              <a:avLst/>
              <a:gdLst/>
              <a:ahLst/>
              <a:cxnLst/>
              <a:rect l="l" t="t" r="r" b="b"/>
              <a:pathLst>
                <a:path w="3951" h="3983" extrusionOk="0">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99"/>
            <p:cNvSpPr/>
            <p:nvPr/>
          </p:nvSpPr>
          <p:spPr>
            <a:xfrm>
              <a:off x="3247225"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99"/>
            <p:cNvSpPr/>
            <p:nvPr/>
          </p:nvSpPr>
          <p:spPr>
            <a:xfrm>
              <a:off x="3379150" y="2749625"/>
              <a:ext cx="98800" cy="99550"/>
            </a:xfrm>
            <a:custGeom>
              <a:avLst/>
              <a:gdLst/>
              <a:ahLst/>
              <a:cxnLst/>
              <a:rect l="l" t="t" r="r" b="b"/>
              <a:pathLst>
                <a:path w="3952" h="3982" extrusionOk="0">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99"/>
            <p:cNvSpPr/>
            <p:nvPr/>
          </p:nvSpPr>
          <p:spPr>
            <a:xfrm>
              <a:off x="3511100"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99"/>
            <p:cNvSpPr/>
            <p:nvPr/>
          </p:nvSpPr>
          <p:spPr>
            <a:xfrm>
              <a:off x="3419600" y="2702800"/>
              <a:ext cx="16675" cy="13900"/>
            </a:xfrm>
            <a:custGeom>
              <a:avLst/>
              <a:gdLst/>
              <a:ahLst/>
              <a:cxnLst/>
              <a:rect l="l" t="t" r="r" b="b"/>
              <a:pathLst>
                <a:path w="667" h="556" extrusionOk="0">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99"/>
            <p:cNvSpPr/>
            <p:nvPr/>
          </p:nvSpPr>
          <p:spPr>
            <a:xfrm>
              <a:off x="3379150" y="2617675"/>
              <a:ext cx="98800" cy="99050"/>
            </a:xfrm>
            <a:custGeom>
              <a:avLst/>
              <a:gdLst/>
              <a:ahLst/>
              <a:cxnLst/>
              <a:rect l="l" t="t" r="r" b="b"/>
              <a:pathLst>
                <a:path w="3952" h="3962" extrusionOk="0">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2" name="Google Shape;15432;p99"/>
          <p:cNvGrpSpPr/>
          <p:nvPr/>
        </p:nvGrpSpPr>
        <p:grpSpPr>
          <a:xfrm>
            <a:off x="1716178" y="2329156"/>
            <a:ext cx="363425" cy="363425"/>
            <a:chOff x="2492650" y="2485750"/>
            <a:chExt cx="363425" cy="363425"/>
          </a:xfrm>
        </p:grpSpPr>
        <p:sp>
          <p:nvSpPr>
            <p:cNvPr id="15433" name="Google Shape;15433;p99"/>
            <p:cNvSpPr/>
            <p:nvPr/>
          </p:nvSpPr>
          <p:spPr>
            <a:xfrm>
              <a:off x="2539725" y="2575250"/>
              <a:ext cx="121150" cy="114600"/>
            </a:xfrm>
            <a:custGeom>
              <a:avLst/>
              <a:gdLst/>
              <a:ahLst/>
              <a:cxnLst/>
              <a:rect l="l" t="t" r="r" b="b"/>
              <a:pathLst>
                <a:path w="4846" h="4584" extrusionOk="0">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99"/>
            <p:cNvSpPr/>
            <p:nvPr/>
          </p:nvSpPr>
          <p:spPr>
            <a:xfrm>
              <a:off x="2687850" y="2575250"/>
              <a:ext cx="121150" cy="114600"/>
            </a:xfrm>
            <a:custGeom>
              <a:avLst/>
              <a:gdLst/>
              <a:ahLst/>
              <a:cxnLst/>
              <a:rect l="l" t="t" r="r" b="b"/>
              <a:pathLst>
                <a:path w="4846" h="4584" extrusionOk="0">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99"/>
            <p:cNvSpPr/>
            <p:nvPr/>
          </p:nvSpPr>
          <p:spPr>
            <a:xfrm>
              <a:off x="2613775" y="2681525"/>
              <a:ext cx="121175" cy="115250"/>
            </a:xfrm>
            <a:custGeom>
              <a:avLst/>
              <a:gdLst/>
              <a:ahLst/>
              <a:cxnLst/>
              <a:rect l="l" t="t" r="r" b="b"/>
              <a:pathLst>
                <a:path w="4847" h="4610" extrusionOk="0">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99"/>
            <p:cNvSpPr/>
            <p:nvPr/>
          </p:nvSpPr>
          <p:spPr>
            <a:xfrm>
              <a:off x="2667025" y="2834675"/>
              <a:ext cx="14675" cy="14500"/>
            </a:xfrm>
            <a:custGeom>
              <a:avLst/>
              <a:gdLst/>
              <a:ahLst/>
              <a:cxnLst/>
              <a:rect l="l" t="t" r="r" b="b"/>
              <a:pathLst>
                <a:path w="587" h="580" extrusionOk="0">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99"/>
            <p:cNvSpPr/>
            <p:nvPr/>
          </p:nvSpPr>
          <p:spPr>
            <a:xfrm>
              <a:off x="2492650" y="2485750"/>
              <a:ext cx="363425" cy="363425"/>
            </a:xfrm>
            <a:custGeom>
              <a:avLst/>
              <a:gdLst/>
              <a:ahLst/>
              <a:cxnLst/>
              <a:rect l="l" t="t" r="r" b="b"/>
              <a:pathLst>
                <a:path w="14537" h="14537" extrusionOk="0">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8" name="Google Shape;15438;p99"/>
          <p:cNvGrpSpPr/>
          <p:nvPr/>
        </p:nvGrpSpPr>
        <p:grpSpPr>
          <a:xfrm>
            <a:off x="1049203" y="2329544"/>
            <a:ext cx="371900" cy="362650"/>
            <a:chOff x="1734225" y="2485750"/>
            <a:chExt cx="371900" cy="362650"/>
          </a:xfrm>
        </p:grpSpPr>
        <p:sp>
          <p:nvSpPr>
            <p:cNvPr id="15439" name="Google Shape;15439;p99"/>
            <p:cNvSpPr/>
            <p:nvPr/>
          </p:nvSpPr>
          <p:spPr>
            <a:xfrm>
              <a:off x="1868475" y="2603450"/>
              <a:ext cx="82575" cy="71350"/>
            </a:xfrm>
            <a:custGeom>
              <a:avLst/>
              <a:gdLst/>
              <a:ahLst/>
              <a:cxnLst/>
              <a:rect l="l" t="t" r="r" b="b"/>
              <a:pathLst>
                <a:path w="3303" h="2854" extrusionOk="0">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99"/>
            <p:cNvSpPr/>
            <p:nvPr/>
          </p:nvSpPr>
          <p:spPr>
            <a:xfrm>
              <a:off x="1734225" y="2485750"/>
              <a:ext cx="371900" cy="362650"/>
            </a:xfrm>
            <a:custGeom>
              <a:avLst/>
              <a:gdLst/>
              <a:ahLst/>
              <a:cxnLst/>
              <a:rect l="l" t="t" r="r" b="b"/>
              <a:pathLst>
                <a:path w="14876" h="14506" extrusionOk="0">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99"/>
            <p:cNvSpPr/>
            <p:nvPr/>
          </p:nvSpPr>
          <p:spPr>
            <a:xfrm>
              <a:off x="1937900" y="2688675"/>
              <a:ext cx="17000" cy="14400"/>
            </a:xfrm>
            <a:custGeom>
              <a:avLst/>
              <a:gdLst/>
              <a:ahLst/>
              <a:cxnLst/>
              <a:rect l="l" t="t" r="r" b="b"/>
              <a:pathLst>
                <a:path w="680" h="576" extrusionOk="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2" name="Google Shape;15442;p99"/>
          <p:cNvGrpSpPr/>
          <p:nvPr/>
        </p:nvGrpSpPr>
        <p:grpSpPr>
          <a:xfrm>
            <a:off x="1053453" y="2935221"/>
            <a:ext cx="363400" cy="364000"/>
            <a:chOff x="975800" y="2485750"/>
            <a:chExt cx="363400" cy="364000"/>
          </a:xfrm>
        </p:grpSpPr>
        <p:sp>
          <p:nvSpPr>
            <p:cNvPr id="15443" name="Google Shape;15443;p99"/>
            <p:cNvSpPr/>
            <p:nvPr/>
          </p:nvSpPr>
          <p:spPr>
            <a:xfrm>
              <a:off x="975800" y="2485750"/>
              <a:ext cx="363400" cy="363425"/>
            </a:xfrm>
            <a:custGeom>
              <a:avLst/>
              <a:gdLst/>
              <a:ahLst/>
              <a:cxnLst/>
              <a:rect l="l" t="t" r="r" b="b"/>
              <a:pathLst>
                <a:path w="14536" h="14537" extrusionOk="0">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99"/>
            <p:cNvSpPr/>
            <p:nvPr/>
          </p:nvSpPr>
          <p:spPr>
            <a:xfrm>
              <a:off x="1061875" y="2664650"/>
              <a:ext cx="126475" cy="14100"/>
            </a:xfrm>
            <a:custGeom>
              <a:avLst/>
              <a:gdLst/>
              <a:ahLst/>
              <a:cxnLst/>
              <a:rect l="l" t="t" r="r" b="b"/>
              <a:pathLst>
                <a:path w="5059" h="564" extrusionOk="0">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99"/>
            <p:cNvSpPr/>
            <p:nvPr/>
          </p:nvSpPr>
          <p:spPr>
            <a:xfrm>
              <a:off x="1061875" y="2707075"/>
              <a:ext cx="191250" cy="14125"/>
            </a:xfrm>
            <a:custGeom>
              <a:avLst/>
              <a:gdLst/>
              <a:ahLst/>
              <a:cxnLst/>
              <a:rect l="l" t="t" r="r" b="b"/>
              <a:pathLst>
                <a:path w="7650" h="565" extrusionOk="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99"/>
            <p:cNvSpPr/>
            <p:nvPr/>
          </p:nvSpPr>
          <p:spPr>
            <a:xfrm>
              <a:off x="1061675" y="2749600"/>
              <a:ext cx="191650" cy="14725"/>
            </a:xfrm>
            <a:custGeom>
              <a:avLst/>
              <a:gdLst/>
              <a:ahLst/>
              <a:cxnLst/>
              <a:rect l="l" t="t" r="r" b="b"/>
              <a:pathLst>
                <a:path w="7666" h="589" extrusionOk="0">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99"/>
            <p:cNvSpPr/>
            <p:nvPr/>
          </p:nvSpPr>
          <p:spPr>
            <a:xfrm>
              <a:off x="1061675" y="2792025"/>
              <a:ext cx="191650" cy="14750"/>
            </a:xfrm>
            <a:custGeom>
              <a:avLst/>
              <a:gdLst/>
              <a:ahLst/>
              <a:cxnLst/>
              <a:rect l="l" t="t" r="r" b="b"/>
              <a:pathLst>
                <a:path w="7666" h="590" extrusionOk="0">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99"/>
            <p:cNvSpPr/>
            <p:nvPr/>
          </p:nvSpPr>
          <p:spPr>
            <a:xfrm>
              <a:off x="1149775" y="2835850"/>
              <a:ext cx="15450" cy="13900"/>
            </a:xfrm>
            <a:custGeom>
              <a:avLst/>
              <a:gdLst/>
              <a:ahLst/>
              <a:cxnLst/>
              <a:rect l="l" t="t" r="r" b="b"/>
              <a:pathLst>
                <a:path w="618" h="556" extrusionOk="0">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9" name="Google Shape;15449;p99"/>
          <p:cNvGrpSpPr/>
          <p:nvPr/>
        </p:nvGrpSpPr>
        <p:grpSpPr>
          <a:xfrm>
            <a:off x="1715416" y="2935421"/>
            <a:ext cx="364950" cy="363600"/>
            <a:chOff x="7722975" y="4171400"/>
            <a:chExt cx="364950" cy="363600"/>
          </a:xfrm>
        </p:grpSpPr>
        <p:sp>
          <p:nvSpPr>
            <p:cNvPr id="15450" name="Google Shape;15450;p99"/>
            <p:cNvSpPr/>
            <p:nvPr/>
          </p:nvSpPr>
          <p:spPr>
            <a:xfrm>
              <a:off x="7746100" y="4372400"/>
              <a:ext cx="90300" cy="77725"/>
            </a:xfrm>
            <a:custGeom>
              <a:avLst/>
              <a:gdLst/>
              <a:ahLst/>
              <a:cxnLst/>
              <a:rect l="l" t="t" r="r" b="b"/>
              <a:pathLst>
                <a:path w="3612" h="3109" extrusionOk="0">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99"/>
            <p:cNvSpPr/>
            <p:nvPr/>
          </p:nvSpPr>
          <p:spPr>
            <a:xfrm>
              <a:off x="7722975" y="4453975"/>
              <a:ext cx="123450" cy="81025"/>
            </a:xfrm>
            <a:custGeom>
              <a:avLst/>
              <a:gdLst/>
              <a:ahLst/>
              <a:cxnLst/>
              <a:rect l="l" t="t" r="r" b="b"/>
              <a:pathLst>
                <a:path w="4938" h="3241" extrusionOk="0">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99"/>
            <p:cNvSpPr/>
            <p:nvPr/>
          </p:nvSpPr>
          <p:spPr>
            <a:xfrm>
              <a:off x="7976025" y="4371400"/>
              <a:ext cx="90300" cy="77550"/>
            </a:xfrm>
            <a:custGeom>
              <a:avLst/>
              <a:gdLst/>
              <a:ahLst/>
              <a:cxnLst/>
              <a:rect l="l" t="t" r="r" b="b"/>
              <a:pathLst>
                <a:path w="3612" h="3102" extrusionOk="0">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99"/>
            <p:cNvSpPr/>
            <p:nvPr/>
          </p:nvSpPr>
          <p:spPr>
            <a:xfrm>
              <a:off x="7967550" y="4457050"/>
              <a:ext cx="120375" cy="77950"/>
            </a:xfrm>
            <a:custGeom>
              <a:avLst/>
              <a:gdLst/>
              <a:ahLst/>
              <a:cxnLst/>
              <a:rect l="l" t="t" r="r" b="b"/>
              <a:pathLst>
                <a:path w="4815" h="3118" extrusionOk="0">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99"/>
            <p:cNvSpPr/>
            <p:nvPr/>
          </p:nvSpPr>
          <p:spPr>
            <a:xfrm>
              <a:off x="7792400" y="4214000"/>
              <a:ext cx="229950" cy="14700"/>
            </a:xfrm>
            <a:custGeom>
              <a:avLst/>
              <a:gdLst/>
              <a:ahLst/>
              <a:cxnLst/>
              <a:rect l="l" t="t" r="r" b="b"/>
              <a:pathLst>
                <a:path w="9198" h="588" extrusionOk="0">
                  <a:moveTo>
                    <a:pt x="309" y="1"/>
                  </a:moveTo>
                  <a:cubicBezTo>
                    <a:pt x="124" y="1"/>
                    <a:pt x="1" y="124"/>
                    <a:pt x="1" y="279"/>
                  </a:cubicBezTo>
                  <a:cubicBezTo>
                    <a:pt x="1" y="433"/>
                    <a:pt x="124" y="587"/>
                    <a:pt x="309" y="587"/>
                  </a:cubicBezTo>
                  <a:lnTo>
                    <a:pt x="8796" y="587"/>
                  </a:lnTo>
                  <a:cubicBezTo>
                    <a:pt x="9197" y="587"/>
                    <a:pt x="9197" y="1"/>
                    <a:pt x="87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99"/>
            <p:cNvSpPr/>
            <p:nvPr/>
          </p:nvSpPr>
          <p:spPr>
            <a:xfrm>
              <a:off x="7789550" y="4256425"/>
              <a:ext cx="233325" cy="14725"/>
            </a:xfrm>
            <a:custGeom>
              <a:avLst/>
              <a:gdLst/>
              <a:ahLst/>
              <a:cxnLst/>
              <a:rect l="l" t="t" r="r" b="b"/>
              <a:pathLst>
                <a:path w="9333" h="589" extrusionOk="0">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99"/>
            <p:cNvSpPr/>
            <p:nvPr/>
          </p:nvSpPr>
          <p:spPr>
            <a:xfrm>
              <a:off x="7897975" y="4171400"/>
              <a:ext cx="16150" cy="14275"/>
            </a:xfrm>
            <a:custGeom>
              <a:avLst/>
              <a:gdLst/>
              <a:ahLst/>
              <a:cxnLst/>
              <a:rect l="l" t="t" r="r" b="b"/>
              <a:pathLst>
                <a:path w="646" h="571" extrusionOk="0">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99"/>
            <p:cNvSpPr/>
            <p:nvPr/>
          </p:nvSpPr>
          <p:spPr>
            <a:xfrm>
              <a:off x="7749975" y="4172250"/>
              <a:ext cx="311725" cy="184400"/>
            </a:xfrm>
            <a:custGeom>
              <a:avLst/>
              <a:gdLst/>
              <a:ahLst/>
              <a:cxnLst/>
              <a:rect l="l" t="t" r="r" b="b"/>
              <a:pathLst>
                <a:path w="12469" h="7376" extrusionOk="0">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8" name="Google Shape;15458;p99"/>
          <p:cNvGrpSpPr/>
          <p:nvPr/>
        </p:nvGrpSpPr>
        <p:grpSpPr>
          <a:xfrm>
            <a:off x="2458353" y="2935508"/>
            <a:ext cx="363425" cy="363425"/>
            <a:chOff x="6979200" y="4171575"/>
            <a:chExt cx="363425" cy="363425"/>
          </a:xfrm>
        </p:grpSpPr>
        <p:sp>
          <p:nvSpPr>
            <p:cNvPr id="15459" name="Google Shape;15459;p99"/>
            <p:cNvSpPr/>
            <p:nvPr/>
          </p:nvSpPr>
          <p:spPr>
            <a:xfrm>
              <a:off x="7144300" y="4235625"/>
              <a:ext cx="66375" cy="56800"/>
            </a:xfrm>
            <a:custGeom>
              <a:avLst/>
              <a:gdLst/>
              <a:ahLst/>
              <a:cxnLst/>
              <a:rect l="l" t="t" r="r" b="b"/>
              <a:pathLst>
                <a:path w="2655" h="2272" extrusionOk="0">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99"/>
            <p:cNvSpPr/>
            <p:nvPr/>
          </p:nvSpPr>
          <p:spPr>
            <a:xfrm>
              <a:off x="7172850" y="4520900"/>
              <a:ext cx="19325" cy="14100"/>
            </a:xfrm>
            <a:custGeom>
              <a:avLst/>
              <a:gdLst/>
              <a:ahLst/>
              <a:cxnLst/>
              <a:rect l="l" t="t" r="r" b="b"/>
              <a:pathLst>
                <a:path w="773" h="564" extrusionOk="0">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99"/>
            <p:cNvSpPr/>
            <p:nvPr/>
          </p:nvSpPr>
          <p:spPr>
            <a:xfrm>
              <a:off x="6979200" y="4171575"/>
              <a:ext cx="363425" cy="361875"/>
            </a:xfrm>
            <a:custGeom>
              <a:avLst/>
              <a:gdLst/>
              <a:ahLst/>
              <a:cxnLst/>
              <a:rect l="l" t="t" r="r" b="b"/>
              <a:pathLst>
                <a:path w="14537" h="14475" extrusionOk="0">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2" name="Google Shape;15462;p99"/>
          <p:cNvGrpSpPr/>
          <p:nvPr/>
        </p:nvGrpSpPr>
        <p:grpSpPr>
          <a:xfrm>
            <a:off x="3317391" y="2935121"/>
            <a:ext cx="206025" cy="364200"/>
            <a:chOff x="7057900" y="3602175"/>
            <a:chExt cx="206025" cy="364200"/>
          </a:xfrm>
        </p:grpSpPr>
        <p:sp>
          <p:nvSpPr>
            <p:cNvPr id="15463" name="Google Shape;15463;p99"/>
            <p:cNvSpPr/>
            <p:nvPr/>
          </p:nvSpPr>
          <p:spPr>
            <a:xfrm>
              <a:off x="7151250" y="3909250"/>
              <a:ext cx="17000" cy="14075"/>
            </a:xfrm>
            <a:custGeom>
              <a:avLst/>
              <a:gdLst/>
              <a:ahLst/>
              <a:cxnLst/>
              <a:rect l="l" t="t" r="r" b="b"/>
              <a:pathLst>
                <a:path w="680" h="563" extrusionOk="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99"/>
            <p:cNvSpPr/>
            <p:nvPr/>
          </p:nvSpPr>
          <p:spPr>
            <a:xfrm>
              <a:off x="7130425" y="3645375"/>
              <a:ext cx="61750" cy="13925"/>
            </a:xfrm>
            <a:custGeom>
              <a:avLst/>
              <a:gdLst/>
              <a:ahLst/>
              <a:cxnLst/>
              <a:rect l="l" t="t" r="r" b="b"/>
              <a:pathLst>
                <a:path w="2470" h="557" extrusionOk="0">
                  <a:moveTo>
                    <a:pt x="370" y="1"/>
                  </a:moveTo>
                  <a:cubicBezTo>
                    <a:pt x="0" y="1"/>
                    <a:pt x="0" y="556"/>
                    <a:pt x="370" y="556"/>
                  </a:cubicBezTo>
                  <a:lnTo>
                    <a:pt x="2068" y="556"/>
                  </a:lnTo>
                  <a:cubicBezTo>
                    <a:pt x="2469" y="556"/>
                    <a:pt x="2469"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99"/>
            <p:cNvSpPr/>
            <p:nvPr/>
          </p:nvSpPr>
          <p:spPr>
            <a:xfrm>
              <a:off x="7096475" y="3727175"/>
              <a:ext cx="130400" cy="114200"/>
            </a:xfrm>
            <a:custGeom>
              <a:avLst/>
              <a:gdLst/>
              <a:ahLst/>
              <a:cxnLst/>
              <a:rect l="l" t="t" r="r" b="b"/>
              <a:pathLst>
                <a:path w="5216" h="4568" extrusionOk="0">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99"/>
            <p:cNvSpPr/>
            <p:nvPr/>
          </p:nvSpPr>
          <p:spPr>
            <a:xfrm>
              <a:off x="7153550" y="3951675"/>
              <a:ext cx="14700" cy="13925"/>
            </a:xfrm>
            <a:custGeom>
              <a:avLst/>
              <a:gdLst/>
              <a:ahLst/>
              <a:cxnLst/>
              <a:rect l="l" t="t" r="r" b="b"/>
              <a:pathLst>
                <a:path w="588" h="557" extrusionOk="0">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99"/>
            <p:cNvSpPr/>
            <p:nvPr/>
          </p:nvSpPr>
          <p:spPr>
            <a:xfrm>
              <a:off x="7057900" y="3602175"/>
              <a:ext cx="206025" cy="364200"/>
            </a:xfrm>
            <a:custGeom>
              <a:avLst/>
              <a:gdLst/>
              <a:ahLst/>
              <a:cxnLst/>
              <a:rect l="l" t="t" r="r" b="b"/>
              <a:pathLst>
                <a:path w="8241" h="14568" extrusionOk="0">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8" name="Google Shape;15468;p99"/>
          <p:cNvGrpSpPr/>
          <p:nvPr/>
        </p:nvGrpSpPr>
        <p:grpSpPr>
          <a:xfrm>
            <a:off x="3991391" y="2935508"/>
            <a:ext cx="363425" cy="363425"/>
            <a:chOff x="6242375" y="4171575"/>
            <a:chExt cx="363425" cy="363425"/>
          </a:xfrm>
        </p:grpSpPr>
        <p:sp>
          <p:nvSpPr>
            <p:cNvPr id="15469" name="Google Shape;15469;p99"/>
            <p:cNvSpPr/>
            <p:nvPr/>
          </p:nvSpPr>
          <p:spPr>
            <a:xfrm>
              <a:off x="6479225" y="4367550"/>
              <a:ext cx="86450" cy="13900"/>
            </a:xfrm>
            <a:custGeom>
              <a:avLst/>
              <a:gdLst/>
              <a:ahLst/>
              <a:cxnLst/>
              <a:rect l="l" t="t" r="r" b="b"/>
              <a:pathLst>
                <a:path w="3458" h="556" extrusionOk="0">
                  <a:moveTo>
                    <a:pt x="371" y="0"/>
                  </a:moveTo>
                  <a:cubicBezTo>
                    <a:pt x="1" y="0"/>
                    <a:pt x="1" y="556"/>
                    <a:pt x="371" y="556"/>
                  </a:cubicBezTo>
                  <a:lnTo>
                    <a:pt x="3087" y="556"/>
                  </a:lnTo>
                  <a:cubicBezTo>
                    <a:pt x="3457" y="556"/>
                    <a:pt x="3457" y="0"/>
                    <a:pt x="3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99"/>
            <p:cNvSpPr/>
            <p:nvPr/>
          </p:nvSpPr>
          <p:spPr>
            <a:xfrm>
              <a:off x="6499700" y="4409875"/>
              <a:ext cx="67050" cy="14125"/>
            </a:xfrm>
            <a:custGeom>
              <a:avLst/>
              <a:gdLst/>
              <a:ahLst/>
              <a:cxnLst/>
              <a:rect l="l" t="t" r="r" b="b"/>
              <a:pathLst>
                <a:path w="2682" h="565" extrusionOk="0">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99"/>
            <p:cNvSpPr/>
            <p:nvPr/>
          </p:nvSpPr>
          <p:spPr>
            <a:xfrm>
              <a:off x="6477925" y="4452400"/>
              <a:ext cx="89050" cy="14725"/>
            </a:xfrm>
            <a:custGeom>
              <a:avLst/>
              <a:gdLst/>
              <a:ahLst/>
              <a:cxnLst/>
              <a:rect l="l" t="t" r="r" b="b"/>
              <a:pathLst>
                <a:path w="3562" h="589" extrusionOk="0">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99"/>
            <p:cNvSpPr/>
            <p:nvPr/>
          </p:nvSpPr>
          <p:spPr>
            <a:xfrm>
              <a:off x="6459950" y="4520325"/>
              <a:ext cx="14675" cy="14675"/>
            </a:xfrm>
            <a:custGeom>
              <a:avLst/>
              <a:gdLst/>
              <a:ahLst/>
              <a:cxnLst/>
              <a:rect l="l" t="t" r="r" b="b"/>
              <a:pathLst>
                <a:path w="587" h="587" extrusionOk="0">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99"/>
            <p:cNvSpPr/>
            <p:nvPr/>
          </p:nvSpPr>
          <p:spPr>
            <a:xfrm>
              <a:off x="6242375" y="4171575"/>
              <a:ext cx="363425" cy="363425"/>
            </a:xfrm>
            <a:custGeom>
              <a:avLst/>
              <a:gdLst/>
              <a:ahLst/>
              <a:cxnLst/>
              <a:rect l="l" t="t" r="r" b="b"/>
              <a:pathLst>
                <a:path w="14537" h="14537" extrusionOk="0">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4" name="Google Shape;15474;p99"/>
          <p:cNvGrpSpPr/>
          <p:nvPr/>
        </p:nvGrpSpPr>
        <p:grpSpPr>
          <a:xfrm>
            <a:off x="4752266" y="2935508"/>
            <a:ext cx="363425" cy="363425"/>
            <a:chOff x="5497050" y="4171575"/>
            <a:chExt cx="363425" cy="363425"/>
          </a:xfrm>
        </p:grpSpPr>
        <p:sp>
          <p:nvSpPr>
            <p:cNvPr id="15475" name="Google Shape;15475;p99"/>
            <p:cNvSpPr/>
            <p:nvPr/>
          </p:nvSpPr>
          <p:spPr>
            <a:xfrm>
              <a:off x="5769400" y="4214000"/>
              <a:ext cx="40150" cy="14700"/>
            </a:xfrm>
            <a:custGeom>
              <a:avLst/>
              <a:gdLst/>
              <a:ahLst/>
              <a:cxnLst/>
              <a:rect l="l" t="t" r="r" b="b"/>
              <a:pathLst>
                <a:path w="1606" h="588" extrusionOk="0">
                  <a:moveTo>
                    <a:pt x="371" y="1"/>
                  </a:moveTo>
                  <a:cubicBezTo>
                    <a:pt x="1" y="1"/>
                    <a:pt x="1" y="587"/>
                    <a:pt x="371" y="587"/>
                  </a:cubicBezTo>
                  <a:lnTo>
                    <a:pt x="1235" y="587"/>
                  </a:lnTo>
                  <a:cubicBezTo>
                    <a:pt x="1606" y="587"/>
                    <a:pt x="1606" y="1"/>
                    <a:pt x="1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99"/>
            <p:cNvSpPr/>
            <p:nvPr/>
          </p:nvSpPr>
          <p:spPr>
            <a:xfrm>
              <a:off x="5497050" y="4171575"/>
              <a:ext cx="363425" cy="363425"/>
            </a:xfrm>
            <a:custGeom>
              <a:avLst/>
              <a:gdLst/>
              <a:ahLst/>
              <a:cxnLst/>
              <a:rect l="l" t="t" r="r" b="b"/>
              <a:pathLst>
                <a:path w="14537" h="14537" extrusionOk="0">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99"/>
            <p:cNvSpPr/>
            <p:nvPr/>
          </p:nvSpPr>
          <p:spPr>
            <a:xfrm>
              <a:off x="5647500" y="4431600"/>
              <a:ext cx="17000" cy="13825"/>
            </a:xfrm>
            <a:custGeom>
              <a:avLst/>
              <a:gdLst/>
              <a:ahLst/>
              <a:cxnLst/>
              <a:rect l="l" t="t" r="r" b="b"/>
              <a:pathLst>
                <a:path w="680" h="553" extrusionOk="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8" name="Google Shape;15478;p99"/>
          <p:cNvGrpSpPr/>
          <p:nvPr/>
        </p:nvGrpSpPr>
        <p:grpSpPr>
          <a:xfrm>
            <a:off x="5465841" y="2960958"/>
            <a:ext cx="363425" cy="312525"/>
            <a:chOff x="4747100" y="4197050"/>
            <a:chExt cx="363425" cy="312525"/>
          </a:xfrm>
        </p:grpSpPr>
        <p:sp>
          <p:nvSpPr>
            <p:cNvPr id="15479" name="Google Shape;15479;p99"/>
            <p:cNvSpPr/>
            <p:nvPr/>
          </p:nvSpPr>
          <p:spPr>
            <a:xfrm>
              <a:off x="5006350" y="4323950"/>
              <a:ext cx="15075" cy="78525"/>
            </a:xfrm>
            <a:custGeom>
              <a:avLst/>
              <a:gdLst/>
              <a:ahLst/>
              <a:cxnLst/>
              <a:rect l="l" t="t" r="r" b="b"/>
              <a:pathLst>
                <a:path w="603" h="3141" extrusionOk="0">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99"/>
            <p:cNvSpPr/>
            <p:nvPr/>
          </p:nvSpPr>
          <p:spPr>
            <a:xfrm>
              <a:off x="5049550" y="4303700"/>
              <a:ext cx="13925" cy="120200"/>
            </a:xfrm>
            <a:custGeom>
              <a:avLst/>
              <a:gdLst/>
              <a:ahLst/>
              <a:cxnLst/>
              <a:rect l="l" t="t" r="r" b="b"/>
              <a:pathLst>
                <a:path w="557" h="4808" extrusionOk="0">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99"/>
            <p:cNvSpPr/>
            <p:nvPr/>
          </p:nvSpPr>
          <p:spPr>
            <a:xfrm>
              <a:off x="4781050" y="4282350"/>
              <a:ext cx="197550" cy="184750"/>
            </a:xfrm>
            <a:custGeom>
              <a:avLst/>
              <a:gdLst/>
              <a:ahLst/>
              <a:cxnLst/>
              <a:rect l="l" t="t" r="r" b="b"/>
              <a:pathLst>
                <a:path w="7902" h="7390" extrusionOk="0">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99"/>
            <p:cNvSpPr/>
            <p:nvPr/>
          </p:nvSpPr>
          <p:spPr>
            <a:xfrm>
              <a:off x="4919150" y="4494850"/>
              <a:ext cx="17000" cy="14600"/>
            </a:xfrm>
            <a:custGeom>
              <a:avLst/>
              <a:gdLst/>
              <a:ahLst/>
              <a:cxnLst/>
              <a:rect l="l" t="t" r="r" b="b"/>
              <a:pathLst>
                <a:path w="680" h="584" extrusionOk="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99"/>
            <p:cNvSpPr/>
            <p:nvPr/>
          </p:nvSpPr>
          <p:spPr>
            <a:xfrm>
              <a:off x="4747100" y="4197050"/>
              <a:ext cx="363425" cy="312525"/>
            </a:xfrm>
            <a:custGeom>
              <a:avLst/>
              <a:gdLst/>
              <a:ahLst/>
              <a:cxnLst/>
              <a:rect l="l" t="t" r="r" b="b"/>
              <a:pathLst>
                <a:path w="14537" h="12501" extrusionOk="0">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4" name="Google Shape;15484;p99"/>
          <p:cNvGrpSpPr/>
          <p:nvPr/>
        </p:nvGrpSpPr>
        <p:grpSpPr>
          <a:xfrm>
            <a:off x="6200834" y="2935471"/>
            <a:ext cx="422625" cy="363500"/>
            <a:chOff x="3971700" y="4171500"/>
            <a:chExt cx="422625" cy="363500"/>
          </a:xfrm>
        </p:grpSpPr>
        <p:sp>
          <p:nvSpPr>
            <p:cNvPr id="15485" name="Google Shape;15485;p99"/>
            <p:cNvSpPr/>
            <p:nvPr/>
          </p:nvSpPr>
          <p:spPr>
            <a:xfrm>
              <a:off x="3971700" y="4176500"/>
              <a:ext cx="422625" cy="358500"/>
            </a:xfrm>
            <a:custGeom>
              <a:avLst/>
              <a:gdLst/>
              <a:ahLst/>
              <a:cxnLst/>
              <a:rect l="l" t="t" r="r" b="b"/>
              <a:pathLst>
                <a:path w="16905" h="14340" extrusionOk="0">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99"/>
            <p:cNvSpPr/>
            <p:nvPr/>
          </p:nvSpPr>
          <p:spPr>
            <a:xfrm>
              <a:off x="4174625" y="4414625"/>
              <a:ext cx="144300" cy="13900"/>
            </a:xfrm>
            <a:custGeom>
              <a:avLst/>
              <a:gdLst/>
              <a:ahLst/>
              <a:cxnLst/>
              <a:rect l="l" t="t" r="r" b="b"/>
              <a:pathLst>
                <a:path w="5772" h="556" extrusionOk="0">
                  <a:moveTo>
                    <a:pt x="340" y="0"/>
                  </a:moveTo>
                  <a:cubicBezTo>
                    <a:pt x="0" y="31"/>
                    <a:pt x="0" y="525"/>
                    <a:pt x="340" y="556"/>
                  </a:cubicBezTo>
                  <a:lnTo>
                    <a:pt x="5432" y="556"/>
                  </a:lnTo>
                  <a:cubicBezTo>
                    <a:pt x="5771" y="525"/>
                    <a:pt x="5771" y="31"/>
                    <a:pt x="5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99"/>
            <p:cNvSpPr/>
            <p:nvPr/>
          </p:nvSpPr>
          <p:spPr>
            <a:xfrm>
              <a:off x="4194675" y="4457050"/>
              <a:ext cx="104200" cy="13900"/>
            </a:xfrm>
            <a:custGeom>
              <a:avLst/>
              <a:gdLst/>
              <a:ahLst/>
              <a:cxnLst/>
              <a:rect l="l" t="t" r="r" b="b"/>
              <a:pathLst>
                <a:path w="4168" h="556" extrusionOk="0">
                  <a:moveTo>
                    <a:pt x="371" y="0"/>
                  </a:moveTo>
                  <a:cubicBezTo>
                    <a:pt x="1" y="0"/>
                    <a:pt x="1" y="556"/>
                    <a:pt x="371" y="556"/>
                  </a:cubicBezTo>
                  <a:lnTo>
                    <a:pt x="3797" y="556"/>
                  </a:lnTo>
                  <a:cubicBezTo>
                    <a:pt x="4167" y="556"/>
                    <a:pt x="4167" y="0"/>
                    <a:pt x="3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99"/>
            <p:cNvSpPr/>
            <p:nvPr/>
          </p:nvSpPr>
          <p:spPr>
            <a:xfrm>
              <a:off x="4195450" y="4371400"/>
              <a:ext cx="102650" cy="14700"/>
            </a:xfrm>
            <a:custGeom>
              <a:avLst/>
              <a:gdLst/>
              <a:ahLst/>
              <a:cxnLst/>
              <a:rect l="l" t="t" r="r" b="b"/>
              <a:pathLst>
                <a:path w="4106" h="588" extrusionOk="0">
                  <a:moveTo>
                    <a:pt x="340" y="1"/>
                  </a:moveTo>
                  <a:cubicBezTo>
                    <a:pt x="1" y="63"/>
                    <a:pt x="1" y="525"/>
                    <a:pt x="340" y="587"/>
                  </a:cubicBezTo>
                  <a:lnTo>
                    <a:pt x="3766" y="587"/>
                  </a:lnTo>
                  <a:cubicBezTo>
                    <a:pt x="4105" y="525"/>
                    <a:pt x="4105" y="63"/>
                    <a:pt x="3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99"/>
            <p:cNvSpPr/>
            <p:nvPr/>
          </p:nvSpPr>
          <p:spPr>
            <a:xfrm>
              <a:off x="4099925" y="4171500"/>
              <a:ext cx="18400" cy="13400"/>
            </a:xfrm>
            <a:custGeom>
              <a:avLst/>
              <a:gdLst/>
              <a:ahLst/>
              <a:cxnLst/>
              <a:rect l="l" t="t" r="r" b="b"/>
              <a:pathLst>
                <a:path w="736" h="536" extrusionOk="0">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0" name="Google Shape;15490;p99"/>
          <p:cNvGrpSpPr/>
          <p:nvPr/>
        </p:nvGrpSpPr>
        <p:grpSpPr>
          <a:xfrm>
            <a:off x="6958266" y="2960971"/>
            <a:ext cx="362650" cy="312500"/>
            <a:chOff x="3247225" y="4197050"/>
            <a:chExt cx="362650" cy="312500"/>
          </a:xfrm>
        </p:grpSpPr>
        <p:sp>
          <p:nvSpPr>
            <p:cNvPr id="15491" name="Google Shape;15491;p99"/>
            <p:cNvSpPr/>
            <p:nvPr/>
          </p:nvSpPr>
          <p:spPr>
            <a:xfrm>
              <a:off x="3357550" y="4282575"/>
              <a:ext cx="57125" cy="56450"/>
            </a:xfrm>
            <a:custGeom>
              <a:avLst/>
              <a:gdLst/>
              <a:ahLst/>
              <a:cxnLst/>
              <a:rect l="l" t="t" r="r" b="b"/>
              <a:pathLst>
                <a:path w="2285" h="2258" extrusionOk="0">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99"/>
            <p:cNvSpPr/>
            <p:nvPr/>
          </p:nvSpPr>
          <p:spPr>
            <a:xfrm>
              <a:off x="3441650" y="4282675"/>
              <a:ext cx="59425" cy="13925"/>
            </a:xfrm>
            <a:custGeom>
              <a:avLst/>
              <a:gdLst/>
              <a:ahLst/>
              <a:cxnLst/>
              <a:rect l="l" t="t" r="r" b="b"/>
              <a:pathLst>
                <a:path w="2377" h="557" extrusionOk="0">
                  <a:moveTo>
                    <a:pt x="340" y="1"/>
                  </a:moveTo>
                  <a:cubicBezTo>
                    <a:pt x="1" y="32"/>
                    <a:pt x="1" y="525"/>
                    <a:pt x="340" y="556"/>
                  </a:cubicBezTo>
                  <a:lnTo>
                    <a:pt x="2037" y="556"/>
                  </a:lnTo>
                  <a:cubicBezTo>
                    <a:pt x="2377" y="525"/>
                    <a:pt x="2377" y="32"/>
                    <a:pt x="2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99"/>
            <p:cNvSpPr/>
            <p:nvPr/>
          </p:nvSpPr>
          <p:spPr>
            <a:xfrm>
              <a:off x="3441650" y="4325125"/>
              <a:ext cx="59425" cy="13900"/>
            </a:xfrm>
            <a:custGeom>
              <a:avLst/>
              <a:gdLst/>
              <a:ahLst/>
              <a:cxnLst/>
              <a:rect l="l" t="t" r="r" b="b"/>
              <a:pathLst>
                <a:path w="2377" h="556" extrusionOk="0">
                  <a:moveTo>
                    <a:pt x="340" y="0"/>
                  </a:moveTo>
                  <a:cubicBezTo>
                    <a:pt x="1" y="31"/>
                    <a:pt x="1" y="525"/>
                    <a:pt x="340" y="556"/>
                  </a:cubicBezTo>
                  <a:lnTo>
                    <a:pt x="2037" y="556"/>
                  </a:lnTo>
                  <a:cubicBezTo>
                    <a:pt x="2377" y="525"/>
                    <a:pt x="2377" y="31"/>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99"/>
            <p:cNvSpPr/>
            <p:nvPr/>
          </p:nvSpPr>
          <p:spPr>
            <a:xfrm>
              <a:off x="3355225" y="4367550"/>
              <a:ext cx="146625" cy="13900"/>
            </a:xfrm>
            <a:custGeom>
              <a:avLst/>
              <a:gdLst/>
              <a:ahLst/>
              <a:cxnLst/>
              <a:rect l="l" t="t" r="r" b="b"/>
              <a:pathLst>
                <a:path w="5865" h="556" extrusionOk="0">
                  <a:moveTo>
                    <a:pt x="371" y="0"/>
                  </a:moveTo>
                  <a:cubicBezTo>
                    <a:pt x="1" y="0"/>
                    <a:pt x="1" y="556"/>
                    <a:pt x="371" y="556"/>
                  </a:cubicBezTo>
                  <a:lnTo>
                    <a:pt x="5494" y="556"/>
                  </a:lnTo>
                  <a:cubicBezTo>
                    <a:pt x="5865" y="556"/>
                    <a:pt x="5865" y="0"/>
                    <a:pt x="5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99"/>
            <p:cNvSpPr/>
            <p:nvPr/>
          </p:nvSpPr>
          <p:spPr>
            <a:xfrm>
              <a:off x="3419275" y="4495425"/>
              <a:ext cx="19325" cy="14125"/>
            </a:xfrm>
            <a:custGeom>
              <a:avLst/>
              <a:gdLst/>
              <a:ahLst/>
              <a:cxnLst/>
              <a:rect l="l" t="t" r="r" b="b"/>
              <a:pathLst>
                <a:path w="773" h="565" extrusionOk="0">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99"/>
            <p:cNvSpPr/>
            <p:nvPr/>
          </p:nvSpPr>
          <p:spPr>
            <a:xfrm>
              <a:off x="3247225" y="4197050"/>
              <a:ext cx="362650" cy="311825"/>
            </a:xfrm>
            <a:custGeom>
              <a:avLst/>
              <a:gdLst/>
              <a:ahLst/>
              <a:cxnLst/>
              <a:rect l="l" t="t" r="r" b="b"/>
              <a:pathLst>
                <a:path w="14506" h="12473" extrusionOk="0">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7" name="Google Shape;15497;p99"/>
          <p:cNvGrpSpPr/>
          <p:nvPr/>
        </p:nvGrpSpPr>
        <p:grpSpPr>
          <a:xfrm>
            <a:off x="7728272" y="2935508"/>
            <a:ext cx="366525" cy="363425"/>
            <a:chOff x="2491100" y="4171575"/>
            <a:chExt cx="366525" cy="363425"/>
          </a:xfrm>
        </p:grpSpPr>
        <p:sp>
          <p:nvSpPr>
            <p:cNvPr id="15498" name="Google Shape;15498;p99"/>
            <p:cNvSpPr/>
            <p:nvPr/>
          </p:nvSpPr>
          <p:spPr>
            <a:xfrm>
              <a:off x="2636150" y="4303500"/>
              <a:ext cx="66375" cy="57025"/>
            </a:xfrm>
            <a:custGeom>
              <a:avLst/>
              <a:gdLst/>
              <a:ahLst/>
              <a:cxnLst/>
              <a:rect l="l" t="t" r="r" b="b"/>
              <a:pathLst>
                <a:path w="2655" h="2281" extrusionOk="0">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99"/>
            <p:cNvSpPr/>
            <p:nvPr/>
          </p:nvSpPr>
          <p:spPr>
            <a:xfrm>
              <a:off x="2491100" y="4171575"/>
              <a:ext cx="366525" cy="363425"/>
            </a:xfrm>
            <a:custGeom>
              <a:avLst/>
              <a:gdLst/>
              <a:ahLst/>
              <a:cxnLst/>
              <a:rect l="l" t="t" r="r" b="b"/>
              <a:pathLst>
                <a:path w="14661" h="14537" extrusionOk="0">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99"/>
            <p:cNvSpPr/>
            <p:nvPr/>
          </p:nvSpPr>
          <p:spPr>
            <a:xfrm>
              <a:off x="2518100" y="4431600"/>
              <a:ext cx="81575" cy="77975"/>
            </a:xfrm>
            <a:custGeom>
              <a:avLst/>
              <a:gdLst/>
              <a:ahLst/>
              <a:cxnLst/>
              <a:rect l="l" t="t" r="r" b="b"/>
              <a:pathLst>
                <a:path w="3263" h="3119" extrusionOk="0">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99"/>
            <p:cNvSpPr/>
            <p:nvPr/>
          </p:nvSpPr>
          <p:spPr>
            <a:xfrm>
              <a:off x="2752650" y="4431000"/>
              <a:ext cx="77950" cy="78550"/>
            </a:xfrm>
            <a:custGeom>
              <a:avLst/>
              <a:gdLst/>
              <a:ahLst/>
              <a:cxnLst/>
              <a:rect l="l" t="t" r="r" b="b"/>
              <a:pathLst>
                <a:path w="3118" h="3142" extrusionOk="0">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99"/>
            <p:cNvSpPr/>
            <p:nvPr/>
          </p:nvSpPr>
          <p:spPr>
            <a:xfrm>
              <a:off x="2518100" y="4197700"/>
              <a:ext cx="81575" cy="78050"/>
            </a:xfrm>
            <a:custGeom>
              <a:avLst/>
              <a:gdLst/>
              <a:ahLst/>
              <a:cxnLst/>
              <a:rect l="l" t="t" r="r" b="b"/>
              <a:pathLst>
                <a:path w="3263" h="3122" extrusionOk="0">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99"/>
            <p:cNvSpPr/>
            <p:nvPr/>
          </p:nvSpPr>
          <p:spPr>
            <a:xfrm>
              <a:off x="2749050" y="4197000"/>
              <a:ext cx="81550" cy="78750"/>
            </a:xfrm>
            <a:custGeom>
              <a:avLst/>
              <a:gdLst/>
              <a:ahLst/>
              <a:cxnLst/>
              <a:rect l="l" t="t" r="r" b="b"/>
              <a:pathLst>
                <a:path w="3262" h="3150" extrusionOk="0">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99"/>
            <p:cNvSpPr/>
            <p:nvPr/>
          </p:nvSpPr>
          <p:spPr>
            <a:xfrm>
              <a:off x="2763075" y="4429500"/>
              <a:ext cx="16625" cy="13875"/>
            </a:xfrm>
            <a:custGeom>
              <a:avLst/>
              <a:gdLst/>
              <a:ahLst/>
              <a:cxnLst/>
              <a:rect l="l" t="t" r="r" b="b"/>
              <a:pathLst>
                <a:path w="665" h="555" extrusionOk="0">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5" name="Google Shape;15505;p99"/>
          <p:cNvGrpSpPr/>
          <p:nvPr/>
        </p:nvGrpSpPr>
        <p:grpSpPr>
          <a:xfrm>
            <a:off x="7729822" y="3454994"/>
            <a:ext cx="363425" cy="363225"/>
            <a:chOff x="1734225" y="4171575"/>
            <a:chExt cx="363425" cy="363225"/>
          </a:xfrm>
        </p:grpSpPr>
        <p:sp>
          <p:nvSpPr>
            <p:cNvPr id="15506" name="Google Shape;15506;p99"/>
            <p:cNvSpPr/>
            <p:nvPr/>
          </p:nvSpPr>
          <p:spPr>
            <a:xfrm>
              <a:off x="1753500" y="4341325"/>
              <a:ext cx="37725" cy="23000"/>
            </a:xfrm>
            <a:custGeom>
              <a:avLst/>
              <a:gdLst/>
              <a:ahLst/>
              <a:cxnLst/>
              <a:rect l="l" t="t" r="r" b="b"/>
              <a:pathLst>
                <a:path w="1509" h="920" extrusionOk="0">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99"/>
            <p:cNvSpPr/>
            <p:nvPr/>
          </p:nvSpPr>
          <p:spPr>
            <a:xfrm>
              <a:off x="2040725" y="4206325"/>
              <a:ext cx="38925" cy="22875"/>
            </a:xfrm>
            <a:custGeom>
              <a:avLst/>
              <a:gdLst/>
              <a:ahLst/>
              <a:cxnLst/>
              <a:rect l="l" t="t" r="r" b="b"/>
              <a:pathLst>
                <a:path w="1557" h="915" extrusionOk="0">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99"/>
            <p:cNvSpPr/>
            <p:nvPr/>
          </p:nvSpPr>
          <p:spPr>
            <a:xfrm>
              <a:off x="1750425" y="4205875"/>
              <a:ext cx="40025" cy="23325"/>
            </a:xfrm>
            <a:custGeom>
              <a:avLst/>
              <a:gdLst/>
              <a:ahLst/>
              <a:cxnLst/>
              <a:rect l="l" t="t" r="r" b="b"/>
              <a:pathLst>
                <a:path w="1601" h="933" extrusionOk="0">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99"/>
            <p:cNvSpPr/>
            <p:nvPr/>
          </p:nvSpPr>
          <p:spPr>
            <a:xfrm>
              <a:off x="2041400" y="4340800"/>
              <a:ext cx="36950" cy="23500"/>
            </a:xfrm>
            <a:custGeom>
              <a:avLst/>
              <a:gdLst/>
              <a:ahLst/>
              <a:cxnLst/>
              <a:rect l="l" t="t" r="r" b="b"/>
              <a:pathLst>
                <a:path w="1478" h="940" extrusionOk="0">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99"/>
            <p:cNvSpPr/>
            <p:nvPr/>
          </p:nvSpPr>
          <p:spPr>
            <a:xfrm>
              <a:off x="1734225" y="4278050"/>
              <a:ext cx="39375" cy="13925"/>
            </a:xfrm>
            <a:custGeom>
              <a:avLst/>
              <a:gdLst/>
              <a:ahLst/>
              <a:cxnLst/>
              <a:rect l="l" t="t" r="r" b="b"/>
              <a:pathLst>
                <a:path w="1575" h="557" extrusionOk="0">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99"/>
            <p:cNvSpPr/>
            <p:nvPr/>
          </p:nvSpPr>
          <p:spPr>
            <a:xfrm>
              <a:off x="2057500" y="4278050"/>
              <a:ext cx="40150" cy="13925"/>
            </a:xfrm>
            <a:custGeom>
              <a:avLst/>
              <a:gdLst/>
              <a:ahLst/>
              <a:cxnLst/>
              <a:rect l="l" t="t" r="r" b="b"/>
              <a:pathLst>
                <a:path w="1606" h="557" extrusionOk="0">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99"/>
            <p:cNvSpPr/>
            <p:nvPr/>
          </p:nvSpPr>
          <p:spPr>
            <a:xfrm>
              <a:off x="1906275" y="4171575"/>
              <a:ext cx="17000" cy="14425"/>
            </a:xfrm>
            <a:custGeom>
              <a:avLst/>
              <a:gdLst/>
              <a:ahLst/>
              <a:cxnLst/>
              <a:rect l="l" t="t" r="r" b="b"/>
              <a:pathLst>
                <a:path w="680" h="577" extrusionOk="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99"/>
            <p:cNvSpPr/>
            <p:nvPr/>
          </p:nvSpPr>
          <p:spPr>
            <a:xfrm>
              <a:off x="1772800" y="4175600"/>
              <a:ext cx="286275" cy="359200"/>
            </a:xfrm>
            <a:custGeom>
              <a:avLst/>
              <a:gdLst/>
              <a:ahLst/>
              <a:cxnLst/>
              <a:rect l="l" t="t" r="r" b="b"/>
              <a:pathLst>
                <a:path w="11451" h="14368" extrusionOk="0">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4" name="Google Shape;15514;p99"/>
          <p:cNvGrpSpPr/>
          <p:nvPr/>
        </p:nvGrpSpPr>
        <p:grpSpPr>
          <a:xfrm>
            <a:off x="6230447" y="3480306"/>
            <a:ext cx="363400" cy="312600"/>
            <a:chOff x="975800" y="4197050"/>
            <a:chExt cx="363400" cy="312600"/>
          </a:xfrm>
        </p:grpSpPr>
        <p:sp>
          <p:nvSpPr>
            <p:cNvPr id="15515" name="Google Shape;15515;p99"/>
            <p:cNvSpPr/>
            <p:nvPr/>
          </p:nvSpPr>
          <p:spPr>
            <a:xfrm>
              <a:off x="1169450" y="4282575"/>
              <a:ext cx="16225" cy="13925"/>
            </a:xfrm>
            <a:custGeom>
              <a:avLst/>
              <a:gdLst/>
              <a:ahLst/>
              <a:cxnLst/>
              <a:rect l="l" t="t" r="r" b="b"/>
              <a:pathLst>
                <a:path w="649" h="557" extrusionOk="0">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99"/>
            <p:cNvSpPr/>
            <p:nvPr/>
          </p:nvSpPr>
          <p:spPr>
            <a:xfrm>
              <a:off x="1169450" y="4325125"/>
              <a:ext cx="16225" cy="13825"/>
            </a:xfrm>
            <a:custGeom>
              <a:avLst/>
              <a:gdLst/>
              <a:ahLst/>
              <a:cxnLst/>
              <a:rect l="l" t="t" r="r" b="b"/>
              <a:pathLst>
                <a:path w="649" h="553" extrusionOk="0">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99"/>
            <p:cNvSpPr/>
            <p:nvPr/>
          </p:nvSpPr>
          <p:spPr>
            <a:xfrm>
              <a:off x="1169450" y="4367550"/>
              <a:ext cx="16225" cy="14075"/>
            </a:xfrm>
            <a:custGeom>
              <a:avLst/>
              <a:gdLst/>
              <a:ahLst/>
              <a:cxnLst/>
              <a:rect l="l" t="t" r="r" b="b"/>
              <a:pathLst>
                <a:path w="649" h="563" extrusionOk="0">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99"/>
            <p:cNvSpPr/>
            <p:nvPr/>
          </p:nvSpPr>
          <p:spPr>
            <a:xfrm>
              <a:off x="1021300" y="4282675"/>
              <a:ext cx="187525" cy="184425"/>
            </a:xfrm>
            <a:custGeom>
              <a:avLst/>
              <a:gdLst/>
              <a:ahLst/>
              <a:cxnLst/>
              <a:rect l="l" t="t" r="r" b="b"/>
              <a:pathLst>
                <a:path w="7501" h="7377" extrusionOk="0">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99"/>
            <p:cNvSpPr/>
            <p:nvPr/>
          </p:nvSpPr>
          <p:spPr>
            <a:xfrm>
              <a:off x="1212650" y="4282675"/>
              <a:ext cx="84900" cy="13925"/>
            </a:xfrm>
            <a:custGeom>
              <a:avLst/>
              <a:gdLst/>
              <a:ahLst/>
              <a:cxnLst/>
              <a:rect l="l" t="t" r="r" b="b"/>
              <a:pathLst>
                <a:path w="3396" h="557" extrusionOk="0">
                  <a:moveTo>
                    <a:pt x="340" y="1"/>
                  </a:moveTo>
                  <a:cubicBezTo>
                    <a:pt x="1" y="32"/>
                    <a:pt x="1" y="525"/>
                    <a:pt x="340" y="556"/>
                  </a:cubicBezTo>
                  <a:lnTo>
                    <a:pt x="3056" y="556"/>
                  </a:lnTo>
                  <a:cubicBezTo>
                    <a:pt x="3395" y="525"/>
                    <a:pt x="3395" y="32"/>
                    <a:pt x="3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99"/>
            <p:cNvSpPr/>
            <p:nvPr/>
          </p:nvSpPr>
          <p:spPr>
            <a:xfrm>
              <a:off x="1212650" y="4325125"/>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99"/>
            <p:cNvSpPr/>
            <p:nvPr/>
          </p:nvSpPr>
          <p:spPr>
            <a:xfrm>
              <a:off x="1211875" y="4367550"/>
              <a:ext cx="87225" cy="13900"/>
            </a:xfrm>
            <a:custGeom>
              <a:avLst/>
              <a:gdLst/>
              <a:ahLst/>
              <a:cxnLst/>
              <a:rect l="l" t="t" r="r" b="b"/>
              <a:pathLst>
                <a:path w="3489" h="556" extrusionOk="0">
                  <a:moveTo>
                    <a:pt x="371" y="0"/>
                  </a:moveTo>
                  <a:cubicBezTo>
                    <a:pt x="1" y="0"/>
                    <a:pt x="1" y="556"/>
                    <a:pt x="371" y="556"/>
                  </a:cubicBezTo>
                  <a:lnTo>
                    <a:pt x="3087" y="556"/>
                  </a:lnTo>
                  <a:cubicBezTo>
                    <a:pt x="3488" y="556"/>
                    <a:pt x="3488" y="0"/>
                    <a:pt x="3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99"/>
            <p:cNvSpPr/>
            <p:nvPr/>
          </p:nvSpPr>
          <p:spPr>
            <a:xfrm>
              <a:off x="1147850" y="4494850"/>
              <a:ext cx="17000" cy="14600"/>
            </a:xfrm>
            <a:custGeom>
              <a:avLst/>
              <a:gdLst/>
              <a:ahLst/>
              <a:cxnLst/>
              <a:rect l="l" t="t" r="r" b="b"/>
              <a:pathLst>
                <a:path w="680" h="584" extrusionOk="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99"/>
            <p:cNvSpPr/>
            <p:nvPr/>
          </p:nvSpPr>
          <p:spPr>
            <a:xfrm>
              <a:off x="975800" y="4197050"/>
              <a:ext cx="363400" cy="312600"/>
            </a:xfrm>
            <a:custGeom>
              <a:avLst/>
              <a:gdLst/>
              <a:ahLst/>
              <a:cxnLst/>
              <a:rect l="l" t="t" r="r" b="b"/>
              <a:pathLst>
                <a:path w="14536" h="12504" extrusionOk="0">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4" name="Google Shape;15524;p99"/>
          <p:cNvGrpSpPr/>
          <p:nvPr/>
        </p:nvGrpSpPr>
        <p:grpSpPr>
          <a:xfrm>
            <a:off x="5502491" y="3454606"/>
            <a:ext cx="290125" cy="364000"/>
            <a:chOff x="5523275" y="3601800"/>
            <a:chExt cx="290125" cy="364000"/>
          </a:xfrm>
        </p:grpSpPr>
        <p:sp>
          <p:nvSpPr>
            <p:cNvPr id="15525" name="Google Shape;15525;p99"/>
            <p:cNvSpPr/>
            <p:nvPr/>
          </p:nvSpPr>
          <p:spPr>
            <a:xfrm>
              <a:off x="5670650" y="3951525"/>
              <a:ext cx="16225" cy="14275"/>
            </a:xfrm>
            <a:custGeom>
              <a:avLst/>
              <a:gdLst/>
              <a:ahLst/>
              <a:cxnLst/>
              <a:rect l="l" t="t" r="r" b="b"/>
              <a:pathLst>
                <a:path w="649" h="571" extrusionOk="0">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99"/>
            <p:cNvSpPr/>
            <p:nvPr/>
          </p:nvSpPr>
          <p:spPr>
            <a:xfrm>
              <a:off x="5523275" y="3601800"/>
              <a:ext cx="290125" cy="360100"/>
            </a:xfrm>
            <a:custGeom>
              <a:avLst/>
              <a:gdLst/>
              <a:ahLst/>
              <a:cxnLst/>
              <a:rect l="l" t="t" r="r" b="b"/>
              <a:pathLst>
                <a:path w="11605" h="14404" extrusionOk="0">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7" name="Google Shape;15527;p99"/>
          <p:cNvGrpSpPr/>
          <p:nvPr/>
        </p:nvGrpSpPr>
        <p:grpSpPr>
          <a:xfrm>
            <a:off x="6957878" y="3480344"/>
            <a:ext cx="363425" cy="312525"/>
            <a:chOff x="7724500" y="1950300"/>
            <a:chExt cx="363425" cy="312525"/>
          </a:xfrm>
        </p:grpSpPr>
        <p:sp>
          <p:nvSpPr>
            <p:cNvPr id="15528" name="Google Shape;15528;p99"/>
            <p:cNvSpPr/>
            <p:nvPr/>
          </p:nvSpPr>
          <p:spPr>
            <a:xfrm>
              <a:off x="7766950" y="2035950"/>
              <a:ext cx="278550" cy="77950"/>
            </a:xfrm>
            <a:custGeom>
              <a:avLst/>
              <a:gdLst/>
              <a:ahLst/>
              <a:cxnLst/>
              <a:rect l="l" t="t" r="r" b="b"/>
              <a:pathLst>
                <a:path w="11142" h="3118" extrusionOk="0">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99"/>
            <p:cNvSpPr/>
            <p:nvPr/>
          </p:nvSpPr>
          <p:spPr>
            <a:xfrm>
              <a:off x="7766950" y="2141650"/>
              <a:ext cx="125000" cy="78725"/>
            </a:xfrm>
            <a:custGeom>
              <a:avLst/>
              <a:gdLst/>
              <a:ahLst/>
              <a:cxnLst/>
              <a:rect l="l" t="t" r="r" b="b"/>
              <a:pathLst>
                <a:path w="5000" h="3149" extrusionOk="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99"/>
            <p:cNvSpPr/>
            <p:nvPr/>
          </p:nvSpPr>
          <p:spPr>
            <a:xfrm>
              <a:off x="7920475" y="2141650"/>
              <a:ext cx="125025" cy="78725"/>
            </a:xfrm>
            <a:custGeom>
              <a:avLst/>
              <a:gdLst/>
              <a:ahLst/>
              <a:cxnLst/>
              <a:rect l="l" t="t" r="r" b="b"/>
              <a:pathLst>
                <a:path w="5001" h="3149" extrusionOk="0">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99"/>
            <p:cNvSpPr/>
            <p:nvPr/>
          </p:nvSpPr>
          <p:spPr>
            <a:xfrm>
              <a:off x="7896550" y="2248700"/>
              <a:ext cx="19325" cy="14100"/>
            </a:xfrm>
            <a:custGeom>
              <a:avLst/>
              <a:gdLst/>
              <a:ahLst/>
              <a:cxnLst/>
              <a:rect l="l" t="t" r="r" b="b"/>
              <a:pathLst>
                <a:path w="773" h="564" extrusionOk="0">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99"/>
            <p:cNvSpPr/>
            <p:nvPr/>
          </p:nvSpPr>
          <p:spPr>
            <a:xfrm>
              <a:off x="7724500" y="1950300"/>
              <a:ext cx="363425" cy="312525"/>
            </a:xfrm>
            <a:custGeom>
              <a:avLst/>
              <a:gdLst/>
              <a:ahLst/>
              <a:cxnLst/>
              <a:rect l="l" t="t" r="r" b="b"/>
              <a:pathLst>
                <a:path w="14537" h="12501" extrusionOk="0">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3" name="Google Shape;15533;p99"/>
          <p:cNvGrpSpPr/>
          <p:nvPr/>
        </p:nvGrpSpPr>
        <p:grpSpPr>
          <a:xfrm>
            <a:off x="4771941" y="3454069"/>
            <a:ext cx="324075" cy="365075"/>
            <a:chOff x="4775650" y="3601675"/>
            <a:chExt cx="324075" cy="365075"/>
          </a:xfrm>
        </p:grpSpPr>
        <p:sp>
          <p:nvSpPr>
            <p:cNvPr id="15534" name="Google Shape;15534;p99"/>
            <p:cNvSpPr/>
            <p:nvPr/>
          </p:nvSpPr>
          <p:spPr>
            <a:xfrm>
              <a:off x="4900125" y="3687825"/>
              <a:ext cx="66900" cy="56975"/>
            </a:xfrm>
            <a:custGeom>
              <a:avLst/>
              <a:gdLst/>
              <a:ahLst/>
              <a:cxnLst/>
              <a:rect l="l" t="t" r="r" b="b"/>
              <a:pathLst>
                <a:path w="2676" h="2279" extrusionOk="0">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99"/>
            <p:cNvSpPr/>
            <p:nvPr/>
          </p:nvSpPr>
          <p:spPr>
            <a:xfrm>
              <a:off x="4835075" y="3645375"/>
              <a:ext cx="216825" cy="184525"/>
            </a:xfrm>
            <a:custGeom>
              <a:avLst/>
              <a:gdLst/>
              <a:ahLst/>
              <a:cxnLst/>
              <a:rect l="l" t="t" r="r" b="b"/>
              <a:pathLst>
                <a:path w="8673" h="7381" extrusionOk="0">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99"/>
            <p:cNvSpPr/>
            <p:nvPr/>
          </p:nvSpPr>
          <p:spPr>
            <a:xfrm>
              <a:off x="4775650" y="3601675"/>
              <a:ext cx="324075" cy="361750"/>
            </a:xfrm>
            <a:custGeom>
              <a:avLst/>
              <a:gdLst/>
              <a:ahLst/>
              <a:cxnLst/>
              <a:rect l="l" t="t" r="r" b="b"/>
              <a:pathLst>
                <a:path w="12963" h="14470" extrusionOk="0">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99"/>
            <p:cNvSpPr/>
            <p:nvPr/>
          </p:nvSpPr>
          <p:spPr>
            <a:xfrm>
              <a:off x="4921100" y="3952275"/>
              <a:ext cx="15450" cy="14475"/>
            </a:xfrm>
            <a:custGeom>
              <a:avLst/>
              <a:gdLst/>
              <a:ahLst/>
              <a:cxnLst/>
              <a:rect l="l" t="t" r="r" b="b"/>
              <a:pathLst>
                <a:path w="618" h="579" extrusionOk="0">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8" name="Google Shape;15538;p99"/>
          <p:cNvGrpSpPr/>
          <p:nvPr/>
        </p:nvGrpSpPr>
        <p:grpSpPr>
          <a:xfrm>
            <a:off x="3991016" y="3480319"/>
            <a:ext cx="364175" cy="312575"/>
            <a:chOff x="6979200" y="1950250"/>
            <a:chExt cx="364175" cy="312575"/>
          </a:xfrm>
        </p:grpSpPr>
        <p:sp>
          <p:nvSpPr>
            <p:cNvPr id="15539" name="Google Shape;15539;p99"/>
            <p:cNvSpPr/>
            <p:nvPr/>
          </p:nvSpPr>
          <p:spPr>
            <a:xfrm>
              <a:off x="7249225" y="2205675"/>
              <a:ext cx="17000" cy="13825"/>
            </a:xfrm>
            <a:custGeom>
              <a:avLst/>
              <a:gdLst/>
              <a:ahLst/>
              <a:cxnLst/>
              <a:rect l="l" t="t" r="r" b="b"/>
              <a:pathLst>
                <a:path w="680" h="553" extrusionOk="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99"/>
            <p:cNvSpPr/>
            <p:nvPr/>
          </p:nvSpPr>
          <p:spPr>
            <a:xfrm>
              <a:off x="7053475" y="2205625"/>
              <a:ext cx="16775" cy="13875"/>
            </a:xfrm>
            <a:custGeom>
              <a:avLst/>
              <a:gdLst/>
              <a:ahLst/>
              <a:cxnLst/>
              <a:rect l="l" t="t" r="r" b="b"/>
              <a:pathLst>
                <a:path w="671" h="555" extrusionOk="0">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99"/>
            <p:cNvSpPr/>
            <p:nvPr/>
          </p:nvSpPr>
          <p:spPr>
            <a:xfrm>
              <a:off x="7034750" y="1992725"/>
              <a:ext cx="57100" cy="13925"/>
            </a:xfrm>
            <a:custGeom>
              <a:avLst/>
              <a:gdLst/>
              <a:ahLst/>
              <a:cxnLst/>
              <a:rect l="l" t="t" r="r" b="b"/>
              <a:pathLst>
                <a:path w="2284" h="557" extrusionOk="0">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99"/>
            <p:cNvSpPr/>
            <p:nvPr/>
          </p:nvSpPr>
          <p:spPr>
            <a:xfrm>
              <a:off x="7230725" y="1992725"/>
              <a:ext cx="56350" cy="13925"/>
            </a:xfrm>
            <a:custGeom>
              <a:avLst/>
              <a:gdLst/>
              <a:ahLst/>
              <a:cxnLst/>
              <a:rect l="l" t="t" r="r" b="b"/>
              <a:pathLst>
                <a:path w="2254" h="557" extrusionOk="0">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99"/>
            <p:cNvSpPr/>
            <p:nvPr/>
          </p:nvSpPr>
          <p:spPr>
            <a:xfrm>
              <a:off x="7023175" y="2063725"/>
              <a:ext cx="79675" cy="99250"/>
            </a:xfrm>
            <a:custGeom>
              <a:avLst/>
              <a:gdLst/>
              <a:ahLst/>
              <a:cxnLst/>
              <a:rect l="l" t="t" r="r" b="b"/>
              <a:pathLst>
                <a:path w="3187" h="3970" extrusionOk="0">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99"/>
            <p:cNvSpPr/>
            <p:nvPr/>
          </p:nvSpPr>
          <p:spPr>
            <a:xfrm>
              <a:off x="7219925" y="2063725"/>
              <a:ext cx="77950" cy="98775"/>
            </a:xfrm>
            <a:custGeom>
              <a:avLst/>
              <a:gdLst/>
              <a:ahLst/>
              <a:cxnLst/>
              <a:rect l="l" t="t" r="r" b="b"/>
              <a:pathLst>
                <a:path w="3118" h="3951" extrusionOk="0">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99"/>
            <p:cNvSpPr/>
            <p:nvPr/>
          </p:nvSpPr>
          <p:spPr>
            <a:xfrm>
              <a:off x="7053250" y="2248125"/>
              <a:ext cx="17000" cy="14050"/>
            </a:xfrm>
            <a:custGeom>
              <a:avLst/>
              <a:gdLst/>
              <a:ahLst/>
              <a:cxnLst/>
              <a:rect l="l" t="t" r="r" b="b"/>
              <a:pathLst>
                <a:path w="680" h="562" extrusionOk="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99"/>
            <p:cNvSpPr/>
            <p:nvPr/>
          </p:nvSpPr>
          <p:spPr>
            <a:xfrm>
              <a:off x="7250775" y="2247975"/>
              <a:ext cx="15875" cy="14025"/>
            </a:xfrm>
            <a:custGeom>
              <a:avLst/>
              <a:gdLst/>
              <a:ahLst/>
              <a:cxnLst/>
              <a:rect l="l" t="t" r="r" b="b"/>
              <a:pathLst>
                <a:path w="635" h="561" extrusionOk="0">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99"/>
            <p:cNvSpPr/>
            <p:nvPr/>
          </p:nvSpPr>
          <p:spPr>
            <a:xfrm>
              <a:off x="6979200" y="1950250"/>
              <a:ext cx="167450" cy="312575"/>
            </a:xfrm>
            <a:custGeom>
              <a:avLst/>
              <a:gdLst/>
              <a:ahLst/>
              <a:cxnLst/>
              <a:rect l="l" t="t" r="r" b="b"/>
              <a:pathLst>
                <a:path w="6698" h="12503" extrusionOk="0">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99"/>
            <p:cNvSpPr/>
            <p:nvPr/>
          </p:nvSpPr>
          <p:spPr>
            <a:xfrm>
              <a:off x="7175175" y="1950300"/>
              <a:ext cx="168200" cy="312525"/>
            </a:xfrm>
            <a:custGeom>
              <a:avLst/>
              <a:gdLst/>
              <a:ahLst/>
              <a:cxnLst/>
              <a:rect l="l" t="t" r="r" b="b"/>
              <a:pathLst>
                <a:path w="6728" h="12501" extrusionOk="0">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9" name="Google Shape;15549;p99"/>
          <p:cNvGrpSpPr/>
          <p:nvPr/>
        </p:nvGrpSpPr>
        <p:grpSpPr>
          <a:xfrm>
            <a:off x="3234453" y="3454519"/>
            <a:ext cx="371900" cy="364175"/>
            <a:chOff x="6242375" y="1924850"/>
            <a:chExt cx="371900" cy="364175"/>
          </a:xfrm>
        </p:grpSpPr>
        <p:sp>
          <p:nvSpPr>
            <p:cNvPr id="15550" name="Google Shape;15550;p99"/>
            <p:cNvSpPr/>
            <p:nvPr/>
          </p:nvSpPr>
          <p:spPr>
            <a:xfrm>
              <a:off x="6395900" y="2056675"/>
              <a:ext cx="66375" cy="57225"/>
            </a:xfrm>
            <a:custGeom>
              <a:avLst/>
              <a:gdLst/>
              <a:ahLst/>
              <a:cxnLst/>
              <a:rect l="l" t="t" r="r" b="b"/>
              <a:pathLst>
                <a:path w="2655" h="2289" extrusionOk="0">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99"/>
            <p:cNvSpPr/>
            <p:nvPr/>
          </p:nvSpPr>
          <p:spPr>
            <a:xfrm>
              <a:off x="6242375" y="1924850"/>
              <a:ext cx="371900" cy="364175"/>
            </a:xfrm>
            <a:custGeom>
              <a:avLst/>
              <a:gdLst/>
              <a:ahLst/>
              <a:cxnLst/>
              <a:rect l="l" t="t" r="r" b="b"/>
              <a:pathLst>
                <a:path w="14876" h="14567" extrusionOk="0">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99"/>
            <p:cNvSpPr/>
            <p:nvPr/>
          </p:nvSpPr>
          <p:spPr>
            <a:xfrm>
              <a:off x="6415375" y="2274300"/>
              <a:ext cx="16050" cy="13875"/>
            </a:xfrm>
            <a:custGeom>
              <a:avLst/>
              <a:gdLst/>
              <a:ahLst/>
              <a:cxnLst/>
              <a:rect l="l" t="t" r="r" b="b"/>
              <a:pathLst>
                <a:path w="642" h="555" extrusionOk="0">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3" name="Google Shape;15553;p99"/>
          <p:cNvGrpSpPr/>
          <p:nvPr/>
        </p:nvGrpSpPr>
        <p:grpSpPr>
          <a:xfrm>
            <a:off x="2458353" y="3454906"/>
            <a:ext cx="363425" cy="363400"/>
            <a:chOff x="5497050" y="1924850"/>
            <a:chExt cx="363425" cy="363400"/>
          </a:xfrm>
        </p:grpSpPr>
        <p:sp>
          <p:nvSpPr>
            <p:cNvPr id="15554" name="Google Shape;15554;p99"/>
            <p:cNvSpPr/>
            <p:nvPr/>
          </p:nvSpPr>
          <p:spPr>
            <a:xfrm>
              <a:off x="5605075" y="2009700"/>
              <a:ext cx="17000" cy="14600"/>
            </a:xfrm>
            <a:custGeom>
              <a:avLst/>
              <a:gdLst/>
              <a:ahLst/>
              <a:cxnLst/>
              <a:rect l="l" t="t" r="r" b="b"/>
              <a:pathLst>
                <a:path w="680" h="584" extrusionOk="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99"/>
            <p:cNvSpPr/>
            <p:nvPr/>
          </p:nvSpPr>
          <p:spPr>
            <a:xfrm>
              <a:off x="5605075" y="2052925"/>
              <a:ext cx="17000" cy="14050"/>
            </a:xfrm>
            <a:custGeom>
              <a:avLst/>
              <a:gdLst/>
              <a:ahLst/>
              <a:cxnLst/>
              <a:rect l="l" t="t" r="r" b="b"/>
              <a:pathLst>
                <a:path w="680" h="562" extrusionOk="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99"/>
            <p:cNvSpPr/>
            <p:nvPr/>
          </p:nvSpPr>
          <p:spPr>
            <a:xfrm>
              <a:off x="5605075" y="2095350"/>
              <a:ext cx="17000" cy="14075"/>
            </a:xfrm>
            <a:custGeom>
              <a:avLst/>
              <a:gdLst/>
              <a:ahLst/>
              <a:cxnLst/>
              <a:rect l="l" t="t" r="r" b="b"/>
              <a:pathLst>
                <a:path w="680" h="563" extrusionOk="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99"/>
            <p:cNvSpPr/>
            <p:nvPr/>
          </p:nvSpPr>
          <p:spPr>
            <a:xfrm>
              <a:off x="5605075" y="2137775"/>
              <a:ext cx="17000" cy="14075"/>
            </a:xfrm>
            <a:custGeom>
              <a:avLst/>
              <a:gdLst/>
              <a:ahLst/>
              <a:cxnLst/>
              <a:rect l="l" t="t" r="r" b="b"/>
              <a:pathLst>
                <a:path w="680" h="563" extrusionOk="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99"/>
            <p:cNvSpPr/>
            <p:nvPr/>
          </p:nvSpPr>
          <p:spPr>
            <a:xfrm>
              <a:off x="5497050" y="1924850"/>
              <a:ext cx="363425" cy="363400"/>
            </a:xfrm>
            <a:custGeom>
              <a:avLst/>
              <a:gdLst/>
              <a:ahLst/>
              <a:cxnLst/>
              <a:rect l="l" t="t" r="r" b="b"/>
              <a:pathLst>
                <a:path w="14537" h="14536" extrusionOk="0">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99"/>
            <p:cNvSpPr/>
            <p:nvPr/>
          </p:nvSpPr>
          <p:spPr>
            <a:xfrm>
              <a:off x="5646975" y="2009675"/>
              <a:ext cx="106000" cy="14750"/>
            </a:xfrm>
            <a:custGeom>
              <a:avLst/>
              <a:gdLst/>
              <a:ahLst/>
              <a:cxnLst/>
              <a:rect l="l" t="t" r="r" b="b"/>
              <a:pathLst>
                <a:path w="4240" h="590" extrusionOk="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99"/>
            <p:cNvSpPr/>
            <p:nvPr/>
          </p:nvSpPr>
          <p:spPr>
            <a:xfrm>
              <a:off x="5646975" y="2052800"/>
              <a:ext cx="106000" cy="14050"/>
            </a:xfrm>
            <a:custGeom>
              <a:avLst/>
              <a:gdLst/>
              <a:ahLst/>
              <a:cxnLst/>
              <a:rect l="l" t="t" r="r" b="b"/>
              <a:pathLst>
                <a:path w="4240" h="562" extrusionOk="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99"/>
            <p:cNvSpPr/>
            <p:nvPr/>
          </p:nvSpPr>
          <p:spPr>
            <a:xfrm>
              <a:off x="5647175" y="2095250"/>
              <a:ext cx="105600" cy="14100"/>
            </a:xfrm>
            <a:custGeom>
              <a:avLst/>
              <a:gdLst/>
              <a:ahLst/>
              <a:cxnLst/>
              <a:rect l="l" t="t" r="r" b="b"/>
              <a:pathLst>
                <a:path w="4224" h="564" extrusionOk="0">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99"/>
            <p:cNvSpPr/>
            <p:nvPr/>
          </p:nvSpPr>
          <p:spPr>
            <a:xfrm>
              <a:off x="5647175" y="2137675"/>
              <a:ext cx="102975" cy="14125"/>
            </a:xfrm>
            <a:custGeom>
              <a:avLst/>
              <a:gdLst/>
              <a:ahLst/>
              <a:cxnLst/>
              <a:rect l="l" t="t" r="r" b="b"/>
              <a:pathLst>
                <a:path w="4119" h="565" extrusionOk="0">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99"/>
            <p:cNvSpPr/>
            <p:nvPr/>
          </p:nvSpPr>
          <p:spPr>
            <a:xfrm>
              <a:off x="5669100" y="2180225"/>
              <a:ext cx="17550" cy="14250"/>
            </a:xfrm>
            <a:custGeom>
              <a:avLst/>
              <a:gdLst/>
              <a:ahLst/>
              <a:cxnLst/>
              <a:rect l="l" t="t" r="r" b="b"/>
              <a:pathLst>
                <a:path w="702" h="570" extrusionOk="0">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4" name="Google Shape;15564;p99"/>
          <p:cNvGrpSpPr/>
          <p:nvPr/>
        </p:nvGrpSpPr>
        <p:grpSpPr>
          <a:xfrm>
            <a:off x="1695578" y="3454981"/>
            <a:ext cx="404625" cy="363250"/>
            <a:chOff x="4736000" y="1924850"/>
            <a:chExt cx="404625" cy="363250"/>
          </a:xfrm>
        </p:grpSpPr>
        <p:sp>
          <p:nvSpPr>
            <p:cNvPr id="15565" name="Google Shape;15565;p99"/>
            <p:cNvSpPr/>
            <p:nvPr/>
          </p:nvSpPr>
          <p:spPr>
            <a:xfrm>
              <a:off x="4852050" y="1967200"/>
              <a:ext cx="216050" cy="185275"/>
            </a:xfrm>
            <a:custGeom>
              <a:avLst/>
              <a:gdLst/>
              <a:ahLst/>
              <a:cxnLst/>
              <a:rect l="l" t="t" r="r" b="b"/>
              <a:pathLst>
                <a:path w="8642" h="7411" extrusionOk="0">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99"/>
            <p:cNvSpPr/>
            <p:nvPr/>
          </p:nvSpPr>
          <p:spPr>
            <a:xfrm>
              <a:off x="5062675" y="2134700"/>
              <a:ext cx="16225" cy="14575"/>
            </a:xfrm>
            <a:custGeom>
              <a:avLst/>
              <a:gdLst/>
              <a:ahLst/>
              <a:cxnLst/>
              <a:rect l="l" t="t" r="r" b="b"/>
              <a:pathLst>
                <a:path w="649" h="583" extrusionOk="0">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99"/>
            <p:cNvSpPr/>
            <p:nvPr/>
          </p:nvSpPr>
          <p:spPr>
            <a:xfrm>
              <a:off x="4736000" y="1924850"/>
              <a:ext cx="404625" cy="363250"/>
            </a:xfrm>
            <a:custGeom>
              <a:avLst/>
              <a:gdLst/>
              <a:ahLst/>
              <a:cxnLst/>
              <a:rect l="l" t="t" r="r" b="b"/>
              <a:pathLst>
                <a:path w="16185" h="14530" extrusionOk="0">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8" name="Google Shape;15568;p99"/>
          <p:cNvGrpSpPr/>
          <p:nvPr/>
        </p:nvGrpSpPr>
        <p:grpSpPr>
          <a:xfrm>
            <a:off x="1100116" y="3454644"/>
            <a:ext cx="270075" cy="363925"/>
            <a:chOff x="4043450" y="3602175"/>
            <a:chExt cx="270075" cy="363925"/>
          </a:xfrm>
        </p:grpSpPr>
        <p:sp>
          <p:nvSpPr>
            <p:cNvPr id="15569" name="Google Shape;15569;p99"/>
            <p:cNvSpPr/>
            <p:nvPr/>
          </p:nvSpPr>
          <p:spPr>
            <a:xfrm>
              <a:off x="4078950" y="3646150"/>
              <a:ext cx="25475" cy="21100"/>
            </a:xfrm>
            <a:custGeom>
              <a:avLst/>
              <a:gdLst/>
              <a:ahLst/>
              <a:cxnLst/>
              <a:rect l="l" t="t" r="r" b="b"/>
              <a:pathLst>
                <a:path w="1019" h="844" extrusionOk="0">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99"/>
            <p:cNvSpPr/>
            <p:nvPr/>
          </p:nvSpPr>
          <p:spPr>
            <a:xfrm>
              <a:off x="4083575" y="3692450"/>
              <a:ext cx="17000" cy="14075"/>
            </a:xfrm>
            <a:custGeom>
              <a:avLst/>
              <a:gdLst/>
              <a:ahLst/>
              <a:cxnLst/>
              <a:rect l="l" t="t" r="r" b="b"/>
              <a:pathLst>
                <a:path w="680" h="563" extrusionOk="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99"/>
            <p:cNvSpPr/>
            <p:nvPr/>
          </p:nvSpPr>
          <p:spPr>
            <a:xfrm>
              <a:off x="4086675" y="3734100"/>
              <a:ext cx="184425" cy="184425"/>
            </a:xfrm>
            <a:custGeom>
              <a:avLst/>
              <a:gdLst/>
              <a:ahLst/>
              <a:cxnLst/>
              <a:rect l="l" t="t" r="r" b="b"/>
              <a:pathLst>
                <a:path w="7377" h="7377" extrusionOk="0">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99"/>
            <p:cNvSpPr/>
            <p:nvPr/>
          </p:nvSpPr>
          <p:spPr>
            <a:xfrm>
              <a:off x="4125475" y="3691650"/>
              <a:ext cx="85175" cy="14725"/>
            </a:xfrm>
            <a:custGeom>
              <a:avLst/>
              <a:gdLst/>
              <a:ahLst/>
              <a:cxnLst/>
              <a:rect l="l" t="t" r="r" b="b"/>
              <a:pathLst>
                <a:path w="3407" h="589" extrusionOk="0">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99"/>
            <p:cNvSpPr/>
            <p:nvPr/>
          </p:nvSpPr>
          <p:spPr>
            <a:xfrm>
              <a:off x="4129100" y="3649250"/>
              <a:ext cx="77950" cy="14675"/>
            </a:xfrm>
            <a:custGeom>
              <a:avLst/>
              <a:gdLst/>
              <a:ahLst/>
              <a:cxnLst/>
              <a:rect l="l" t="t" r="r" b="b"/>
              <a:pathLst>
                <a:path w="3118" h="587" extrusionOk="0">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99"/>
            <p:cNvSpPr/>
            <p:nvPr/>
          </p:nvSpPr>
          <p:spPr>
            <a:xfrm>
              <a:off x="4171525" y="3951675"/>
              <a:ext cx="17000" cy="14425"/>
            </a:xfrm>
            <a:custGeom>
              <a:avLst/>
              <a:gdLst/>
              <a:ahLst/>
              <a:cxnLst/>
              <a:rect l="l" t="t" r="r" b="b"/>
              <a:pathLst>
                <a:path w="680" h="577" extrusionOk="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99"/>
            <p:cNvSpPr/>
            <p:nvPr/>
          </p:nvSpPr>
          <p:spPr>
            <a:xfrm>
              <a:off x="4043450" y="3602175"/>
              <a:ext cx="270075" cy="363425"/>
            </a:xfrm>
            <a:custGeom>
              <a:avLst/>
              <a:gdLst/>
              <a:ahLst/>
              <a:cxnLst/>
              <a:rect l="l" t="t" r="r" b="b"/>
              <a:pathLst>
                <a:path w="10803" h="14537" extrusionOk="0">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6" name="Google Shape;15576;p99"/>
          <p:cNvGrpSpPr/>
          <p:nvPr/>
        </p:nvGrpSpPr>
        <p:grpSpPr>
          <a:xfrm>
            <a:off x="1053453" y="4013725"/>
            <a:ext cx="363400" cy="237175"/>
            <a:chOff x="3997175" y="1988000"/>
            <a:chExt cx="363400" cy="237175"/>
          </a:xfrm>
        </p:grpSpPr>
        <p:sp>
          <p:nvSpPr>
            <p:cNvPr id="15577" name="Google Shape;15577;p99"/>
            <p:cNvSpPr/>
            <p:nvPr/>
          </p:nvSpPr>
          <p:spPr>
            <a:xfrm>
              <a:off x="4254100" y="1988100"/>
              <a:ext cx="17000" cy="14425"/>
            </a:xfrm>
            <a:custGeom>
              <a:avLst/>
              <a:gdLst/>
              <a:ahLst/>
              <a:cxnLst/>
              <a:rect l="l" t="t" r="r" b="b"/>
              <a:pathLst>
                <a:path w="680" h="577" extrusionOk="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99"/>
            <p:cNvSpPr/>
            <p:nvPr/>
          </p:nvSpPr>
          <p:spPr>
            <a:xfrm>
              <a:off x="3997175" y="1988000"/>
              <a:ext cx="363400" cy="237175"/>
            </a:xfrm>
            <a:custGeom>
              <a:avLst/>
              <a:gdLst/>
              <a:ahLst/>
              <a:cxnLst/>
              <a:rect l="l" t="t" r="r" b="b"/>
              <a:pathLst>
                <a:path w="14536" h="9487" extrusionOk="0">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9" name="Google Shape;15579;p99"/>
          <p:cNvGrpSpPr/>
          <p:nvPr/>
        </p:nvGrpSpPr>
        <p:grpSpPr>
          <a:xfrm>
            <a:off x="1730841" y="3950600"/>
            <a:ext cx="334100" cy="363425"/>
            <a:chOff x="6994625" y="3052825"/>
            <a:chExt cx="334100" cy="363425"/>
          </a:xfrm>
        </p:grpSpPr>
        <p:sp>
          <p:nvSpPr>
            <p:cNvPr id="15580" name="Google Shape;15580;p99"/>
            <p:cNvSpPr/>
            <p:nvPr/>
          </p:nvSpPr>
          <p:spPr>
            <a:xfrm>
              <a:off x="6994625" y="3052825"/>
              <a:ext cx="334100" cy="363425"/>
            </a:xfrm>
            <a:custGeom>
              <a:avLst/>
              <a:gdLst/>
              <a:ahLst/>
              <a:cxnLst/>
              <a:rect l="l" t="t" r="r" b="b"/>
              <a:pathLst>
                <a:path w="13364" h="14537" extrusionOk="0">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99"/>
            <p:cNvSpPr/>
            <p:nvPr/>
          </p:nvSpPr>
          <p:spPr>
            <a:xfrm>
              <a:off x="7206800" y="3184775"/>
              <a:ext cx="78725" cy="13900"/>
            </a:xfrm>
            <a:custGeom>
              <a:avLst/>
              <a:gdLst/>
              <a:ahLst/>
              <a:cxnLst/>
              <a:rect l="l" t="t" r="r" b="b"/>
              <a:pathLst>
                <a:path w="3149" h="556" extrusionOk="0">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99"/>
            <p:cNvSpPr/>
            <p:nvPr/>
          </p:nvSpPr>
          <p:spPr>
            <a:xfrm>
              <a:off x="7226850" y="3227200"/>
              <a:ext cx="59450" cy="14700"/>
            </a:xfrm>
            <a:custGeom>
              <a:avLst/>
              <a:gdLst/>
              <a:ahLst/>
              <a:cxnLst/>
              <a:rect l="l" t="t" r="r" b="b"/>
              <a:pathLst>
                <a:path w="2378" h="588" extrusionOk="0">
                  <a:moveTo>
                    <a:pt x="340" y="1"/>
                  </a:moveTo>
                  <a:cubicBezTo>
                    <a:pt x="1" y="62"/>
                    <a:pt x="1" y="525"/>
                    <a:pt x="340" y="587"/>
                  </a:cubicBezTo>
                  <a:lnTo>
                    <a:pt x="2038" y="587"/>
                  </a:lnTo>
                  <a:cubicBezTo>
                    <a:pt x="2377" y="525"/>
                    <a:pt x="2377" y="62"/>
                    <a:pt x="20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99"/>
            <p:cNvSpPr/>
            <p:nvPr/>
          </p:nvSpPr>
          <p:spPr>
            <a:xfrm>
              <a:off x="7226850" y="3269650"/>
              <a:ext cx="59450" cy="14675"/>
            </a:xfrm>
            <a:custGeom>
              <a:avLst/>
              <a:gdLst/>
              <a:ahLst/>
              <a:cxnLst/>
              <a:rect l="l" t="t" r="r" b="b"/>
              <a:pathLst>
                <a:path w="2378" h="587" extrusionOk="0">
                  <a:moveTo>
                    <a:pt x="340" y="0"/>
                  </a:moveTo>
                  <a:cubicBezTo>
                    <a:pt x="1" y="62"/>
                    <a:pt x="1" y="525"/>
                    <a:pt x="340" y="587"/>
                  </a:cubicBezTo>
                  <a:lnTo>
                    <a:pt x="2038" y="587"/>
                  </a:lnTo>
                  <a:cubicBezTo>
                    <a:pt x="2377" y="525"/>
                    <a:pt x="2377" y="62"/>
                    <a:pt x="2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99"/>
            <p:cNvSpPr/>
            <p:nvPr/>
          </p:nvSpPr>
          <p:spPr>
            <a:xfrm>
              <a:off x="7226850" y="3312850"/>
              <a:ext cx="59450" cy="13900"/>
            </a:xfrm>
            <a:custGeom>
              <a:avLst/>
              <a:gdLst/>
              <a:ahLst/>
              <a:cxnLst/>
              <a:rect l="l" t="t" r="r" b="b"/>
              <a:pathLst>
                <a:path w="2378" h="556" extrusionOk="0">
                  <a:moveTo>
                    <a:pt x="340" y="0"/>
                  </a:moveTo>
                  <a:cubicBezTo>
                    <a:pt x="1" y="31"/>
                    <a:pt x="1" y="525"/>
                    <a:pt x="340" y="556"/>
                  </a:cubicBezTo>
                  <a:lnTo>
                    <a:pt x="2038" y="556"/>
                  </a:lnTo>
                  <a:cubicBezTo>
                    <a:pt x="2377" y="525"/>
                    <a:pt x="2377" y="31"/>
                    <a:pt x="2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99"/>
            <p:cNvSpPr/>
            <p:nvPr/>
          </p:nvSpPr>
          <p:spPr>
            <a:xfrm>
              <a:off x="7204150" y="3355175"/>
              <a:ext cx="82150" cy="14125"/>
            </a:xfrm>
            <a:custGeom>
              <a:avLst/>
              <a:gdLst/>
              <a:ahLst/>
              <a:cxnLst/>
              <a:rect l="l" t="t" r="r" b="b"/>
              <a:pathLst>
                <a:path w="3286" h="565" extrusionOk="0">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99"/>
            <p:cNvSpPr/>
            <p:nvPr/>
          </p:nvSpPr>
          <p:spPr>
            <a:xfrm>
              <a:off x="7077350" y="3402300"/>
              <a:ext cx="16050" cy="13875"/>
            </a:xfrm>
            <a:custGeom>
              <a:avLst/>
              <a:gdLst/>
              <a:ahLst/>
              <a:cxnLst/>
              <a:rect l="l" t="t" r="r" b="b"/>
              <a:pathLst>
                <a:path w="642" h="555" extrusionOk="0">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7" name="Google Shape;15587;p99"/>
          <p:cNvGrpSpPr/>
          <p:nvPr/>
        </p:nvGrpSpPr>
        <p:grpSpPr>
          <a:xfrm>
            <a:off x="2505041" y="3950988"/>
            <a:ext cx="270050" cy="362650"/>
            <a:chOff x="3293525" y="3602950"/>
            <a:chExt cx="270050" cy="362650"/>
          </a:xfrm>
        </p:grpSpPr>
        <p:sp>
          <p:nvSpPr>
            <p:cNvPr id="15588" name="Google Shape;15588;p99"/>
            <p:cNvSpPr/>
            <p:nvPr/>
          </p:nvSpPr>
          <p:spPr>
            <a:xfrm>
              <a:off x="3293525" y="3602950"/>
              <a:ext cx="270050" cy="362650"/>
            </a:xfrm>
            <a:custGeom>
              <a:avLst/>
              <a:gdLst/>
              <a:ahLst/>
              <a:cxnLst/>
              <a:rect l="l" t="t" r="r" b="b"/>
              <a:pathLst>
                <a:path w="10802" h="14506" extrusionOk="0">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99"/>
            <p:cNvSpPr/>
            <p:nvPr/>
          </p:nvSpPr>
          <p:spPr>
            <a:xfrm>
              <a:off x="3335950" y="3645375"/>
              <a:ext cx="184425" cy="274500"/>
            </a:xfrm>
            <a:custGeom>
              <a:avLst/>
              <a:gdLst/>
              <a:ahLst/>
              <a:cxnLst/>
              <a:rect l="l" t="t" r="r" b="b"/>
              <a:pathLst>
                <a:path w="7377" h="10980" extrusionOk="0">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99"/>
            <p:cNvSpPr/>
            <p:nvPr/>
          </p:nvSpPr>
          <p:spPr>
            <a:xfrm>
              <a:off x="3418500" y="3777325"/>
              <a:ext cx="17000" cy="14075"/>
            </a:xfrm>
            <a:custGeom>
              <a:avLst/>
              <a:gdLst/>
              <a:ahLst/>
              <a:cxnLst/>
              <a:rect l="l" t="t" r="r" b="b"/>
              <a:pathLst>
                <a:path w="680" h="563" extrusionOk="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1" name="Google Shape;15591;p99"/>
          <p:cNvGrpSpPr/>
          <p:nvPr/>
        </p:nvGrpSpPr>
        <p:grpSpPr>
          <a:xfrm>
            <a:off x="3235578" y="3949825"/>
            <a:ext cx="369650" cy="364975"/>
            <a:chOff x="3243825" y="1923675"/>
            <a:chExt cx="369650" cy="364975"/>
          </a:xfrm>
        </p:grpSpPr>
        <p:sp>
          <p:nvSpPr>
            <p:cNvPr id="15592" name="Google Shape;15592;p99"/>
            <p:cNvSpPr/>
            <p:nvPr/>
          </p:nvSpPr>
          <p:spPr>
            <a:xfrm>
              <a:off x="3548900" y="1969575"/>
              <a:ext cx="17000" cy="14075"/>
            </a:xfrm>
            <a:custGeom>
              <a:avLst/>
              <a:gdLst/>
              <a:ahLst/>
              <a:cxnLst/>
              <a:rect l="l" t="t" r="r" b="b"/>
              <a:pathLst>
                <a:path w="680" h="563" extrusionOk="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99"/>
            <p:cNvSpPr/>
            <p:nvPr/>
          </p:nvSpPr>
          <p:spPr>
            <a:xfrm>
              <a:off x="3548900" y="2229600"/>
              <a:ext cx="17000" cy="13825"/>
            </a:xfrm>
            <a:custGeom>
              <a:avLst/>
              <a:gdLst/>
              <a:ahLst/>
              <a:cxnLst/>
              <a:rect l="l" t="t" r="r" b="b"/>
              <a:pathLst>
                <a:path w="680" h="553" extrusionOk="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99"/>
            <p:cNvSpPr/>
            <p:nvPr/>
          </p:nvSpPr>
          <p:spPr>
            <a:xfrm>
              <a:off x="3418500" y="2099200"/>
              <a:ext cx="17000" cy="14575"/>
            </a:xfrm>
            <a:custGeom>
              <a:avLst/>
              <a:gdLst/>
              <a:ahLst/>
              <a:cxnLst/>
              <a:rect l="l" t="t" r="r" b="b"/>
              <a:pathLst>
                <a:path w="680" h="583" extrusionOk="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99"/>
            <p:cNvSpPr/>
            <p:nvPr/>
          </p:nvSpPr>
          <p:spPr>
            <a:xfrm>
              <a:off x="3288875" y="1969575"/>
              <a:ext cx="17000" cy="14075"/>
            </a:xfrm>
            <a:custGeom>
              <a:avLst/>
              <a:gdLst/>
              <a:ahLst/>
              <a:cxnLst/>
              <a:rect l="l" t="t" r="r" b="b"/>
              <a:pathLst>
                <a:path w="680" h="563" extrusionOk="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99"/>
            <p:cNvSpPr/>
            <p:nvPr/>
          </p:nvSpPr>
          <p:spPr>
            <a:xfrm>
              <a:off x="3288875" y="2229600"/>
              <a:ext cx="17000" cy="13825"/>
            </a:xfrm>
            <a:custGeom>
              <a:avLst/>
              <a:gdLst/>
              <a:ahLst/>
              <a:cxnLst/>
              <a:rect l="l" t="t" r="r" b="b"/>
              <a:pathLst>
                <a:path w="680" h="553" extrusionOk="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99"/>
            <p:cNvSpPr/>
            <p:nvPr/>
          </p:nvSpPr>
          <p:spPr>
            <a:xfrm>
              <a:off x="3243825" y="1923675"/>
              <a:ext cx="369650" cy="364975"/>
            </a:xfrm>
            <a:custGeom>
              <a:avLst/>
              <a:gdLst/>
              <a:ahLst/>
              <a:cxnLst/>
              <a:rect l="l" t="t" r="r" b="b"/>
              <a:pathLst>
                <a:path w="14786" h="14599" extrusionOk="0">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99"/>
            <p:cNvSpPr/>
            <p:nvPr/>
          </p:nvSpPr>
          <p:spPr>
            <a:xfrm>
              <a:off x="3445425" y="2184475"/>
              <a:ext cx="20175" cy="14875"/>
            </a:xfrm>
            <a:custGeom>
              <a:avLst/>
              <a:gdLst/>
              <a:ahLst/>
              <a:cxnLst/>
              <a:rect l="l" t="t" r="r" b="b"/>
              <a:pathLst>
                <a:path w="807" h="595" extrusionOk="0">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99"/>
            <p:cNvSpPr/>
            <p:nvPr/>
          </p:nvSpPr>
          <p:spPr>
            <a:xfrm>
              <a:off x="3335950" y="2014325"/>
              <a:ext cx="185200" cy="184525"/>
            </a:xfrm>
            <a:custGeom>
              <a:avLst/>
              <a:gdLst/>
              <a:ahLst/>
              <a:cxnLst/>
              <a:rect l="l" t="t" r="r" b="b"/>
              <a:pathLst>
                <a:path w="7408" h="7381" extrusionOk="0">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0" name="Google Shape;15600;p99"/>
          <p:cNvGrpSpPr/>
          <p:nvPr/>
        </p:nvGrpSpPr>
        <p:grpSpPr>
          <a:xfrm>
            <a:off x="4009278" y="3950125"/>
            <a:ext cx="327650" cy="364375"/>
            <a:chOff x="992000" y="3602375"/>
            <a:chExt cx="327650" cy="364375"/>
          </a:xfrm>
        </p:grpSpPr>
        <p:sp>
          <p:nvSpPr>
            <p:cNvPr id="15601" name="Google Shape;15601;p99"/>
            <p:cNvSpPr/>
            <p:nvPr/>
          </p:nvSpPr>
          <p:spPr>
            <a:xfrm>
              <a:off x="992000" y="3602375"/>
              <a:ext cx="327650" cy="359200"/>
            </a:xfrm>
            <a:custGeom>
              <a:avLst/>
              <a:gdLst/>
              <a:ahLst/>
              <a:cxnLst/>
              <a:rect l="l" t="t" r="r" b="b"/>
              <a:pathLst>
                <a:path w="13106" h="14368" extrusionOk="0">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99"/>
            <p:cNvSpPr/>
            <p:nvPr/>
          </p:nvSpPr>
          <p:spPr>
            <a:xfrm>
              <a:off x="1192200" y="3952275"/>
              <a:ext cx="15450" cy="14475"/>
            </a:xfrm>
            <a:custGeom>
              <a:avLst/>
              <a:gdLst/>
              <a:ahLst/>
              <a:cxnLst/>
              <a:rect l="l" t="t" r="r" b="b"/>
              <a:pathLst>
                <a:path w="618" h="579" extrusionOk="0">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3" name="Google Shape;15603;p99"/>
          <p:cNvGrpSpPr/>
          <p:nvPr/>
        </p:nvGrpSpPr>
        <p:grpSpPr>
          <a:xfrm>
            <a:off x="4752266" y="3976013"/>
            <a:ext cx="363425" cy="312600"/>
            <a:chOff x="2492650" y="1950300"/>
            <a:chExt cx="363425" cy="312600"/>
          </a:xfrm>
        </p:grpSpPr>
        <p:sp>
          <p:nvSpPr>
            <p:cNvPr id="15604" name="Google Shape;15604;p99"/>
            <p:cNvSpPr/>
            <p:nvPr/>
          </p:nvSpPr>
          <p:spPr>
            <a:xfrm>
              <a:off x="2646175" y="2099575"/>
              <a:ext cx="66400" cy="56750"/>
            </a:xfrm>
            <a:custGeom>
              <a:avLst/>
              <a:gdLst/>
              <a:ahLst/>
              <a:cxnLst/>
              <a:rect l="l" t="t" r="r" b="b"/>
              <a:pathLst>
                <a:path w="2656" h="2270" extrusionOk="0">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99"/>
            <p:cNvSpPr/>
            <p:nvPr/>
          </p:nvSpPr>
          <p:spPr>
            <a:xfrm>
              <a:off x="2582150" y="2056000"/>
              <a:ext cx="185200" cy="142750"/>
            </a:xfrm>
            <a:custGeom>
              <a:avLst/>
              <a:gdLst/>
              <a:ahLst/>
              <a:cxnLst/>
              <a:rect l="l" t="t" r="r" b="b"/>
              <a:pathLst>
                <a:path w="7408" h="5710" extrusionOk="0">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99"/>
            <p:cNvSpPr/>
            <p:nvPr/>
          </p:nvSpPr>
          <p:spPr>
            <a:xfrm>
              <a:off x="2539725" y="2035925"/>
              <a:ext cx="59950" cy="57125"/>
            </a:xfrm>
            <a:custGeom>
              <a:avLst/>
              <a:gdLst/>
              <a:ahLst/>
              <a:cxnLst/>
              <a:rect l="l" t="t" r="r" b="b"/>
              <a:pathLst>
                <a:path w="2398" h="2285" extrusionOk="0">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99"/>
            <p:cNvSpPr/>
            <p:nvPr/>
          </p:nvSpPr>
          <p:spPr>
            <a:xfrm>
              <a:off x="2749050" y="2035825"/>
              <a:ext cx="59950" cy="55875"/>
            </a:xfrm>
            <a:custGeom>
              <a:avLst/>
              <a:gdLst/>
              <a:ahLst/>
              <a:cxnLst/>
              <a:rect l="l" t="t" r="r" b="b"/>
              <a:pathLst>
                <a:path w="2398" h="2235" extrusionOk="0">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99"/>
            <p:cNvSpPr/>
            <p:nvPr/>
          </p:nvSpPr>
          <p:spPr>
            <a:xfrm>
              <a:off x="2749050" y="2163250"/>
              <a:ext cx="59950" cy="57150"/>
            </a:xfrm>
            <a:custGeom>
              <a:avLst/>
              <a:gdLst/>
              <a:ahLst/>
              <a:cxnLst/>
              <a:rect l="l" t="t" r="r" b="b"/>
              <a:pathLst>
                <a:path w="2398" h="2286" extrusionOk="0">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99"/>
            <p:cNvSpPr/>
            <p:nvPr/>
          </p:nvSpPr>
          <p:spPr>
            <a:xfrm>
              <a:off x="2539725" y="2163825"/>
              <a:ext cx="59950" cy="56575"/>
            </a:xfrm>
            <a:custGeom>
              <a:avLst/>
              <a:gdLst/>
              <a:ahLst/>
              <a:cxnLst/>
              <a:rect l="l" t="t" r="r" b="b"/>
              <a:pathLst>
                <a:path w="2398" h="2263" extrusionOk="0">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99"/>
            <p:cNvSpPr/>
            <p:nvPr/>
          </p:nvSpPr>
          <p:spPr>
            <a:xfrm>
              <a:off x="2664700" y="2248125"/>
              <a:ext cx="17000" cy="14550"/>
            </a:xfrm>
            <a:custGeom>
              <a:avLst/>
              <a:gdLst/>
              <a:ahLst/>
              <a:cxnLst/>
              <a:rect l="l" t="t" r="r" b="b"/>
              <a:pathLst>
                <a:path w="680" h="582" extrusionOk="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99"/>
            <p:cNvSpPr/>
            <p:nvPr/>
          </p:nvSpPr>
          <p:spPr>
            <a:xfrm>
              <a:off x="2492650" y="1950300"/>
              <a:ext cx="363425" cy="312600"/>
            </a:xfrm>
            <a:custGeom>
              <a:avLst/>
              <a:gdLst/>
              <a:ahLst/>
              <a:cxnLst/>
              <a:rect l="l" t="t" r="r" b="b"/>
              <a:pathLst>
                <a:path w="14537" h="12504" extrusionOk="0">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2" name="Google Shape;15612;p99"/>
          <p:cNvGrpSpPr/>
          <p:nvPr/>
        </p:nvGrpSpPr>
        <p:grpSpPr>
          <a:xfrm>
            <a:off x="5463741" y="3950175"/>
            <a:ext cx="367625" cy="364275"/>
            <a:chOff x="1732675" y="1924750"/>
            <a:chExt cx="367625" cy="364275"/>
          </a:xfrm>
        </p:grpSpPr>
        <p:sp>
          <p:nvSpPr>
            <p:cNvPr id="15613" name="Google Shape;15613;p99"/>
            <p:cNvSpPr/>
            <p:nvPr/>
          </p:nvSpPr>
          <p:spPr>
            <a:xfrm>
              <a:off x="1732675" y="1924750"/>
              <a:ext cx="367625" cy="364275"/>
            </a:xfrm>
            <a:custGeom>
              <a:avLst/>
              <a:gdLst/>
              <a:ahLst/>
              <a:cxnLst/>
              <a:rect l="l" t="t" r="r" b="b"/>
              <a:pathLst>
                <a:path w="14705" h="14571" extrusionOk="0">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99"/>
            <p:cNvSpPr/>
            <p:nvPr/>
          </p:nvSpPr>
          <p:spPr>
            <a:xfrm>
              <a:off x="1906275" y="1924850"/>
              <a:ext cx="17000" cy="14400"/>
            </a:xfrm>
            <a:custGeom>
              <a:avLst/>
              <a:gdLst/>
              <a:ahLst/>
              <a:cxnLst/>
              <a:rect l="l" t="t" r="r" b="b"/>
              <a:pathLst>
                <a:path w="680" h="576" extrusionOk="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5" name="Google Shape;15615;p99"/>
          <p:cNvGrpSpPr/>
          <p:nvPr/>
        </p:nvGrpSpPr>
        <p:grpSpPr>
          <a:xfrm>
            <a:off x="6256284" y="3950613"/>
            <a:ext cx="311725" cy="363400"/>
            <a:chOff x="7749975" y="3052825"/>
            <a:chExt cx="311725" cy="363400"/>
          </a:xfrm>
        </p:grpSpPr>
        <p:sp>
          <p:nvSpPr>
            <p:cNvPr id="15616" name="Google Shape;15616;p99"/>
            <p:cNvSpPr/>
            <p:nvPr/>
          </p:nvSpPr>
          <p:spPr>
            <a:xfrm>
              <a:off x="7868025" y="3295875"/>
              <a:ext cx="66375" cy="56550"/>
            </a:xfrm>
            <a:custGeom>
              <a:avLst/>
              <a:gdLst/>
              <a:ahLst/>
              <a:cxnLst/>
              <a:rect l="l" t="t" r="r" b="b"/>
              <a:pathLst>
                <a:path w="2655" h="2262" extrusionOk="0">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99"/>
            <p:cNvSpPr/>
            <p:nvPr/>
          </p:nvSpPr>
          <p:spPr>
            <a:xfrm>
              <a:off x="7749975" y="3052825"/>
              <a:ext cx="311725" cy="363400"/>
            </a:xfrm>
            <a:custGeom>
              <a:avLst/>
              <a:gdLst/>
              <a:ahLst/>
              <a:cxnLst/>
              <a:rect l="l" t="t" r="r" b="b"/>
              <a:pathLst>
                <a:path w="12469" h="14536" extrusionOk="0">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99"/>
            <p:cNvSpPr/>
            <p:nvPr/>
          </p:nvSpPr>
          <p:spPr>
            <a:xfrm>
              <a:off x="7814000" y="3184775"/>
              <a:ext cx="184425" cy="14675"/>
            </a:xfrm>
            <a:custGeom>
              <a:avLst/>
              <a:gdLst/>
              <a:ahLst/>
              <a:cxnLst/>
              <a:rect l="l" t="t" r="r" b="b"/>
              <a:pathLst>
                <a:path w="7377" h="587" extrusionOk="0">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99"/>
            <p:cNvSpPr/>
            <p:nvPr/>
          </p:nvSpPr>
          <p:spPr>
            <a:xfrm>
              <a:off x="7898875" y="3142175"/>
              <a:ext cx="17000" cy="14075"/>
            </a:xfrm>
            <a:custGeom>
              <a:avLst/>
              <a:gdLst/>
              <a:ahLst/>
              <a:cxnLst/>
              <a:rect l="l" t="t" r="r" b="b"/>
              <a:pathLst>
                <a:path w="680" h="563" extrusionOk="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99"/>
            <p:cNvSpPr/>
            <p:nvPr/>
          </p:nvSpPr>
          <p:spPr>
            <a:xfrm>
              <a:off x="7788800" y="3142300"/>
              <a:ext cx="92350" cy="14750"/>
            </a:xfrm>
            <a:custGeom>
              <a:avLst/>
              <a:gdLst/>
              <a:ahLst/>
              <a:cxnLst/>
              <a:rect l="l" t="t" r="r" b="b"/>
              <a:pathLst>
                <a:path w="3694" h="590" extrusionOk="0">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99"/>
            <p:cNvSpPr/>
            <p:nvPr/>
          </p:nvSpPr>
          <p:spPr>
            <a:xfrm>
              <a:off x="7927875" y="3142225"/>
              <a:ext cx="94800" cy="14125"/>
            </a:xfrm>
            <a:custGeom>
              <a:avLst/>
              <a:gdLst/>
              <a:ahLst/>
              <a:cxnLst/>
              <a:rect l="l" t="t" r="r" b="b"/>
              <a:pathLst>
                <a:path w="3792" h="565" extrusionOk="0">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2" name="Google Shape;15622;p99"/>
          <p:cNvGrpSpPr/>
          <p:nvPr/>
        </p:nvGrpSpPr>
        <p:grpSpPr>
          <a:xfrm>
            <a:off x="6954016" y="3950500"/>
            <a:ext cx="371150" cy="363625"/>
            <a:chOff x="7724500" y="3602750"/>
            <a:chExt cx="371150" cy="363625"/>
          </a:xfrm>
        </p:grpSpPr>
        <p:sp>
          <p:nvSpPr>
            <p:cNvPr id="15623" name="Google Shape;15623;p99"/>
            <p:cNvSpPr/>
            <p:nvPr/>
          </p:nvSpPr>
          <p:spPr>
            <a:xfrm>
              <a:off x="7724500" y="3602750"/>
              <a:ext cx="371150" cy="363625"/>
            </a:xfrm>
            <a:custGeom>
              <a:avLst/>
              <a:gdLst/>
              <a:ahLst/>
              <a:cxnLst/>
              <a:rect l="l" t="t" r="r" b="b"/>
              <a:pathLst>
                <a:path w="14846" h="14545" extrusionOk="0">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99"/>
            <p:cNvSpPr/>
            <p:nvPr/>
          </p:nvSpPr>
          <p:spPr>
            <a:xfrm>
              <a:off x="7897700" y="3897900"/>
              <a:ext cx="16625" cy="14175"/>
            </a:xfrm>
            <a:custGeom>
              <a:avLst/>
              <a:gdLst/>
              <a:ahLst/>
              <a:cxnLst/>
              <a:rect l="l" t="t" r="r" b="b"/>
              <a:pathLst>
                <a:path w="665" h="567" extrusionOk="0">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5" name="Google Shape;15625;p99"/>
          <p:cNvGrpSpPr/>
          <p:nvPr/>
        </p:nvGrpSpPr>
        <p:grpSpPr>
          <a:xfrm>
            <a:off x="7729834" y="3950975"/>
            <a:ext cx="363400" cy="362675"/>
            <a:chOff x="975800" y="1925575"/>
            <a:chExt cx="363400" cy="362675"/>
          </a:xfrm>
        </p:grpSpPr>
        <p:sp>
          <p:nvSpPr>
            <p:cNvPr id="15626" name="Google Shape;15626;p99"/>
            <p:cNvSpPr/>
            <p:nvPr/>
          </p:nvSpPr>
          <p:spPr>
            <a:xfrm>
              <a:off x="975800" y="1925575"/>
              <a:ext cx="363400" cy="362675"/>
            </a:xfrm>
            <a:custGeom>
              <a:avLst/>
              <a:gdLst/>
              <a:ahLst/>
              <a:cxnLst/>
              <a:rect l="l" t="t" r="r" b="b"/>
              <a:pathLst>
                <a:path w="14536" h="14507" extrusionOk="0">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99"/>
            <p:cNvSpPr/>
            <p:nvPr/>
          </p:nvSpPr>
          <p:spPr>
            <a:xfrm>
              <a:off x="1105400" y="1967275"/>
              <a:ext cx="82600" cy="14675"/>
            </a:xfrm>
            <a:custGeom>
              <a:avLst/>
              <a:gdLst/>
              <a:ahLst/>
              <a:cxnLst/>
              <a:rect l="l" t="t" r="r" b="b"/>
              <a:pathLst>
                <a:path w="3304" h="587" extrusionOk="0">
                  <a:moveTo>
                    <a:pt x="371" y="0"/>
                  </a:moveTo>
                  <a:cubicBezTo>
                    <a:pt x="1" y="0"/>
                    <a:pt x="1" y="587"/>
                    <a:pt x="371" y="587"/>
                  </a:cubicBezTo>
                  <a:lnTo>
                    <a:pt x="2933" y="587"/>
                  </a:lnTo>
                  <a:cubicBezTo>
                    <a:pt x="3303" y="587"/>
                    <a:pt x="3303" y="0"/>
                    <a:pt x="29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99"/>
            <p:cNvSpPr/>
            <p:nvPr/>
          </p:nvSpPr>
          <p:spPr>
            <a:xfrm>
              <a:off x="1104100" y="2009675"/>
              <a:ext cx="84425" cy="14750"/>
            </a:xfrm>
            <a:custGeom>
              <a:avLst/>
              <a:gdLst/>
              <a:ahLst/>
              <a:cxnLst/>
              <a:rect l="l" t="t" r="r" b="b"/>
              <a:pathLst>
                <a:path w="3377" h="590" extrusionOk="0">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99"/>
            <p:cNvSpPr/>
            <p:nvPr/>
          </p:nvSpPr>
          <p:spPr>
            <a:xfrm>
              <a:off x="1104125" y="2052800"/>
              <a:ext cx="84400" cy="14050"/>
            </a:xfrm>
            <a:custGeom>
              <a:avLst/>
              <a:gdLst/>
              <a:ahLst/>
              <a:cxnLst/>
              <a:rect l="l" t="t" r="r" b="b"/>
              <a:pathLst>
                <a:path w="3376" h="562" extrusionOk="0">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99"/>
            <p:cNvSpPr/>
            <p:nvPr/>
          </p:nvSpPr>
          <p:spPr>
            <a:xfrm>
              <a:off x="1147850" y="2180225"/>
              <a:ext cx="17000" cy="14400"/>
            </a:xfrm>
            <a:custGeom>
              <a:avLst/>
              <a:gdLst/>
              <a:ahLst/>
              <a:cxnLst/>
              <a:rect l="l" t="t" r="r" b="b"/>
              <a:pathLst>
                <a:path w="680" h="576" extrusionOk="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31" name="Google Shape;15631;p99"/>
          <p:cNvSpPr txBox="1"/>
          <p:nvPr/>
        </p:nvSpPr>
        <p:spPr>
          <a:xfrm>
            <a:off x="2760900" y="1188000"/>
            <a:ext cx="36222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Goals &amp; Results</a:t>
            </a:r>
            <a:endParaRPr sz="1600">
              <a:solidFill>
                <a:srgbClr val="FFFFFF"/>
              </a:solidFill>
            </a:endParaRPr>
          </a:p>
        </p:txBody>
      </p:sp>
      <p:sp>
        <p:nvSpPr>
          <p:cNvPr id="15632" name="Google Shape;15632;p9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15636"/>
        <p:cNvGrpSpPr/>
        <p:nvPr/>
      </p:nvGrpSpPr>
      <p:grpSpPr>
        <a:xfrm>
          <a:off x="0" y="0"/>
          <a:ext cx="0" cy="0"/>
          <a:chOff x="0" y="0"/>
          <a:chExt cx="0" cy="0"/>
        </a:xfrm>
      </p:grpSpPr>
      <p:sp>
        <p:nvSpPr>
          <p:cNvPr id="15637" name="Google Shape;15637;p100"/>
          <p:cNvSpPr/>
          <p:nvPr/>
        </p:nvSpPr>
        <p:spPr>
          <a:xfrm>
            <a:off x="1042814" y="1767791"/>
            <a:ext cx="362447" cy="354614"/>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38" name="Google Shape;15638;p100"/>
          <p:cNvGrpSpPr/>
          <p:nvPr/>
        </p:nvGrpSpPr>
        <p:grpSpPr>
          <a:xfrm>
            <a:off x="2541660" y="1767756"/>
            <a:ext cx="356737" cy="353239"/>
            <a:chOff x="3192838" y="1931233"/>
            <a:chExt cx="298300" cy="295375"/>
          </a:xfrm>
        </p:grpSpPr>
        <p:sp>
          <p:nvSpPr>
            <p:cNvPr id="15639" name="Google Shape;15639;p100"/>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100"/>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100"/>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100"/>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100"/>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100"/>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100"/>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100"/>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100"/>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100"/>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100"/>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100"/>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100"/>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100"/>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100"/>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100"/>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100"/>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100"/>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100"/>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100"/>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100"/>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100"/>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100"/>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100"/>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3" name="Google Shape;15663;p100"/>
          <p:cNvGrpSpPr/>
          <p:nvPr/>
        </p:nvGrpSpPr>
        <p:grpSpPr>
          <a:xfrm>
            <a:off x="3272905" y="1766411"/>
            <a:ext cx="342506" cy="355302"/>
            <a:chOff x="3676863" y="1930108"/>
            <a:chExt cx="286400" cy="297100"/>
          </a:xfrm>
        </p:grpSpPr>
        <p:sp>
          <p:nvSpPr>
            <p:cNvPr id="15664" name="Google Shape;15664;p100"/>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100"/>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100"/>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7" name="Google Shape;15667;p100"/>
          <p:cNvGrpSpPr/>
          <p:nvPr/>
        </p:nvGrpSpPr>
        <p:grpSpPr>
          <a:xfrm>
            <a:off x="1797588" y="1765574"/>
            <a:ext cx="357455" cy="356139"/>
            <a:chOff x="2698088" y="1929408"/>
            <a:chExt cx="298900" cy="297800"/>
          </a:xfrm>
        </p:grpSpPr>
        <p:sp>
          <p:nvSpPr>
            <p:cNvPr id="15668" name="Google Shape;15668;p100"/>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100"/>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0" name="Google Shape;15670;p100"/>
          <p:cNvGrpSpPr/>
          <p:nvPr/>
        </p:nvGrpSpPr>
        <p:grpSpPr>
          <a:xfrm>
            <a:off x="4822996" y="1767099"/>
            <a:ext cx="288391" cy="354734"/>
            <a:chOff x="4718163" y="1930683"/>
            <a:chExt cx="241150" cy="296625"/>
          </a:xfrm>
        </p:grpSpPr>
        <p:sp>
          <p:nvSpPr>
            <p:cNvPr id="15671" name="Google Shape;15671;p100"/>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100"/>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100"/>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100"/>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100"/>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100"/>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100"/>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100"/>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9" name="Google Shape;15679;p100"/>
          <p:cNvGrpSpPr/>
          <p:nvPr/>
        </p:nvGrpSpPr>
        <p:grpSpPr>
          <a:xfrm>
            <a:off x="5516511" y="1765693"/>
            <a:ext cx="356019" cy="355302"/>
            <a:chOff x="5170638" y="1929508"/>
            <a:chExt cx="297700" cy="297100"/>
          </a:xfrm>
        </p:grpSpPr>
        <p:sp>
          <p:nvSpPr>
            <p:cNvPr id="15680" name="Google Shape;15680;p100"/>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100"/>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100"/>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100"/>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100"/>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100"/>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6" name="Google Shape;15686;p100"/>
          <p:cNvGrpSpPr/>
          <p:nvPr/>
        </p:nvGrpSpPr>
        <p:grpSpPr>
          <a:xfrm>
            <a:off x="6274096" y="1767099"/>
            <a:ext cx="356019" cy="353897"/>
            <a:chOff x="5676688" y="1930683"/>
            <a:chExt cx="297700" cy="295925"/>
          </a:xfrm>
        </p:grpSpPr>
        <p:sp>
          <p:nvSpPr>
            <p:cNvPr id="15687" name="Google Shape;15687;p100"/>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100"/>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100"/>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100"/>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91" name="Google Shape;15691;p100"/>
          <p:cNvSpPr/>
          <p:nvPr/>
        </p:nvSpPr>
        <p:spPr>
          <a:xfrm>
            <a:off x="7034469" y="1768508"/>
            <a:ext cx="302622" cy="357455"/>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92" name="Google Shape;15692;p100"/>
          <p:cNvGrpSpPr/>
          <p:nvPr/>
        </p:nvGrpSpPr>
        <p:grpSpPr>
          <a:xfrm>
            <a:off x="7742297" y="1767816"/>
            <a:ext cx="354614" cy="355332"/>
            <a:chOff x="6649513" y="1931283"/>
            <a:chExt cx="296525" cy="297125"/>
          </a:xfrm>
        </p:grpSpPr>
        <p:sp>
          <p:nvSpPr>
            <p:cNvPr id="15693" name="Google Shape;15693;p100"/>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100"/>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100"/>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6" name="Google Shape;15696;p100"/>
          <p:cNvGrpSpPr/>
          <p:nvPr/>
        </p:nvGrpSpPr>
        <p:grpSpPr>
          <a:xfrm>
            <a:off x="7740145" y="2291860"/>
            <a:ext cx="356767" cy="354584"/>
            <a:chOff x="6647713" y="2369483"/>
            <a:chExt cx="298325" cy="296500"/>
          </a:xfrm>
        </p:grpSpPr>
        <p:sp>
          <p:nvSpPr>
            <p:cNvPr id="15697" name="Google Shape;15697;p100"/>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100"/>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100"/>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0" name="Google Shape;15700;p100"/>
          <p:cNvGrpSpPr/>
          <p:nvPr/>
        </p:nvGrpSpPr>
        <p:grpSpPr>
          <a:xfrm>
            <a:off x="7007494" y="2291860"/>
            <a:ext cx="355302" cy="354584"/>
            <a:chOff x="6162513" y="2369483"/>
            <a:chExt cx="297100" cy="296500"/>
          </a:xfrm>
        </p:grpSpPr>
        <p:sp>
          <p:nvSpPr>
            <p:cNvPr id="15701" name="Google Shape;15701;p100"/>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100"/>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100"/>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100"/>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100"/>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100"/>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7" name="Google Shape;15707;p100"/>
          <p:cNvGrpSpPr/>
          <p:nvPr/>
        </p:nvGrpSpPr>
        <p:grpSpPr>
          <a:xfrm>
            <a:off x="6273378" y="2292547"/>
            <a:ext cx="356019" cy="354614"/>
            <a:chOff x="5676088" y="2370058"/>
            <a:chExt cx="297700" cy="296525"/>
          </a:xfrm>
        </p:grpSpPr>
        <p:sp>
          <p:nvSpPr>
            <p:cNvPr id="15708" name="Google Shape;15708;p100"/>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100"/>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100"/>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100"/>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100"/>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3" name="Google Shape;15713;p100"/>
          <p:cNvGrpSpPr/>
          <p:nvPr/>
        </p:nvGrpSpPr>
        <p:grpSpPr>
          <a:xfrm>
            <a:off x="5514358" y="2292547"/>
            <a:ext cx="356049" cy="355332"/>
            <a:chOff x="5168838" y="2370058"/>
            <a:chExt cx="297725" cy="297125"/>
          </a:xfrm>
        </p:grpSpPr>
        <p:sp>
          <p:nvSpPr>
            <p:cNvPr id="15714" name="Google Shape;15714;p100"/>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100"/>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100"/>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100"/>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100"/>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100"/>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100"/>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100"/>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100"/>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100"/>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4" name="Google Shape;15724;p100"/>
          <p:cNvGrpSpPr/>
          <p:nvPr/>
        </p:nvGrpSpPr>
        <p:grpSpPr>
          <a:xfrm>
            <a:off x="4770286" y="2355930"/>
            <a:ext cx="355332" cy="227849"/>
            <a:chOff x="4674088" y="2423058"/>
            <a:chExt cx="297125" cy="190525"/>
          </a:xfrm>
        </p:grpSpPr>
        <p:sp>
          <p:nvSpPr>
            <p:cNvPr id="15725" name="Google Shape;15725;p100"/>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100"/>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100"/>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100"/>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100"/>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30" name="Google Shape;15730;p100"/>
          <p:cNvSpPr/>
          <p:nvPr/>
        </p:nvSpPr>
        <p:spPr>
          <a:xfrm>
            <a:off x="4088107" y="2577914"/>
            <a:ext cx="10733" cy="18656"/>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100"/>
          <p:cNvSpPr/>
          <p:nvPr/>
        </p:nvSpPr>
        <p:spPr>
          <a:xfrm>
            <a:off x="4318815" y="2544579"/>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100"/>
          <p:cNvSpPr/>
          <p:nvPr/>
        </p:nvSpPr>
        <p:spPr>
          <a:xfrm>
            <a:off x="4318815" y="2572324"/>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100"/>
          <p:cNvSpPr/>
          <p:nvPr/>
        </p:nvSpPr>
        <p:spPr>
          <a:xfrm>
            <a:off x="4318815" y="2516087"/>
            <a:ext cx="10703" cy="17819"/>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100"/>
          <p:cNvSpPr/>
          <p:nvPr/>
        </p:nvSpPr>
        <p:spPr>
          <a:xfrm>
            <a:off x="4318815" y="2488312"/>
            <a:ext cx="10703" cy="1784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100"/>
          <p:cNvSpPr/>
          <p:nvPr/>
        </p:nvSpPr>
        <p:spPr>
          <a:xfrm>
            <a:off x="4318815" y="2461256"/>
            <a:ext cx="10703" cy="1784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100"/>
          <p:cNvSpPr/>
          <p:nvPr/>
        </p:nvSpPr>
        <p:spPr>
          <a:xfrm>
            <a:off x="4318815" y="2433511"/>
            <a:ext cx="10703" cy="17819"/>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100"/>
          <p:cNvSpPr/>
          <p:nvPr/>
        </p:nvSpPr>
        <p:spPr>
          <a:xfrm>
            <a:off x="4273252" y="2591547"/>
            <a:ext cx="10703" cy="1784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100"/>
          <p:cNvSpPr/>
          <p:nvPr/>
        </p:nvSpPr>
        <p:spPr>
          <a:xfrm>
            <a:off x="4273252" y="2536028"/>
            <a:ext cx="10703" cy="17819"/>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100"/>
          <p:cNvSpPr/>
          <p:nvPr/>
        </p:nvSpPr>
        <p:spPr>
          <a:xfrm>
            <a:off x="4273252" y="2563085"/>
            <a:ext cx="10703" cy="17819"/>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100"/>
          <p:cNvSpPr/>
          <p:nvPr/>
        </p:nvSpPr>
        <p:spPr>
          <a:xfrm>
            <a:off x="4273252" y="2508971"/>
            <a:ext cx="10703" cy="17819"/>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100"/>
          <p:cNvSpPr/>
          <p:nvPr/>
        </p:nvSpPr>
        <p:spPr>
          <a:xfrm>
            <a:off x="4135823" y="2522485"/>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100"/>
          <p:cNvSpPr/>
          <p:nvPr/>
        </p:nvSpPr>
        <p:spPr>
          <a:xfrm>
            <a:off x="4135823" y="2466966"/>
            <a:ext cx="10703" cy="17819"/>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100"/>
          <p:cNvSpPr/>
          <p:nvPr/>
        </p:nvSpPr>
        <p:spPr>
          <a:xfrm>
            <a:off x="4135823" y="2494740"/>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100"/>
          <p:cNvSpPr/>
          <p:nvPr/>
        </p:nvSpPr>
        <p:spPr>
          <a:xfrm>
            <a:off x="4135823" y="2550977"/>
            <a:ext cx="10703" cy="17819"/>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100"/>
          <p:cNvSpPr/>
          <p:nvPr/>
        </p:nvSpPr>
        <p:spPr>
          <a:xfrm>
            <a:off x="4135823" y="2578751"/>
            <a:ext cx="10703" cy="17819"/>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100"/>
          <p:cNvSpPr/>
          <p:nvPr/>
        </p:nvSpPr>
        <p:spPr>
          <a:xfrm>
            <a:off x="4261861" y="2358738"/>
            <a:ext cx="17819" cy="10703"/>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100"/>
          <p:cNvSpPr/>
          <p:nvPr/>
        </p:nvSpPr>
        <p:spPr>
          <a:xfrm>
            <a:off x="4316693"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100"/>
          <p:cNvSpPr/>
          <p:nvPr/>
        </p:nvSpPr>
        <p:spPr>
          <a:xfrm>
            <a:off x="4073876" y="2358738"/>
            <a:ext cx="17849" cy="10703"/>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100"/>
          <p:cNvSpPr/>
          <p:nvPr/>
        </p:nvSpPr>
        <p:spPr>
          <a:xfrm>
            <a:off x="4288918" y="2358738"/>
            <a:ext cx="17819" cy="10703"/>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100"/>
          <p:cNvSpPr/>
          <p:nvPr/>
        </p:nvSpPr>
        <p:spPr>
          <a:xfrm>
            <a:off x="4101650"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100"/>
          <p:cNvSpPr/>
          <p:nvPr/>
        </p:nvSpPr>
        <p:spPr>
          <a:xfrm>
            <a:off x="4233369" y="2358738"/>
            <a:ext cx="18566" cy="10703"/>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100"/>
          <p:cNvSpPr/>
          <p:nvPr/>
        </p:nvSpPr>
        <p:spPr>
          <a:xfrm>
            <a:off x="4129425" y="2358738"/>
            <a:ext cx="18536" cy="10703"/>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100"/>
          <p:cNvSpPr/>
          <p:nvPr/>
        </p:nvSpPr>
        <p:spPr>
          <a:xfrm>
            <a:off x="4385037" y="2344507"/>
            <a:ext cx="39196" cy="39196"/>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100"/>
          <p:cNvSpPr/>
          <p:nvPr/>
        </p:nvSpPr>
        <p:spPr>
          <a:xfrm>
            <a:off x="4073876" y="2322443"/>
            <a:ext cx="296224" cy="247790"/>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100"/>
          <p:cNvSpPr/>
          <p:nvPr/>
        </p:nvSpPr>
        <p:spPr>
          <a:xfrm>
            <a:off x="4399269" y="2470524"/>
            <a:ext cx="10703" cy="17819"/>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100"/>
          <p:cNvSpPr/>
          <p:nvPr/>
        </p:nvSpPr>
        <p:spPr>
          <a:xfrm>
            <a:off x="4399269" y="2415692"/>
            <a:ext cx="10703" cy="1784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100"/>
          <p:cNvSpPr/>
          <p:nvPr/>
        </p:nvSpPr>
        <p:spPr>
          <a:xfrm>
            <a:off x="4399269" y="2498298"/>
            <a:ext cx="10703" cy="17819"/>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100"/>
          <p:cNvSpPr/>
          <p:nvPr/>
        </p:nvSpPr>
        <p:spPr>
          <a:xfrm>
            <a:off x="4399269" y="2443467"/>
            <a:ext cx="10703" cy="17819"/>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100"/>
          <p:cNvSpPr/>
          <p:nvPr/>
        </p:nvSpPr>
        <p:spPr>
          <a:xfrm>
            <a:off x="4399269" y="2554535"/>
            <a:ext cx="10703" cy="17819"/>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100"/>
          <p:cNvSpPr/>
          <p:nvPr/>
        </p:nvSpPr>
        <p:spPr>
          <a:xfrm>
            <a:off x="4399269" y="2582309"/>
            <a:ext cx="10703" cy="17819"/>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100"/>
          <p:cNvSpPr/>
          <p:nvPr/>
        </p:nvSpPr>
        <p:spPr>
          <a:xfrm>
            <a:off x="4399269" y="2526043"/>
            <a:ext cx="10703" cy="1784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100"/>
          <p:cNvSpPr/>
          <p:nvPr/>
        </p:nvSpPr>
        <p:spPr>
          <a:xfrm>
            <a:off x="4022632" y="2292516"/>
            <a:ext cx="356019" cy="355332"/>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3" name="Google Shape;15763;p100"/>
          <p:cNvGrpSpPr/>
          <p:nvPr/>
        </p:nvGrpSpPr>
        <p:grpSpPr>
          <a:xfrm>
            <a:off x="3245848" y="2291082"/>
            <a:ext cx="361730" cy="358919"/>
            <a:chOff x="3654238" y="2368833"/>
            <a:chExt cx="302475" cy="300125"/>
          </a:xfrm>
        </p:grpSpPr>
        <p:sp>
          <p:nvSpPr>
            <p:cNvPr id="15764" name="Google Shape;15764;p100"/>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100"/>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100"/>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100"/>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100"/>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100"/>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100"/>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100"/>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100"/>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100"/>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100"/>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100"/>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6" name="Google Shape;15776;p100"/>
          <p:cNvGrpSpPr/>
          <p:nvPr/>
        </p:nvGrpSpPr>
        <p:grpSpPr>
          <a:xfrm>
            <a:off x="2544500" y="2291052"/>
            <a:ext cx="353179" cy="355332"/>
            <a:chOff x="3195213" y="2368808"/>
            <a:chExt cx="295325" cy="297125"/>
          </a:xfrm>
        </p:grpSpPr>
        <p:sp>
          <p:nvSpPr>
            <p:cNvPr id="15777" name="Google Shape;15777;p100"/>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100"/>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100"/>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100"/>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100"/>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100"/>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100"/>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100"/>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100"/>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100"/>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100"/>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100"/>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9" name="Google Shape;15789;p100"/>
          <p:cNvGrpSpPr/>
          <p:nvPr/>
        </p:nvGrpSpPr>
        <p:grpSpPr>
          <a:xfrm>
            <a:off x="1781204" y="2291860"/>
            <a:ext cx="368158" cy="355302"/>
            <a:chOff x="2684388" y="2369483"/>
            <a:chExt cx="307850" cy="297100"/>
          </a:xfrm>
        </p:grpSpPr>
        <p:sp>
          <p:nvSpPr>
            <p:cNvPr id="15790" name="Google Shape;15790;p100"/>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100"/>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100"/>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100"/>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4" name="Google Shape;15794;p100"/>
          <p:cNvSpPr/>
          <p:nvPr/>
        </p:nvSpPr>
        <p:spPr>
          <a:xfrm>
            <a:off x="1042814" y="2292426"/>
            <a:ext cx="356019" cy="355421"/>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95" name="Google Shape;15795;p100"/>
          <p:cNvGrpSpPr/>
          <p:nvPr/>
        </p:nvGrpSpPr>
        <p:grpSpPr>
          <a:xfrm>
            <a:off x="1041408" y="2835815"/>
            <a:ext cx="356767" cy="356737"/>
            <a:chOff x="2193213" y="2824333"/>
            <a:chExt cx="298325" cy="298300"/>
          </a:xfrm>
        </p:grpSpPr>
        <p:sp>
          <p:nvSpPr>
            <p:cNvPr id="15796" name="Google Shape;15796;p100"/>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100"/>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100"/>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100"/>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100"/>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100"/>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100"/>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100"/>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100"/>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100"/>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100"/>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100"/>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100"/>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100"/>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100"/>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100"/>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12" name="Google Shape;15812;p100"/>
          <p:cNvSpPr/>
          <p:nvPr/>
        </p:nvSpPr>
        <p:spPr>
          <a:xfrm>
            <a:off x="1775488" y="2834342"/>
            <a:ext cx="361730" cy="354614"/>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3" name="Google Shape;15813;p100"/>
          <p:cNvGrpSpPr/>
          <p:nvPr/>
        </p:nvGrpSpPr>
        <p:grpSpPr>
          <a:xfrm>
            <a:off x="2543095" y="2836502"/>
            <a:ext cx="356019" cy="356737"/>
            <a:chOff x="3194038" y="2824908"/>
            <a:chExt cx="297700" cy="298300"/>
          </a:xfrm>
        </p:grpSpPr>
        <p:sp>
          <p:nvSpPr>
            <p:cNvPr id="15814" name="Google Shape;15814;p100"/>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100"/>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100"/>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100"/>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100"/>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100"/>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100"/>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100"/>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2" name="Google Shape;15822;p100"/>
          <p:cNvGrpSpPr/>
          <p:nvPr/>
        </p:nvGrpSpPr>
        <p:grpSpPr>
          <a:xfrm>
            <a:off x="3233739" y="2836323"/>
            <a:ext cx="370281" cy="356946"/>
            <a:chOff x="3644113" y="2824758"/>
            <a:chExt cx="309625" cy="298475"/>
          </a:xfrm>
        </p:grpSpPr>
        <p:sp>
          <p:nvSpPr>
            <p:cNvPr id="15823" name="Google Shape;15823;p100"/>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100"/>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100"/>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6" name="Google Shape;15826;p100"/>
          <p:cNvGrpSpPr/>
          <p:nvPr/>
        </p:nvGrpSpPr>
        <p:grpSpPr>
          <a:xfrm>
            <a:off x="4022687" y="2836502"/>
            <a:ext cx="356019" cy="352492"/>
            <a:chOff x="4176388" y="2824908"/>
            <a:chExt cx="297700" cy="294750"/>
          </a:xfrm>
        </p:grpSpPr>
        <p:sp>
          <p:nvSpPr>
            <p:cNvPr id="15827" name="Google Shape;15827;p100"/>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100"/>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100"/>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100"/>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100"/>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100"/>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100"/>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100"/>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100"/>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100"/>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100"/>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100"/>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100"/>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100"/>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100"/>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2" name="Google Shape;15842;p100"/>
          <p:cNvGrpSpPr/>
          <p:nvPr/>
        </p:nvGrpSpPr>
        <p:grpSpPr>
          <a:xfrm>
            <a:off x="4769599" y="2833722"/>
            <a:ext cx="356019" cy="358112"/>
            <a:chOff x="4673513" y="2822583"/>
            <a:chExt cx="297700" cy="299450"/>
          </a:xfrm>
        </p:grpSpPr>
        <p:sp>
          <p:nvSpPr>
            <p:cNvPr id="15843" name="Google Shape;15843;p100"/>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100"/>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5" name="Google Shape;15845;p100"/>
          <p:cNvGrpSpPr/>
          <p:nvPr/>
        </p:nvGrpSpPr>
        <p:grpSpPr>
          <a:xfrm>
            <a:off x="5512953" y="2843648"/>
            <a:ext cx="357455" cy="338201"/>
            <a:chOff x="5167663" y="2830883"/>
            <a:chExt cx="298900" cy="282800"/>
          </a:xfrm>
        </p:grpSpPr>
        <p:sp>
          <p:nvSpPr>
            <p:cNvPr id="15846" name="Google Shape;15846;p100"/>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100"/>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100"/>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100"/>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0" name="Google Shape;15850;p100"/>
          <p:cNvGrpSpPr/>
          <p:nvPr/>
        </p:nvGrpSpPr>
        <p:grpSpPr>
          <a:xfrm>
            <a:off x="6296160" y="2835994"/>
            <a:ext cx="309768" cy="355123"/>
            <a:chOff x="5695138" y="2824483"/>
            <a:chExt cx="259025" cy="296950"/>
          </a:xfrm>
        </p:grpSpPr>
        <p:sp>
          <p:nvSpPr>
            <p:cNvPr id="15851" name="Google Shape;15851;p100"/>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100"/>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100"/>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100"/>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55" name="Google Shape;15855;p100"/>
          <p:cNvSpPr/>
          <p:nvPr/>
        </p:nvSpPr>
        <p:spPr>
          <a:xfrm>
            <a:off x="6997427" y="2836465"/>
            <a:ext cx="356019" cy="355332"/>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100"/>
          <p:cNvSpPr/>
          <p:nvPr/>
        </p:nvSpPr>
        <p:spPr>
          <a:xfrm>
            <a:off x="7749325" y="2835777"/>
            <a:ext cx="341071" cy="356019"/>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57" name="Google Shape;15857;p100"/>
          <p:cNvGrpSpPr/>
          <p:nvPr/>
        </p:nvGrpSpPr>
        <p:grpSpPr>
          <a:xfrm>
            <a:off x="7751536" y="3421058"/>
            <a:ext cx="351056" cy="355302"/>
            <a:chOff x="6657238" y="3313708"/>
            <a:chExt cx="293550" cy="297100"/>
          </a:xfrm>
        </p:grpSpPr>
        <p:sp>
          <p:nvSpPr>
            <p:cNvPr id="15858" name="Google Shape;15858;p100"/>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100"/>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100"/>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100"/>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100"/>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100"/>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100"/>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100"/>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100"/>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100"/>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100"/>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100"/>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100"/>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100"/>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100"/>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100"/>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74" name="Google Shape;15874;p100"/>
          <p:cNvSpPr/>
          <p:nvPr/>
        </p:nvSpPr>
        <p:spPr>
          <a:xfrm>
            <a:off x="7126314" y="3574088"/>
            <a:ext cx="103984" cy="10703"/>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100"/>
          <p:cNvSpPr/>
          <p:nvPr/>
        </p:nvSpPr>
        <p:spPr>
          <a:xfrm>
            <a:off x="7126314" y="3600427"/>
            <a:ext cx="103984" cy="10733"/>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100"/>
          <p:cNvSpPr/>
          <p:nvPr/>
        </p:nvSpPr>
        <p:spPr>
          <a:xfrm>
            <a:off x="7149813" y="3625362"/>
            <a:ext cx="56985" cy="10703"/>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100"/>
          <p:cNvSpPr/>
          <p:nvPr/>
        </p:nvSpPr>
        <p:spPr>
          <a:xfrm>
            <a:off x="7007413" y="3422450"/>
            <a:ext cx="337513" cy="355302"/>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78" name="Google Shape;15878;p100"/>
          <p:cNvGrpSpPr/>
          <p:nvPr/>
        </p:nvGrpSpPr>
        <p:grpSpPr>
          <a:xfrm>
            <a:off x="6273378" y="3422493"/>
            <a:ext cx="356019" cy="355302"/>
            <a:chOff x="5676088" y="3314908"/>
            <a:chExt cx="297700" cy="297100"/>
          </a:xfrm>
        </p:grpSpPr>
        <p:sp>
          <p:nvSpPr>
            <p:cNvPr id="15879" name="Google Shape;15879;p100"/>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100"/>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1" name="Google Shape;15881;p100"/>
          <p:cNvGrpSpPr/>
          <p:nvPr/>
        </p:nvGrpSpPr>
        <p:grpSpPr>
          <a:xfrm>
            <a:off x="5513640" y="3420341"/>
            <a:ext cx="356049" cy="355332"/>
            <a:chOff x="5168238" y="3313108"/>
            <a:chExt cx="297725" cy="297125"/>
          </a:xfrm>
        </p:grpSpPr>
        <p:sp>
          <p:nvSpPr>
            <p:cNvPr id="15882" name="Google Shape;15882;p100"/>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100"/>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100"/>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100"/>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100"/>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87" name="Google Shape;15887;p100"/>
          <p:cNvSpPr/>
          <p:nvPr/>
        </p:nvSpPr>
        <p:spPr>
          <a:xfrm>
            <a:off x="4760269" y="3419579"/>
            <a:ext cx="366005" cy="355780"/>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88" name="Google Shape;15888;p100"/>
          <p:cNvGrpSpPr/>
          <p:nvPr/>
        </p:nvGrpSpPr>
        <p:grpSpPr>
          <a:xfrm>
            <a:off x="4024092" y="3421058"/>
            <a:ext cx="351056" cy="355302"/>
            <a:chOff x="4177563" y="3313708"/>
            <a:chExt cx="293550" cy="297100"/>
          </a:xfrm>
        </p:grpSpPr>
        <p:sp>
          <p:nvSpPr>
            <p:cNvPr id="15889" name="Google Shape;15889;p100"/>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100"/>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100"/>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100"/>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100"/>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100"/>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100"/>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100"/>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100"/>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100"/>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100"/>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100"/>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100"/>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02" name="Google Shape;15902;p100"/>
          <p:cNvSpPr/>
          <p:nvPr/>
        </p:nvSpPr>
        <p:spPr>
          <a:xfrm>
            <a:off x="3247952" y="3420895"/>
            <a:ext cx="356019" cy="356139"/>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03" name="Google Shape;15903;p100"/>
          <p:cNvGrpSpPr/>
          <p:nvPr/>
        </p:nvGrpSpPr>
        <p:grpSpPr>
          <a:xfrm>
            <a:off x="2543095" y="3421058"/>
            <a:ext cx="354584" cy="354614"/>
            <a:chOff x="3194038" y="3313708"/>
            <a:chExt cx="296500" cy="296525"/>
          </a:xfrm>
        </p:grpSpPr>
        <p:sp>
          <p:nvSpPr>
            <p:cNvPr id="15904" name="Google Shape;15904;p100"/>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100"/>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100"/>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100"/>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100"/>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100"/>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100"/>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100"/>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100"/>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100"/>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4" name="Google Shape;15914;p100"/>
          <p:cNvGrpSpPr/>
          <p:nvPr/>
        </p:nvGrpSpPr>
        <p:grpSpPr>
          <a:xfrm>
            <a:off x="1778364" y="3430745"/>
            <a:ext cx="359577" cy="338051"/>
            <a:chOff x="2682013" y="3321808"/>
            <a:chExt cx="300675" cy="282675"/>
          </a:xfrm>
        </p:grpSpPr>
        <p:sp>
          <p:nvSpPr>
            <p:cNvPr id="15915" name="Google Shape;15915;p100"/>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100"/>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100"/>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8" name="Google Shape;15918;p100"/>
          <p:cNvGrpSpPr/>
          <p:nvPr/>
        </p:nvGrpSpPr>
        <p:grpSpPr>
          <a:xfrm>
            <a:off x="1091247" y="3420341"/>
            <a:ext cx="291261" cy="356737"/>
            <a:chOff x="2234888" y="3313108"/>
            <a:chExt cx="243550" cy="298300"/>
          </a:xfrm>
        </p:grpSpPr>
        <p:sp>
          <p:nvSpPr>
            <p:cNvPr id="15919" name="Google Shape;15919;p100"/>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100"/>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100"/>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100"/>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100"/>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100"/>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100"/>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100"/>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7" name="Google Shape;15927;p100"/>
          <p:cNvGrpSpPr/>
          <p:nvPr/>
        </p:nvGrpSpPr>
        <p:grpSpPr>
          <a:xfrm>
            <a:off x="1058509" y="3989230"/>
            <a:ext cx="357455" cy="356019"/>
            <a:chOff x="2207513" y="3788808"/>
            <a:chExt cx="298900" cy="297700"/>
          </a:xfrm>
        </p:grpSpPr>
        <p:sp>
          <p:nvSpPr>
            <p:cNvPr id="15928" name="Google Shape;15928;p100"/>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100"/>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100"/>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100"/>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100"/>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100"/>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4" name="Google Shape;15934;p100"/>
          <p:cNvGrpSpPr/>
          <p:nvPr/>
        </p:nvGrpSpPr>
        <p:grpSpPr>
          <a:xfrm>
            <a:off x="1781922" y="3990486"/>
            <a:ext cx="353897" cy="354046"/>
            <a:chOff x="2684988" y="3789858"/>
            <a:chExt cx="295925" cy="296050"/>
          </a:xfrm>
        </p:grpSpPr>
        <p:sp>
          <p:nvSpPr>
            <p:cNvPr id="15935" name="Google Shape;15935;p100"/>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100"/>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100"/>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100"/>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100"/>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100"/>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100"/>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100"/>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100"/>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100"/>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100"/>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100"/>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7" name="Google Shape;15947;p100"/>
          <p:cNvGrpSpPr/>
          <p:nvPr/>
        </p:nvGrpSpPr>
        <p:grpSpPr>
          <a:xfrm>
            <a:off x="2544500" y="4004837"/>
            <a:ext cx="356019" cy="326899"/>
            <a:chOff x="3195213" y="3801858"/>
            <a:chExt cx="297700" cy="273350"/>
          </a:xfrm>
        </p:grpSpPr>
        <p:sp>
          <p:nvSpPr>
            <p:cNvPr id="15948" name="Google Shape;15948;p100"/>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100"/>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100"/>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100"/>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100"/>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100"/>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100"/>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5" name="Google Shape;15955;p100"/>
          <p:cNvGrpSpPr/>
          <p:nvPr/>
        </p:nvGrpSpPr>
        <p:grpSpPr>
          <a:xfrm>
            <a:off x="3248000" y="3991263"/>
            <a:ext cx="356019" cy="356139"/>
            <a:chOff x="3656038" y="3790508"/>
            <a:chExt cx="297700" cy="297800"/>
          </a:xfrm>
        </p:grpSpPr>
        <p:sp>
          <p:nvSpPr>
            <p:cNvPr id="15956" name="Google Shape;15956;p100"/>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100"/>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100"/>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100"/>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100"/>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1" name="Google Shape;15961;p100"/>
          <p:cNvGrpSpPr/>
          <p:nvPr/>
        </p:nvGrpSpPr>
        <p:grpSpPr>
          <a:xfrm>
            <a:off x="4031153" y="3989898"/>
            <a:ext cx="355330" cy="353179"/>
            <a:chOff x="3688251" y="4146473"/>
            <a:chExt cx="355330" cy="353179"/>
          </a:xfrm>
        </p:grpSpPr>
        <p:sp>
          <p:nvSpPr>
            <p:cNvPr id="15962" name="Google Shape;15962;p100"/>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100"/>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4" name="Google Shape;15964;p100"/>
          <p:cNvGrpSpPr/>
          <p:nvPr/>
        </p:nvGrpSpPr>
        <p:grpSpPr>
          <a:xfrm>
            <a:off x="4769599" y="3989948"/>
            <a:ext cx="356019" cy="356019"/>
            <a:chOff x="4673513" y="3789408"/>
            <a:chExt cx="297700" cy="297700"/>
          </a:xfrm>
        </p:grpSpPr>
        <p:sp>
          <p:nvSpPr>
            <p:cNvPr id="15965" name="Google Shape;15965;p100"/>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100"/>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100"/>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8" name="Google Shape;15968;p100"/>
          <p:cNvGrpSpPr/>
          <p:nvPr/>
        </p:nvGrpSpPr>
        <p:grpSpPr>
          <a:xfrm>
            <a:off x="5522191" y="3989948"/>
            <a:ext cx="356019" cy="353179"/>
            <a:chOff x="5175388" y="3789408"/>
            <a:chExt cx="297700" cy="295325"/>
          </a:xfrm>
        </p:grpSpPr>
        <p:sp>
          <p:nvSpPr>
            <p:cNvPr id="15969" name="Google Shape;15969;p100"/>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100"/>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100"/>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2" name="Google Shape;15972;p100"/>
          <p:cNvGrpSpPr/>
          <p:nvPr/>
        </p:nvGrpSpPr>
        <p:grpSpPr>
          <a:xfrm>
            <a:off x="6273378" y="3989230"/>
            <a:ext cx="364570" cy="355750"/>
            <a:chOff x="5676088" y="3788808"/>
            <a:chExt cx="304850" cy="297475"/>
          </a:xfrm>
        </p:grpSpPr>
        <p:sp>
          <p:nvSpPr>
            <p:cNvPr id="15973" name="Google Shape;15973;p100"/>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100"/>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100"/>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100"/>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100"/>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100"/>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9" name="Google Shape;15979;p100"/>
          <p:cNvGrpSpPr/>
          <p:nvPr/>
        </p:nvGrpSpPr>
        <p:grpSpPr>
          <a:xfrm>
            <a:off x="6997508" y="3989948"/>
            <a:ext cx="356019" cy="356737"/>
            <a:chOff x="6154163" y="3789408"/>
            <a:chExt cx="297700" cy="298300"/>
          </a:xfrm>
        </p:grpSpPr>
        <p:sp>
          <p:nvSpPr>
            <p:cNvPr id="15980" name="Google Shape;15980;p100"/>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100"/>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100"/>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100"/>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100"/>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100"/>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100"/>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100"/>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100"/>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100"/>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100"/>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100"/>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100"/>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100"/>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100"/>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100"/>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6" name="Google Shape;15996;p100"/>
          <p:cNvGrpSpPr/>
          <p:nvPr/>
        </p:nvGrpSpPr>
        <p:grpSpPr>
          <a:xfrm>
            <a:off x="7740862" y="3992609"/>
            <a:ext cx="356049" cy="353359"/>
            <a:chOff x="6648313" y="3791633"/>
            <a:chExt cx="297725" cy="295475"/>
          </a:xfrm>
        </p:grpSpPr>
        <p:sp>
          <p:nvSpPr>
            <p:cNvPr id="15997" name="Google Shape;15997;p100"/>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100"/>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100"/>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100"/>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100"/>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2" name="Google Shape;16002;p100"/>
          <p:cNvGrpSpPr/>
          <p:nvPr/>
        </p:nvGrpSpPr>
        <p:grpSpPr>
          <a:xfrm>
            <a:off x="4023375" y="1767816"/>
            <a:ext cx="358172" cy="355332"/>
            <a:chOff x="4176963" y="1931283"/>
            <a:chExt cx="299500" cy="297125"/>
          </a:xfrm>
        </p:grpSpPr>
        <p:sp>
          <p:nvSpPr>
            <p:cNvPr id="16003" name="Google Shape;16003;p100"/>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100"/>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100"/>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100"/>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100"/>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100"/>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09" name="Google Shape;16009;p100"/>
          <p:cNvSpPr txBox="1"/>
          <p:nvPr/>
        </p:nvSpPr>
        <p:spPr>
          <a:xfrm>
            <a:off x="2760900" y="1188000"/>
            <a:ext cx="36222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Infographic Elements</a:t>
            </a:r>
            <a:endParaRPr sz="1600">
              <a:solidFill>
                <a:srgbClr val="FFFFFF"/>
              </a:solidFill>
            </a:endParaRPr>
          </a:p>
        </p:txBody>
      </p:sp>
      <p:sp>
        <p:nvSpPr>
          <p:cNvPr id="16010" name="Google Shape;16010;p10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014"/>
        <p:cNvGrpSpPr/>
        <p:nvPr/>
      </p:nvGrpSpPr>
      <p:grpSpPr>
        <a:xfrm>
          <a:off x="0" y="0"/>
          <a:ext cx="0" cy="0"/>
          <a:chOff x="0" y="0"/>
          <a:chExt cx="0" cy="0"/>
        </a:xfrm>
      </p:grpSpPr>
      <p:pic>
        <p:nvPicPr>
          <p:cNvPr id="16015" name="Google Shape;16015;p101">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292"/>
        <p:cNvGrpSpPr/>
        <p:nvPr/>
      </p:nvGrpSpPr>
      <p:grpSpPr>
        <a:xfrm>
          <a:off x="0" y="0"/>
          <a:ext cx="0" cy="0"/>
          <a:chOff x="0" y="0"/>
          <a:chExt cx="0" cy="0"/>
        </a:xfrm>
      </p:grpSpPr>
      <p:sp>
        <p:nvSpPr>
          <p:cNvPr id="8" name="TextBox 7">
            <a:extLst>
              <a:ext uri="{FF2B5EF4-FFF2-40B4-BE49-F238E27FC236}">
                <a16:creationId xmlns:a16="http://schemas.microsoft.com/office/drawing/2014/main" id="{FCCBC5E6-2E71-0206-5A6E-BF4E03954A5A}"/>
              </a:ext>
            </a:extLst>
          </p:cNvPr>
          <p:cNvSpPr txBox="1"/>
          <p:nvPr/>
        </p:nvSpPr>
        <p:spPr>
          <a:xfrm>
            <a:off x="242525" y="911393"/>
            <a:ext cx="8658949" cy="461665"/>
          </a:xfrm>
          <a:prstGeom prst="rect">
            <a:avLst/>
          </a:prstGeom>
          <a:solidFill>
            <a:schemeClr val="bg2">
              <a:lumMod val="20000"/>
              <a:lumOff val="80000"/>
            </a:schemeClr>
          </a:solidFill>
        </p:spPr>
        <p:txBody>
          <a:bodyPr wrap="square" rtlCol="0">
            <a:spAutoFit/>
          </a:bodyPr>
          <a:lstStyle/>
          <a:p>
            <a:pPr algn="ctr"/>
            <a:r>
              <a:rPr lang="en-US" sz="2400" b="1" dirty="0">
                <a:solidFill>
                  <a:schemeClr val="accent4"/>
                </a:solidFill>
                <a:latin typeface="Calibri" panose="020F0502020204030204" pitchFamily="34" charset="0"/>
                <a:ea typeface="Helvetica Neue" panose="02000503000000020004" pitchFamily="2" charset="0"/>
                <a:cs typeface="Calibri" panose="020F0502020204030204" pitchFamily="34" charset="0"/>
              </a:rPr>
              <a:t>4. Work in pairs. Match each festival with its symbol and meaning.</a:t>
            </a:r>
            <a:endParaRPr lang="en-VN" sz="2400" b="1" dirty="0">
              <a:solidFill>
                <a:schemeClr val="accent4"/>
              </a:solidFill>
              <a:latin typeface="Calibri" panose="020F0502020204030204" pitchFamily="34" charset="0"/>
              <a:ea typeface="Helvetica Neue" panose="02000503000000020004" pitchFamily="2" charset="0"/>
              <a:cs typeface="Calibri" panose="020F0502020204030204" pitchFamily="34" charset="0"/>
            </a:endParaRPr>
          </a:p>
        </p:txBody>
      </p:sp>
      <p:sp>
        <p:nvSpPr>
          <p:cNvPr id="9" name="TextBox 8">
            <a:extLst>
              <a:ext uri="{FF2B5EF4-FFF2-40B4-BE49-F238E27FC236}">
                <a16:creationId xmlns:a16="http://schemas.microsoft.com/office/drawing/2014/main" id="{2D04C80E-DCCE-1730-2867-88432491D2D2}"/>
              </a:ext>
            </a:extLst>
          </p:cNvPr>
          <p:cNvSpPr txBox="1"/>
          <p:nvPr/>
        </p:nvSpPr>
        <p:spPr>
          <a:xfrm>
            <a:off x="242526" y="1734573"/>
            <a:ext cx="1976992" cy="707886"/>
          </a:xfrm>
          <a:prstGeom prst="rect">
            <a:avLst/>
          </a:prstGeom>
          <a:solidFill>
            <a:schemeClr val="accent3">
              <a:lumMod val="20000"/>
              <a:lumOff val="80000"/>
            </a:schemeClr>
          </a:solidFill>
        </p:spPr>
        <p:txBody>
          <a:bodyPr wrap="square" rtlCol="0">
            <a:spAutoFit/>
          </a:bodyPr>
          <a:lstStyle/>
          <a:p>
            <a:r>
              <a:rPr lang="en-US" sz="2000" b="1" dirty="0">
                <a:latin typeface="Calibri" panose="020F0502020204030204" pitchFamily="34" charset="0"/>
                <a:ea typeface="Helvetica Neue" panose="02000503000000020004" pitchFamily="2" charset="0"/>
                <a:cs typeface="Calibri" panose="020F0502020204030204" pitchFamily="34" charset="0"/>
              </a:rPr>
              <a:t>1. </a:t>
            </a:r>
            <a:r>
              <a:rPr lang="en-US" sz="2000" dirty="0">
                <a:latin typeface="Calibri" panose="020F0502020204030204" pitchFamily="34" charset="0"/>
                <a:ea typeface="Helvetica Neue" panose="02000503000000020004" pitchFamily="2" charset="0"/>
                <a:cs typeface="Calibri" panose="020F0502020204030204" pitchFamily="34" charset="0"/>
              </a:rPr>
              <a:t>M</a:t>
            </a:r>
            <a:r>
              <a:rPr lang="en-VN" sz="2000" dirty="0">
                <a:latin typeface="Calibri" panose="020F0502020204030204" pitchFamily="34" charset="0"/>
                <a:ea typeface="Helvetica Neue" panose="02000503000000020004" pitchFamily="2" charset="0"/>
                <a:cs typeface="Calibri" panose="020F0502020204030204" pitchFamily="34" charset="0"/>
              </a:rPr>
              <a:t>id-Autumn Festival</a:t>
            </a:r>
          </a:p>
        </p:txBody>
      </p:sp>
      <p:sp>
        <p:nvSpPr>
          <p:cNvPr id="10" name="TextBox 9">
            <a:extLst>
              <a:ext uri="{FF2B5EF4-FFF2-40B4-BE49-F238E27FC236}">
                <a16:creationId xmlns:a16="http://schemas.microsoft.com/office/drawing/2014/main" id="{744535FD-C6A6-FC49-4854-95454C8E6EDA}"/>
              </a:ext>
            </a:extLst>
          </p:cNvPr>
          <p:cNvSpPr txBox="1"/>
          <p:nvPr/>
        </p:nvSpPr>
        <p:spPr>
          <a:xfrm>
            <a:off x="242525" y="2515788"/>
            <a:ext cx="1976991" cy="400110"/>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2.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Halloween</a:t>
            </a:r>
          </a:p>
        </p:txBody>
      </p:sp>
      <p:sp>
        <p:nvSpPr>
          <p:cNvPr id="11" name="TextBox 10">
            <a:extLst>
              <a:ext uri="{FF2B5EF4-FFF2-40B4-BE49-F238E27FC236}">
                <a16:creationId xmlns:a16="http://schemas.microsoft.com/office/drawing/2014/main" id="{AD20E8F3-E30B-B67F-53C8-AFF48FE08C4E}"/>
              </a:ext>
            </a:extLst>
          </p:cNvPr>
          <p:cNvSpPr txBox="1"/>
          <p:nvPr/>
        </p:nvSpPr>
        <p:spPr>
          <a:xfrm>
            <a:off x="242525" y="3007600"/>
            <a:ext cx="1976990" cy="400110"/>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3.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Easter</a:t>
            </a:r>
          </a:p>
        </p:txBody>
      </p:sp>
      <p:sp>
        <p:nvSpPr>
          <p:cNvPr id="12" name="TextBox 11">
            <a:extLst>
              <a:ext uri="{FF2B5EF4-FFF2-40B4-BE49-F238E27FC236}">
                <a16:creationId xmlns:a16="http://schemas.microsoft.com/office/drawing/2014/main" id="{EF71F81C-207F-53FB-372E-F48C1F3DDC8D}"/>
              </a:ext>
            </a:extLst>
          </p:cNvPr>
          <p:cNvSpPr txBox="1"/>
          <p:nvPr/>
        </p:nvSpPr>
        <p:spPr>
          <a:xfrm>
            <a:off x="242525" y="3462666"/>
            <a:ext cx="1976991" cy="707886"/>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4.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Cannes Film Festival</a:t>
            </a:r>
          </a:p>
        </p:txBody>
      </p:sp>
      <p:sp>
        <p:nvSpPr>
          <p:cNvPr id="13" name="TextBox 12">
            <a:extLst>
              <a:ext uri="{FF2B5EF4-FFF2-40B4-BE49-F238E27FC236}">
                <a16:creationId xmlns:a16="http://schemas.microsoft.com/office/drawing/2014/main" id="{2F6591A9-3A8B-3748-E5C4-F25261C91F77}"/>
              </a:ext>
            </a:extLst>
          </p:cNvPr>
          <p:cNvSpPr txBox="1"/>
          <p:nvPr/>
        </p:nvSpPr>
        <p:spPr>
          <a:xfrm>
            <a:off x="2331165" y="2023976"/>
            <a:ext cx="2200288"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A. black cat</a:t>
            </a:r>
          </a:p>
        </p:txBody>
      </p:sp>
      <p:sp>
        <p:nvSpPr>
          <p:cNvPr id="14" name="TextBox 13">
            <a:extLst>
              <a:ext uri="{FF2B5EF4-FFF2-40B4-BE49-F238E27FC236}">
                <a16:creationId xmlns:a16="http://schemas.microsoft.com/office/drawing/2014/main" id="{9AAD2646-5C8D-C7DB-BCB7-B739B5411F36}"/>
              </a:ext>
            </a:extLst>
          </p:cNvPr>
          <p:cNvSpPr txBox="1"/>
          <p:nvPr/>
        </p:nvSpPr>
        <p:spPr>
          <a:xfrm>
            <a:off x="2325743" y="2515788"/>
            <a:ext cx="2205710"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B. The Golden Palm</a:t>
            </a:r>
          </a:p>
        </p:txBody>
      </p:sp>
      <p:sp>
        <p:nvSpPr>
          <p:cNvPr id="15" name="TextBox 14">
            <a:extLst>
              <a:ext uri="{FF2B5EF4-FFF2-40B4-BE49-F238E27FC236}">
                <a16:creationId xmlns:a16="http://schemas.microsoft.com/office/drawing/2014/main" id="{CDA165DC-8D8A-588F-15E6-64FF433200AF}"/>
              </a:ext>
            </a:extLst>
          </p:cNvPr>
          <p:cNvSpPr txBox="1"/>
          <p:nvPr/>
        </p:nvSpPr>
        <p:spPr>
          <a:xfrm>
            <a:off x="2331167" y="3007600"/>
            <a:ext cx="2200286"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C. </a:t>
            </a:r>
            <a:r>
              <a:rPr lang="en-US" sz="2000" dirty="0">
                <a:latin typeface="Calibri" panose="020F0502020204030204" pitchFamily="34" charset="0"/>
                <a:ea typeface="Helvetica Neue" panose="02000503000000020004" pitchFamily="2" charset="0"/>
                <a:cs typeface="Calibri" panose="020F0502020204030204" pitchFamily="34" charset="0"/>
              </a:rPr>
              <a:t>m</a:t>
            </a:r>
            <a:r>
              <a:rPr lang="en-VN" sz="2000" dirty="0">
                <a:latin typeface="Calibri" panose="020F0502020204030204" pitchFamily="34" charset="0"/>
                <a:ea typeface="Helvetica Neue" panose="02000503000000020004" pitchFamily="2" charset="0"/>
                <a:cs typeface="Calibri" panose="020F0502020204030204" pitchFamily="34" charset="0"/>
              </a:rPr>
              <a:t>oon cake</a:t>
            </a:r>
          </a:p>
        </p:txBody>
      </p:sp>
      <p:sp>
        <p:nvSpPr>
          <p:cNvPr id="16" name="TextBox 15">
            <a:extLst>
              <a:ext uri="{FF2B5EF4-FFF2-40B4-BE49-F238E27FC236}">
                <a16:creationId xmlns:a16="http://schemas.microsoft.com/office/drawing/2014/main" id="{3F05CB41-F5CD-21A4-E49F-81ED56CD9B84}"/>
              </a:ext>
            </a:extLst>
          </p:cNvPr>
          <p:cNvSpPr txBox="1"/>
          <p:nvPr/>
        </p:nvSpPr>
        <p:spPr>
          <a:xfrm>
            <a:off x="2331167" y="3462666"/>
            <a:ext cx="2200286"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D. </a:t>
            </a:r>
            <a:r>
              <a:rPr lang="en-US" sz="2000" dirty="0">
                <a:latin typeface="Calibri" panose="020F0502020204030204" pitchFamily="34" charset="0"/>
                <a:ea typeface="Helvetica Neue" panose="02000503000000020004" pitchFamily="2" charset="0"/>
                <a:cs typeface="Calibri" panose="020F0502020204030204" pitchFamily="34" charset="0"/>
              </a:rPr>
              <a:t>E</a:t>
            </a:r>
            <a:r>
              <a:rPr lang="en-VN" sz="2000" dirty="0">
                <a:latin typeface="Calibri" panose="020F0502020204030204" pitchFamily="34" charset="0"/>
                <a:ea typeface="Helvetica Neue" panose="02000503000000020004" pitchFamily="2" charset="0"/>
                <a:cs typeface="Calibri" panose="020F0502020204030204" pitchFamily="34" charset="0"/>
              </a:rPr>
              <a:t>aster Bunny</a:t>
            </a:r>
          </a:p>
        </p:txBody>
      </p:sp>
      <p:sp>
        <p:nvSpPr>
          <p:cNvPr id="17" name="TextBox 16">
            <a:extLst>
              <a:ext uri="{FF2B5EF4-FFF2-40B4-BE49-F238E27FC236}">
                <a16:creationId xmlns:a16="http://schemas.microsoft.com/office/drawing/2014/main" id="{654C2584-9663-1285-FB5C-0D5148C88BCE}"/>
              </a:ext>
            </a:extLst>
          </p:cNvPr>
          <p:cNvSpPr txBox="1"/>
          <p:nvPr/>
        </p:nvSpPr>
        <p:spPr>
          <a:xfrm>
            <a:off x="4643102" y="1734573"/>
            <a:ext cx="4258372" cy="707886"/>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a.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a new life because it has a lot of babies.</a:t>
            </a:r>
          </a:p>
        </p:txBody>
      </p:sp>
      <p:sp>
        <p:nvSpPr>
          <p:cNvPr id="18" name="TextBox 17">
            <a:extLst>
              <a:ext uri="{FF2B5EF4-FFF2-40B4-BE49-F238E27FC236}">
                <a16:creationId xmlns:a16="http://schemas.microsoft.com/office/drawing/2014/main" id="{EE5EF92C-061B-A53B-C989-C117445E9902}"/>
              </a:ext>
            </a:extLst>
          </p:cNvPr>
          <p:cNvSpPr txBox="1"/>
          <p:nvPr/>
        </p:nvSpPr>
        <p:spPr>
          <a:xfrm>
            <a:off x="4643102" y="2515788"/>
            <a:ext cx="4258373" cy="707886"/>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b.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the moon, prosperiry and family reunion.</a:t>
            </a:r>
          </a:p>
        </p:txBody>
      </p:sp>
      <p:sp>
        <p:nvSpPr>
          <p:cNvPr id="19" name="TextBox 18">
            <a:extLst>
              <a:ext uri="{FF2B5EF4-FFF2-40B4-BE49-F238E27FC236}">
                <a16:creationId xmlns:a16="http://schemas.microsoft.com/office/drawing/2014/main" id="{D1D86AD9-75BA-F6CA-27AE-8E682F9C3F71}"/>
              </a:ext>
            </a:extLst>
          </p:cNvPr>
          <p:cNvSpPr txBox="1"/>
          <p:nvPr/>
        </p:nvSpPr>
        <p:spPr>
          <a:xfrm>
            <a:off x="4643101" y="3297003"/>
            <a:ext cx="4258373" cy="400110"/>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c.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bad luck.</a:t>
            </a:r>
          </a:p>
        </p:txBody>
      </p:sp>
      <p:sp>
        <p:nvSpPr>
          <p:cNvPr id="20" name="TextBox 19">
            <a:extLst>
              <a:ext uri="{FF2B5EF4-FFF2-40B4-BE49-F238E27FC236}">
                <a16:creationId xmlns:a16="http://schemas.microsoft.com/office/drawing/2014/main" id="{ED1F6395-D67A-665D-C419-81EFDA92EEB3}"/>
              </a:ext>
            </a:extLst>
          </p:cNvPr>
          <p:cNvSpPr txBox="1"/>
          <p:nvPr/>
        </p:nvSpPr>
        <p:spPr>
          <a:xfrm>
            <a:off x="4643103" y="3770442"/>
            <a:ext cx="4258371" cy="400110"/>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d.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the winner’s prize.</a:t>
            </a:r>
          </a:p>
        </p:txBody>
      </p:sp>
    </p:spTree>
    <p:extLst>
      <p:ext uri="{BB962C8B-B14F-4D97-AF65-F5344CB8AC3E}">
        <p14:creationId xmlns:p14="http://schemas.microsoft.com/office/powerpoint/2010/main" val="3687966791"/>
      </p:ext>
    </p:extLst>
  </p:cSld>
  <p:clrMapOvr>
    <a:masterClrMapping/>
  </p:clrMapOvr>
  <p:transition spd="med">
    <p:pull/>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92"/>
        <p:cNvGrpSpPr/>
        <p:nvPr/>
      </p:nvGrpSpPr>
      <p:grpSpPr>
        <a:xfrm>
          <a:off x="0" y="0"/>
          <a:ext cx="0" cy="0"/>
          <a:chOff x="0" y="0"/>
          <a:chExt cx="0" cy="0"/>
        </a:xfrm>
      </p:grpSpPr>
      <p:sp>
        <p:nvSpPr>
          <p:cNvPr id="8" name="TextBox 7">
            <a:extLst>
              <a:ext uri="{FF2B5EF4-FFF2-40B4-BE49-F238E27FC236}">
                <a16:creationId xmlns:a16="http://schemas.microsoft.com/office/drawing/2014/main" id="{FCCBC5E6-2E71-0206-5A6E-BF4E03954A5A}"/>
              </a:ext>
            </a:extLst>
          </p:cNvPr>
          <p:cNvSpPr txBox="1"/>
          <p:nvPr/>
        </p:nvSpPr>
        <p:spPr>
          <a:xfrm>
            <a:off x="242525" y="342232"/>
            <a:ext cx="8658949" cy="461665"/>
          </a:xfrm>
          <a:prstGeom prst="rect">
            <a:avLst/>
          </a:prstGeom>
          <a:solidFill>
            <a:schemeClr val="bg2">
              <a:lumMod val="20000"/>
              <a:lumOff val="80000"/>
            </a:schemeClr>
          </a:solidFill>
        </p:spPr>
        <p:txBody>
          <a:bodyPr wrap="square" rtlCol="0">
            <a:spAutoFit/>
          </a:bodyPr>
          <a:lstStyle/>
          <a:p>
            <a:pPr algn="ctr"/>
            <a:r>
              <a:rPr lang="en-US" sz="2400" b="1" dirty="0">
                <a:solidFill>
                  <a:schemeClr val="accent4"/>
                </a:solidFill>
                <a:latin typeface="Calibri" panose="020F0502020204030204" pitchFamily="34" charset="0"/>
                <a:ea typeface="Helvetica Neue" panose="02000503000000020004" pitchFamily="2" charset="0"/>
                <a:cs typeface="Calibri" panose="020F0502020204030204" pitchFamily="34" charset="0"/>
              </a:rPr>
              <a:t>4. Work in pairs. Match each festival with its symbol and meaning.</a:t>
            </a:r>
            <a:endParaRPr lang="en-VN" sz="2400" b="1" dirty="0">
              <a:solidFill>
                <a:schemeClr val="accent4"/>
              </a:solidFill>
              <a:latin typeface="Calibri" panose="020F0502020204030204" pitchFamily="34" charset="0"/>
              <a:ea typeface="Helvetica Neue" panose="02000503000000020004" pitchFamily="2" charset="0"/>
              <a:cs typeface="Calibri" panose="020F0502020204030204" pitchFamily="34" charset="0"/>
            </a:endParaRPr>
          </a:p>
        </p:txBody>
      </p:sp>
      <p:sp>
        <p:nvSpPr>
          <p:cNvPr id="9" name="TextBox 8">
            <a:extLst>
              <a:ext uri="{FF2B5EF4-FFF2-40B4-BE49-F238E27FC236}">
                <a16:creationId xmlns:a16="http://schemas.microsoft.com/office/drawing/2014/main" id="{2D04C80E-DCCE-1730-2867-88432491D2D2}"/>
              </a:ext>
            </a:extLst>
          </p:cNvPr>
          <p:cNvSpPr txBox="1"/>
          <p:nvPr/>
        </p:nvSpPr>
        <p:spPr>
          <a:xfrm>
            <a:off x="242525" y="1182295"/>
            <a:ext cx="1976992" cy="707886"/>
          </a:xfrm>
          <a:prstGeom prst="rect">
            <a:avLst/>
          </a:prstGeom>
          <a:solidFill>
            <a:schemeClr val="accent3">
              <a:lumMod val="20000"/>
              <a:lumOff val="80000"/>
            </a:schemeClr>
          </a:solidFill>
        </p:spPr>
        <p:txBody>
          <a:bodyPr wrap="square" rtlCol="0">
            <a:spAutoFit/>
          </a:bodyPr>
          <a:lstStyle/>
          <a:p>
            <a:r>
              <a:rPr lang="en-US" sz="2000" b="1" dirty="0">
                <a:latin typeface="Calibri" panose="020F0502020204030204" pitchFamily="34" charset="0"/>
                <a:ea typeface="Helvetica Neue" panose="02000503000000020004" pitchFamily="2" charset="0"/>
                <a:cs typeface="Calibri" panose="020F0502020204030204" pitchFamily="34" charset="0"/>
              </a:rPr>
              <a:t>1. </a:t>
            </a:r>
            <a:r>
              <a:rPr lang="en-US" sz="2000" dirty="0">
                <a:latin typeface="Calibri" panose="020F0502020204030204" pitchFamily="34" charset="0"/>
                <a:ea typeface="Helvetica Neue" panose="02000503000000020004" pitchFamily="2" charset="0"/>
                <a:cs typeface="Calibri" panose="020F0502020204030204" pitchFamily="34" charset="0"/>
              </a:rPr>
              <a:t>M</a:t>
            </a:r>
            <a:r>
              <a:rPr lang="en-VN" sz="2000" dirty="0">
                <a:latin typeface="Calibri" panose="020F0502020204030204" pitchFamily="34" charset="0"/>
                <a:ea typeface="Helvetica Neue" panose="02000503000000020004" pitchFamily="2" charset="0"/>
                <a:cs typeface="Calibri" panose="020F0502020204030204" pitchFamily="34" charset="0"/>
              </a:rPr>
              <a:t>id-Autumn Festival</a:t>
            </a:r>
          </a:p>
        </p:txBody>
      </p:sp>
      <p:sp>
        <p:nvSpPr>
          <p:cNvPr id="10" name="TextBox 9">
            <a:extLst>
              <a:ext uri="{FF2B5EF4-FFF2-40B4-BE49-F238E27FC236}">
                <a16:creationId xmlns:a16="http://schemas.microsoft.com/office/drawing/2014/main" id="{744535FD-C6A6-FC49-4854-95454C8E6EDA}"/>
              </a:ext>
            </a:extLst>
          </p:cNvPr>
          <p:cNvSpPr txBox="1"/>
          <p:nvPr/>
        </p:nvSpPr>
        <p:spPr>
          <a:xfrm>
            <a:off x="242524" y="2221518"/>
            <a:ext cx="1976991" cy="400110"/>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2.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Halloween</a:t>
            </a:r>
          </a:p>
        </p:txBody>
      </p:sp>
      <p:sp>
        <p:nvSpPr>
          <p:cNvPr id="11" name="TextBox 10">
            <a:extLst>
              <a:ext uri="{FF2B5EF4-FFF2-40B4-BE49-F238E27FC236}">
                <a16:creationId xmlns:a16="http://schemas.microsoft.com/office/drawing/2014/main" id="{AD20E8F3-E30B-B67F-53C8-AFF48FE08C4E}"/>
              </a:ext>
            </a:extLst>
          </p:cNvPr>
          <p:cNvSpPr txBox="1"/>
          <p:nvPr/>
        </p:nvSpPr>
        <p:spPr>
          <a:xfrm>
            <a:off x="242525" y="3263059"/>
            <a:ext cx="1976990" cy="400110"/>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3.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Easter</a:t>
            </a:r>
          </a:p>
        </p:txBody>
      </p:sp>
      <p:sp>
        <p:nvSpPr>
          <p:cNvPr id="12" name="TextBox 11">
            <a:extLst>
              <a:ext uri="{FF2B5EF4-FFF2-40B4-BE49-F238E27FC236}">
                <a16:creationId xmlns:a16="http://schemas.microsoft.com/office/drawing/2014/main" id="{EF71F81C-207F-53FB-372E-F48C1F3DDC8D}"/>
              </a:ext>
            </a:extLst>
          </p:cNvPr>
          <p:cNvSpPr txBox="1"/>
          <p:nvPr/>
        </p:nvSpPr>
        <p:spPr>
          <a:xfrm>
            <a:off x="242524" y="3995401"/>
            <a:ext cx="1976991" cy="707886"/>
          </a:xfrm>
          <a:prstGeom prst="rect">
            <a:avLst/>
          </a:prstGeom>
          <a:solidFill>
            <a:schemeClr val="accent3">
              <a:lumMod val="20000"/>
              <a:lumOff val="80000"/>
            </a:schemeClr>
          </a:solidFill>
        </p:spPr>
        <p:txBody>
          <a:bodyPr wrap="square" rtlCol="0">
            <a:spAutoFit/>
          </a:bodyPr>
          <a:lstStyle/>
          <a:p>
            <a:r>
              <a:rPr lang="en-US" sz="2000" b="1"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4. </a:t>
            </a:r>
            <a:r>
              <a:rPr lang="en-US" sz="2000" b="0" i="0" dirty="0">
                <a:solidFill>
                  <a:srgbClr val="333333"/>
                </a:solidFill>
                <a:effectLst/>
                <a:latin typeface="Calibri" panose="020F0502020204030204" pitchFamily="34" charset="0"/>
                <a:ea typeface="Helvetica Neue" panose="02000503000000020004" pitchFamily="2" charset="0"/>
                <a:cs typeface="Calibri" panose="020F0502020204030204" pitchFamily="34" charset="0"/>
              </a:rPr>
              <a:t>Cannes Film Festival</a:t>
            </a:r>
          </a:p>
        </p:txBody>
      </p:sp>
      <p:sp>
        <p:nvSpPr>
          <p:cNvPr id="13" name="TextBox 12">
            <a:extLst>
              <a:ext uri="{FF2B5EF4-FFF2-40B4-BE49-F238E27FC236}">
                <a16:creationId xmlns:a16="http://schemas.microsoft.com/office/drawing/2014/main" id="{2F6591A9-3A8B-3748-E5C4-F25261C91F77}"/>
              </a:ext>
            </a:extLst>
          </p:cNvPr>
          <p:cNvSpPr txBox="1"/>
          <p:nvPr/>
        </p:nvSpPr>
        <p:spPr>
          <a:xfrm>
            <a:off x="2331165" y="1182295"/>
            <a:ext cx="2200288"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A. black cat</a:t>
            </a:r>
          </a:p>
        </p:txBody>
      </p:sp>
      <p:sp>
        <p:nvSpPr>
          <p:cNvPr id="14" name="TextBox 13">
            <a:extLst>
              <a:ext uri="{FF2B5EF4-FFF2-40B4-BE49-F238E27FC236}">
                <a16:creationId xmlns:a16="http://schemas.microsoft.com/office/drawing/2014/main" id="{9AAD2646-5C8D-C7DB-BCB7-B739B5411F36}"/>
              </a:ext>
            </a:extLst>
          </p:cNvPr>
          <p:cNvSpPr txBox="1"/>
          <p:nvPr/>
        </p:nvSpPr>
        <p:spPr>
          <a:xfrm>
            <a:off x="2325743" y="2224119"/>
            <a:ext cx="2205710"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B. The Golden Palm</a:t>
            </a:r>
          </a:p>
        </p:txBody>
      </p:sp>
      <p:sp>
        <p:nvSpPr>
          <p:cNvPr id="15" name="TextBox 14">
            <a:extLst>
              <a:ext uri="{FF2B5EF4-FFF2-40B4-BE49-F238E27FC236}">
                <a16:creationId xmlns:a16="http://schemas.microsoft.com/office/drawing/2014/main" id="{CDA165DC-8D8A-588F-15E6-64FF433200AF}"/>
              </a:ext>
            </a:extLst>
          </p:cNvPr>
          <p:cNvSpPr txBox="1"/>
          <p:nvPr/>
        </p:nvSpPr>
        <p:spPr>
          <a:xfrm>
            <a:off x="2331167" y="3263059"/>
            <a:ext cx="2200286"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C. </a:t>
            </a:r>
            <a:r>
              <a:rPr lang="en-US" sz="2000" dirty="0">
                <a:latin typeface="Calibri" panose="020F0502020204030204" pitchFamily="34" charset="0"/>
                <a:ea typeface="Helvetica Neue" panose="02000503000000020004" pitchFamily="2" charset="0"/>
                <a:cs typeface="Calibri" panose="020F0502020204030204" pitchFamily="34" charset="0"/>
              </a:rPr>
              <a:t>m</a:t>
            </a:r>
            <a:r>
              <a:rPr lang="en-VN" sz="2000" dirty="0">
                <a:latin typeface="Calibri" panose="020F0502020204030204" pitchFamily="34" charset="0"/>
                <a:ea typeface="Helvetica Neue" panose="02000503000000020004" pitchFamily="2" charset="0"/>
                <a:cs typeface="Calibri" panose="020F0502020204030204" pitchFamily="34" charset="0"/>
              </a:rPr>
              <a:t>oon cake</a:t>
            </a:r>
          </a:p>
        </p:txBody>
      </p:sp>
      <p:sp>
        <p:nvSpPr>
          <p:cNvPr id="16" name="TextBox 15">
            <a:extLst>
              <a:ext uri="{FF2B5EF4-FFF2-40B4-BE49-F238E27FC236}">
                <a16:creationId xmlns:a16="http://schemas.microsoft.com/office/drawing/2014/main" id="{3F05CB41-F5CD-21A4-E49F-81ED56CD9B84}"/>
              </a:ext>
            </a:extLst>
          </p:cNvPr>
          <p:cNvSpPr txBox="1"/>
          <p:nvPr/>
        </p:nvSpPr>
        <p:spPr>
          <a:xfrm>
            <a:off x="2331167" y="3990481"/>
            <a:ext cx="2200286" cy="400110"/>
          </a:xfrm>
          <a:prstGeom prst="rect">
            <a:avLst/>
          </a:prstGeom>
          <a:solidFill>
            <a:schemeClr val="tx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D. </a:t>
            </a:r>
            <a:r>
              <a:rPr lang="en-US" sz="2000" dirty="0">
                <a:latin typeface="Calibri" panose="020F0502020204030204" pitchFamily="34" charset="0"/>
                <a:ea typeface="Helvetica Neue" panose="02000503000000020004" pitchFamily="2" charset="0"/>
                <a:cs typeface="Calibri" panose="020F0502020204030204" pitchFamily="34" charset="0"/>
              </a:rPr>
              <a:t>E</a:t>
            </a:r>
            <a:r>
              <a:rPr lang="en-VN" sz="2000" dirty="0">
                <a:latin typeface="Calibri" panose="020F0502020204030204" pitchFamily="34" charset="0"/>
                <a:ea typeface="Helvetica Neue" panose="02000503000000020004" pitchFamily="2" charset="0"/>
                <a:cs typeface="Calibri" panose="020F0502020204030204" pitchFamily="34" charset="0"/>
              </a:rPr>
              <a:t>aster Bunny</a:t>
            </a:r>
          </a:p>
        </p:txBody>
      </p:sp>
      <p:sp>
        <p:nvSpPr>
          <p:cNvPr id="17" name="TextBox 16">
            <a:extLst>
              <a:ext uri="{FF2B5EF4-FFF2-40B4-BE49-F238E27FC236}">
                <a16:creationId xmlns:a16="http://schemas.microsoft.com/office/drawing/2014/main" id="{654C2584-9663-1285-FB5C-0D5148C88BCE}"/>
              </a:ext>
            </a:extLst>
          </p:cNvPr>
          <p:cNvSpPr txBox="1"/>
          <p:nvPr/>
        </p:nvSpPr>
        <p:spPr>
          <a:xfrm>
            <a:off x="4643102" y="1182295"/>
            <a:ext cx="4258372" cy="707886"/>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a.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a new life because it has a lot of babies.</a:t>
            </a:r>
          </a:p>
        </p:txBody>
      </p:sp>
      <p:sp>
        <p:nvSpPr>
          <p:cNvPr id="18" name="TextBox 17">
            <a:extLst>
              <a:ext uri="{FF2B5EF4-FFF2-40B4-BE49-F238E27FC236}">
                <a16:creationId xmlns:a16="http://schemas.microsoft.com/office/drawing/2014/main" id="{EE5EF92C-061B-A53B-C989-C117445E9902}"/>
              </a:ext>
            </a:extLst>
          </p:cNvPr>
          <p:cNvSpPr txBox="1"/>
          <p:nvPr/>
        </p:nvSpPr>
        <p:spPr>
          <a:xfrm>
            <a:off x="4643101" y="2222677"/>
            <a:ext cx="4258373" cy="707886"/>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b.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the moon, prosperiry and family reunion.</a:t>
            </a:r>
          </a:p>
        </p:txBody>
      </p:sp>
      <p:sp>
        <p:nvSpPr>
          <p:cNvPr id="19" name="TextBox 18">
            <a:extLst>
              <a:ext uri="{FF2B5EF4-FFF2-40B4-BE49-F238E27FC236}">
                <a16:creationId xmlns:a16="http://schemas.microsoft.com/office/drawing/2014/main" id="{D1D86AD9-75BA-F6CA-27AE-8E682F9C3F71}"/>
              </a:ext>
            </a:extLst>
          </p:cNvPr>
          <p:cNvSpPr txBox="1"/>
          <p:nvPr/>
        </p:nvSpPr>
        <p:spPr>
          <a:xfrm>
            <a:off x="4643101" y="3263059"/>
            <a:ext cx="4258373" cy="400110"/>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c.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bad luck.</a:t>
            </a:r>
          </a:p>
        </p:txBody>
      </p:sp>
      <p:sp>
        <p:nvSpPr>
          <p:cNvPr id="20" name="TextBox 19">
            <a:extLst>
              <a:ext uri="{FF2B5EF4-FFF2-40B4-BE49-F238E27FC236}">
                <a16:creationId xmlns:a16="http://schemas.microsoft.com/office/drawing/2014/main" id="{ED1F6395-D67A-665D-C419-81EFDA92EEB3}"/>
              </a:ext>
            </a:extLst>
          </p:cNvPr>
          <p:cNvSpPr txBox="1"/>
          <p:nvPr/>
        </p:nvSpPr>
        <p:spPr>
          <a:xfrm>
            <a:off x="4643103" y="3995665"/>
            <a:ext cx="4258371" cy="400110"/>
          </a:xfrm>
          <a:prstGeom prst="rect">
            <a:avLst/>
          </a:prstGeom>
          <a:solidFill>
            <a:schemeClr val="accent2">
              <a:lumMod val="20000"/>
              <a:lumOff val="80000"/>
            </a:schemeClr>
          </a:solidFill>
        </p:spPr>
        <p:txBody>
          <a:bodyPr wrap="square" rtlCol="0">
            <a:spAutoFit/>
          </a:bodyPr>
          <a:lstStyle/>
          <a:p>
            <a:r>
              <a:rPr lang="en-VN" sz="2000" dirty="0">
                <a:latin typeface="Calibri" panose="020F0502020204030204" pitchFamily="34" charset="0"/>
                <a:ea typeface="Helvetica Neue" panose="02000503000000020004" pitchFamily="2" charset="0"/>
                <a:cs typeface="Calibri" panose="020F0502020204030204" pitchFamily="34" charset="0"/>
              </a:rPr>
              <a:t>d. </a:t>
            </a:r>
            <a:r>
              <a:rPr lang="en-US" sz="2000" dirty="0">
                <a:latin typeface="Calibri" panose="020F0502020204030204" pitchFamily="34" charset="0"/>
                <a:ea typeface="Helvetica Neue" panose="02000503000000020004" pitchFamily="2" charset="0"/>
                <a:cs typeface="Calibri" panose="020F0502020204030204" pitchFamily="34" charset="0"/>
              </a:rPr>
              <a:t>I</a:t>
            </a:r>
            <a:r>
              <a:rPr lang="en-VN" sz="2000" dirty="0">
                <a:latin typeface="Calibri" panose="020F0502020204030204" pitchFamily="34" charset="0"/>
                <a:ea typeface="Helvetica Neue" panose="02000503000000020004" pitchFamily="2" charset="0"/>
                <a:cs typeface="Calibri" panose="020F0502020204030204" pitchFamily="34" charset="0"/>
              </a:rPr>
              <a:t>t is the symbol of the winner’s prize.</a:t>
            </a:r>
          </a:p>
        </p:txBody>
      </p:sp>
    </p:spTree>
    <p:extLst>
      <p:ext uri="{BB962C8B-B14F-4D97-AF65-F5344CB8AC3E}">
        <p14:creationId xmlns:p14="http://schemas.microsoft.com/office/powerpoint/2010/main" val="1247747340"/>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theme/theme1.xml><?xml version="1.0" encoding="utf-8"?>
<a:theme xmlns:a="http://schemas.openxmlformats.org/drawingml/2006/main" name="US National Ugly Christmas Sweater Day by Slidesgo">
  <a:themeElements>
    <a:clrScheme name="Simple Light">
      <a:dk1>
        <a:srgbClr val="191919"/>
      </a:dk1>
      <a:lt1>
        <a:srgbClr val="FFFFFF"/>
      </a:lt1>
      <a:dk2>
        <a:srgbClr val="D04545"/>
      </a:dk2>
      <a:lt2>
        <a:srgbClr val="EFCC55"/>
      </a:lt2>
      <a:accent1>
        <a:srgbClr val="008A57"/>
      </a:accent1>
      <a:accent2>
        <a:srgbClr val="2DB386"/>
      </a:accent2>
      <a:accent3>
        <a:srgbClr val="DE8A3B"/>
      </a:accent3>
      <a:accent4>
        <a:srgbClr val="8A4419"/>
      </a:accent4>
      <a:accent5>
        <a:srgbClr val="AE4F38"/>
      </a:accent5>
      <a:accent6>
        <a:srgbClr val="DA7D63"/>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457</TotalTime>
  <Words>3151</Words>
  <Application>Microsoft Macintosh PowerPoint</Application>
  <PresentationFormat>On-screen Show (16:9)</PresentationFormat>
  <Paragraphs>507</Paragraphs>
  <Slides>73</Slides>
  <Notes>73</Notes>
  <HiddenSlides>0</HiddenSlides>
  <MMClips>2</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73</vt:i4>
      </vt:variant>
    </vt:vector>
  </HeadingPairs>
  <TitlesOfParts>
    <vt:vector size="89" baseType="lpstr">
      <vt:lpstr>Proxima Nova</vt:lpstr>
      <vt:lpstr>Bebas Neue</vt:lpstr>
      <vt:lpstr>Nunito Light</vt:lpstr>
      <vt:lpstr>Bigelow Rules</vt:lpstr>
      <vt:lpstr>Calibri</vt:lpstr>
      <vt:lpstr>Cambria</vt:lpstr>
      <vt:lpstr>Fredoka</vt:lpstr>
      <vt:lpstr>Anaheim</vt:lpstr>
      <vt:lpstr>Helvetica Neue</vt:lpstr>
      <vt:lpstr>Fredoka Light</vt:lpstr>
      <vt:lpstr>Amatic SC</vt:lpstr>
      <vt:lpstr>Arial</vt:lpstr>
      <vt:lpstr>Roboto Medium</vt:lpstr>
      <vt:lpstr>PT Sans</vt:lpstr>
      <vt:lpstr>US National Ugly Christmas Sweater Day by Slidesgo</vt:lpstr>
      <vt:lpstr>Slidesgo Final Pages</vt:lpstr>
      <vt:lpstr>Unit 9: Festivals around the world</vt:lpstr>
      <vt:lpstr>OBJECTIVE</vt:lpstr>
      <vt:lpstr>01</vt:lpstr>
      <vt:lpstr>PowerPoint Presentation</vt:lpstr>
      <vt:lpstr>PowerPoint Presentation</vt:lpstr>
      <vt:lpstr>02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THANKS!</vt:lpstr>
      <vt:lpstr>CONTENTS OF THIS TEMPLATE</vt:lpstr>
      <vt:lpstr>TABLE OF CONTENTS</vt:lpstr>
      <vt:lpstr>ABOUT THE DAY</vt:lpstr>
      <vt:lpstr>HISTORY OF UGLY CHRISTMAS SWEATER DAY</vt:lpstr>
      <vt:lpstr>WHERE IS IT CELEBRATED?</vt:lpstr>
      <vt:lpstr>HERE ARE THREE IMPORTANT IDEAS</vt:lpstr>
      <vt:lpstr>UGLY CHRISTMAS SWEATER DAY ACTIVITIES</vt:lpstr>
      <vt:lpstr>SOME IMPORTANT FACTS</vt:lpstr>
      <vt:lpstr>PowerPoint Presentation</vt:lpstr>
      <vt:lpstr>A PICTURE IS WORTH A THOUSAND WORDS</vt:lpstr>
      <vt:lpstr>AWESOME WORDS</vt:lpstr>
      <vt:lpstr>A PICTURE ALWAYS REINFORCES THE CONCEPT</vt:lpstr>
      <vt:lpstr>9h 55m 23s</vt:lpstr>
      <vt:lpstr>4,498,300</vt:lpstr>
      <vt:lpstr>SOME MORE DATA</vt:lpstr>
      <vt:lpstr>COMPUTER MOCKUP</vt:lpstr>
      <vt:lpstr>TABLET MOCKUP</vt:lpstr>
      <vt:lpstr>PHONE MOCKUP</vt:lpstr>
      <vt:lpstr>MAIN HOLIDAYS</vt:lpstr>
      <vt:lpstr>NATIONAL UGLY CHRISTMAS SWEATER DAY TIMELINE</vt:lpstr>
      <vt:lpstr>A REAL UGLY CHRISTMAS SWEATER</vt:lpstr>
      <vt:lpstr>NATIONAL UGLY SWEATER DAY DATES</vt:lpstr>
      <vt:lpstr>VENUS</vt:lpstr>
      <vt:lpstr>ON WHAT DAY IS IT CELEBRATED THIS YEAR?</vt:lpstr>
      <vt:lpstr>SOME DATA</vt:lpstr>
      <vt:lpstr>OF PEOPLE WILL BUY AN UGLY SWEATER</vt:lpstr>
      <vt:lpstr>UGLY CHRISTMAS SWEATER DAY RELATED HOLIDAYS</vt:lpstr>
      <vt:lpstr>4 FACTS ABOUT THE UGLY SWEATER INDUSTRY</vt:lpstr>
      <vt:lpstr>THANKS!</vt:lpstr>
      <vt:lpstr>ICON PACK</vt:lpstr>
      <vt:lpstr>ALTERNATIVE RESOURCES</vt:lpstr>
      <vt:lpstr>RESOURCES</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Nature Icons</vt:lpstr>
      <vt:lpstr>SEO &amp; Marketing Icons</vt:lpstr>
      <vt:lpstr>Premium infographics</vt:lpstr>
      <vt:lpstr>Premium infographics</vt:lpstr>
      <vt:lpstr>Premium Icons</vt:lpstr>
      <vt:lpstr>Premium Icons</vt:lpstr>
      <vt:lpstr>Premium Icons</vt:lpstr>
      <vt:lpstr>Premium Icons</vt:lpstr>
      <vt:lpstr>Premium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Unit 9: Festivals around the world</dc:title>
  <cp:lastModifiedBy>Tuấn Đạt Nguyễn</cp:lastModifiedBy>
  <cp:revision>5</cp:revision>
  <dcterms:modified xsi:type="dcterms:W3CDTF">2022-12-16T16:04:49Z</dcterms:modified>
</cp:coreProperties>
</file>